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tags/tag2.xml" ContentType="application/vnd.openxmlformats-officedocument.presentationml.tags+xml"/>
  <Override PartName="/ppt/notesSlides/notesSlide5.xml" ContentType="application/vnd.openxmlformats-officedocument.presentationml.notesSlide+xml"/>
  <Override PartName="/ppt/tags/tag3.xml" ContentType="application/vnd.openxmlformats-officedocument.presentationml.tags+xml"/>
  <Override PartName="/ppt/notesSlides/notesSlide6.xml" ContentType="application/vnd.openxmlformats-officedocument.presentationml.notesSlide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337" r:id="rId2"/>
    <p:sldId id="338" r:id="rId3"/>
    <p:sldId id="347" r:id="rId4"/>
    <p:sldId id="348" r:id="rId5"/>
    <p:sldId id="349" r:id="rId6"/>
    <p:sldId id="350" r:id="rId7"/>
    <p:sldId id="351" r:id="rId8"/>
    <p:sldId id="353" r:id="rId9"/>
    <p:sldId id="354" r:id="rId10"/>
    <p:sldId id="352" r:id="rId11"/>
    <p:sldId id="343" r:id="rId12"/>
  </p:sldIdLst>
  <p:sldSz cx="12195175" cy="6858000"/>
  <p:notesSz cx="6858000" cy="9144000"/>
  <p:custDataLst>
    <p:tags r:id="rId14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>
          <p15:clr>
            <a:srgbClr val="A4A3A4"/>
          </p15:clr>
        </p15:guide>
        <p15:guide id="2" pos="768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CCE9AD"/>
    <a:srgbClr val="FDF5C5"/>
    <a:srgbClr val="BCE292"/>
    <a:srgbClr val="FFD85D"/>
    <a:srgbClr val="85CA3A"/>
    <a:srgbClr val="F3F3F3"/>
    <a:srgbClr val="D9D9D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35758FB7-9AC5-4552-8A53-C91805E547FA}" styleName="Themed Style 1 -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08FB837D-C827-4EFA-A057-4D05807E0F7C}" styleName="Themed Style 1 - Acc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0505E3EF-67EA-436B-97B2-0124C06EBD24}" styleName="Medium Style 4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631" autoAdjust="0"/>
    <p:restoredTop sz="90747" autoAdjust="0"/>
  </p:normalViewPr>
  <p:slideViewPr>
    <p:cSldViewPr showGuides="1">
      <p:cViewPr varScale="1">
        <p:scale>
          <a:sx n="61" d="100"/>
          <a:sy n="61" d="100"/>
        </p:scale>
        <p:origin x="272" y="52"/>
      </p:cViewPr>
      <p:guideLst>
        <p:guide orient="horz"/>
        <p:guide pos="7681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39" d="100"/>
        <a:sy n="139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gs" Target="tags/tag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686139A-A79B-4645-92A0-09FBA3C9B72F}" type="datetimeFigureOut">
              <a:rPr lang="zh-CN" altLang="en-US" smtClean="0"/>
              <a:t>2021/10/2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A906AC1-A2C3-49E6-95F4-01B67F45C1C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820362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D33800-9EF5-458B-9C8B-85636545FB54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1189962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D33800-9EF5-458B-9C8B-85636545FB54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3603876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318F09-5854-43D5-BC8D-088631B89FE4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018170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 err="1"/>
              <a:t>Câu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hỏi</a:t>
            </a:r>
            <a:r>
              <a:rPr lang="en-US" altLang="zh-CN" baseline="0" dirty="0"/>
              <a:t> BS: GV </a:t>
            </a:r>
            <a:r>
              <a:rPr lang="en-US" altLang="zh-CN" baseline="0" dirty="0" err="1"/>
              <a:t>che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đáp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án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của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một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số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phép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tính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và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gọi</a:t>
            </a:r>
            <a:r>
              <a:rPr lang="en-US" altLang="zh-CN" baseline="0" dirty="0"/>
              <a:t> HS </a:t>
            </a:r>
            <a:r>
              <a:rPr lang="en-US" altLang="zh-CN" baseline="0" dirty="0" err="1"/>
              <a:t>nêu</a:t>
            </a:r>
            <a:r>
              <a:rPr lang="en-US" altLang="zh-CN" baseline="0" dirty="0"/>
              <a:t>.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318F09-5854-43D5-BC8D-088631B89FE4}" type="slidenum">
              <a:rPr lang="zh-CN" altLang="en-US" smtClean="0"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018170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318F09-5854-43D5-BC8D-088631B89FE4}" type="slidenum">
              <a:rPr lang="zh-CN" altLang="en-US" smtClean="0"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018170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/>
              <a:t>GV </a:t>
            </a:r>
            <a:r>
              <a:rPr lang="en-US" altLang="zh-CN" dirty="0" err="1"/>
              <a:t>lần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lượt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kích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vào</a:t>
            </a:r>
            <a:r>
              <a:rPr lang="en-US" altLang="zh-CN" baseline="0" dirty="0"/>
              <a:t> 2 </a:t>
            </a:r>
            <a:r>
              <a:rPr lang="en-US" altLang="zh-CN" baseline="0" dirty="0" err="1"/>
              <a:t>chú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mèo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để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xuất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hiện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đáp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án</a:t>
            </a:r>
            <a:r>
              <a:rPr lang="en-US" altLang="zh-CN" baseline="0" dirty="0"/>
              <a:t>.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318F09-5854-43D5-BC8D-088631B89FE4}" type="slidenum">
              <a:rPr lang="zh-CN" altLang="en-US" smtClean="0">
                <a:solidFill>
                  <a:prstClr val="black"/>
                </a:solidFill>
              </a:rPr>
              <a:pPr/>
              <a:t>6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18170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D33800-9EF5-458B-9C8B-85636545FB54}" type="slidenum">
              <a:rPr lang="zh-CN" altLang="en-US" smtClean="0"/>
              <a:t>11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6890476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14638" y="2130426"/>
            <a:ext cx="10365899" cy="1470025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9276" y="3886200"/>
            <a:ext cx="8536623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6B058F-3419-4783-A32B-A7489A7A2485}" type="datetimeFigureOut">
              <a:rPr lang="zh-CN" altLang="en-US" smtClean="0"/>
              <a:t>2021/10/2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43D999-5E8C-487F-9530-973DA5E4756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9317998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>
        <p14:prism isInverted="1"/>
      </p:transition>
    </mc:Choice>
    <mc:Fallback>
      <p:transition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6B058F-3419-4783-A32B-A7489A7A2485}" type="datetimeFigureOut">
              <a:rPr lang="zh-CN" altLang="en-US" smtClean="0"/>
              <a:t>2021/10/2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43D999-5E8C-487F-9530-973DA5E4756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7866499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>
        <p14:prism isInverted="1"/>
      </p:transition>
    </mc:Choice>
    <mc:Fallback>
      <p:transition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11792903" y="274639"/>
            <a:ext cx="3658553" cy="5851525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13012" y="274639"/>
            <a:ext cx="10776639" cy="5851525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6B058F-3419-4783-A32B-A7489A7A2485}" type="datetimeFigureOut">
              <a:rPr lang="zh-CN" altLang="en-US" smtClean="0"/>
              <a:t>2021/10/2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43D999-5E8C-487F-9530-973DA5E4756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5813598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>
        <p14:prism isInverted="1"/>
      </p:transition>
    </mc:Choice>
    <mc:Fallback>
      <p:transition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 userDrawn="1"/>
        </p:nvSpPr>
        <p:spPr>
          <a:xfrm>
            <a:off x="0" y="0"/>
            <a:ext cx="12195175" cy="5758149"/>
          </a:xfrm>
          <a:prstGeom prst="rect">
            <a:avLst/>
          </a:prstGeom>
          <a:solidFill>
            <a:srgbClr val="B1DEE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/>
          </a:p>
        </p:txBody>
      </p:sp>
      <p:sp>
        <p:nvSpPr>
          <p:cNvPr id="7" name="矩形 6"/>
          <p:cNvSpPr/>
          <p:nvPr userDrawn="1"/>
        </p:nvSpPr>
        <p:spPr>
          <a:xfrm>
            <a:off x="0" y="3349128"/>
            <a:ext cx="12195175" cy="2305624"/>
          </a:xfrm>
          <a:prstGeom prst="rect">
            <a:avLst/>
          </a:prstGeom>
          <a:solidFill>
            <a:srgbClr val="7FCDE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/>
          </a:p>
        </p:txBody>
      </p:sp>
      <p:pic>
        <p:nvPicPr>
          <p:cNvPr id="8" name="图片 7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09033" y="3676179"/>
            <a:ext cx="1368323" cy="818475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31309" y="2907954"/>
            <a:ext cx="2435910" cy="1457061"/>
          </a:xfrm>
          <a:prstGeom prst="rect">
            <a:avLst/>
          </a:prstGeom>
        </p:spPr>
      </p:pic>
      <p:sp>
        <p:nvSpPr>
          <p:cNvPr id="10" name="矩形 9"/>
          <p:cNvSpPr/>
          <p:nvPr userDrawn="1"/>
        </p:nvSpPr>
        <p:spPr>
          <a:xfrm>
            <a:off x="0" y="5654752"/>
            <a:ext cx="12195175" cy="1203248"/>
          </a:xfrm>
          <a:prstGeom prst="rect">
            <a:avLst/>
          </a:prstGeom>
          <a:solidFill>
            <a:srgbClr val="CED6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/>
          </a:p>
        </p:txBody>
      </p:sp>
      <p:sp>
        <p:nvSpPr>
          <p:cNvPr id="11" name="矩形 10"/>
          <p:cNvSpPr/>
          <p:nvPr userDrawn="1"/>
        </p:nvSpPr>
        <p:spPr>
          <a:xfrm>
            <a:off x="0" y="5372100"/>
            <a:ext cx="12195175" cy="532941"/>
          </a:xfrm>
          <a:prstGeom prst="rect">
            <a:avLst/>
          </a:prstGeom>
          <a:solidFill>
            <a:srgbClr val="80BB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/>
          </a:p>
        </p:txBody>
      </p:sp>
      <p:pic>
        <p:nvPicPr>
          <p:cNvPr id="12" name="图片 11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93196" y="220338"/>
            <a:ext cx="7727919" cy="6037244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8885" y="5654754"/>
            <a:ext cx="3728623" cy="719113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72488" y="5654753"/>
            <a:ext cx="3728623" cy="719113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3201" y="448795"/>
            <a:ext cx="2666624" cy="1595064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 userDrawn="1"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42051" y="5377065"/>
            <a:ext cx="1977604" cy="1327611"/>
          </a:xfrm>
          <a:prstGeom prst="rect">
            <a:avLst/>
          </a:prstGeom>
        </p:spPr>
      </p:pic>
      <p:pic>
        <p:nvPicPr>
          <p:cNvPr id="17" name="图片 16"/>
          <p:cNvPicPr>
            <a:picLocks noChangeAspect="1"/>
          </p:cNvPicPr>
          <p:nvPr userDrawn="1"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466514" y="4648050"/>
            <a:ext cx="933043" cy="1916023"/>
          </a:xfrm>
          <a:prstGeom prst="rect">
            <a:avLst/>
          </a:prstGeom>
        </p:spPr>
      </p:pic>
      <p:pic>
        <p:nvPicPr>
          <p:cNvPr id="18" name="图片 17"/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74989" y="4523516"/>
            <a:ext cx="1534222" cy="2175240"/>
          </a:xfrm>
          <a:prstGeom prst="rect">
            <a:avLst/>
          </a:prstGeom>
        </p:spPr>
      </p:pic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2BF15E-3D69-4198-ACBA-4CF21DCC890D}" type="datetimeFigureOut">
              <a:rPr lang="zh-CN" altLang="en-US" smtClean="0"/>
              <a:t>2021/10/2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4F8E3B-1BA1-4539-B149-7B70547C67F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5105525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>
        <p14:prism isInverted="1"/>
      </p:transition>
    </mc:Choice>
    <mc:Fallback>
      <p:transition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6B058F-3419-4783-A32B-A7489A7A2485}" type="datetimeFigureOut">
              <a:rPr lang="zh-CN" altLang="en-US" smtClean="0"/>
              <a:t>2021/10/2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43D999-5E8C-487F-9530-973DA5E4756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0942832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>
        <p14:prism isInverted="1"/>
      </p:transition>
    </mc:Choice>
    <mc:Fallback>
      <p:transition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9" name="Group 3"/>
          <p:cNvGrpSpPr/>
          <p:nvPr userDrawn="1"/>
        </p:nvGrpSpPr>
        <p:grpSpPr>
          <a:xfrm rot="10800000" flipV="1">
            <a:off x="2282921" y="6225655"/>
            <a:ext cx="412706" cy="1820482"/>
            <a:chOff x="4980416" y="5037518"/>
            <a:chExt cx="412706" cy="1820482"/>
          </a:xfrm>
        </p:grpSpPr>
        <p:sp>
          <p:nvSpPr>
            <p:cNvPr id="260" name="Freeform 11"/>
            <p:cNvSpPr>
              <a:spLocks/>
            </p:cNvSpPr>
            <p:nvPr/>
          </p:nvSpPr>
          <p:spPr bwMode="auto">
            <a:xfrm>
              <a:off x="4991862" y="5046944"/>
              <a:ext cx="300945" cy="490130"/>
            </a:xfrm>
            <a:custGeom>
              <a:avLst/>
              <a:gdLst>
                <a:gd name="T0" fmla="*/ 447 w 447"/>
                <a:gd name="T1" fmla="*/ 659 h 728"/>
                <a:gd name="T2" fmla="*/ 241 w 447"/>
                <a:gd name="T3" fmla="*/ 0 h 728"/>
                <a:gd name="T4" fmla="*/ 196 w 447"/>
                <a:gd name="T5" fmla="*/ 0 h 728"/>
                <a:gd name="T6" fmla="*/ 0 w 447"/>
                <a:gd name="T7" fmla="*/ 681 h 728"/>
                <a:gd name="T8" fmla="*/ 12 w 447"/>
                <a:gd name="T9" fmla="*/ 728 h 728"/>
                <a:gd name="T10" fmla="*/ 423 w 447"/>
                <a:gd name="T11" fmla="*/ 728 h 728"/>
                <a:gd name="T12" fmla="*/ 447 w 447"/>
                <a:gd name="T13" fmla="*/ 659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7" h="728">
                  <a:moveTo>
                    <a:pt x="447" y="659"/>
                  </a:moveTo>
                  <a:lnTo>
                    <a:pt x="241" y="0"/>
                  </a:lnTo>
                  <a:lnTo>
                    <a:pt x="196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3" y="728"/>
                  </a:lnTo>
                  <a:lnTo>
                    <a:pt x="447" y="659"/>
                  </a:lnTo>
                  <a:close/>
                </a:path>
              </a:pathLst>
            </a:custGeom>
            <a:solidFill>
              <a:srgbClr val="F8E9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61" name="Freeform 12"/>
            <p:cNvSpPr>
              <a:spLocks/>
            </p:cNvSpPr>
            <p:nvPr/>
          </p:nvSpPr>
          <p:spPr bwMode="auto">
            <a:xfrm>
              <a:off x="4991862" y="5046944"/>
              <a:ext cx="300945" cy="490130"/>
            </a:xfrm>
            <a:custGeom>
              <a:avLst/>
              <a:gdLst>
                <a:gd name="T0" fmla="*/ 447 w 447"/>
                <a:gd name="T1" fmla="*/ 659 h 728"/>
                <a:gd name="T2" fmla="*/ 241 w 447"/>
                <a:gd name="T3" fmla="*/ 0 h 728"/>
                <a:gd name="T4" fmla="*/ 196 w 447"/>
                <a:gd name="T5" fmla="*/ 0 h 728"/>
                <a:gd name="T6" fmla="*/ 0 w 447"/>
                <a:gd name="T7" fmla="*/ 681 h 728"/>
                <a:gd name="T8" fmla="*/ 12 w 447"/>
                <a:gd name="T9" fmla="*/ 728 h 728"/>
                <a:gd name="T10" fmla="*/ 423 w 447"/>
                <a:gd name="T11" fmla="*/ 728 h 728"/>
                <a:gd name="T12" fmla="*/ 447 w 447"/>
                <a:gd name="T13" fmla="*/ 659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7" h="728">
                  <a:moveTo>
                    <a:pt x="447" y="659"/>
                  </a:moveTo>
                  <a:lnTo>
                    <a:pt x="241" y="0"/>
                  </a:lnTo>
                  <a:lnTo>
                    <a:pt x="196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3" y="728"/>
                  </a:lnTo>
                  <a:lnTo>
                    <a:pt x="447" y="659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62" name="Freeform 13"/>
            <p:cNvSpPr>
              <a:spLocks/>
            </p:cNvSpPr>
            <p:nvPr/>
          </p:nvSpPr>
          <p:spPr bwMode="auto">
            <a:xfrm>
              <a:off x="5078038" y="5468401"/>
              <a:ext cx="125899" cy="1386906"/>
            </a:xfrm>
            <a:custGeom>
              <a:avLst/>
              <a:gdLst>
                <a:gd name="T0" fmla="*/ 79 w 79"/>
                <a:gd name="T1" fmla="*/ 871 h 871"/>
                <a:gd name="T2" fmla="*/ 0 w 79"/>
                <a:gd name="T3" fmla="*/ 871 h 871"/>
                <a:gd name="T4" fmla="*/ 0 w 79"/>
                <a:gd name="T5" fmla="*/ 33 h 871"/>
                <a:gd name="T6" fmla="*/ 39 w 79"/>
                <a:gd name="T7" fmla="*/ 1 h 871"/>
                <a:gd name="T8" fmla="*/ 79 w 79"/>
                <a:gd name="T9" fmla="*/ 33 h 871"/>
                <a:gd name="T10" fmla="*/ 79 w 79"/>
                <a:gd name="T11" fmla="*/ 871 h 8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9" h="871">
                  <a:moveTo>
                    <a:pt x="79" y="871"/>
                  </a:moveTo>
                  <a:cubicBezTo>
                    <a:pt x="0" y="871"/>
                    <a:pt x="0" y="871"/>
                    <a:pt x="0" y="871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5" y="2"/>
                    <a:pt x="39" y="1"/>
                  </a:cubicBezTo>
                  <a:cubicBezTo>
                    <a:pt x="73" y="0"/>
                    <a:pt x="79" y="33"/>
                    <a:pt x="79" y="33"/>
                  </a:cubicBezTo>
                  <a:cubicBezTo>
                    <a:pt x="79" y="871"/>
                    <a:pt x="79" y="871"/>
                    <a:pt x="79" y="871"/>
                  </a:cubicBezTo>
                </a:path>
              </a:pathLst>
            </a:custGeom>
            <a:solidFill>
              <a:srgbClr val="00A39E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63" name="Freeform 14"/>
            <p:cNvSpPr>
              <a:spLocks/>
            </p:cNvSpPr>
            <p:nvPr/>
          </p:nvSpPr>
          <p:spPr bwMode="auto">
            <a:xfrm>
              <a:off x="5200571" y="5465708"/>
              <a:ext cx="101662" cy="1387579"/>
            </a:xfrm>
            <a:custGeom>
              <a:avLst/>
              <a:gdLst>
                <a:gd name="T0" fmla="*/ 64 w 64"/>
                <a:gd name="T1" fmla="*/ 872 h 872"/>
                <a:gd name="T2" fmla="*/ 0 w 64"/>
                <a:gd name="T3" fmla="*/ 872 h 872"/>
                <a:gd name="T4" fmla="*/ 0 w 64"/>
                <a:gd name="T5" fmla="*/ 33 h 872"/>
                <a:gd name="T6" fmla="*/ 31 w 64"/>
                <a:gd name="T7" fmla="*/ 1 h 872"/>
                <a:gd name="T8" fmla="*/ 64 w 64"/>
                <a:gd name="T9" fmla="*/ 33 h 872"/>
                <a:gd name="T10" fmla="*/ 64 w 64"/>
                <a:gd name="T11" fmla="*/ 872 h 8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4" h="872">
                  <a:moveTo>
                    <a:pt x="64" y="872"/>
                  </a:moveTo>
                  <a:cubicBezTo>
                    <a:pt x="0" y="872"/>
                    <a:pt x="0" y="872"/>
                    <a:pt x="0" y="872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4" y="2"/>
                    <a:pt x="31" y="1"/>
                  </a:cubicBezTo>
                  <a:cubicBezTo>
                    <a:pt x="58" y="0"/>
                    <a:pt x="64" y="33"/>
                    <a:pt x="64" y="33"/>
                  </a:cubicBezTo>
                  <a:cubicBezTo>
                    <a:pt x="64" y="872"/>
                    <a:pt x="64" y="872"/>
                    <a:pt x="64" y="872"/>
                  </a:cubicBezTo>
                </a:path>
              </a:pathLst>
            </a:custGeom>
            <a:solidFill>
              <a:srgbClr val="ABA0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64" name="Freeform 15"/>
            <p:cNvSpPr>
              <a:spLocks/>
            </p:cNvSpPr>
            <p:nvPr/>
          </p:nvSpPr>
          <p:spPr bwMode="auto">
            <a:xfrm>
              <a:off x="4980416" y="5465708"/>
              <a:ext cx="100315" cy="1387579"/>
            </a:xfrm>
            <a:custGeom>
              <a:avLst/>
              <a:gdLst>
                <a:gd name="T0" fmla="*/ 63 w 63"/>
                <a:gd name="T1" fmla="*/ 872 h 872"/>
                <a:gd name="T2" fmla="*/ 0 w 63"/>
                <a:gd name="T3" fmla="*/ 872 h 872"/>
                <a:gd name="T4" fmla="*/ 0 w 63"/>
                <a:gd name="T5" fmla="*/ 33 h 872"/>
                <a:gd name="T6" fmla="*/ 31 w 63"/>
                <a:gd name="T7" fmla="*/ 1 h 872"/>
                <a:gd name="T8" fmla="*/ 63 w 63"/>
                <a:gd name="T9" fmla="*/ 33 h 872"/>
                <a:gd name="T10" fmla="*/ 63 w 63"/>
                <a:gd name="T11" fmla="*/ 872 h 8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872">
                  <a:moveTo>
                    <a:pt x="63" y="872"/>
                  </a:moveTo>
                  <a:cubicBezTo>
                    <a:pt x="0" y="872"/>
                    <a:pt x="0" y="872"/>
                    <a:pt x="0" y="872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4" y="2"/>
                    <a:pt x="31" y="1"/>
                  </a:cubicBezTo>
                  <a:cubicBezTo>
                    <a:pt x="57" y="0"/>
                    <a:pt x="63" y="33"/>
                    <a:pt x="63" y="33"/>
                  </a:cubicBezTo>
                  <a:lnTo>
                    <a:pt x="63" y="872"/>
                  </a:lnTo>
                  <a:close/>
                </a:path>
              </a:pathLst>
            </a:custGeom>
            <a:solidFill>
              <a:srgbClr val="00A39E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65" name="Freeform 16"/>
            <p:cNvSpPr>
              <a:spLocks/>
            </p:cNvSpPr>
            <p:nvPr/>
          </p:nvSpPr>
          <p:spPr bwMode="auto">
            <a:xfrm>
              <a:off x="5076019" y="5038865"/>
              <a:ext cx="132631" cy="192551"/>
            </a:xfrm>
            <a:custGeom>
              <a:avLst/>
              <a:gdLst>
                <a:gd name="T0" fmla="*/ 0 w 83"/>
                <a:gd name="T1" fmla="*/ 111 h 121"/>
                <a:gd name="T2" fmla="*/ 83 w 83"/>
                <a:gd name="T3" fmla="*/ 113 h 121"/>
                <a:gd name="T4" fmla="*/ 49 w 83"/>
                <a:gd name="T5" fmla="*/ 0 h 121"/>
                <a:gd name="T6" fmla="*/ 29 w 83"/>
                <a:gd name="T7" fmla="*/ 0 h 121"/>
                <a:gd name="T8" fmla="*/ 0 w 83"/>
                <a:gd name="T9" fmla="*/ 111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3" h="121">
                  <a:moveTo>
                    <a:pt x="0" y="111"/>
                  </a:moveTo>
                  <a:cubicBezTo>
                    <a:pt x="0" y="111"/>
                    <a:pt x="40" y="121"/>
                    <a:pt x="83" y="113"/>
                  </a:cubicBezTo>
                  <a:cubicBezTo>
                    <a:pt x="49" y="0"/>
                    <a:pt x="49" y="0"/>
                    <a:pt x="49" y="0"/>
                  </a:cubicBezTo>
                  <a:cubicBezTo>
                    <a:pt x="29" y="0"/>
                    <a:pt x="29" y="0"/>
                    <a:pt x="29" y="0"/>
                  </a:cubicBezTo>
                  <a:cubicBezTo>
                    <a:pt x="0" y="111"/>
                    <a:pt x="0" y="111"/>
                    <a:pt x="0" y="111"/>
                  </a:cubicBezTo>
                </a:path>
              </a:pathLst>
            </a:custGeom>
            <a:solidFill>
              <a:srgbClr val="00A39E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66" name="Freeform 35"/>
            <p:cNvSpPr>
              <a:spLocks/>
            </p:cNvSpPr>
            <p:nvPr/>
          </p:nvSpPr>
          <p:spPr bwMode="auto">
            <a:xfrm>
              <a:off x="5143344" y="5037518"/>
              <a:ext cx="249778" cy="1820482"/>
            </a:xfrm>
            <a:custGeom>
              <a:avLst/>
              <a:gdLst>
                <a:gd name="T0" fmla="*/ 34 w 157"/>
                <a:gd name="T1" fmla="*/ 0 h 1144"/>
                <a:gd name="T2" fmla="*/ 0 w 157"/>
                <a:gd name="T3" fmla="*/ 1 h 1144"/>
                <a:gd name="T4" fmla="*/ 7 w 157"/>
                <a:gd name="T5" fmla="*/ 1 h 1144"/>
                <a:gd name="T6" fmla="*/ 41 w 157"/>
                <a:gd name="T7" fmla="*/ 114 h 1144"/>
                <a:gd name="T8" fmla="*/ 41 w 157"/>
                <a:gd name="T9" fmla="*/ 114 h 1144"/>
                <a:gd name="T10" fmla="*/ 94 w 157"/>
                <a:gd name="T11" fmla="*/ 285 h 1144"/>
                <a:gd name="T12" fmla="*/ 94 w 157"/>
                <a:gd name="T13" fmla="*/ 286 h 1144"/>
                <a:gd name="T14" fmla="*/ 100 w 157"/>
                <a:gd name="T15" fmla="*/ 302 h 1144"/>
                <a:gd name="T16" fmla="*/ 100 w 157"/>
                <a:gd name="T17" fmla="*/ 1141 h 1144"/>
                <a:gd name="T18" fmla="*/ 38 w 157"/>
                <a:gd name="T19" fmla="*/ 1141 h 1144"/>
                <a:gd name="T20" fmla="*/ 38 w 157"/>
                <a:gd name="T21" fmla="*/ 1142 h 1144"/>
                <a:gd name="T22" fmla="*/ 0 w 157"/>
                <a:gd name="T23" fmla="*/ 1142 h 1144"/>
                <a:gd name="T24" fmla="*/ 0 w 157"/>
                <a:gd name="T25" fmla="*/ 1144 h 1144"/>
                <a:gd name="T26" fmla="*/ 157 w 157"/>
                <a:gd name="T27" fmla="*/ 1142 h 1144"/>
                <a:gd name="T28" fmla="*/ 142 w 157"/>
                <a:gd name="T29" fmla="*/ 290 h 1144"/>
                <a:gd name="T30" fmla="*/ 34 w 157"/>
                <a:gd name="T31" fmla="*/ 0 h 1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57" h="1144">
                  <a:moveTo>
                    <a:pt x="34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7" y="1"/>
                    <a:pt x="7" y="1"/>
                    <a:pt x="7" y="1"/>
                  </a:cubicBezTo>
                  <a:cubicBezTo>
                    <a:pt x="41" y="114"/>
                    <a:pt x="41" y="114"/>
                    <a:pt x="41" y="114"/>
                  </a:cubicBezTo>
                  <a:cubicBezTo>
                    <a:pt x="41" y="114"/>
                    <a:pt x="41" y="114"/>
                    <a:pt x="41" y="114"/>
                  </a:cubicBezTo>
                  <a:cubicBezTo>
                    <a:pt x="94" y="285"/>
                    <a:pt x="94" y="285"/>
                    <a:pt x="94" y="285"/>
                  </a:cubicBezTo>
                  <a:cubicBezTo>
                    <a:pt x="94" y="286"/>
                    <a:pt x="94" y="286"/>
                    <a:pt x="94" y="286"/>
                  </a:cubicBezTo>
                  <a:cubicBezTo>
                    <a:pt x="98" y="294"/>
                    <a:pt x="100" y="302"/>
                    <a:pt x="100" y="302"/>
                  </a:cubicBezTo>
                  <a:cubicBezTo>
                    <a:pt x="100" y="1141"/>
                    <a:pt x="100" y="1141"/>
                    <a:pt x="100" y="1141"/>
                  </a:cubicBezTo>
                  <a:cubicBezTo>
                    <a:pt x="38" y="1141"/>
                    <a:pt x="38" y="1141"/>
                    <a:pt x="38" y="1141"/>
                  </a:cubicBezTo>
                  <a:cubicBezTo>
                    <a:pt x="38" y="1142"/>
                    <a:pt x="38" y="1142"/>
                    <a:pt x="38" y="1142"/>
                  </a:cubicBezTo>
                  <a:cubicBezTo>
                    <a:pt x="0" y="1142"/>
                    <a:pt x="0" y="1142"/>
                    <a:pt x="0" y="1142"/>
                  </a:cubicBezTo>
                  <a:cubicBezTo>
                    <a:pt x="0" y="1144"/>
                    <a:pt x="0" y="1144"/>
                    <a:pt x="0" y="1144"/>
                  </a:cubicBezTo>
                  <a:cubicBezTo>
                    <a:pt x="157" y="1142"/>
                    <a:pt x="157" y="1142"/>
                    <a:pt x="157" y="1142"/>
                  </a:cubicBezTo>
                  <a:cubicBezTo>
                    <a:pt x="142" y="290"/>
                    <a:pt x="142" y="290"/>
                    <a:pt x="142" y="290"/>
                  </a:cubicBezTo>
                  <a:cubicBezTo>
                    <a:pt x="34" y="0"/>
                    <a:pt x="34" y="0"/>
                    <a:pt x="34" y="0"/>
                  </a:cubicBezTo>
                </a:path>
              </a:pathLst>
            </a:custGeom>
            <a:solidFill>
              <a:srgbClr val="9C96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67" name="Freeform 36"/>
            <p:cNvSpPr>
              <a:spLocks/>
            </p:cNvSpPr>
            <p:nvPr/>
          </p:nvSpPr>
          <p:spPr bwMode="auto">
            <a:xfrm>
              <a:off x="5143344" y="5218624"/>
              <a:ext cx="149463" cy="294886"/>
            </a:xfrm>
            <a:custGeom>
              <a:avLst/>
              <a:gdLst>
                <a:gd name="T0" fmla="*/ 41 w 94"/>
                <a:gd name="T1" fmla="*/ 0 h 185"/>
                <a:gd name="T2" fmla="*/ 6 w 94"/>
                <a:gd name="T3" fmla="*/ 3 h 185"/>
                <a:gd name="T4" fmla="*/ 0 w 94"/>
                <a:gd name="T5" fmla="*/ 3 h 185"/>
                <a:gd name="T6" fmla="*/ 0 w 94"/>
                <a:gd name="T7" fmla="*/ 158 h 185"/>
                <a:gd name="T8" fmla="*/ 37 w 94"/>
                <a:gd name="T9" fmla="*/ 185 h 185"/>
                <a:gd name="T10" fmla="*/ 67 w 94"/>
                <a:gd name="T11" fmla="*/ 156 h 185"/>
                <a:gd name="T12" fmla="*/ 68 w 94"/>
                <a:gd name="T13" fmla="*/ 156 h 185"/>
                <a:gd name="T14" fmla="*/ 94 w 94"/>
                <a:gd name="T15" fmla="*/ 172 h 185"/>
                <a:gd name="T16" fmla="*/ 94 w 94"/>
                <a:gd name="T17" fmla="*/ 171 h 185"/>
                <a:gd name="T18" fmla="*/ 41 w 94"/>
                <a:gd name="T19" fmla="*/ 0 h 1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4" h="185">
                  <a:moveTo>
                    <a:pt x="41" y="0"/>
                  </a:moveTo>
                  <a:cubicBezTo>
                    <a:pt x="28" y="2"/>
                    <a:pt x="16" y="3"/>
                    <a:pt x="6" y="3"/>
                  </a:cubicBezTo>
                  <a:cubicBezTo>
                    <a:pt x="4" y="3"/>
                    <a:pt x="2" y="3"/>
                    <a:pt x="0" y="3"/>
                  </a:cubicBezTo>
                  <a:cubicBezTo>
                    <a:pt x="0" y="158"/>
                    <a:pt x="0" y="158"/>
                    <a:pt x="0" y="158"/>
                  </a:cubicBezTo>
                  <a:cubicBezTo>
                    <a:pt x="24" y="159"/>
                    <a:pt x="34" y="177"/>
                    <a:pt x="37" y="185"/>
                  </a:cubicBezTo>
                  <a:cubicBezTo>
                    <a:pt x="38" y="178"/>
                    <a:pt x="45" y="157"/>
                    <a:pt x="67" y="156"/>
                  </a:cubicBezTo>
                  <a:cubicBezTo>
                    <a:pt x="68" y="156"/>
                    <a:pt x="68" y="156"/>
                    <a:pt x="68" y="156"/>
                  </a:cubicBezTo>
                  <a:cubicBezTo>
                    <a:pt x="81" y="156"/>
                    <a:pt x="89" y="164"/>
                    <a:pt x="94" y="172"/>
                  </a:cubicBezTo>
                  <a:cubicBezTo>
                    <a:pt x="94" y="171"/>
                    <a:pt x="94" y="171"/>
                    <a:pt x="94" y="171"/>
                  </a:cubicBezTo>
                  <a:cubicBezTo>
                    <a:pt x="41" y="0"/>
                    <a:pt x="41" y="0"/>
                    <a:pt x="41" y="0"/>
                  </a:cubicBezTo>
                </a:path>
              </a:pathLst>
            </a:custGeom>
            <a:solidFill>
              <a:srgbClr val="C2B3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68" name="Freeform 37"/>
            <p:cNvSpPr>
              <a:spLocks/>
            </p:cNvSpPr>
            <p:nvPr/>
          </p:nvSpPr>
          <p:spPr bwMode="auto">
            <a:xfrm>
              <a:off x="5143344" y="5470421"/>
              <a:ext cx="60593" cy="1384886"/>
            </a:xfrm>
            <a:custGeom>
              <a:avLst/>
              <a:gdLst>
                <a:gd name="T0" fmla="*/ 0 w 38"/>
                <a:gd name="T1" fmla="*/ 0 h 870"/>
                <a:gd name="T2" fmla="*/ 0 w 38"/>
                <a:gd name="T3" fmla="*/ 870 h 870"/>
                <a:gd name="T4" fmla="*/ 38 w 38"/>
                <a:gd name="T5" fmla="*/ 870 h 870"/>
                <a:gd name="T6" fmla="*/ 38 w 38"/>
                <a:gd name="T7" fmla="*/ 869 h 870"/>
                <a:gd name="T8" fmla="*/ 36 w 38"/>
                <a:gd name="T9" fmla="*/ 869 h 870"/>
                <a:gd name="T10" fmla="*/ 36 w 38"/>
                <a:gd name="T11" fmla="*/ 30 h 870"/>
                <a:gd name="T12" fmla="*/ 37 w 38"/>
                <a:gd name="T13" fmla="*/ 27 h 870"/>
                <a:gd name="T14" fmla="*/ 0 w 38"/>
                <a:gd name="T15" fmla="*/ 0 h 8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8" h="870">
                  <a:moveTo>
                    <a:pt x="0" y="0"/>
                  </a:moveTo>
                  <a:cubicBezTo>
                    <a:pt x="0" y="870"/>
                    <a:pt x="0" y="870"/>
                    <a:pt x="0" y="870"/>
                  </a:cubicBezTo>
                  <a:cubicBezTo>
                    <a:pt x="38" y="870"/>
                    <a:pt x="38" y="870"/>
                    <a:pt x="38" y="870"/>
                  </a:cubicBezTo>
                  <a:cubicBezTo>
                    <a:pt x="38" y="869"/>
                    <a:pt x="38" y="869"/>
                    <a:pt x="38" y="869"/>
                  </a:cubicBezTo>
                  <a:cubicBezTo>
                    <a:pt x="36" y="869"/>
                    <a:pt x="36" y="869"/>
                    <a:pt x="36" y="869"/>
                  </a:cubicBezTo>
                  <a:cubicBezTo>
                    <a:pt x="36" y="30"/>
                    <a:pt x="36" y="30"/>
                    <a:pt x="36" y="30"/>
                  </a:cubicBezTo>
                  <a:cubicBezTo>
                    <a:pt x="36" y="30"/>
                    <a:pt x="37" y="29"/>
                    <a:pt x="37" y="27"/>
                  </a:cubicBezTo>
                  <a:cubicBezTo>
                    <a:pt x="34" y="19"/>
                    <a:pt x="24" y="1"/>
                    <a:pt x="0" y="0"/>
                  </a:cubicBezTo>
                </a:path>
              </a:pathLst>
            </a:custGeom>
            <a:solidFill>
              <a:srgbClr val="00A39E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69" name="Freeform 38"/>
            <p:cNvSpPr>
              <a:spLocks/>
            </p:cNvSpPr>
            <p:nvPr/>
          </p:nvSpPr>
          <p:spPr bwMode="auto">
            <a:xfrm>
              <a:off x="5200571" y="5467055"/>
              <a:ext cx="101662" cy="1386232"/>
            </a:xfrm>
            <a:custGeom>
              <a:avLst/>
              <a:gdLst>
                <a:gd name="T0" fmla="*/ 32 w 64"/>
                <a:gd name="T1" fmla="*/ 0 h 871"/>
                <a:gd name="T2" fmla="*/ 31 w 64"/>
                <a:gd name="T3" fmla="*/ 0 h 871"/>
                <a:gd name="T4" fmla="*/ 1 w 64"/>
                <a:gd name="T5" fmla="*/ 29 h 871"/>
                <a:gd name="T6" fmla="*/ 0 w 64"/>
                <a:gd name="T7" fmla="*/ 32 h 871"/>
                <a:gd name="T8" fmla="*/ 0 w 64"/>
                <a:gd name="T9" fmla="*/ 871 h 871"/>
                <a:gd name="T10" fmla="*/ 2 w 64"/>
                <a:gd name="T11" fmla="*/ 871 h 871"/>
                <a:gd name="T12" fmla="*/ 64 w 64"/>
                <a:gd name="T13" fmla="*/ 871 h 871"/>
                <a:gd name="T14" fmla="*/ 64 w 64"/>
                <a:gd name="T15" fmla="*/ 32 h 871"/>
                <a:gd name="T16" fmla="*/ 58 w 64"/>
                <a:gd name="T17" fmla="*/ 16 h 871"/>
                <a:gd name="T18" fmla="*/ 32 w 64"/>
                <a:gd name="T19" fmla="*/ 0 h 8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4" h="871">
                  <a:moveTo>
                    <a:pt x="32" y="0"/>
                  </a:moveTo>
                  <a:cubicBezTo>
                    <a:pt x="32" y="0"/>
                    <a:pt x="32" y="0"/>
                    <a:pt x="31" y="0"/>
                  </a:cubicBezTo>
                  <a:cubicBezTo>
                    <a:pt x="9" y="1"/>
                    <a:pt x="2" y="22"/>
                    <a:pt x="1" y="29"/>
                  </a:cubicBezTo>
                  <a:cubicBezTo>
                    <a:pt x="1" y="31"/>
                    <a:pt x="0" y="32"/>
                    <a:pt x="0" y="32"/>
                  </a:cubicBezTo>
                  <a:cubicBezTo>
                    <a:pt x="0" y="871"/>
                    <a:pt x="0" y="871"/>
                    <a:pt x="0" y="871"/>
                  </a:cubicBezTo>
                  <a:cubicBezTo>
                    <a:pt x="2" y="871"/>
                    <a:pt x="2" y="871"/>
                    <a:pt x="2" y="871"/>
                  </a:cubicBezTo>
                  <a:cubicBezTo>
                    <a:pt x="64" y="871"/>
                    <a:pt x="64" y="871"/>
                    <a:pt x="64" y="871"/>
                  </a:cubicBezTo>
                  <a:cubicBezTo>
                    <a:pt x="64" y="32"/>
                    <a:pt x="64" y="32"/>
                    <a:pt x="64" y="32"/>
                  </a:cubicBezTo>
                  <a:cubicBezTo>
                    <a:pt x="64" y="32"/>
                    <a:pt x="62" y="24"/>
                    <a:pt x="58" y="16"/>
                  </a:cubicBezTo>
                  <a:cubicBezTo>
                    <a:pt x="53" y="8"/>
                    <a:pt x="45" y="0"/>
                    <a:pt x="32" y="0"/>
                  </a:cubicBezTo>
                </a:path>
              </a:pathLst>
            </a:custGeom>
            <a:solidFill>
              <a:srgbClr val="00A39E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70" name="Freeform 39"/>
            <p:cNvSpPr>
              <a:spLocks/>
            </p:cNvSpPr>
            <p:nvPr/>
          </p:nvSpPr>
          <p:spPr bwMode="auto">
            <a:xfrm>
              <a:off x="5143344" y="5038865"/>
              <a:ext cx="65306" cy="184472"/>
            </a:xfrm>
            <a:custGeom>
              <a:avLst/>
              <a:gdLst>
                <a:gd name="T0" fmla="*/ 7 w 41"/>
                <a:gd name="T1" fmla="*/ 0 h 116"/>
                <a:gd name="T2" fmla="*/ 0 w 41"/>
                <a:gd name="T3" fmla="*/ 0 h 116"/>
                <a:gd name="T4" fmla="*/ 0 w 41"/>
                <a:gd name="T5" fmla="*/ 116 h 116"/>
                <a:gd name="T6" fmla="*/ 6 w 41"/>
                <a:gd name="T7" fmla="*/ 116 h 116"/>
                <a:gd name="T8" fmla="*/ 41 w 41"/>
                <a:gd name="T9" fmla="*/ 113 h 116"/>
                <a:gd name="T10" fmla="*/ 41 w 41"/>
                <a:gd name="T11" fmla="*/ 113 h 116"/>
                <a:gd name="T12" fmla="*/ 7 w 41"/>
                <a:gd name="T13" fmla="*/ 0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1" h="116">
                  <a:moveTo>
                    <a:pt x="7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16"/>
                    <a:pt x="0" y="116"/>
                    <a:pt x="0" y="116"/>
                  </a:cubicBezTo>
                  <a:cubicBezTo>
                    <a:pt x="2" y="116"/>
                    <a:pt x="4" y="116"/>
                    <a:pt x="6" y="116"/>
                  </a:cubicBezTo>
                  <a:cubicBezTo>
                    <a:pt x="16" y="116"/>
                    <a:pt x="28" y="115"/>
                    <a:pt x="41" y="113"/>
                  </a:cubicBezTo>
                  <a:cubicBezTo>
                    <a:pt x="41" y="113"/>
                    <a:pt x="41" y="113"/>
                    <a:pt x="41" y="113"/>
                  </a:cubicBezTo>
                  <a:cubicBezTo>
                    <a:pt x="7" y="0"/>
                    <a:pt x="7" y="0"/>
                    <a:pt x="7" y="0"/>
                  </a:cubicBezTo>
                </a:path>
              </a:pathLst>
            </a:custGeom>
            <a:solidFill>
              <a:srgbClr val="00A39E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71" name="Group 4"/>
          <p:cNvGrpSpPr/>
          <p:nvPr userDrawn="1"/>
        </p:nvGrpSpPr>
        <p:grpSpPr>
          <a:xfrm rot="10800000" flipV="1">
            <a:off x="1760475" y="6225655"/>
            <a:ext cx="412706" cy="1502706"/>
            <a:chOff x="5502862" y="5355294"/>
            <a:chExt cx="412706" cy="1502706"/>
          </a:xfrm>
        </p:grpSpPr>
        <p:sp>
          <p:nvSpPr>
            <p:cNvPr id="272" name="Freeform 23"/>
            <p:cNvSpPr>
              <a:spLocks/>
            </p:cNvSpPr>
            <p:nvPr/>
          </p:nvSpPr>
          <p:spPr bwMode="auto">
            <a:xfrm>
              <a:off x="5514308" y="5365393"/>
              <a:ext cx="302292" cy="490130"/>
            </a:xfrm>
            <a:custGeom>
              <a:avLst/>
              <a:gdLst>
                <a:gd name="T0" fmla="*/ 449 w 449"/>
                <a:gd name="T1" fmla="*/ 657 h 728"/>
                <a:gd name="T2" fmla="*/ 241 w 449"/>
                <a:gd name="T3" fmla="*/ 0 h 728"/>
                <a:gd name="T4" fmla="*/ 196 w 449"/>
                <a:gd name="T5" fmla="*/ 0 h 728"/>
                <a:gd name="T6" fmla="*/ 0 w 449"/>
                <a:gd name="T7" fmla="*/ 681 h 728"/>
                <a:gd name="T8" fmla="*/ 12 w 449"/>
                <a:gd name="T9" fmla="*/ 728 h 728"/>
                <a:gd name="T10" fmla="*/ 423 w 449"/>
                <a:gd name="T11" fmla="*/ 726 h 728"/>
                <a:gd name="T12" fmla="*/ 449 w 449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9" h="728">
                  <a:moveTo>
                    <a:pt x="449" y="657"/>
                  </a:moveTo>
                  <a:lnTo>
                    <a:pt x="241" y="0"/>
                  </a:lnTo>
                  <a:lnTo>
                    <a:pt x="196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3" y="726"/>
                  </a:lnTo>
                  <a:lnTo>
                    <a:pt x="449" y="657"/>
                  </a:lnTo>
                  <a:close/>
                </a:path>
              </a:pathLst>
            </a:custGeom>
            <a:solidFill>
              <a:srgbClr val="F8E9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73" name="Freeform 24"/>
            <p:cNvSpPr>
              <a:spLocks/>
            </p:cNvSpPr>
            <p:nvPr/>
          </p:nvSpPr>
          <p:spPr bwMode="auto">
            <a:xfrm>
              <a:off x="5514308" y="5365393"/>
              <a:ext cx="302292" cy="490130"/>
            </a:xfrm>
            <a:custGeom>
              <a:avLst/>
              <a:gdLst>
                <a:gd name="T0" fmla="*/ 449 w 449"/>
                <a:gd name="T1" fmla="*/ 657 h 728"/>
                <a:gd name="T2" fmla="*/ 241 w 449"/>
                <a:gd name="T3" fmla="*/ 0 h 728"/>
                <a:gd name="T4" fmla="*/ 196 w 449"/>
                <a:gd name="T5" fmla="*/ 0 h 728"/>
                <a:gd name="T6" fmla="*/ 0 w 449"/>
                <a:gd name="T7" fmla="*/ 681 h 728"/>
                <a:gd name="T8" fmla="*/ 12 w 449"/>
                <a:gd name="T9" fmla="*/ 728 h 728"/>
                <a:gd name="T10" fmla="*/ 423 w 449"/>
                <a:gd name="T11" fmla="*/ 726 h 728"/>
                <a:gd name="T12" fmla="*/ 449 w 449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9" h="728">
                  <a:moveTo>
                    <a:pt x="449" y="657"/>
                  </a:moveTo>
                  <a:lnTo>
                    <a:pt x="241" y="0"/>
                  </a:lnTo>
                  <a:lnTo>
                    <a:pt x="196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3" y="726"/>
                  </a:lnTo>
                  <a:lnTo>
                    <a:pt x="449" y="657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74" name="Freeform 25"/>
            <p:cNvSpPr>
              <a:spLocks/>
            </p:cNvSpPr>
            <p:nvPr/>
          </p:nvSpPr>
          <p:spPr bwMode="auto">
            <a:xfrm>
              <a:off x="5601831" y="5786851"/>
              <a:ext cx="125899" cy="1068456"/>
            </a:xfrm>
            <a:custGeom>
              <a:avLst/>
              <a:gdLst>
                <a:gd name="T0" fmla="*/ 79 w 79"/>
                <a:gd name="T1" fmla="*/ 671 h 671"/>
                <a:gd name="T2" fmla="*/ 0 w 79"/>
                <a:gd name="T3" fmla="*/ 671 h 671"/>
                <a:gd name="T4" fmla="*/ 0 w 79"/>
                <a:gd name="T5" fmla="*/ 32 h 671"/>
                <a:gd name="T6" fmla="*/ 38 w 79"/>
                <a:gd name="T7" fmla="*/ 1 h 671"/>
                <a:gd name="T8" fmla="*/ 79 w 79"/>
                <a:gd name="T9" fmla="*/ 32 h 671"/>
                <a:gd name="T10" fmla="*/ 79 w 79"/>
                <a:gd name="T11" fmla="*/ 671 h 6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9" h="671">
                  <a:moveTo>
                    <a:pt x="79" y="671"/>
                  </a:moveTo>
                  <a:cubicBezTo>
                    <a:pt x="0" y="671"/>
                    <a:pt x="0" y="671"/>
                    <a:pt x="0" y="671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5" y="1"/>
                    <a:pt x="38" y="1"/>
                  </a:cubicBezTo>
                  <a:cubicBezTo>
                    <a:pt x="72" y="0"/>
                    <a:pt x="79" y="32"/>
                    <a:pt x="79" y="32"/>
                  </a:cubicBezTo>
                  <a:cubicBezTo>
                    <a:pt x="79" y="671"/>
                    <a:pt x="79" y="671"/>
                    <a:pt x="79" y="671"/>
                  </a:cubicBezTo>
                </a:path>
              </a:pathLst>
            </a:custGeom>
            <a:solidFill>
              <a:srgbClr val="82B732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75" name="Freeform 26"/>
            <p:cNvSpPr>
              <a:spLocks/>
            </p:cNvSpPr>
            <p:nvPr/>
          </p:nvSpPr>
          <p:spPr bwMode="auto">
            <a:xfrm>
              <a:off x="5724363" y="5783485"/>
              <a:ext cx="100315" cy="1069802"/>
            </a:xfrm>
            <a:custGeom>
              <a:avLst/>
              <a:gdLst>
                <a:gd name="T0" fmla="*/ 63 w 63"/>
                <a:gd name="T1" fmla="*/ 672 h 672"/>
                <a:gd name="T2" fmla="*/ 0 w 63"/>
                <a:gd name="T3" fmla="*/ 672 h 672"/>
                <a:gd name="T4" fmla="*/ 0 w 63"/>
                <a:gd name="T5" fmla="*/ 32 h 672"/>
                <a:gd name="T6" fmla="*/ 31 w 63"/>
                <a:gd name="T7" fmla="*/ 0 h 672"/>
                <a:gd name="T8" fmla="*/ 63 w 63"/>
                <a:gd name="T9" fmla="*/ 32 h 672"/>
                <a:gd name="T10" fmla="*/ 63 w 63"/>
                <a:gd name="T11" fmla="*/ 672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672">
                  <a:moveTo>
                    <a:pt x="63" y="672"/>
                  </a:moveTo>
                  <a:cubicBezTo>
                    <a:pt x="0" y="672"/>
                    <a:pt x="0" y="672"/>
                    <a:pt x="0" y="672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1" y="0"/>
                  </a:cubicBezTo>
                  <a:cubicBezTo>
                    <a:pt x="57" y="0"/>
                    <a:pt x="63" y="32"/>
                    <a:pt x="63" y="32"/>
                  </a:cubicBezTo>
                  <a:cubicBezTo>
                    <a:pt x="63" y="672"/>
                    <a:pt x="63" y="672"/>
                    <a:pt x="63" y="672"/>
                  </a:cubicBezTo>
                </a:path>
              </a:pathLst>
            </a:custGeom>
            <a:solidFill>
              <a:srgbClr val="B59BC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76" name="Freeform 27"/>
            <p:cNvSpPr>
              <a:spLocks/>
            </p:cNvSpPr>
            <p:nvPr/>
          </p:nvSpPr>
          <p:spPr bwMode="auto">
            <a:xfrm>
              <a:off x="5502862" y="5783485"/>
              <a:ext cx="100315" cy="1069802"/>
            </a:xfrm>
            <a:custGeom>
              <a:avLst/>
              <a:gdLst>
                <a:gd name="T0" fmla="*/ 63 w 63"/>
                <a:gd name="T1" fmla="*/ 672 h 672"/>
                <a:gd name="T2" fmla="*/ 0 w 63"/>
                <a:gd name="T3" fmla="*/ 672 h 672"/>
                <a:gd name="T4" fmla="*/ 0 w 63"/>
                <a:gd name="T5" fmla="*/ 32 h 672"/>
                <a:gd name="T6" fmla="*/ 31 w 63"/>
                <a:gd name="T7" fmla="*/ 0 h 672"/>
                <a:gd name="T8" fmla="*/ 63 w 63"/>
                <a:gd name="T9" fmla="*/ 32 h 672"/>
                <a:gd name="T10" fmla="*/ 63 w 63"/>
                <a:gd name="T11" fmla="*/ 672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672">
                  <a:moveTo>
                    <a:pt x="63" y="672"/>
                  </a:moveTo>
                  <a:cubicBezTo>
                    <a:pt x="0" y="672"/>
                    <a:pt x="0" y="672"/>
                    <a:pt x="0" y="672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1" y="0"/>
                  </a:cubicBezTo>
                  <a:cubicBezTo>
                    <a:pt x="58" y="0"/>
                    <a:pt x="63" y="32"/>
                    <a:pt x="63" y="32"/>
                  </a:cubicBezTo>
                  <a:lnTo>
                    <a:pt x="63" y="672"/>
                  </a:lnTo>
                  <a:close/>
                </a:path>
              </a:pathLst>
            </a:custGeom>
            <a:solidFill>
              <a:srgbClr val="82B732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77" name="Freeform 28"/>
            <p:cNvSpPr>
              <a:spLocks/>
            </p:cNvSpPr>
            <p:nvPr/>
          </p:nvSpPr>
          <p:spPr bwMode="auto">
            <a:xfrm>
              <a:off x="5599811" y="5357314"/>
              <a:ext cx="130611" cy="189185"/>
            </a:xfrm>
            <a:custGeom>
              <a:avLst/>
              <a:gdLst>
                <a:gd name="T0" fmla="*/ 0 w 82"/>
                <a:gd name="T1" fmla="*/ 110 h 119"/>
                <a:gd name="T2" fmla="*/ 82 w 82"/>
                <a:gd name="T3" fmla="*/ 111 h 119"/>
                <a:gd name="T4" fmla="*/ 48 w 82"/>
                <a:gd name="T5" fmla="*/ 0 h 119"/>
                <a:gd name="T6" fmla="*/ 28 w 82"/>
                <a:gd name="T7" fmla="*/ 0 h 119"/>
                <a:gd name="T8" fmla="*/ 0 w 82"/>
                <a:gd name="T9" fmla="*/ 110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119">
                  <a:moveTo>
                    <a:pt x="0" y="110"/>
                  </a:moveTo>
                  <a:cubicBezTo>
                    <a:pt x="0" y="110"/>
                    <a:pt x="39" y="119"/>
                    <a:pt x="82" y="111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0" y="110"/>
                    <a:pt x="0" y="110"/>
                    <a:pt x="0" y="110"/>
                  </a:cubicBezTo>
                </a:path>
              </a:pathLst>
            </a:custGeom>
            <a:solidFill>
              <a:srgbClr val="82B732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78" name="Freeform 40"/>
            <p:cNvSpPr>
              <a:spLocks/>
            </p:cNvSpPr>
            <p:nvPr/>
          </p:nvSpPr>
          <p:spPr bwMode="auto">
            <a:xfrm>
              <a:off x="5665117" y="5355294"/>
              <a:ext cx="250451" cy="1502706"/>
            </a:xfrm>
            <a:custGeom>
              <a:avLst/>
              <a:gdLst>
                <a:gd name="T0" fmla="*/ 34 w 157"/>
                <a:gd name="T1" fmla="*/ 0 h 944"/>
                <a:gd name="T2" fmla="*/ 0 w 157"/>
                <a:gd name="T3" fmla="*/ 1 h 944"/>
                <a:gd name="T4" fmla="*/ 0 w 157"/>
                <a:gd name="T5" fmla="*/ 1 h 944"/>
                <a:gd name="T6" fmla="*/ 7 w 157"/>
                <a:gd name="T7" fmla="*/ 1 h 944"/>
                <a:gd name="T8" fmla="*/ 41 w 157"/>
                <a:gd name="T9" fmla="*/ 112 h 944"/>
                <a:gd name="T10" fmla="*/ 40 w 157"/>
                <a:gd name="T11" fmla="*/ 113 h 944"/>
                <a:gd name="T12" fmla="*/ 95 w 157"/>
                <a:gd name="T13" fmla="*/ 284 h 944"/>
                <a:gd name="T14" fmla="*/ 94 w 157"/>
                <a:gd name="T15" fmla="*/ 286 h 944"/>
                <a:gd name="T16" fmla="*/ 100 w 157"/>
                <a:gd name="T17" fmla="*/ 301 h 944"/>
                <a:gd name="T18" fmla="*/ 100 w 157"/>
                <a:gd name="T19" fmla="*/ 941 h 944"/>
                <a:gd name="T20" fmla="*/ 39 w 157"/>
                <a:gd name="T21" fmla="*/ 941 h 944"/>
                <a:gd name="T22" fmla="*/ 39 w 157"/>
                <a:gd name="T23" fmla="*/ 942 h 944"/>
                <a:gd name="T24" fmla="*/ 0 w 157"/>
                <a:gd name="T25" fmla="*/ 942 h 944"/>
                <a:gd name="T26" fmla="*/ 0 w 157"/>
                <a:gd name="T27" fmla="*/ 944 h 944"/>
                <a:gd name="T28" fmla="*/ 157 w 157"/>
                <a:gd name="T29" fmla="*/ 942 h 944"/>
                <a:gd name="T30" fmla="*/ 142 w 157"/>
                <a:gd name="T31" fmla="*/ 290 h 944"/>
                <a:gd name="T32" fmla="*/ 34 w 157"/>
                <a:gd name="T33" fmla="*/ 0 h 9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57" h="944">
                  <a:moveTo>
                    <a:pt x="34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7" y="1"/>
                    <a:pt x="7" y="1"/>
                    <a:pt x="7" y="1"/>
                  </a:cubicBezTo>
                  <a:cubicBezTo>
                    <a:pt x="41" y="112"/>
                    <a:pt x="41" y="112"/>
                    <a:pt x="41" y="112"/>
                  </a:cubicBezTo>
                  <a:cubicBezTo>
                    <a:pt x="41" y="112"/>
                    <a:pt x="41" y="113"/>
                    <a:pt x="40" y="113"/>
                  </a:cubicBezTo>
                  <a:cubicBezTo>
                    <a:pt x="95" y="284"/>
                    <a:pt x="95" y="284"/>
                    <a:pt x="95" y="284"/>
                  </a:cubicBezTo>
                  <a:cubicBezTo>
                    <a:pt x="94" y="286"/>
                    <a:pt x="94" y="286"/>
                    <a:pt x="94" y="286"/>
                  </a:cubicBezTo>
                  <a:cubicBezTo>
                    <a:pt x="98" y="293"/>
                    <a:pt x="100" y="301"/>
                    <a:pt x="100" y="301"/>
                  </a:cubicBezTo>
                  <a:cubicBezTo>
                    <a:pt x="100" y="941"/>
                    <a:pt x="100" y="941"/>
                    <a:pt x="100" y="941"/>
                  </a:cubicBezTo>
                  <a:cubicBezTo>
                    <a:pt x="39" y="941"/>
                    <a:pt x="39" y="941"/>
                    <a:pt x="39" y="941"/>
                  </a:cubicBezTo>
                  <a:cubicBezTo>
                    <a:pt x="39" y="942"/>
                    <a:pt x="39" y="942"/>
                    <a:pt x="39" y="942"/>
                  </a:cubicBezTo>
                  <a:cubicBezTo>
                    <a:pt x="0" y="942"/>
                    <a:pt x="0" y="942"/>
                    <a:pt x="0" y="942"/>
                  </a:cubicBezTo>
                  <a:cubicBezTo>
                    <a:pt x="0" y="944"/>
                    <a:pt x="0" y="944"/>
                    <a:pt x="0" y="944"/>
                  </a:cubicBezTo>
                  <a:cubicBezTo>
                    <a:pt x="157" y="942"/>
                    <a:pt x="157" y="942"/>
                    <a:pt x="157" y="942"/>
                  </a:cubicBezTo>
                  <a:cubicBezTo>
                    <a:pt x="142" y="290"/>
                    <a:pt x="142" y="290"/>
                    <a:pt x="142" y="290"/>
                  </a:cubicBezTo>
                  <a:cubicBezTo>
                    <a:pt x="34" y="0"/>
                    <a:pt x="34" y="0"/>
                    <a:pt x="34" y="0"/>
                  </a:cubicBezTo>
                </a:path>
              </a:pathLst>
            </a:custGeom>
            <a:solidFill>
              <a:srgbClr val="9C96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79" name="Freeform 41"/>
            <p:cNvSpPr>
              <a:spLocks/>
            </p:cNvSpPr>
            <p:nvPr/>
          </p:nvSpPr>
          <p:spPr bwMode="auto">
            <a:xfrm>
              <a:off x="5665117" y="5535727"/>
              <a:ext cx="151482" cy="295559"/>
            </a:xfrm>
            <a:custGeom>
              <a:avLst/>
              <a:gdLst>
                <a:gd name="T0" fmla="*/ 40 w 95"/>
                <a:gd name="T1" fmla="*/ 0 h 186"/>
                <a:gd name="T2" fmla="*/ 6 w 95"/>
                <a:gd name="T3" fmla="*/ 2 h 186"/>
                <a:gd name="T4" fmla="*/ 0 w 95"/>
                <a:gd name="T5" fmla="*/ 2 h 186"/>
                <a:gd name="T6" fmla="*/ 0 w 95"/>
                <a:gd name="T7" fmla="*/ 159 h 186"/>
                <a:gd name="T8" fmla="*/ 37 w 95"/>
                <a:gd name="T9" fmla="*/ 186 h 186"/>
                <a:gd name="T10" fmla="*/ 68 w 95"/>
                <a:gd name="T11" fmla="*/ 156 h 186"/>
                <a:gd name="T12" fmla="*/ 68 w 95"/>
                <a:gd name="T13" fmla="*/ 156 h 186"/>
                <a:gd name="T14" fmla="*/ 94 w 95"/>
                <a:gd name="T15" fmla="*/ 173 h 186"/>
                <a:gd name="T16" fmla="*/ 95 w 95"/>
                <a:gd name="T17" fmla="*/ 171 h 186"/>
                <a:gd name="T18" fmla="*/ 40 w 95"/>
                <a:gd name="T19" fmla="*/ 0 h 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5" h="186">
                  <a:moveTo>
                    <a:pt x="40" y="0"/>
                  </a:moveTo>
                  <a:cubicBezTo>
                    <a:pt x="28" y="2"/>
                    <a:pt x="16" y="2"/>
                    <a:pt x="6" y="2"/>
                  </a:cubicBezTo>
                  <a:cubicBezTo>
                    <a:pt x="4" y="2"/>
                    <a:pt x="2" y="2"/>
                    <a:pt x="0" y="2"/>
                  </a:cubicBezTo>
                  <a:cubicBezTo>
                    <a:pt x="0" y="159"/>
                    <a:pt x="0" y="159"/>
                    <a:pt x="0" y="159"/>
                  </a:cubicBezTo>
                  <a:cubicBezTo>
                    <a:pt x="24" y="159"/>
                    <a:pt x="34" y="177"/>
                    <a:pt x="37" y="186"/>
                  </a:cubicBezTo>
                  <a:cubicBezTo>
                    <a:pt x="39" y="179"/>
                    <a:pt x="45" y="157"/>
                    <a:pt x="68" y="156"/>
                  </a:cubicBezTo>
                  <a:cubicBezTo>
                    <a:pt x="68" y="156"/>
                    <a:pt x="68" y="156"/>
                    <a:pt x="68" y="156"/>
                  </a:cubicBezTo>
                  <a:cubicBezTo>
                    <a:pt x="82" y="156"/>
                    <a:pt x="89" y="165"/>
                    <a:pt x="94" y="173"/>
                  </a:cubicBezTo>
                  <a:cubicBezTo>
                    <a:pt x="95" y="171"/>
                    <a:pt x="95" y="171"/>
                    <a:pt x="95" y="171"/>
                  </a:cubicBezTo>
                  <a:cubicBezTo>
                    <a:pt x="40" y="0"/>
                    <a:pt x="40" y="0"/>
                    <a:pt x="40" y="0"/>
                  </a:cubicBezTo>
                </a:path>
              </a:pathLst>
            </a:custGeom>
            <a:solidFill>
              <a:srgbClr val="C2B3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80" name="Freeform 42"/>
            <p:cNvSpPr>
              <a:spLocks/>
            </p:cNvSpPr>
            <p:nvPr/>
          </p:nvSpPr>
          <p:spPr bwMode="auto">
            <a:xfrm>
              <a:off x="5679185" y="5788871"/>
              <a:ext cx="62613" cy="1066436"/>
            </a:xfrm>
            <a:custGeom>
              <a:avLst/>
              <a:gdLst>
                <a:gd name="T0" fmla="*/ 0 w 39"/>
                <a:gd name="T1" fmla="*/ 0 h 670"/>
                <a:gd name="T2" fmla="*/ 0 w 39"/>
                <a:gd name="T3" fmla="*/ 670 h 670"/>
                <a:gd name="T4" fmla="*/ 39 w 39"/>
                <a:gd name="T5" fmla="*/ 670 h 670"/>
                <a:gd name="T6" fmla="*/ 39 w 39"/>
                <a:gd name="T7" fmla="*/ 669 h 670"/>
                <a:gd name="T8" fmla="*/ 37 w 39"/>
                <a:gd name="T9" fmla="*/ 669 h 670"/>
                <a:gd name="T10" fmla="*/ 37 w 39"/>
                <a:gd name="T11" fmla="*/ 29 h 670"/>
                <a:gd name="T12" fmla="*/ 37 w 39"/>
                <a:gd name="T13" fmla="*/ 27 h 670"/>
                <a:gd name="T14" fmla="*/ 0 w 39"/>
                <a:gd name="T15" fmla="*/ 0 h 6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9" h="670">
                  <a:moveTo>
                    <a:pt x="0" y="0"/>
                  </a:moveTo>
                  <a:cubicBezTo>
                    <a:pt x="0" y="670"/>
                    <a:pt x="0" y="670"/>
                    <a:pt x="0" y="670"/>
                  </a:cubicBezTo>
                  <a:cubicBezTo>
                    <a:pt x="39" y="670"/>
                    <a:pt x="39" y="670"/>
                    <a:pt x="39" y="670"/>
                  </a:cubicBezTo>
                  <a:cubicBezTo>
                    <a:pt x="39" y="669"/>
                    <a:pt x="39" y="669"/>
                    <a:pt x="39" y="669"/>
                  </a:cubicBezTo>
                  <a:cubicBezTo>
                    <a:pt x="37" y="669"/>
                    <a:pt x="37" y="669"/>
                    <a:pt x="37" y="669"/>
                  </a:cubicBezTo>
                  <a:cubicBezTo>
                    <a:pt x="37" y="29"/>
                    <a:pt x="37" y="29"/>
                    <a:pt x="37" y="29"/>
                  </a:cubicBezTo>
                  <a:cubicBezTo>
                    <a:pt x="37" y="29"/>
                    <a:pt x="37" y="28"/>
                    <a:pt x="37" y="27"/>
                  </a:cubicBezTo>
                  <a:cubicBezTo>
                    <a:pt x="34" y="18"/>
                    <a:pt x="24" y="0"/>
                    <a:pt x="0" y="0"/>
                  </a:cubicBezTo>
                </a:path>
              </a:pathLst>
            </a:custGeom>
            <a:solidFill>
              <a:srgbClr val="82B73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81" name="Freeform 43"/>
            <p:cNvSpPr>
              <a:spLocks/>
            </p:cNvSpPr>
            <p:nvPr/>
          </p:nvSpPr>
          <p:spPr bwMode="auto">
            <a:xfrm>
              <a:off x="5724363" y="5783485"/>
              <a:ext cx="100315" cy="1069802"/>
            </a:xfrm>
            <a:custGeom>
              <a:avLst/>
              <a:gdLst>
                <a:gd name="T0" fmla="*/ 31 w 63"/>
                <a:gd name="T1" fmla="*/ 0 h 672"/>
                <a:gd name="T2" fmla="*/ 31 w 63"/>
                <a:gd name="T3" fmla="*/ 0 h 672"/>
                <a:gd name="T4" fmla="*/ 0 w 63"/>
                <a:gd name="T5" fmla="*/ 30 h 672"/>
                <a:gd name="T6" fmla="*/ 0 w 63"/>
                <a:gd name="T7" fmla="*/ 32 h 672"/>
                <a:gd name="T8" fmla="*/ 0 w 63"/>
                <a:gd name="T9" fmla="*/ 672 h 672"/>
                <a:gd name="T10" fmla="*/ 2 w 63"/>
                <a:gd name="T11" fmla="*/ 672 h 672"/>
                <a:gd name="T12" fmla="*/ 63 w 63"/>
                <a:gd name="T13" fmla="*/ 672 h 672"/>
                <a:gd name="T14" fmla="*/ 63 w 63"/>
                <a:gd name="T15" fmla="*/ 32 h 672"/>
                <a:gd name="T16" fmla="*/ 57 w 63"/>
                <a:gd name="T17" fmla="*/ 17 h 672"/>
                <a:gd name="T18" fmla="*/ 31 w 63"/>
                <a:gd name="T19" fmla="*/ 0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3" h="672">
                  <a:moveTo>
                    <a:pt x="31" y="0"/>
                  </a:moveTo>
                  <a:cubicBezTo>
                    <a:pt x="31" y="0"/>
                    <a:pt x="31" y="0"/>
                    <a:pt x="31" y="0"/>
                  </a:cubicBezTo>
                  <a:cubicBezTo>
                    <a:pt x="8" y="1"/>
                    <a:pt x="2" y="23"/>
                    <a:pt x="0" y="30"/>
                  </a:cubicBezTo>
                  <a:cubicBezTo>
                    <a:pt x="0" y="31"/>
                    <a:pt x="0" y="32"/>
                    <a:pt x="0" y="32"/>
                  </a:cubicBezTo>
                  <a:cubicBezTo>
                    <a:pt x="0" y="672"/>
                    <a:pt x="0" y="672"/>
                    <a:pt x="0" y="672"/>
                  </a:cubicBezTo>
                  <a:cubicBezTo>
                    <a:pt x="2" y="672"/>
                    <a:pt x="2" y="672"/>
                    <a:pt x="2" y="672"/>
                  </a:cubicBezTo>
                  <a:cubicBezTo>
                    <a:pt x="63" y="672"/>
                    <a:pt x="63" y="672"/>
                    <a:pt x="63" y="672"/>
                  </a:cubicBezTo>
                  <a:cubicBezTo>
                    <a:pt x="63" y="32"/>
                    <a:pt x="63" y="32"/>
                    <a:pt x="63" y="32"/>
                  </a:cubicBezTo>
                  <a:cubicBezTo>
                    <a:pt x="63" y="32"/>
                    <a:pt x="61" y="24"/>
                    <a:pt x="57" y="17"/>
                  </a:cubicBezTo>
                  <a:cubicBezTo>
                    <a:pt x="52" y="9"/>
                    <a:pt x="45" y="0"/>
                    <a:pt x="31" y="0"/>
                  </a:cubicBezTo>
                </a:path>
              </a:pathLst>
            </a:custGeom>
            <a:solidFill>
              <a:srgbClr val="82B73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82" name="Freeform 44"/>
            <p:cNvSpPr>
              <a:spLocks/>
            </p:cNvSpPr>
            <p:nvPr/>
          </p:nvSpPr>
          <p:spPr bwMode="auto">
            <a:xfrm>
              <a:off x="5665117" y="5357314"/>
              <a:ext cx="65306" cy="181106"/>
            </a:xfrm>
            <a:custGeom>
              <a:avLst/>
              <a:gdLst>
                <a:gd name="T0" fmla="*/ 7 w 41"/>
                <a:gd name="T1" fmla="*/ 0 h 114"/>
                <a:gd name="T2" fmla="*/ 0 w 41"/>
                <a:gd name="T3" fmla="*/ 0 h 114"/>
                <a:gd name="T4" fmla="*/ 0 w 41"/>
                <a:gd name="T5" fmla="*/ 114 h 114"/>
                <a:gd name="T6" fmla="*/ 6 w 41"/>
                <a:gd name="T7" fmla="*/ 114 h 114"/>
                <a:gd name="T8" fmla="*/ 40 w 41"/>
                <a:gd name="T9" fmla="*/ 112 h 114"/>
                <a:gd name="T10" fmla="*/ 41 w 41"/>
                <a:gd name="T11" fmla="*/ 111 h 114"/>
                <a:gd name="T12" fmla="*/ 7 w 41"/>
                <a:gd name="T13" fmla="*/ 0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1" h="114">
                  <a:moveTo>
                    <a:pt x="7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14"/>
                    <a:pt x="0" y="114"/>
                    <a:pt x="0" y="114"/>
                  </a:cubicBezTo>
                  <a:cubicBezTo>
                    <a:pt x="2" y="114"/>
                    <a:pt x="4" y="114"/>
                    <a:pt x="6" y="114"/>
                  </a:cubicBezTo>
                  <a:cubicBezTo>
                    <a:pt x="16" y="114"/>
                    <a:pt x="28" y="114"/>
                    <a:pt x="40" y="112"/>
                  </a:cubicBezTo>
                  <a:cubicBezTo>
                    <a:pt x="41" y="112"/>
                    <a:pt x="41" y="111"/>
                    <a:pt x="41" y="111"/>
                  </a:cubicBezTo>
                  <a:cubicBezTo>
                    <a:pt x="7" y="0"/>
                    <a:pt x="7" y="0"/>
                    <a:pt x="7" y="0"/>
                  </a:cubicBezTo>
                </a:path>
              </a:pathLst>
            </a:custGeom>
            <a:solidFill>
              <a:srgbClr val="82B73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83" name="Group 7"/>
          <p:cNvGrpSpPr/>
          <p:nvPr userDrawn="1"/>
        </p:nvGrpSpPr>
        <p:grpSpPr>
          <a:xfrm rot="10800000" flipV="1">
            <a:off x="308937" y="6225655"/>
            <a:ext cx="407320" cy="1502706"/>
            <a:chOff x="6959786" y="5355294"/>
            <a:chExt cx="407320" cy="1502706"/>
          </a:xfrm>
        </p:grpSpPr>
        <p:sp>
          <p:nvSpPr>
            <p:cNvPr id="284" name="Freeform 17"/>
            <p:cNvSpPr>
              <a:spLocks/>
            </p:cNvSpPr>
            <p:nvPr/>
          </p:nvSpPr>
          <p:spPr bwMode="auto">
            <a:xfrm>
              <a:off x="6970558" y="5365393"/>
              <a:ext cx="302965" cy="490130"/>
            </a:xfrm>
            <a:custGeom>
              <a:avLst/>
              <a:gdLst>
                <a:gd name="T0" fmla="*/ 450 w 450"/>
                <a:gd name="T1" fmla="*/ 657 h 728"/>
                <a:gd name="T2" fmla="*/ 242 w 450"/>
                <a:gd name="T3" fmla="*/ 0 h 728"/>
                <a:gd name="T4" fmla="*/ 197 w 450"/>
                <a:gd name="T5" fmla="*/ 0 h 728"/>
                <a:gd name="T6" fmla="*/ 0 w 450"/>
                <a:gd name="T7" fmla="*/ 681 h 728"/>
                <a:gd name="T8" fmla="*/ 12 w 450"/>
                <a:gd name="T9" fmla="*/ 728 h 728"/>
                <a:gd name="T10" fmla="*/ 424 w 450"/>
                <a:gd name="T11" fmla="*/ 726 h 728"/>
                <a:gd name="T12" fmla="*/ 450 w 450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50" h="728">
                  <a:moveTo>
                    <a:pt x="450" y="657"/>
                  </a:moveTo>
                  <a:lnTo>
                    <a:pt x="242" y="0"/>
                  </a:lnTo>
                  <a:lnTo>
                    <a:pt x="197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4" y="726"/>
                  </a:lnTo>
                  <a:lnTo>
                    <a:pt x="450" y="657"/>
                  </a:lnTo>
                  <a:close/>
                </a:path>
              </a:pathLst>
            </a:custGeom>
            <a:solidFill>
              <a:srgbClr val="F8E9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85" name="Freeform 18"/>
            <p:cNvSpPr>
              <a:spLocks/>
            </p:cNvSpPr>
            <p:nvPr/>
          </p:nvSpPr>
          <p:spPr bwMode="auto">
            <a:xfrm>
              <a:off x="6970558" y="5365393"/>
              <a:ext cx="302965" cy="490130"/>
            </a:xfrm>
            <a:custGeom>
              <a:avLst/>
              <a:gdLst>
                <a:gd name="T0" fmla="*/ 450 w 450"/>
                <a:gd name="T1" fmla="*/ 657 h 728"/>
                <a:gd name="T2" fmla="*/ 242 w 450"/>
                <a:gd name="T3" fmla="*/ 0 h 728"/>
                <a:gd name="T4" fmla="*/ 197 w 450"/>
                <a:gd name="T5" fmla="*/ 0 h 728"/>
                <a:gd name="T6" fmla="*/ 0 w 450"/>
                <a:gd name="T7" fmla="*/ 681 h 728"/>
                <a:gd name="T8" fmla="*/ 12 w 450"/>
                <a:gd name="T9" fmla="*/ 728 h 728"/>
                <a:gd name="T10" fmla="*/ 424 w 450"/>
                <a:gd name="T11" fmla="*/ 726 h 728"/>
                <a:gd name="T12" fmla="*/ 450 w 450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50" h="728">
                  <a:moveTo>
                    <a:pt x="450" y="657"/>
                  </a:moveTo>
                  <a:lnTo>
                    <a:pt x="242" y="0"/>
                  </a:lnTo>
                  <a:lnTo>
                    <a:pt x="197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4" y="726"/>
                  </a:lnTo>
                  <a:lnTo>
                    <a:pt x="450" y="657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86" name="Freeform 19"/>
            <p:cNvSpPr>
              <a:spLocks/>
            </p:cNvSpPr>
            <p:nvPr/>
          </p:nvSpPr>
          <p:spPr bwMode="auto">
            <a:xfrm>
              <a:off x="7058755" y="5786851"/>
              <a:ext cx="123879" cy="1068456"/>
            </a:xfrm>
            <a:custGeom>
              <a:avLst/>
              <a:gdLst>
                <a:gd name="T0" fmla="*/ 78 w 78"/>
                <a:gd name="T1" fmla="*/ 671 h 671"/>
                <a:gd name="T2" fmla="*/ 0 w 78"/>
                <a:gd name="T3" fmla="*/ 671 h 671"/>
                <a:gd name="T4" fmla="*/ 0 w 78"/>
                <a:gd name="T5" fmla="*/ 32 h 671"/>
                <a:gd name="T6" fmla="*/ 38 w 78"/>
                <a:gd name="T7" fmla="*/ 1 h 671"/>
                <a:gd name="T8" fmla="*/ 78 w 78"/>
                <a:gd name="T9" fmla="*/ 32 h 671"/>
                <a:gd name="T10" fmla="*/ 78 w 78"/>
                <a:gd name="T11" fmla="*/ 671 h 6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8" h="671">
                  <a:moveTo>
                    <a:pt x="78" y="671"/>
                  </a:moveTo>
                  <a:cubicBezTo>
                    <a:pt x="0" y="671"/>
                    <a:pt x="0" y="671"/>
                    <a:pt x="0" y="671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8" y="1"/>
                  </a:cubicBezTo>
                  <a:cubicBezTo>
                    <a:pt x="72" y="0"/>
                    <a:pt x="78" y="32"/>
                    <a:pt x="78" y="32"/>
                  </a:cubicBezTo>
                  <a:cubicBezTo>
                    <a:pt x="78" y="671"/>
                    <a:pt x="78" y="671"/>
                    <a:pt x="78" y="671"/>
                  </a:cubicBezTo>
                </a:path>
              </a:pathLst>
            </a:custGeom>
            <a:solidFill>
              <a:srgbClr val="44546A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87" name="Freeform 20"/>
            <p:cNvSpPr>
              <a:spLocks/>
            </p:cNvSpPr>
            <p:nvPr/>
          </p:nvSpPr>
          <p:spPr bwMode="auto">
            <a:xfrm>
              <a:off x="7181287" y="5783485"/>
              <a:ext cx="100315" cy="1069802"/>
            </a:xfrm>
            <a:custGeom>
              <a:avLst/>
              <a:gdLst>
                <a:gd name="T0" fmla="*/ 63 w 63"/>
                <a:gd name="T1" fmla="*/ 672 h 672"/>
                <a:gd name="T2" fmla="*/ 0 w 63"/>
                <a:gd name="T3" fmla="*/ 672 h 672"/>
                <a:gd name="T4" fmla="*/ 0 w 63"/>
                <a:gd name="T5" fmla="*/ 32 h 672"/>
                <a:gd name="T6" fmla="*/ 31 w 63"/>
                <a:gd name="T7" fmla="*/ 0 h 672"/>
                <a:gd name="T8" fmla="*/ 63 w 63"/>
                <a:gd name="T9" fmla="*/ 32 h 672"/>
                <a:gd name="T10" fmla="*/ 63 w 63"/>
                <a:gd name="T11" fmla="*/ 672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672">
                  <a:moveTo>
                    <a:pt x="63" y="672"/>
                  </a:moveTo>
                  <a:cubicBezTo>
                    <a:pt x="0" y="672"/>
                    <a:pt x="0" y="672"/>
                    <a:pt x="0" y="672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1" y="0"/>
                  </a:cubicBezTo>
                  <a:cubicBezTo>
                    <a:pt x="57" y="0"/>
                    <a:pt x="63" y="32"/>
                    <a:pt x="63" y="32"/>
                  </a:cubicBezTo>
                  <a:cubicBezTo>
                    <a:pt x="63" y="672"/>
                    <a:pt x="63" y="672"/>
                    <a:pt x="63" y="672"/>
                  </a:cubicBezTo>
                </a:path>
              </a:pathLst>
            </a:custGeom>
            <a:solidFill>
              <a:srgbClr val="F7787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88" name="Freeform 21"/>
            <p:cNvSpPr>
              <a:spLocks/>
            </p:cNvSpPr>
            <p:nvPr/>
          </p:nvSpPr>
          <p:spPr bwMode="auto">
            <a:xfrm>
              <a:off x="6959786" y="5783485"/>
              <a:ext cx="100315" cy="1069802"/>
            </a:xfrm>
            <a:custGeom>
              <a:avLst/>
              <a:gdLst>
                <a:gd name="T0" fmla="*/ 63 w 63"/>
                <a:gd name="T1" fmla="*/ 672 h 672"/>
                <a:gd name="T2" fmla="*/ 0 w 63"/>
                <a:gd name="T3" fmla="*/ 672 h 672"/>
                <a:gd name="T4" fmla="*/ 0 w 63"/>
                <a:gd name="T5" fmla="*/ 32 h 672"/>
                <a:gd name="T6" fmla="*/ 31 w 63"/>
                <a:gd name="T7" fmla="*/ 0 h 672"/>
                <a:gd name="T8" fmla="*/ 63 w 63"/>
                <a:gd name="T9" fmla="*/ 32 h 672"/>
                <a:gd name="T10" fmla="*/ 63 w 63"/>
                <a:gd name="T11" fmla="*/ 672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672">
                  <a:moveTo>
                    <a:pt x="63" y="672"/>
                  </a:moveTo>
                  <a:cubicBezTo>
                    <a:pt x="0" y="672"/>
                    <a:pt x="0" y="672"/>
                    <a:pt x="0" y="672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1" y="0"/>
                  </a:cubicBezTo>
                  <a:cubicBezTo>
                    <a:pt x="58" y="0"/>
                    <a:pt x="63" y="32"/>
                    <a:pt x="63" y="32"/>
                  </a:cubicBezTo>
                  <a:lnTo>
                    <a:pt x="63" y="672"/>
                  </a:lnTo>
                  <a:close/>
                </a:path>
              </a:pathLst>
            </a:custGeom>
            <a:solidFill>
              <a:srgbClr val="44546A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89" name="Freeform 22"/>
            <p:cNvSpPr>
              <a:spLocks/>
            </p:cNvSpPr>
            <p:nvPr/>
          </p:nvSpPr>
          <p:spPr bwMode="auto">
            <a:xfrm>
              <a:off x="7056735" y="5357314"/>
              <a:ext cx="130611" cy="191204"/>
            </a:xfrm>
            <a:custGeom>
              <a:avLst/>
              <a:gdLst>
                <a:gd name="T0" fmla="*/ 0 w 82"/>
                <a:gd name="T1" fmla="*/ 110 h 120"/>
                <a:gd name="T2" fmla="*/ 82 w 82"/>
                <a:gd name="T3" fmla="*/ 112 h 120"/>
                <a:gd name="T4" fmla="*/ 48 w 82"/>
                <a:gd name="T5" fmla="*/ 0 h 120"/>
                <a:gd name="T6" fmla="*/ 28 w 82"/>
                <a:gd name="T7" fmla="*/ 0 h 120"/>
                <a:gd name="T8" fmla="*/ 0 w 82"/>
                <a:gd name="T9" fmla="*/ 11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120">
                  <a:moveTo>
                    <a:pt x="0" y="110"/>
                  </a:moveTo>
                  <a:cubicBezTo>
                    <a:pt x="0" y="110"/>
                    <a:pt x="39" y="120"/>
                    <a:pt x="82" y="112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0" y="110"/>
                    <a:pt x="0" y="110"/>
                    <a:pt x="0" y="110"/>
                  </a:cubicBezTo>
                </a:path>
              </a:pathLst>
            </a:custGeom>
            <a:solidFill>
              <a:srgbClr val="44546A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90" name="Freeform 45"/>
            <p:cNvSpPr>
              <a:spLocks/>
            </p:cNvSpPr>
            <p:nvPr/>
          </p:nvSpPr>
          <p:spPr bwMode="auto">
            <a:xfrm>
              <a:off x="7117328" y="5355294"/>
              <a:ext cx="249778" cy="1502706"/>
            </a:xfrm>
            <a:custGeom>
              <a:avLst/>
              <a:gdLst>
                <a:gd name="T0" fmla="*/ 34 w 157"/>
                <a:gd name="T1" fmla="*/ 0 h 944"/>
                <a:gd name="T2" fmla="*/ 0 w 157"/>
                <a:gd name="T3" fmla="*/ 1 h 944"/>
                <a:gd name="T4" fmla="*/ 0 w 157"/>
                <a:gd name="T5" fmla="*/ 1 h 944"/>
                <a:gd name="T6" fmla="*/ 10 w 157"/>
                <a:gd name="T7" fmla="*/ 1 h 944"/>
                <a:gd name="T8" fmla="*/ 44 w 157"/>
                <a:gd name="T9" fmla="*/ 113 h 944"/>
                <a:gd name="T10" fmla="*/ 44 w 157"/>
                <a:gd name="T11" fmla="*/ 113 h 944"/>
                <a:gd name="T12" fmla="*/ 98 w 157"/>
                <a:gd name="T13" fmla="*/ 284 h 944"/>
                <a:gd name="T14" fmla="*/ 97 w 157"/>
                <a:gd name="T15" fmla="*/ 286 h 944"/>
                <a:gd name="T16" fmla="*/ 103 w 157"/>
                <a:gd name="T17" fmla="*/ 301 h 944"/>
                <a:gd name="T18" fmla="*/ 103 w 157"/>
                <a:gd name="T19" fmla="*/ 941 h 944"/>
                <a:gd name="T20" fmla="*/ 41 w 157"/>
                <a:gd name="T21" fmla="*/ 941 h 944"/>
                <a:gd name="T22" fmla="*/ 41 w 157"/>
                <a:gd name="T23" fmla="*/ 942 h 944"/>
                <a:gd name="T24" fmla="*/ 0 w 157"/>
                <a:gd name="T25" fmla="*/ 942 h 944"/>
                <a:gd name="T26" fmla="*/ 0 w 157"/>
                <a:gd name="T27" fmla="*/ 944 h 944"/>
                <a:gd name="T28" fmla="*/ 157 w 157"/>
                <a:gd name="T29" fmla="*/ 942 h 944"/>
                <a:gd name="T30" fmla="*/ 142 w 157"/>
                <a:gd name="T31" fmla="*/ 290 h 944"/>
                <a:gd name="T32" fmla="*/ 34 w 157"/>
                <a:gd name="T33" fmla="*/ 0 h 9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57" h="944">
                  <a:moveTo>
                    <a:pt x="34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0" y="1"/>
                    <a:pt x="10" y="1"/>
                    <a:pt x="10" y="1"/>
                  </a:cubicBezTo>
                  <a:cubicBezTo>
                    <a:pt x="44" y="113"/>
                    <a:pt x="44" y="113"/>
                    <a:pt x="44" y="113"/>
                  </a:cubicBezTo>
                  <a:cubicBezTo>
                    <a:pt x="44" y="113"/>
                    <a:pt x="44" y="113"/>
                    <a:pt x="44" y="113"/>
                  </a:cubicBezTo>
                  <a:cubicBezTo>
                    <a:pt x="98" y="284"/>
                    <a:pt x="98" y="284"/>
                    <a:pt x="98" y="284"/>
                  </a:cubicBezTo>
                  <a:cubicBezTo>
                    <a:pt x="97" y="286"/>
                    <a:pt x="97" y="286"/>
                    <a:pt x="97" y="286"/>
                  </a:cubicBezTo>
                  <a:cubicBezTo>
                    <a:pt x="101" y="293"/>
                    <a:pt x="103" y="301"/>
                    <a:pt x="103" y="301"/>
                  </a:cubicBezTo>
                  <a:cubicBezTo>
                    <a:pt x="103" y="941"/>
                    <a:pt x="103" y="941"/>
                    <a:pt x="103" y="941"/>
                  </a:cubicBezTo>
                  <a:cubicBezTo>
                    <a:pt x="41" y="941"/>
                    <a:pt x="41" y="941"/>
                    <a:pt x="41" y="941"/>
                  </a:cubicBezTo>
                  <a:cubicBezTo>
                    <a:pt x="41" y="942"/>
                    <a:pt x="41" y="942"/>
                    <a:pt x="41" y="942"/>
                  </a:cubicBezTo>
                  <a:cubicBezTo>
                    <a:pt x="0" y="942"/>
                    <a:pt x="0" y="942"/>
                    <a:pt x="0" y="942"/>
                  </a:cubicBezTo>
                  <a:cubicBezTo>
                    <a:pt x="0" y="944"/>
                    <a:pt x="0" y="944"/>
                    <a:pt x="0" y="944"/>
                  </a:cubicBezTo>
                  <a:cubicBezTo>
                    <a:pt x="157" y="942"/>
                    <a:pt x="157" y="942"/>
                    <a:pt x="157" y="942"/>
                  </a:cubicBezTo>
                  <a:cubicBezTo>
                    <a:pt x="142" y="290"/>
                    <a:pt x="142" y="290"/>
                    <a:pt x="142" y="290"/>
                  </a:cubicBezTo>
                  <a:cubicBezTo>
                    <a:pt x="34" y="0"/>
                    <a:pt x="34" y="0"/>
                    <a:pt x="34" y="0"/>
                  </a:cubicBezTo>
                </a:path>
              </a:pathLst>
            </a:custGeom>
            <a:solidFill>
              <a:srgbClr val="9C96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91" name="Freeform 46"/>
            <p:cNvSpPr>
              <a:spLocks/>
            </p:cNvSpPr>
            <p:nvPr/>
          </p:nvSpPr>
          <p:spPr bwMode="auto">
            <a:xfrm>
              <a:off x="7117328" y="5535727"/>
              <a:ext cx="156195" cy="295559"/>
            </a:xfrm>
            <a:custGeom>
              <a:avLst/>
              <a:gdLst>
                <a:gd name="T0" fmla="*/ 44 w 98"/>
                <a:gd name="T1" fmla="*/ 0 h 186"/>
                <a:gd name="T2" fmla="*/ 9 w 98"/>
                <a:gd name="T3" fmla="*/ 3 h 186"/>
                <a:gd name="T4" fmla="*/ 0 w 98"/>
                <a:gd name="T5" fmla="*/ 3 h 186"/>
                <a:gd name="T6" fmla="*/ 0 w 98"/>
                <a:gd name="T7" fmla="*/ 159 h 186"/>
                <a:gd name="T8" fmla="*/ 1 w 98"/>
                <a:gd name="T9" fmla="*/ 159 h 186"/>
                <a:gd name="T10" fmla="*/ 2 w 98"/>
                <a:gd name="T11" fmla="*/ 159 h 186"/>
                <a:gd name="T12" fmla="*/ 40 w 98"/>
                <a:gd name="T13" fmla="*/ 186 h 186"/>
                <a:gd name="T14" fmla="*/ 71 w 98"/>
                <a:gd name="T15" fmla="*/ 156 h 186"/>
                <a:gd name="T16" fmla="*/ 71 w 98"/>
                <a:gd name="T17" fmla="*/ 156 h 186"/>
                <a:gd name="T18" fmla="*/ 97 w 98"/>
                <a:gd name="T19" fmla="*/ 173 h 186"/>
                <a:gd name="T20" fmla="*/ 98 w 98"/>
                <a:gd name="T21" fmla="*/ 171 h 186"/>
                <a:gd name="T22" fmla="*/ 44 w 98"/>
                <a:gd name="T23" fmla="*/ 0 h 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98" h="186">
                  <a:moveTo>
                    <a:pt x="44" y="0"/>
                  </a:moveTo>
                  <a:cubicBezTo>
                    <a:pt x="31" y="2"/>
                    <a:pt x="20" y="3"/>
                    <a:pt x="9" y="3"/>
                  </a:cubicBezTo>
                  <a:cubicBezTo>
                    <a:pt x="6" y="3"/>
                    <a:pt x="3" y="3"/>
                    <a:pt x="0" y="3"/>
                  </a:cubicBezTo>
                  <a:cubicBezTo>
                    <a:pt x="0" y="159"/>
                    <a:pt x="0" y="159"/>
                    <a:pt x="0" y="159"/>
                  </a:cubicBezTo>
                  <a:cubicBezTo>
                    <a:pt x="0" y="159"/>
                    <a:pt x="1" y="159"/>
                    <a:pt x="1" y="159"/>
                  </a:cubicBezTo>
                  <a:cubicBezTo>
                    <a:pt x="2" y="159"/>
                    <a:pt x="2" y="159"/>
                    <a:pt x="2" y="159"/>
                  </a:cubicBezTo>
                  <a:cubicBezTo>
                    <a:pt x="27" y="159"/>
                    <a:pt x="37" y="177"/>
                    <a:pt x="40" y="186"/>
                  </a:cubicBezTo>
                  <a:cubicBezTo>
                    <a:pt x="42" y="179"/>
                    <a:pt x="48" y="157"/>
                    <a:pt x="71" y="156"/>
                  </a:cubicBezTo>
                  <a:cubicBezTo>
                    <a:pt x="71" y="156"/>
                    <a:pt x="71" y="156"/>
                    <a:pt x="71" y="156"/>
                  </a:cubicBezTo>
                  <a:cubicBezTo>
                    <a:pt x="85" y="156"/>
                    <a:pt x="92" y="165"/>
                    <a:pt x="97" y="173"/>
                  </a:cubicBezTo>
                  <a:cubicBezTo>
                    <a:pt x="98" y="171"/>
                    <a:pt x="98" y="171"/>
                    <a:pt x="98" y="171"/>
                  </a:cubicBezTo>
                  <a:cubicBezTo>
                    <a:pt x="44" y="0"/>
                    <a:pt x="44" y="0"/>
                    <a:pt x="44" y="0"/>
                  </a:cubicBezTo>
                </a:path>
              </a:pathLst>
            </a:custGeom>
            <a:solidFill>
              <a:srgbClr val="C2B3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92" name="Freeform 47"/>
            <p:cNvSpPr>
              <a:spLocks/>
            </p:cNvSpPr>
            <p:nvPr/>
          </p:nvSpPr>
          <p:spPr bwMode="auto">
            <a:xfrm>
              <a:off x="7117328" y="5788871"/>
              <a:ext cx="65306" cy="1066436"/>
            </a:xfrm>
            <a:custGeom>
              <a:avLst/>
              <a:gdLst>
                <a:gd name="T0" fmla="*/ 2 w 41"/>
                <a:gd name="T1" fmla="*/ 0 h 670"/>
                <a:gd name="T2" fmla="*/ 1 w 41"/>
                <a:gd name="T3" fmla="*/ 0 h 670"/>
                <a:gd name="T4" fmla="*/ 0 w 41"/>
                <a:gd name="T5" fmla="*/ 0 h 670"/>
                <a:gd name="T6" fmla="*/ 0 w 41"/>
                <a:gd name="T7" fmla="*/ 670 h 670"/>
                <a:gd name="T8" fmla="*/ 41 w 41"/>
                <a:gd name="T9" fmla="*/ 670 h 670"/>
                <a:gd name="T10" fmla="*/ 41 w 41"/>
                <a:gd name="T11" fmla="*/ 669 h 670"/>
                <a:gd name="T12" fmla="*/ 40 w 41"/>
                <a:gd name="T13" fmla="*/ 669 h 670"/>
                <a:gd name="T14" fmla="*/ 40 w 41"/>
                <a:gd name="T15" fmla="*/ 29 h 670"/>
                <a:gd name="T16" fmla="*/ 40 w 41"/>
                <a:gd name="T17" fmla="*/ 27 h 670"/>
                <a:gd name="T18" fmla="*/ 2 w 41"/>
                <a:gd name="T19" fmla="*/ 0 h 6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1" h="670">
                  <a:moveTo>
                    <a:pt x="2" y="0"/>
                  </a:moveTo>
                  <a:cubicBezTo>
                    <a:pt x="2" y="0"/>
                    <a:pt x="2" y="0"/>
                    <a:pt x="1" y="0"/>
                  </a:cubicBezTo>
                  <a:cubicBezTo>
                    <a:pt x="1" y="0"/>
                    <a:pt x="0" y="0"/>
                    <a:pt x="0" y="0"/>
                  </a:cubicBezTo>
                  <a:cubicBezTo>
                    <a:pt x="0" y="670"/>
                    <a:pt x="0" y="670"/>
                    <a:pt x="0" y="670"/>
                  </a:cubicBezTo>
                  <a:cubicBezTo>
                    <a:pt x="41" y="670"/>
                    <a:pt x="41" y="670"/>
                    <a:pt x="41" y="670"/>
                  </a:cubicBezTo>
                  <a:cubicBezTo>
                    <a:pt x="41" y="669"/>
                    <a:pt x="41" y="669"/>
                    <a:pt x="41" y="669"/>
                  </a:cubicBezTo>
                  <a:cubicBezTo>
                    <a:pt x="40" y="669"/>
                    <a:pt x="40" y="669"/>
                    <a:pt x="40" y="669"/>
                  </a:cubicBezTo>
                  <a:cubicBezTo>
                    <a:pt x="40" y="29"/>
                    <a:pt x="40" y="29"/>
                    <a:pt x="40" y="29"/>
                  </a:cubicBezTo>
                  <a:cubicBezTo>
                    <a:pt x="40" y="29"/>
                    <a:pt x="40" y="28"/>
                    <a:pt x="40" y="27"/>
                  </a:cubicBezTo>
                  <a:cubicBezTo>
                    <a:pt x="37" y="18"/>
                    <a:pt x="27" y="0"/>
                    <a:pt x="2" y="0"/>
                  </a:cubicBezTo>
                </a:path>
              </a:pathLst>
            </a:custGeom>
            <a:solidFill>
              <a:srgbClr val="44546A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93" name="Freeform 48"/>
            <p:cNvSpPr>
              <a:spLocks/>
            </p:cNvSpPr>
            <p:nvPr/>
          </p:nvSpPr>
          <p:spPr bwMode="auto">
            <a:xfrm>
              <a:off x="7181287" y="5783485"/>
              <a:ext cx="100315" cy="1069802"/>
            </a:xfrm>
            <a:custGeom>
              <a:avLst/>
              <a:gdLst>
                <a:gd name="T0" fmla="*/ 31 w 63"/>
                <a:gd name="T1" fmla="*/ 0 h 672"/>
                <a:gd name="T2" fmla="*/ 31 w 63"/>
                <a:gd name="T3" fmla="*/ 0 h 672"/>
                <a:gd name="T4" fmla="*/ 0 w 63"/>
                <a:gd name="T5" fmla="*/ 30 h 672"/>
                <a:gd name="T6" fmla="*/ 0 w 63"/>
                <a:gd name="T7" fmla="*/ 32 h 672"/>
                <a:gd name="T8" fmla="*/ 0 w 63"/>
                <a:gd name="T9" fmla="*/ 672 h 672"/>
                <a:gd name="T10" fmla="*/ 1 w 63"/>
                <a:gd name="T11" fmla="*/ 672 h 672"/>
                <a:gd name="T12" fmla="*/ 63 w 63"/>
                <a:gd name="T13" fmla="*/ 672 h 672"/>
                <a:gd name="T14" fmla="*/ 63 w 63"/>
                <a:gd name="T15" fmla="*/ 32 h 672"/>
                <a:gd name="T16" fmla="*/ 57 w 63"/>
                <a:gd name="T17" fmla="*/ 17 h 672"/>
                <a:gd name="T18" fmla="*/ 31 w 63"/>
                <a:gd name="T19" fmla="*/ 0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3" h="672">
                  <a:moveTo>
                    <a:pt x="31" y="0"/>
                  </a:moveTo>
                  <a:cubicBezTo>
                    <a:pt x="31" y="0"/>
                    <a:pt x="31" y="0"/>
                    <a:pt x="31" y="0"/>
                  </a:cubicBezTo>
                  <a:cubicBezTo>
                    <a:pt x="8" y="1"/>
                    <a:pt x="2" y="23"/>
                    <a:pt x="0" y="30"/>
                  </a:cubicBezTo>
                  <a:cubicBezTo>
                    <a:pt x="0" y="31"/>
                    <a:pt x="0" y="32"/>
                    <a:pt x="0" y="32"/>
                  </a:cubicBezTo>
                  <a:cubicBezTo>
                    <a:pt x="0" y="672"/>
                    <a:pt x="0" y="672"/>
                    <a:pt x="0" y="672"/>
                  </a:cubicBezTo>
                  <a:cubicBezTo>
                    <a:pt x="1" y="672"/>
                    <a:pt x="1" y="672"/>
                    <a:pt x="1" y="672"/>
                  </a:cubicBezTo>
                  <a:cubicBezTo>
                    <a:pt x="63" y="672"/>
                    <a:pt x="63" y="672"/>
                    <a:pt x="63" y="672"/>
                  </a:cubicBezTo>
                  <a:cubicBezTo>
                    <a:pt x="63" y="32"/>
                    <a:pt x="63" y="32"/>
                    <a:pt x="63" y="32"/>
                  </a:cubicBezTo>
                  <a:cubicBezTo>
                    <a:pt x="63" y="32"/>
                    <a:pt x="61" y="24"/>
                    <a:pt x="57" y="17"/>
                  </a:cubicBezTo>
                  <a:cubicBezTo>
                    <a:pt x="52" y="9"/>
                    <a:pt x="45" y="0"/>
                    <a:pt x="31" y="0"/>
                  </a:cubicBezTo>
                </a:path>
              </a:pathLst>
            </a:custGeom>
            <a:solidFill>
              <a:srgbClr val="44546A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94" name="Freeform 49"/>
            <p:cNvSpPr>
              <a:spLocks/>
            </p:cNvSpPr>
            <p:nvPr/>
          </p:nvSpPr>
          <p:spPr bwMode="auto">
            <a:xfrm>
              <a:off x="7117328" y="5357314"/>
              <a:ext cx="70019" cy="183125"/>
            </a:xfrm>
            <a:custGeom>
              <a:avLst/>
              <a:gdLst>
                <a:gd name="T0" fmla="*/ 10 w 44"/>
                <a:gd name="T1" fmla="*/ 0 h 115"/>
                <a:gd name="T2" fmla="*/ 0 w 44"/>
                <a:gd name="T3" fmla="*/ 0 h 115"/>
                <a:gd name="T4" fmla="*/ 0 w 44"/>
                <a:gd name="T5" fmla="*/ 115 h 115"/>
                <a:gd name="T6" fmla="*/ 9 w 44"/>
                <a:gd name="T7" fmla="*/ 115 h 115"/>
                <a:gd name="T8" fmla="*/ 44 w 44"/>
                <a:gd name="T9" fmla="*/ 112 h 115"/>
                <a:gd name="T10" fmla="*/ 44 w 44"/>
                <a:gd name="T11" fmla="*/ 112 h 115"/>
                <a:gd name="T12" fmla="*/ 10 w 44"/>
                <a:gd name="T13" fmla="*/ 0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" h="115">
                  <a:moveTo>
                    <a:pt x="1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15"/>
                    <a:pt x="0" y="115"/>
                    <a:pt x="0" y="115"/>
                  </a:cubicBezTo>
                  <a:cubicBezTo>
                    <a:pt x="3" y="115"/>
                    <a:pt x="6" y="115"/>
                    <a:pt x="9" y="115"/>
                  </a:cubicBezTo>
                  <a:cubicBezTo>
                    <a:pt x="20" y="115"/>
                    <a:pt x="31" y="114"/>
                    <a:pt x="44" y="112"/>
                  </a:cubicBezTo>
                  <a:cubicBezTo>
                    <a:pt x="44" y="112"/>
                    <a:pt x="44" y="112"/>
                    <a:pt x="44" y="112"/>
                  </a:cubicBezTo>
                  <a:cubicBezTo>
                    <a:pt x="10" y="0"/>
                    <a:pt x="10" y="0"/>
                    <a:pt x="10" y="0"/>
                  </a:cubicBezTo>
                </a:path>
              </a:pathLst>
            </a:custGeom>
            <a:solidFill>
              <a:srgbClr val="44546A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95" name="Group 5"/>
          <p:cNvGrpSpPr/>
          <p:nvPr userDrawn="1"/>
        </p:nvGrpSpPr>
        <p:grpSpPr>
          <a:xfrm rot="10800000" flipV="1">
            <a:off x="1264287" y="6225655"/>
            <a:ext cx="403952" cy="2588666"/>
            <a:chOff x="6007804" y="4266641"/>
            <a:chExt cx="403952" cy="2588666"/>
          </a:xfrm>
        </p:grpSpPr>
        <p:sp>
          <p:nvSpPr>
            <p:cNvPr id="296" name="Freeform 29"/>
            <p:cNvSpPr>
              <a:spLocks/>
            </p:cNvSpPr>
            <p:nvPr/>
          </p:nvSpPr>
          <p:spPr bwMode="auto">
            <a:xfrm>
              <a:off x="6018576" y="4273373"/>
              <a:ext cx="300945" cy="490130"/>
            </a:xfrm>
            <a:custGeom>
              <a:avLst/>
              <a:gdLst>
                <a:gd name="T0" fmla="*/ 447 w 447"/>
                <a:gd name="T1" fmla="*/ 657 h 728"/>
                <a:gd name="T2" fmla="*/ 242 w 447"/>
                <a:gd name="T3" fmla="*/ 0 h 728"/>
                <a:gd name="T4" fmla="*/ 197 w 447"/>
                <a:gd name="T5" fmla="*/ 0 h 728"/>
                <a:gd name="T6" fmla="*/ 0 w 447"/>
                <a:gd name="T7" fmla="*/ 681 h 728"/>
                <a:gd name="T8" fmla="*/ 12 w 447"/>
                <a:gd name="T9" fmla="*/ 728 h 728"/>
                <a:gd name="T10" fmla="*/ 424 w 447"/>
                <a:gd name="T11" fmla="*/ 726 h 728"/>
                <a:gd name="T12" fmla="*/ 447 w 447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7" h="728">
                  <a:moveTo>
                    <a:pt x="447" y="657"/>
                  </a:moveTo>
                  <a:lnTo>
                    <a:pt x="242" y="0"/>
                  </a:lnTo>
                  <a:lnTo>
                    <a:pt x="197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4" y="726"/>
                  </a:lnTo>
                  <a:lnTo>
                    <a:pt x="447" y="657"/>
                  </a:lnTo>
                  <a:close/>
                </a:path>
              </a:pathLst>
            </a:custGeom>
            <a:solidFill>
              <a:srgbClr val="F8E9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97" name="Freeform 30"/>
            <p:cNvSpPr>
              <a:spLocks/>
            </p:cNvSpPr>
            <p:nvPr/>
          </p:nvSpPr>
          <p:spPr bwMode="auto">
            <a:xfrm>
              <a:off x="6018576" y="4273373"/>
              <a:ext cx="300945" cy="490130"/>
            </a:xfrm>
            <a:custGeom>
              <a:avLst/>
              <a:gdLst>
                <a:gd name="T0" fmla="*/ 447 w 447"/>
                <a:gd name="T1" fmla="*/ 657 h 728"/>
                <a:gd name="T2" fmla="*/ 242 w 447"/>
                <a:gd name="T3" fmla="*/ 0 h 728"/>
                <a:gd name="T4" fmla="*/ 197 w 447"/>
                <a:gd name="T5" fmla="*/ 0 h 728"/>
                <a:gd name="T6" fmla="*/ 0 w 447"/>
                <a:gd name="T7" fmla="*/ 681 h 728"/>
                <a:gd name="T8" fmla="*/ 12 w 447"/>
                <a:gd name="T9" fmla="*/ 728 h 728"/>
                <a:gd name="T10" fmla="*/ 424 w 447"/>
                <a:gd name="T11" fmla="*/ 726 h 728"/>
                <a:gd name="T12" fmla="*/ 447 w 447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7" h="728">
                  <a:moveTo>
                    <a:pt x="447" y="657"/>
                  </a:moveTo>
                  <a:lnTo>
                    <a:pt x="242" y="0"/>
                  </a:lnTo>
                  <a:lnTo>
                    <a:pt x="197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4" y="726"/>
                  </a:lnTo>
                  <a:lnTo>
                    <a:pt x="447" y="657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98" name="Freeform 31"/>
            <p:cNvSpPr>
              <a:spLocks/>
            </p:cNvSpPr>
            <p:nvPr/>
          </p:nvSpPr>
          <p:spPr bwMode="auto">
            <a:xfrm>
              <a:off x="6104752" y="4694831"/>
              <a:ext cx="125899" cy="2160476"/>
            </a:xfrm>
            <a:custGeom>
              <a:avLst/>
              <a:gdLst>
                <a:gd name="T0" fmla="*/ 79 w 79"/>
                <a:gd name="T1" fmla="*/ 1357 h 1357"/>
                <a:gd name="T2" fmla="*/ 0 w 79"/>
                <a:gd name="T3" fmla="*/ 1357 h 1357"/>
                <a:gd name="T4" fmla="*/ 0 w 79"/>
                <a:gd name="T5" fmla="*/ 32 h 1357"/>
                <a:gd name="T6" fmla="*/ 39 w 79"/>
                <a:gd name="T7" fmla="*/ 1 h 1357"/>
                <a:gd name="T8" fmla="*/ 79 w 79"/>
                <a:gd name="T9" fmla="*/ 32 h 1357"/>
                <a:gd name="T10" fmla="*/ 79 w 79"/>
                <a:gd name="T11" fmla="*/ 1357 h 13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9" h="1357">
                  <a:moveTo>
                    <a:pt x="79" y="1357"/>
                  </a:moveTo>
                  <a:cubicBezTo>
                    <a:pt x="0" y="1357"/>
                    <a:pt x="0" y="1357"/>
                    <a:pt x="0" y="1357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5" y="1"/>
                    <a:pt x="39" y="1"/>
                  </a:cubicBezTo>
                  <a:cubicBezTo>
                    <a:pt x="73" y="0"/>
                    <a:pt x="79" y="32"/>
                    <a:pt x="79" y="32"/>
                  </a:cubicBezTo>
                  <a:cubicBezTo>
                    <a:pt x="79" y="1357"/>
                    <a:pt x="79" y="1357"/>
                    <a:pt x="79" y="1357"/>
                  </a:cubicBezTo>
                </a:path>
              </a:pathLst>
            </a:custGeom>
            <a:solidFill>
              <a:srgbClr val="F39C11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99" name="Freeform 32"/>
            <p:cNvSpPr>
              <a:spLocks/>
            </p:cNvSpPr>
            <p:nvPr/>
          </p:nvSpPr>
          <p:spPr bwMode="auto">
            <a:xfrm>
              <a:off x="6228631" y="4692138"/>
              <a:ext cx="100315" cy="2161149"/>
            </a:xfrm>
            <a:custGeom>
              <a:avLst/>
              <a:gdLst>
                <a:gd name="T0" fmla="*/ 63 w 63"/>
                <a:gd name="T1" fmla="*/ 1358 h 1358"/>
                <a:gd name="T2" fmla="*/ 0 w 63"/>
                <a:gd name="T3" fmla="*/ 1358 h 1358"/>
                <a:gd name="T4" fmla="*/ 0 w 63"/>
                <a:gd name="T5" fmla="*/ 32 h 1358"/>
                <a:gd name="T6" fmla="*/ 30 w 63"/>
                <a:gd name="T7" fmla="*/ 0 h 1358"/>
                <a:gd name="T8" fmla="*/ 63 w 63"/>
                <a:gd name="T9" fmla="*/ 32 h 1358"/>
                <a:gd name="T10" fmla="*/ 63 w 63"/>
                <a:gd name="T11" fmla="*/ 1358 h 13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1358">
                  <a:moveTo>
                    <a:pt x="63" y="1358"/>
                  </a:moveTo>
                  <a:cubicBezTo>
                    <a:pt x="0" y="1358"/>
                    <a:pt x="0" y="1358"/>
                    <a:pt x="0" y="1358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0" y="0"/>
                  </a:cubicBezTo>
                  <a:cubicBezTo>
                    <a:pt x="57" y="0"/>
                    <a:pt x="63" y="32"/>
                    <a:pt x="63" y="32"/>
                  </a:cubicBezTo>
                  <a:cubicBezTo>
                    <a:pt x="63" y="1358"/>
                    <a:pt x="63" y="1358"/>
                    <a:pt x="63" y="1358"/>
                  </a:cubicBezTo>
                </a:path>
              </a:pathLst>
            </a:custGeom>
            <a:solidFill>
              <a:srgbClr val="FFB1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00" name="Freeform 33"/>
            <p:cNvSpPr>
              <a:spLocks/>
            </p:cNvSpPr>
            <p:nvPr/>
          </p:nvSpPr>
          <p:spPr bwMode="auto">
            <a:xfrm>
              <a:off x="6007804" y="4692138"/>
              <a:ext cx="100315" cy="2161149"/>
            </a:xfrm>
            <a:custGeom>
              <a:avLst/>
              <a:gdLst>
                <a:gd name="T0" fmla="*/ 63 w 63"/>
                <a:gd name="T1" fmla="*/ 1358 h 1358"/>
                <a:gd name="T2" fmla="*/ 0 w 63"/>
                <a:gd name="T3" fmla="*/ 1358 h 1358"/>
                <a:gd name="T4" fmla="*/ 0 w 63"/>
                <a:gd name="T5" fmla="*/ 32 h 1358"/>
                <a:gd name="T6" fmla="*/ 31 w 63"/>
                <a:gd name="T7" fmla="*/ 0 h 1358"/>
                <a:gd name="T8" fmla="*/ 63 w 63"/>
                <a:gd name="T9" fmla="*/ 32 h 1358"/>
                <a:gd name="T10" fmla="*/ 63 w 63"/>
                <a:gd name="T11" fmla="*/ 1358 h 13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1358">
                  <a:moveTo>
                    <a:pt x="63" y="1358"/>
                  </a:moveTo>
                  <a:cubicBezTo>
                    <a:pt x="0" y="1358"/>
                    <a:pt x="0" y="1358"/>
                    <a:pt x="0" y="1358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1" y="0"/>
                  </a:cubicBezTo>
                  <a:cubicBezTo>
                    <a:pt x="58" y="0"/>
                    <a:pt x="63" y="32"/>
                    <a:pt x="63" y="32"/>
                  </a:cubicBezTo>
                  <a:lnTo>
                    <a:pt x="63" y="1358"/>
                  </a:lnTo>
                  <a:close/>
                </a:path>
              </a:pathLst>
            </a:custGeom>
            <a:solidFill>
              <a:srgbClr val="F39C11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01" name="Freeform 34"/>
            <p:cNvSpPr>
              <a:spLocks/>
            </p:cNvSpPr>
            <p:nvPr/>
          </p:nvSpPr>
          <p:spPr bwMode="auto">
            <a:xfrm>
              <a:off x="6104752" y="4268661"/>
              <a:ext cx="129265" cy="185818"/>
            </a:xfrm>
            <a:custGeom>
              <a:avLst/>
              <a:gdLst>
                <a:gd name="T0" fmla="*/ 0 w 81"/>
                <a:gd name="T1" fmla="*/ 107 h 117"/>
                <a:gd name="T2" fmla="*/ 81 w 81"/>
                <a:gd name="T3" fmla="*/ 109 h 117"/>
                <a:gd name="T4" fmla="*/ 48 w 81"/>
                <a:gd name="T5" fmla="*/ 0 h 117"/>
                <a:gd name="T6" fmla="*/ 28 w 81"/>
                <a:gd name="T7" fmla="*/ 0 h 117"/>
                <a:gd name="T8" fmla="*/ 0 w 81"/>
                <a:gd name="T9" fmla="*/ 10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1" h="117">
                  <a:moveTo>
                    <a:pt x="0" y="107"/>
                  </a:moveTo>
                  <a:cubicBezTo>
                    <a:pt x="0" y="107"/>
                    <a:pt x="39" y="117"/>
                    <a:pt x="81" y="109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0" y="107"/>
                    <a:pt x="0" y="107"/>
                    <a:pt x="0" y="107"/>
                  </a:cubicBezTo>
                </a:path>
              </a:pathLst>
            </a:custGeom>
            <a:solidFill>
              <a:srgbClr val="F39C11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02" name="Freeform 50"/>
            <p:cNvSpPr>
              <a:spLocks/>
            </p:cNvSpPr>
            <p:nvPr/>
          </p:nvSpPr>
          <p:spPr bwMode="auto">
            <a:xfrm>
              <a:off x="6173424" y="4266641"/>
              <a:ext cx="238332" cy="2588666"/>
            </a:xfrm>
            <a:custGeom>
              <a:avLst/>
              <a:gdLst>
                <a:gd name="T0" fmla="*/ 27 w 150"/>
                <a:gd name="T1" fmla="*/ 0 h 1626"/>
                <a:gd name="T2" fmla="*/ 0 w 150"/>
                <a:gd name="T3" fmla="*/ 1 h 1626"/>
                <a:gd name="T4" fmla="*/ 5 w 150"/>
                <a:gd name="T5" fmla="*/ 1 h 1626"/>
                <a:gd name="T6" fmla="*/ 38 w 150"/>
                <a:gd name="T7" fmla="*/ 110 h 1626"/>
                <a:gd name="T8" fmla="*/ 92 w 150"/>
                <a:gd name="T9" fmla="*/ 282 h 1626"/>
                <a:gd name="T10" fmla="*/ 92 w 150"/>
                <a:gd name="T11" fmla="*/ 284 h 1626"/>
                <a:gd name="T12" fmla="*/ 98 w 150"/>
                <a:gd name="T13" fmla="*/ 299 h 1626"/>
                <a:gd name="T14" fmla="*/ 98 w 150"/>
                <a:gd name="T15" fmla="*/ 1625 h 1626"/>
                <a:gd name="T16" fmla="*/ 36 w 150"/>
                <a:gd name="T17" fmla="*/ 1625 h 1626"/>
                <a:gd name="T18" fmla="*/ 36 w 150"/>
                <a:gd name="T19" fmla="*/ 1626 h 1626"/>
                <a:gd name="T20" fmla="*/ 150 w 150"/>
                <a:gd name="T21" fmla="*/ 1626 h 1626"/>
                <a:gd name="T22" fmla="*/ 135 w 150"/>
                <a:gd name="T23" fmla="*/ 290 h 1626"/>
                <a:gd name="T24" fmla="*/ 27 w 150"/>
                <a:gd name="T25" fmla="*/ 0 h 16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50" h="1626">
                  <a:moveTo>
                    <a:pt x="27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38" y="110"/>
                    <a:pt x="38" y="110"/>
                    <a:pt x="38" y="110"/>
                  </a:cubicBezTo>
                  <a:cubicBezTo>
                    <a:pt x="92" y="282"/>
                    <a:pt x="92" y="282"/>
                    <a:pt x="92" y="282"/>
                  </a:cubicBezTo>
                  <a:cubicBezTo>
                    <a:pt x="92" y="284"/>
                    <a:pt x="92" y="284"/>
                    <a:pt x="92" y="284"/>
                  </a:cubicBezTo>
                  <a:cubicBezTo>
                    <a:pt x="96" y="291"/>
                    <a:pt x="98" y="299"/>
                    <a:pt x="98" y="299"/>
                  </a:cubicBezTo>
                  <a:cubicBezTo>
                    <a:pt x="98" y="1625"/>
                    <a:pt x="98" y="1625"/>
                    <a:pt x="98" y="1625"/>
                  </a:cubicBezTo>
                  <a:cubicBezTo>
                    <a:pt x="36" y="1625"/>
                    <a:pt x="36" y="1625"/>
                    <a:pt x="36" y="1625"/>
                  </a:cubicBezTo>
                  <a:cubicBezTo>
                    <a:pt x="36" y="1626"/>
                    <a:pt x="36" y="1626"/>
                    <a:pt x="36" y="1626"/>
                  </a:cubicBezTo>
                  <a:cubicBezTo>
                    <a:pt x="150" y="1626"/>
                    <a:pt x="150" y="1626"/>
                    <a:pt x="150" y="1626"/>
                  </a:cubicBezTo>
                  <a:cubicBezTo>
                    <a:pt x="135" y="290"/>
                    <a:pt x="135" y="290"/>
                    <a:pt x="135" y="290"/>
                  </a:cubicBezTo>
                  <a:cubicBezTo>
                    <a:pt x="27" y="0"/>
                    <a:pt x="27" y="0"/>
                    <a:pt x="27" y="0"/>
                  </a:cubicBezTo>
                </a:path>
              </a:pathLst>
            </a:custGeom>
            <a:solidFill>
              <a:srgbClr val="9C96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03" name="Freeform 51"/>
            <p:cNvSpPr>
              <a:spLocks/>
            </p:cNvSpPr>
            <p:nvPr/>
          </p:nvSpPr>
          <p:spPr bwMode="auto">
            <a:xfrm>
              <a:off x="6161979" y="4441687"/>
              <a:ext cx="157542" cy="298252"/>
            </a:xfrm>
            <a:custGeom>
              <a:avLst/>
              <a:gdLst>
                <a:gd name="T0" fmla="*/ 45 w 99"/>
                <a:gd name="T1" fmla="*/ 0 h 187"/>
                <a:gd name="T2" fmla="*/ 45 w 99"/>
                <a:gd name="T3" fmla="*/ 0 h 187"/>
                <a:gd name="T4" fmla="*/ 11 w 99"/>
                <a:gd name="T5" fmla="*/ 3 h 187"/>
                <a:gd name="T6" fmla="*/ 0 w 99"/>
                <a:gd name="T7" fmla="*/ 3 h 187"/>
                <a:gd name="T8" fmla="*/ 0 w 99"/>
                <a:gd name="T9" fmla="*/ 160 h 187"/>
                <a:gd name="T10" fmla="*/ 3 w 99"/>
                <a:gd name="T11" fmla="*/ 160 h 187"/>
                <a:gd name="T12" fmla="*/ 4 w 99"/>
                <a:gd name="T13" fmla="*/ 160 h 187"/>
                <a:gd name="T14" fmla="*/ 42 w 99"/>
                <a:gd name="T15" fmla="*/ 187 h 187"/>
                <a:gd name="T16" fmla="*/ 72 w 99"/>
                <a:gd name="T17" fmla="*/ 157 h 187"/>
                <a:gd name="T18" fmla="*/ 73 w 99"/>
                <a:gd name="T19" fmla="*/ 157 h 187"/>
                <a:gd name="T20" fmla="*/ 99 w 99"/>
                <a:gd name="T21" fmla="*/ 174 h 187"/>
                <a:gd name="T22" fmla="*/ 99 w 99"/>
                <a:gd name="T23" fmla="*/ 172 h 187"/>
                <a:gd name="T24" fmla="*/ 45 w 99"/>
                <a:gd name="T25" fmla="*/ 0 h 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9" h="187">
                  <a:moveTo>
                    <a:pt x="45" y="0"/>
                  </a:moveTo>
                  <a:cubicBezTo>
                    <a:pt x="45" y="0"/>
                    <a:pt x="45" y="0"/>
                    <a:pt x="45" y="0"/>
                  </a:cubicBezTo>
                  <a:cubicBezTo>
                    <a:pt x="33" y="2"/>
                    <a:pt x="21" y="3"/>
                    <a:pt x="11" y="3"/>
                  </a:cubicBezTo>
                  <a:cubicBezTo>
                    <a:pt x="7" y="3"/>
                    <a:pt x="3" y="3"/>
                    <a:pt x="0" y="3"/>
                  </a:cubicBezTo>
                  <a:cubicBezTo>
                    <a:pt x="0" y="160"/>
                    <a:pt x="0" y="160"/>
                    <a:pt x="0" y="160"/>
                  </a:cubicBezTo>
                  <a:cubicBezTo>
                    <a:pt x="1" y="160"/>
                    <a:pt x="2" y="160"/>
                    <a:pt x="3" y="160"/>
                  </a:cubicBezTo>
                  <a:cubicBezTo>
                    <a:pt x="3" y="160"/>
                    <a:pt x="4" y="160"/>
                    <a:pt x="4" y="160"/>
                  </a:cubicBezTo>
                  <a:cubicBezTo>
                    <a:pt x="29" y="160"/>
                    <a:pt x="39" y="178"/>
                    <a:pt x="42" y="187"/>
                  </a:cubicBezTo>
                  <a:cubicBezTo>
                    <a:pt x="44" y="179"/>
                    <a:pt x="50" y="158"/>
                    <a:pt x="72" y="157"/>
                  </a:cubicBezTo>
                  <a:cubicBezTo>
                    <a:pt x="73" y="157"/>
                    <a:pt x="73" y="157"/>
                    <a:pt x="73" y="157"/>
                  </a:cubicBezTo>
                  <a:cubicBezTo>
                    <a:pt x="87" y="157"/>
                    <a:pt x="94" y="166"/>
                    <a:pt x="99" y="174"/>
                  </a:cubicBezTo>
                  <a:cubicBezTo>
                    <a:pt x="99" y="172"/>
                    <a:pt x="99" y="172"/>
                    <a:pt x="99" y="172"/>
                  </a:cubicBezTo>
                  <a:cubicBezTo>
                    <a:pt x="45" y="0"/>
                    <a:pt x="45" y="0"/>
                    <a:pt x="45" y="0"/>
                  </a:cubicBezTo>
                </a:path>
              </a:pathLst>
            </a:custGeom>
            <a:solidFill>
              <a:srgbClr val="C2B3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04" name="Freeform 52"/>
            <p:cNvSpPr>
              <a:spLocks/>
            </p:cNvSpPr>
            <p:nvPr/>
          </p:nvSpPr>
          <p:spPr bwMode="auto">
            <a:xfrm>
              <a:off x="6161979" y="4696851"/>
              <a:ext cx="68672" cy="2158456"/>
            </a:xfrm>
            <a:custGeom>
              <a:avLst/>
              <a:gdLst>
                <a:gd name="T0" fmla="*/ 4 w 43"/>
                <a:gd name="T1" fmla="*/ 0 h 1356"/>
                <a:gd name="T2" fmla="*/ 3 w 43"/>
                <a:gd name="T3" fmla="*/ 0 h 1356"/>
                <a:gd name="T4" fmla="*/ 0 w 43"/>
                <a:gd name="T5" fmla="*/ 0 h 1356"/>
                <a:gd name="T6" fmla="*/ 0 w 43"/>
                <a:gd name="T7" fmla="*/ 1356 h 1356"/>
                <a:gd name="T8" fmla="*/ 43 w 43"/>
                <a:gd name="T9" fmla="*/ 1356 h 1356"/>
                <a:gd name="T10" fmla="*/ 43 w 43"/>
                <a:gd name="T11" fmla="*/ 1355 h 1356"/>
                <a:gd name="T12" fmla="*/ 42 w 43"/>
                <a:gd name="T13" fmla="*/ 1355 h 1356"/>
                <a:gd name="T14" fmla="*/ 42 w 43"/>
                <a:gd name="T15" fmla="*/ 29 h 1356"/>
                <a:gd name="T16" fmla="*/ 42 w 43"/>
                <a:gd name="T17" fmla="*/ 27 h 1356"/>
                <a:gd name="T18" fmla="*/ 4 w 43"/>
                <a:gd name="T19" fmla="*/ 0 h 13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3" h="1356">
                  <a:moveTo>
                    <a:pt x="4" y="0"/>
                  </a:moveTo>
                  <a:cubicBezTo>
                    <a:pt x="4" y="0"/>
                    <a:pt x="3" y="0"/>
                    <a:pt x="3" y="0"/>
                  </a:cubicBezTo>
                  <a:cubicBezTo>
                    <a:pt x="2" y="0"/>
                    <a:pt x="1" y="0"/>
                    <a:pt x="0" y="0"/>
                  </a:cubicBezTo>
                  <a:cubicBezTo>
                    <a:pt x="0" y="1356"/>
                    <a:pt x="0" y="1356"/>
                    <a:pt x="0" y="1356"/>
                  </a:cubicBezTo>
                  <a:cubicBezTo>
                    <a:pt x="43" y="1356"/>
                    <a:pt x="43" y="1356"/>
                    <a:pt x="43" y="1356"/>
                  </a:cubicBezTo>
                  <a:cubicBezTo>
                    <a:pt x="43" y="1355"/>
                    <a:pt x="43" y="1355"/>
                    <a:pt x="43" y="1355"/>
                  </a:cubicBezTo>
                  <a:cubicBezTo>
                    <a:pt x="42" y="1355"/>
                    <a:pt x="42" y="1355"/>
                    <a:pt x="42" y="1355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2" y="29"/>
                    <a:pt x="42" y="28"/>
                    <a:pt x="42" y="27"/>
                  </a:cubicBezTo>
                  <a:cubicBezTo>
                    <a:pt x="39" y="18"/>
                    <a:pt x="29" y="0"/>
                    <a:pt x="4" y="0"/>
                  </a:cubicBezTo>
                </a:path>
              </a:pathLst>
            </a:custGeom>
            <a:solidFill>
              <a:srgbClr val="F39C1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05" name="Freeform 53"/>
            <p:cNvSpPr>
              <a:spLocks/>
            </p:cNvSpPr>
            <p:nvPr/>
          </p:nvSpPr>
          <p:spPr bwMode="auto">
            <a:xfrm>
              <a:off x="6228631" y="4692138"/>
              <a:ext cx="100315" cy="2161149"/>
            </a:xfrm>
            <a:custGeom>
              <a:avLst/>
              <a:gdLst>
                <a:gd name="T0" fmla="*/ 31 w 63"/>
                <a:gd name="T1" fmla="*/ 0 h 1358"/>
                <a:gd name="T2" fmla="*/ 30 w 63"/>
                <a:gd name="T3" fmla="*/ 0 h 1358"/>
                <a:gd name="T4" fmla="*/ 0 w 63"/>
                <a:gd name="T5" fmla="*/ 30 h 1358"/>
                <a:gd name="T6" fmla="*/ 0 w 63"/>
                <a:gd name="T7" fmla="*/ 32 h 1358"/>
                <a:gd name="T8" fmla="*/ 0 w 63"/>
                <a:gd name="T9" fmla="*/ 1358 h 1358"/>
                <a:gd name="T10" fmla="*/ 1 w 63"/>
                <a:gd name="T11" fmla="*/ 1358 h 1358"/>
                <a:gd name="T12" fmla="*/ 63 w 63"/>
                <a:gd name="T13" fmla="*/ 1358 h 1358"/>
                <a:gd name="T14" fmla="*/ 63 w 63"/>
                <a:gd name="T15" fmla="*/ 32 h 1358"/>
                <a:gd name="T16" fmla="*/ 57 w 63"/>
                <a:gd name="T17" fmla="*/ 17 h 1358"/>
                <a:gd name="T18" fmla="*/ 31 w 63"/>
                <a:gd name="T19" fmla="*/ 0 h 13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3" h="1358">
                  <a:moveTo>
                    <a:pt x="31" y="0"/>
                  </a:moveTo>
                  <a:cubicBezTo>
                    <a:pt x="31" y="0"/>
                    <a:pt x="31" y="0"/>
                    <a:pt x="30" y="0"/>
                  </a:cubicBezTo>
                  <a:cubicBezTo>
                    <a:pt x="8" y="1"/>
                    <a:pt x="2" y="22"/>
                    <a:pt x="0" y="30"/>
                  </a:cubicBezTo>
                  <a:cubicBezTo>
                    <a:pt x="0" y="31"/>
                    <a:pt x="0" y="32"/>
                    <a:pt x="0" y="32"/>
                  </a:cubicBezTo>
                  <a:cubicBezTo>
                    <a:pt x="0" y="1358"/>
                    <a:pt x="0" y="1358"/>
                    <a:pt x="0" y="1358"/>
                  </a:cubicBezTo>
                  <a:cubicBezTo>
                    <a:pt x="1" y="1358"/>
                    <a:pt x="1" y="1358"/>
                    <a:pt x="1" y="1358"/>
                  </a:cubicBezTo>
                  <a:cubicBezTo>
                    <a:pt x="63" y="1358"/>
                    <a:pt x="63" y="1358"/>
                    <a:pt x="63" y="1358"/>
                  </a:cubicBezTo>
                  <a:cubicBezTo>
                    <a:pt x="63" y="32"/>
                    <a:pt x="63" y="32"/>
                    <a:pt x="63" y="32"/>
                  </a:cubicBezTo>
                  <a:cubicBezTo>
                    <a:pt x="63" y="32"/>
                    <a:pt x="61" y="24"/>
                    <a:pt x="57" y="17"/>
                  </a:cubicBezTo>
                  <a:cubicBezTo>
                    <a:pt x="52" y="9"/>
                    <a:pt x="45" y="0"/>
                    <a:pt x="31" y="0"/>
                  </a:cubicBezTo>
                </a:path>
              </a:pathLst>
            </a:custGeom>
            <a:solidFill>
              <a:srgbClr val="F39C1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06" name="Freeform 54"/>
            <p:cNvSpPr>
              <a:spLocks/>
            </p:cNvSpPr>
            <p:nvPr/>
          </p:nvSpPr>
          <p:spPr bwMode="auto">
            <a:xfrm>
              <a:off x="6161979" y="4268661"/>
              <a:ext cx="72038" cy="178413"/>
            </a:xfrm>
            <a:custGeom>
              <a:avLst/>
              <a:gdLst>
                <a:gd name="T0" fmla="*/ 12 w 45"/>
                <a:gd name="T1" fmla="*/ 0 h 112"/>
                <a:gd name="T2" fmla="*/ 7 w 45"/>
                <a:gd name="T3" fmla="*/ 0 h 112"/>
                <a:gd name="T4" fmla="*/ 0 w 45"/>
                <a:gd name="T5" fmla="*/ 0 h 112"/>
                <a:gd name="T6" fmla="*/ 0 w 45"/>
                <a:gd name="T7" fmla="*/ 112 h 112"/>
                <a:gd name="T8" fmla="*/ 11 w 45"/>
                <a:gd name="T9" fmla="*/ 112 h 112"/>
                <a:gd name="T10" fmla="*/ 45 w 45"/>
                <a:gd name="T11" fmla="*/ 109 h 112"/>
                <a:gd name="T12" fmla="*/ 45 w 45"/>
                <a:gd name="T13" fmla="*/ 109 h 112"/>
                <a:gd name="T14" fmla="*/ 12 w 45"/>
                <a:gd name="T15" fmla="*/ 0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5" h="112">
                  <a:moveTo>
                    <a:pt x="12" y="0"/>
                  </a:moveTo>
                  <a:cubicBezTo>
                    <a:pt x="7" y="0"/>
                    <a:pt x="7" y="0"/>
                    <a:pt x="7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12"/>
                    <a:pt x="0" y="112"/>
                    <a:pt x="0" y="112"/>
                  </a:cubicBezTo>
                  <a:cubicBezTo>
                    <a:pt x="3" y="112"/>
                    <a:pt x="7" y="112"/>
                    <a:pt x="11" y="112"/>
                  </a:cubicBezTo>
                  <a:cubicBezTo>
                    <a:pt x="21" y="112"/>
                    <a:pt x="33" y="111"/>
                    <a:pt x="45" y="109"/>
                  </a:cubicBezTo>
                  <a:cubicBezTo>
                    <a:pt x="45" y="109"/>
                    <a:pt x="45" y="109"/>
                    <a:pt x="45" y="109"/>
                  </a:cubicBezTo>
                  <a:cubicBezTo>
                    <a:pt x="12" y="0"/>
                    <a:pt x="12" y="0"/>
                    <a:pt x="12" y="0"/>
                  </a:cubicBezTo>
                </a:path>
              </a:pathLst>
            </a:custGeom>
            <a:solidFill>
              <a:srgbClr val="F39C1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07" name="Group 6"/>
          <p:cNvGrpSpPr/>
          <p:nvPr userDrawn="1"/>
        </p:nvGrpSpPr>
        <p:grpSpPr>
          <a:xfrm rot="10800000" flipV="1">
            <a:off x="786275" y="6225655"/>
            <a:ext cx="409339" cy="3142082"/>
            <a:chOff x="6480429" y="3713225"/>
            <a:chExt cx="409339" cy="3142082"/>
          </a:xfrm>
        </p:grpSpPr>
        <p:sp>
          <p:nvSpPr>
            <p:cNvPr id="308" name="Freeform 5"/>
            <p:cNvSpPr>
              <a:spLocks/>
            </p:cNvSpPr>
            <p:nvPr/>
          </p:nvSpPr>
          <p:spPr bwMode="auto">
            <a:xfrm>
              <a:off x="6491874" y="3722651"/>
              <a:ext cx="302292" cy="490130"/>
            </a:xfrm>
            <a:custGeom>
              <a:avLst/>
              <a:gdLst>
                <a:gd name="T0" fmla="*/ 449 w 449"/>
                <a:gd name="T1" fmla="*/ 657 h 728"/>
                <a:gd name="T2" fmla="*/ 241 w 449"/>
                <a:gd name="T3" fmla="*/ 0 h 728"/>
                <a:gd name="T4" fmla="*/ 196 w 449"/>
                <a:gd name="T5" fmla="*/ 0 h 728"/>
                <a:gd name="T6" fmla="*/ 0 w 449"/>
                <a:gd name="T7" fmla="*/ 681 h 728"/>
                <a:gd name="T8" fmla="*/ 12 w 449"/>
                <a:gd name="T9" fmla="*/ 728 h 728"/>
                <a:gd name="T10" fmla="*/ 423 w 449"/>
                <a:gd name="T11" fmla="*/ 726 h 728"/>
                <a:gd name="T12" fmla="*/ 449 w 449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9" h="728">
                  <a:moveTo>
                    <a:pt x="449" y="657"/>
                  </a:moveTo>
                  <a:lnTo>
                    <a:pt x="241" y="0"/>
                  </a:lnTo>
                  <a:lnTo>
                    <a:pt x="196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3" y="726"/>
                  </a:lnTo>
                  <a:lnTo>
                    <a:pt x="449" y="657"/>
                  </a:lnTo>
                  <a:close/>
                </a:path>
              </a:pathLst>
            </a:custGeom>
            <a:solidFill>
              <a:srgbClr val="F8E9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09" name="Freeform 6"/>
            <p:cNvSpPr>
              <a:spLocks/>
            </p:cNvSpPr>
            <p:nvPr/>
          </p:nvSpPr>
          <p:spPr bwMode="auto">
            <a:xfrm>
              <a:off x="6491874" y="3722651"/>
              <a:ext cx="302292" cy="490130"/>
            </a:xfrm>
            <a:custGeom>
              <a:avLst/>
              <a:gdLst>
                <a:gd name="T0" fmla="*/ 449 w 449"/>
                <a:gd name="T1" fmla="*/ 657 h 728"/>
                <a:gd name="T2" fmla="*/ 241 w 449"/>
                <a:gd name="T3" fmla="*/ 0 h 728"/>
                <a:gd name="T4" fmla="*/ 196 w 449"/>
                <a:gd name="T5" fmla="*/ 0 h 728"/>
                <a:gd name="T6" fmla="*/ 0 w 449"/>
                <a:gd name="T7" fmla="*/ 681 h 728"/>
                <a:gd name="T8" fmla="*/ 12 w 449"/>
                <a:gd name="T9" fmla="*/ 728 h 728"/>
                <a:gd name="T10" fmla="*/ 423 w 449"/>
                <a:gd name="T11" fmla="*/ 726 h 728"/>
                <a:gd name="T12" fmla="*/ 449 w 449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9" h="728">
                  <a:moveTo>
                    <a:pt x="449" y="657"/>
                  </a:moveTo>
                  <a:lnTo>
                    <a:pt x="241" y="0"/>
                  </a:lnTo>
                  <a:lnTo>
                    <a:pt x="196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3" y="726"/>
                  </a:lnTo>
                  <a:lnTo>
                    <a:pt x="449" y="657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10" name="Freeform 7"/>
            <p:cNvSpPr>
              <a:spLocks/>
            </p:cNvSpPr>
            <p:nvPr/>
          </p:nvSpPr>
          <p:spPr bwMode="auto">
            <a:xfrm>
              <a:off x="6579397" y="4144108"/>
              <a:ext cx="125899" cy="2711199"/>
            </a:xfrm>
            <a:custGeom>
              <a:avLst/>
              <a:gdLst>
                <a:gd name="T0" fmla="*/ 79 w 79"/>
                <a:gd name="T1" fmla="*/ 1703 h 1703"/>
                <a:gd name="T2" fmla="*/ 0 w 79"/>
                <a:gd name="T3" fmla="*/ 1703 h 1703"/>
                <a:gd name="T4" fmla="*/ 0 w 79"/>
                <a:gd name="T5" fmla="*/ 33 h 1703"/>
                <a:gd name="T6" fmla="*/ 38 w 79"/>
                <a:gd name="T7" fmla="*/ 1 h 1703"/>
                <a:gd name="T8" fmla="*/ 79 w 79"/>
                <a:gd name="T9" fmla="*/ 33 h 1703"/>
                <a:gd name="T10" fmla="*/ 79 w 79"/>
                <a:gd name="T11" fmla="*/ 1703 h 17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9" h="1703">
                  <a:moveTo>
                    <a:pt x="79" y="1703"/>
                  </a:moveTo>
                  <a:cubicBezTo>
                    <a:pt x="0" y="1703"/>
                    <a:pt x="0" y="1703"/>
                    <a:pt x="0" y="1703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5" y="2"/>
                    <a:pt x="38" y="1"/>
                  </a:cubicBezTo>
                  <a:cubicBezTo>
                    <a:pt x="72" y="0"/>
                    <a:pt x="79" y="33"/>
                    <a:pt x="79" y="33"/>
                  </a:cubicBezTo>
                  <a:cubicBezTo>
                    <a:pt x="79" y="1703"/>
                    <a:pt x="79" y="1703"/>
                    <a:pt x="79" y="1703"/>
                  </a:cubicBezTo>
                </a:path>
              </a:pathLst>
            </a:custGeom>
            <a:solidFill>
              <a:srgbClr val="E23761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11" name="Freeform 8"/>
            <p:cNvSpPr>
              <a:spLocks/>
            </p:cNvSpPr>
            <p:nvPr/>
          </p:nvSpPr>
          <p:spPr bwMode="auto">
            <a:xfrm>
              <a:off x="6701930" y="4141415"/>
              <a:ext cx="100315" cy="2711872"/>
            </a:xfrm>
            <a:custGeom>
              <a:avLst/>
              <a:gdLst>
                <a:gd name="T0" fmla="*/ 63 w 63"/>
                <a:gd name="T1" fmla="*/ 1704 h 1704"/>
                <a:gd name="T2" fmla="*/ 0 w 63"/>
                <a:gd name="T3" fmla="*/ 1704 h 1704"/>
                <a:gd name="T4" fmla="*/ 0 w 63"/>
                <a:gd name="T5" fmla="*/ 33 h 1704"/>
                <a:gd name="T6" fmla="*/ 31 w 63"/>
                <a:gd name="T7" fmla="*/ 1 h 1704"/>
                <a:gd name="T8" fmla="*/ 63 w 63"/>
                <a:gd name="T9" fmla="*/ 33 h 1704"/>
                <a:gd name="T10" fmla="*/ 63 w 63"/>
                <a:gd name="T11" fmla="*/ 1704 h 17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1704">
                  <a:moveTo>
                    <a:pt x="63" y="1704"/>
                  </a:moveTo>
                  <a:cubicBezTo>
                    <a:pt x="0" y="1704"/>
                    <a:pt x="0" y="1704"/>
                    <a:pt x="0" y="1704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4" y="1"/>
                    <a:pt x="31" y="1"/>
                  </a:cubicBezTo>
                  <a:cubicBezTo>
                    <a:pt x="58" y="0"/>
                    <a:pt x="63" y="33"/>
                    <a:pt x="63" y="33"/>
                  </a:cubicBezTo>
                  <a:cubicBezTo>
                    <a:pt x="63" y="1704"/>
                    <a:pt x="63" y="1704"/>
                    <a:pt x="63" y="1704"/>
                  </a:cubicBezTo>
                </a:path>
              </a:pathLst>
            </a:custGeom>
            <a:solidFill>
              <a:srgbClr val="3DCEB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12" name="Freeform 9"/>
            <p:cNvSpPr>
              <a:spLocks/>
            </p:cNvSpPr>
            <p:nvPr/>
          </p:nvSpPr>
          <p:spPr bwMode="auto">
            <a:xfrm>
              <a:off x="6480429" y="4141415"/>
              <a:ext cx="100315" cy="2711872"/>
            </a:xfrm>
            <a:custGeom>
              <a:avLst/>
              <a:gdLst>
                <a:gd name="T0" fmla="*/ 63 w 63"/>
                <a:gd name="T1" fmla="*/ 1704 h 1704"/>
                <a:gd name="T2" fmla="*/ 0 w 63"/>
                <a:gd name="T3" fmla="*/ 1704 h 1704"/>
                <a:gd name="T4" fmla="*/ 0 w 63"/>
                <a:gd name="T5" fmla="*/ 33 h 1704"/>
                <a:gd name="T6" fmla="*/ 31 w 63"/>
                <a:gd name="T7" fmla="*/ 1 h 1704"/>
                <a:gd name="T8" fmla="*/ 63 w 63"/>
                <a:gd name="T9" fmla="*/ 33 h 1704"/>
                <a:gd name="T10" fmla="*/ 63 w 63"/>
                <a:gd name="T11" fmla="*/ 1704 h 17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1704">
                  <a:moveTo>
                    <a:pt x="63" y="1704"/>
                  </a:moveTo>
                  <a:cubicBezTo>
                    <a:pt x="0" y="1704"/>
                    <a:pt x="0" y="1704"/>
                    <a:pt x="0" y="1704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4" y="1"/>
                    <a:pt x="31" y="1"/>
                  </a:cubicBezTo>
                  <a:cubicBezTo>
                    <a:pt x="58" y="0"/>
                    <a:pt x="63" y="33"/>
                    <a:pt x="63" y="33"/>
                  </a:cubicBezTo>
                  <a:lnTo>
                    <a:pt x="63" y="1704"/>
                  </a:lnTo>
                  <a:close/>
                </a:path>
              </a:pathLst>
            </a:custGeom>
            <a:solidFill>
              <a:srgbClr val="E23761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13" name="Freeform 10"/>
            <p:cNvSpPr>
              <a:spLocks/>
            </p:cNvSpPr>
            <p:nvPr/>
          </p:nvSpPr>
          <p:spPr bwMode="auto">
            <a:xfrm>
              <a:off x="6576031" y="3714572"/>
              <a:ext cx="131958" cy="191204"/>
            </a:xfrm>
            <a:custGeom>
              <a:avLst/>
              <a:gdLst>
                <a:gd name="T0" fmla="*/ 0 w 83"/>
                <a:gd name="T1" fmla="*/ 111 h 120"/>
                <a:gd name="T2" fmla="*/ 83 w 83"/>
                <a:gd name="T3" fmla="*/ 113 h 120"/>
                <a:gd name="T4" fmla="*/ 50 w 83"/>
                <a:gd name="T5" fmla="*/ 0 h 120"/>
                <a:gd name="T6" fmla="*/ 29 w 83"/>
                <a:gd name="T7" fmla="*/ 0 h 120"/>
                <a:gd name="T8" fmla="*/ 0 w 83"/>
                <a:gd name="T9" fmla="*/ 111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3" h="120">
                  <a:moveTo>
                    <a:pt x="0" y="111"/>
                  </a:moveTo>
                  <a:cubicBezTo>
                    <a:pt x="0" y="111"/>
                    <a:pt x="40" y="120"/>
                    <a:pt x="83" y="113"/>
                  </a:cubicBezTo>
                  <a:cubicBezTo>
                    <a:pt x="50" y="0"/>
                    <a:pt x="50" y="0"/>
                    <a:pt x="50" y="0"/>
                  </a:cubicBezTo>
                  <a:cubicBezTo>
                    <a:pt x="29" y="0"/>
                    <a:pt x="29" y="0"/>
                    <a:pt x="29" y="0"/>
                  </a:cubicBezTo>
                  <a:cubicBezTo>
                    <a:pt x="0" y="111"/>
                    <a:pt x="0" y="111"/>
                    <a:pt x="0" y="111"/>
                  </a:cubicBezTo>
                </a:path>
              </a:pathLst>
            </a:custGeom>
            <a:solidFill>
              <a:srgbClr val="E23761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14" name="Freeform 55"/>
            <p:cNvSpPr>
              <a:spLocks/>
            </p:cNvSpPr>
            <p:nvPr/>
          </p:nvSpPr>
          <p:spPr bwMode="auto">
            <a:xfrm>
              <a:off x="6655475" y="3713225"/>
              <a:ext cx="234293" cy="3142082"/>
            </a:xfrm>
            <a:custGeom>
              <a:avLst/>
              <a:gdLst>
                <a:gd name="T0" fmla="*/ 24 w 147"/>
                <a:gd name="T1" fmla="*/ 0 h 1974"/>
                <a:gd name="T2" fmla="*/ 0 w 147"/>
                <a:gd name="T3" fmla="*/ 1 h 1974"/>
                <a:gd name="T4" fmla="*/ 33 w 147"/>
                <a:gd name="T5" fmla="*/ 114 h 1974"/>
                <a:gd name="T6" fmla="*/ 33 w 147"/>
                <a:gd name="T7" fmla="*/ 114 h 1974"/>
                <a:gd name="T8" fmla="*/ 87 w 147"/>
                <a:gd name="T9" fmla="*/ 284 h 1974"/>
                <a:gd name="T10" fmla="*/ 86 w 147"/>
                <a:gd name="T11" fmla="*/ 286 h 1974"/>
                <a:gd name="T12" fmla="*/ 92 w 147"/>
                <a:gd name="T13" fmla="*/ 302 h 1974"/>
                <a:gd name="T14" fmla="*/ 92 w 147"/>
                <a:gd name="T15" fmla="*/ 1973 h 1974"/>
                <a:gd name="T16" fmla="*/ 31 w 147"/>
                <a:gd name="T17" fmla="*/ 1973 h 1974"/>
                <a:gd name="T18" fmla="*/ 31 w 147"/>
                <a:gd name="T19" fmla="*/ 1974 h 1974"/>
                <a:gd name="T20" fmla="*/ 147 w 147"/>
                <a:gd name="T21" fmla="*/ 1974 h 1974"/>
                <a:gd name="T22" fmla="*/ 132 w 147"/>
                <a:gd name="T23" fmla="*/ 290 h 1974"/>
                <a:gd name="T24" fmla="*/ 24 w 147"/>
                <a:gd name="T25" fmla="*/ 0 h 19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47" h="1974">
                  <a:moveTo>
                    <a:pt x="24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33" y="114"/>
                    <a:pt x="33" y="114"/>
                    <a:pt x="33" y="114"/>
                  </a:cubicBezTo>
                  <a:cubicBezTo>
                    <a:pt x="33" y="114"/>
                    <a:pt x="33" y="114"/>
                    <a:pt x="33" y="114"/>
                  </a:cubicBezTo>
                  <a:cubicBezTo>
                    <a:pt x="87" y="284"/>
                    <a:pt x="87" y="284"/>
                    <a:pt x="87" y="284"/>
                  </a:cubicBezTo>
                  <a:cubicBezTo>
                    <a:pt x="86" y="286"/>
                    <a:pt x="86" y="286"/>
                    <a:pt x="86" y="286"/>
                  </a:cubicBezTo>
                  <a:cubicBezTo>
                    <a:pt x="91" y="294"/>
                    <a:pt x="92" y="302"/>
                    <a:pt x="92" y="302"/>
                  </a:cubicBezTo>
                  <a:cubicBezTo>
                    <a:pt x="92" y="1973"/>
                    <a:pt x="92" y="1973"/>
                    <a:pt x="92" y="1973"/>
                  </a:cubicBezTo>
                  <a:cubicBezTo>
                    <a:pt x="31" y="1973"/>
                    <a:pt x="31" y="1973"/>
                    <a:pt x="31" y="1973"/>
                  </a:cubicBezTo>
                  <a:cubicBezTo>
                    <a:pt x="31" y="1974"/>
                    <a:pt x="31" y="1974"/>
                    <a:pt x="31" y="1974"/>
                  </a:cubicBezTo>
                  <a:cubicBezTo>
                    <a:pt x="147" y="1974"/>
                    <a:pt x="147" y="1974"/>
                    <a:pt x="147" y="1974"/>
                  </a:cubicBezTo>
                  <a:cubicBezTo>
                    <a:pt x="132" y="290"/>
                    <a:pt x="132" y="290"/>
                    <a:pt x="132" y="290"/>
                  </a:cubicBezTo>
                  <a:cubicBezTo>
                    <a:pt x="24" y="0"/>
                    <a:pt x="24" y="0"/>
                    <a:pt x="24" y="0"/>
                  </a:cubicBezTo>
                </a:path>
              </a:pathLst>
            </a:custGeom>
            <a:solidFill>
              <a:srgbClr val="9C96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15" name="Freeform 56"/>
            <p:cNvSpPr>
              <a:spLocks/>
            </p:cNvSpPr>
            <p:nvPr/>
          </p:nvSpPr>
          <p:spPr bwMode="auto">
            <a:xfrm>
              <a:off x="6639990" y="3894331"/>
              <a:ext cx="154175" cy="294886"/>
            </a:xfrm>
            <a:custGeom>
              <a:avLst/>
              <a:gdLst>
                <a:gd name="T0" fmla="*/ 43 w 97"/>
                <a:gd name="T1" fmla="*/ 0 h 185"/>
                <a:gd name="T2" fmla="*/ 8 w 97"/>
                <a:gd name="T3" fmla="*/ 3 h 185"/>
                <a:gd name="T4" fmla="*/ 0 w 97"/>
                <a:gd name="T5" fmla="*/ 3 h 185"/>
                <a:gd name="T6" fmla="*/ 0 w 97"/>
                <a:gd name="T7" fmla="*/ 158 h 185"/>
                <a:gd name="T8" fmla="*/ 0 w 97"/>
                <a:gd name="T9" fmla="*/ 158 h 185"/>
                <a:gd name="T10" fmla="*/ 1 w 97"/>
                <a:gd name="T11" fmla="*/ 158 h 185"/>
                <a:gd name="T12" fmla="*/ 39 w 97"/>
                <a:gd name="T13" fmla="*/ 185 h 185"/>
                <a:gd name="T14" fmla="*/ 70 w 97"/>
                <a:gd name="T15" fmla="*/ 156 h 185"/>
                <a:gd name="T16" fmla="*/ 71 w 97"/>
                <a:gd name="T17" fmla="*/ 156 h 185"/>
                <a:gd name="T18" fmla="*/ 96 w 97"/>
                <a:gd name="T19" fmla="*/ 172 h 185"/>
                <a:gd name="T20" fmla="*/ 97 w 97"/>
                <a:gd name="T21" fmla="*/ 170 h 185"/>
                <a:gd name="T22" fmla="*/ 43 w 97"/>
                <a:gd name="T23" fmla="*/ 0 h 1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97" h="185">
                  <a:moveTo>
                    <a:pt x="43" y="0"/>
                  </a:moveTo>
                  <a:cubicBezTo>
                    <a:pt x="31" y="2"/>
                    <a:pt x="19" y="3"/>
                    <a:pt x="8" y="3"/>
                  </a:cubicBezTo>
                  <a:cubicBezTo>
                    <a:pt x="5" y="3"/>
                    <a:pt x="3" y="3"/>
                    <a:pt x="0" y="3"/>
                  </a:cubicBezTo>
                  <a:cubicBezTo>
                    <a:pt x="0" y="158"/>
                    <a:pt x="0" y="158"/>
                    <a:pt x="0" y="158"/>
                  </a:cubicBezTo>
                  <a:cubicBezTo>
                    <a:pt x="0" y="158"/>
                    <a:pt x="0" y="158"/>
                    <a:pt x="0" y="158"/>
                  </a:cubicBezTo>
                  <a:cubicBezTo>
                    <a:pt x="1" y="158"/>
                    <a:pt x="1" y="158"/>
                    <a:pt x="1" y="158"/>
                  </a:cubicBezTo>
                  <a:cubicBezTo>
                    <a:pt x="26" y="158"/>
                    <a:pt x="36" y="176"/>
                    <a:pt x="39" y="185"/>
                  </a:cubicBezTo>
                  <a:cubicBezTo>
                    <a:pt x="41" y="178"/>
                    <a:pt x="47" y="156"/>
                    <a:pt x="70" y="156"/>
                  </a:cubicBezTo>
                  <a:cubicBezTo>
                    <a:pt x="70" y="156"/>
                    <a:pt x="70" y="156"/>
                    <a:pt x="71" y="156"/>
                  </a:cubicBezTo>
                  <a:cubicBezTo>
                    <a:pt x="84" y="156"/>
                    <a:pt x="92" y="164"/>
                    <a:pt x="96" y="172"/>
                  </a:cubicBezTo>
                  <a:cubicBezTo>
                    <a:pt x="97" y="170"/>
                    <a:pt x="97" y="170"/>
                    <a:pt x="97" y="170"/>
                  </a:cubicBezTo>
                  <a:cubicBezTo>
                    <a:pt x="43" y="0"/>
                    <a:pt x="43" y="0"/>
                    <a:pt x="43" y="0"/>
                  </a:cubicBezTo>
                </a:path>
              </a:pathLst>
            </a:custGeom>
            <a:solidFill>
              <a:srgbClr val="C2B3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16" name="Freeform 57"/>
            <p:cNvSpPr>
              <a:spLocks/>
            </p:cNvSpPr>
            <p:nvPr/>
          </p:nvSpPr>
          <p:spPr bwMode="auto">
            <a:xfrm>
              <a:off x="6639990" y="4146128"/>
              <a:ext cx="65306" cy="2709179"/>
            </a:xfrm>
            <a:custGeom>
              <a:avLst/>
              <a:gdLst>
                <a:gd name="T0" fmla="*/ 1 w 41"/>
                <a:gd name="T1" fmla="*/ 0 h 1702"/>
                <a:gd name="T2" fmla="*/ 0 w 41"/>
                <a:gd name="T3" fmla="*/ 0 h 1702"/>
                <a:gd name="T4" fmla="*/ 0 w 41"/>
                <a:gd name="T5" fmla="*/ 0 h 1702"/>
                <a:gd name="T6" fmla="*/ 0 w 41"/>
                <a:gd name="T7" fmla="*/ 1702 h 1702"/>
                <a:gd name="T8" fmla="*/ 41 w 41"/>
                <a:gd name="T9" fmla="*/ 1702 h 1702"/>
                <a:gd name="T10" fmla="*/ 41 w 41"/>
                <a:gd name="T11" fmla="*/ 1701 h 1702"/>
                <a:gd name="T12" fmla="*/ 39 w 41"/>
                <a:gd name="T13" fmla="*/ 1701 h 1702"/>
                <a:gd name="T14" fmla="*/ 39 w 41"/>
                <a:gd name="T15" fmla="*/ 30 h 1702"/>
                <a:gd name="T16" fmla="*/ 39 w 41"/>
                <a:gd name="T17" fmla="*/ 27 h 1702"/>
                <a:gd name="T18" fmla="*/ 1 w 41"/>
                <a:gd name="T19" fmla="*/ 0 h 17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1" h="1702">
                  <a:moveTo>
                    <a:pt x="1" y="0"/>
                  </a:moveTo>
                  <a:cubicBezTo>
                    <a:pt x="1" y="0"/>
                    <a:pt x="1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702"/>
                    <a:pt x="0" y="1702"/>
                    <a:pt x="0" y="1702"/>
                  </a:cubicBezTo>
                  <a:cubicBezTo>
                    <a:pt x="41" y="1702"/>
                    <a:pt x="41" y="1702"/>
                    <a:pt x="41" y="1702"/>
                  </a:cubicBezTo>
                  <a:cubicBezTo>
                    <a:pt x="41" y="1701"/>
                    <a:pt x="41" y="1701"/>
                    <a:pt x="41" y="1701"/>
                  </a:cubicBezTo>
                  <a:cubicBezTo>
                    <a:pt x="39" y="1701"/>
                    <a:pt x="39" y="1701"/>
                    <a:pt x="39" y="1701"/>
                  </a:cubicBezTo>
                  <a:cubicBezTo>
                    <a:pt x="39" y="30"/>
                    <a:pt x="39" y="30"/>
                    <a:pt x="39" y="30"/>
                  </a:cubicBezTo>
                  <a:cubicBezTo>
                    <a:pt x="39" y="30"/>
                    <a:pt x="39" y="29"/>
                    <a:pt x="39" y="27"/>
                  </a:cubicBezTo>
                  <a:cubicBezTo>
                    <a:pt x="36" y="18"/>
                    <a:pt x="26" y="0"/>
                    <a:pt x="1" y="0"/>
                  </a:cubicBezTo>
                </a:path>
              </a:pathLst>
            </a:custGeom>
            <a:solidFill>
              <a:srgbClr val="E2376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17" name="Freeform 58"/>
            <p:cNvSpPr>
              <a:spLocks/>
            </p:cNvSpPr>
            <p:nvPr/>
          </p:nvSpPr>
          <p:spPr bwMode="auto">
            <a:xfrm>
              <a:off x="6701930" y="4142762"/>
              <a:ext cx="100315" cy="2710525"/>
            </a:xfrm>
            <a:custGeom>
              <a:avLst/>
              <a:gdLst>
                <a:gd name="T0" fmla="*/ 32 w 63"/>
                <a:gd name="T1" fmla="*/ 0 h 1703"/>
                <a:gd name="T2" fmla="*/ 31 w 63"/>
                <a:gd name="T3" fmla="*/ 0 h 1703"/>
                <a:gd name="T4" fmla="*/ 0 w 63"/>
                <a:gd name="T5" fmla="*/ 29 h 1703"/>
                <a:gd name="T6" fmla="*/ 0 w 63"/>
                <a:gd name="T7" fmla="*/ 32 h 1703"/>
                <a:gd name="T8" fmla="*/ 0 w 63"/>
                <a:gd name="T9" fmla="*/ 1703 h 1703"/>
                <a:gd name="T10" fmla="*/ 2 w 63"/>
                <a:gd name="T11" fmla="*/ 1703 h 1703"/>
                <a:gd name="T12" fmla="*/ 63 w 63"/>
                <a:gd name="T13" fmla="*/ 1703 h 1703"/>
                <a:gd name="T14" fmla="*/ 63 w 63"/>
                <a:gd name="T15" fmla="*/ 32 h 1703"/>
                <a:gd name="T16" fmla="*/ 57 w 63"/>
                <a:gd name="T17" fmla="*/ 16 h 1703"/>
                <a:gd name="T18" fmla="*/ 32 w 63"/>
                <a:gd name="T19" fmla="*/ 0 h 17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3" h="1703">
                  <a:moveTo>
                    <a:pt x="32" y="0"/>
                  </a:moveTo>
                  <a:cubicBezTo>
                    <a:pt x="31" y="0"/>
                    <a:pt x="31" y="0"/>
                    <a:pt x="31" y="0"/>
                  </a:cubicBezTo>
                  <a:cubicBezTo>
                    <a:pt x="8" y="0"/>
                    <a:pt x="2" y="22"/>
                    <a:pt x="0" y="29"/>
                  </a:cubicBezTo>
                  <a:cubicBezTo>
                    <a:pt x="0" y="31"/>
                    <a:pt x="0" y="32"/>
                    <a:pt x="0" y="32"/>
                  </a:cubicBezTo>
                  <a:cubicBezTo>
                    <a:pt x="0" y="1703"/>
                    <a:pt x="0" y="1703"/>
                    <a:pt x="0" y="1703"/>
                  </a:cubicBezTo>
                  <a:cubicBezTo>
                    <a:pt x="2" y="1703"/>
                    <a:pt x="2" y="1703"/>
                    <a:pt x="2" y="1703"/>
                  </a:cubicBezTo>
                  <a:cubicBezTo>
                    <a:pt x="63" y="1703"/>
                    <a:pt x="63" y="1703"/>
                    <a:pt x="63" y="1703"/>
                  </a:cubicBezTo>
                  <a:cubicBezTo>
                    <a:pt x="63" y="32"/>
                    <a:pt x="63" y="32"/>
                    <a:pt x="63" y="32"/>
                  </a:cubicBezTo>
                  <a:cubicBezTo>
                    <a:pt x="63" y="32"/>
                    <a:pt x="62" y="24"/>
                    <a:pt x="57" y="16"/>
                  </a:cubicBezTo>
                  <a:cubicBezTo>
                    <a:pt x="53" y="8"/>
                    <a:pt x="45" y="0"/>
                    <a:pt x="32" y="0"/>
                  </a:cubicBezTo>
                </a:path>
              </a:pathLst>
            </a:custGeom>
            <a:solidFill>
              <a:srgbClr val="E2376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18" name="Freeform 59"/>
            <p:cNvSpPr>
              <a:spLocks/>
            </p:cNvSpPr>
            <p:nvPr/>
          </p:nvSpPr>
          <p:spPr bwMode="auto">
            <a:xfrm>
              <a:off x="6639990" y="3714572"/>
              <a:ext cx="67999" cy="184472"/>
            </a:xfrm>
            <a:custGeom>
              <a:avLst/>
              <a:gdLst>
                <a:gd name="T0" fmla="*/ 10 w 43"/>
                <a:gd name="T1" fmla="*/ 0 h 116"/>
                <a:gd name="T2" fmla="*/ 0 w 43"/>
                <a:gd name="T3" fmla="*/ 0 h 116"/>
                <a:gd name="T4" fmla="*/ 0 w 43"/>
                <a:gd name="T5" fmla="*/ 116 h 116"/>
                <a:gd name="T6" fmla="*/ 8 w 43"/>
                <a:gd name="T7" fmla="*/ 116 h 116"/>
                <a:gd name="T8" fmla="*/ 43 w 43"/>
                <a:gd name="T9" fmla="*/ 113 h 116"/>
                <a:gd name="T10" fmla="*/ 43 w 43"/>
                <a:gd name="T11" fmla="*/ 113 h 116"/>
                <a:gd name="T12" fmla="*/ 10 w 43"/>
                <a:gd name="T13" fmla="*/ 0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3" h="116">
                  <a:moveTo>
                    <a:pt x="1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16"/>
                    <a:pt x="0" y="116"/>
                    <a:pt x="0" y="116"/>
                  </a:cubicBezTo>
                  <a:cubicBezTo>
                    <a:pt x="3" y="116"/>
                    <a:pt x="5" y="116"/>
                    <a:pt x="8" y="116"/>
                  </a:cubicBezTo>
                  <a:cubicBezTo>
                    <a:pt x="19" y="116"/>
                    <a:pt x="31" y="115"/>
                    <a:pt x="43" y="113"/>
                  </a:cubicBezTo>
                  <a:cubicBezTo>
                    <a:pt x="43" y="113"/>
                    <a:pt x="43" y="113"/>
                    <a:pt x="43" y="113"/>
                  </a:cubicBezTo>
                  <a:cubicBezTo>
                    <a:pt x="10" y="0"/>
                    <a:pt x="10" y="0"/>
                    <a:pt x="10" y="0"/>
                  </a:cubicBezTo>
                </a:path>
              </a:pathLst>
            </a:custGeom>
            <a:solidFill>
              <a:srgbClr val="E2376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19" name="Group 3"/>
          <p:cNvGrpSpPr/>
          <p:nvPr userDrawn="1"/>
        </p:nvGrpSpPr>
        <p:grpSpPr>
          <a:xfrm rot="10800000" flipV="1">
            <a:off x="4580237" y="6225655"/>
            <a:ext cx="412706" cy="1820482"/>
            <a:chOff x="4980416" y="5037518"/>
            <a:chExt cx="412706" cy="1820482"/>
          </a:xfrm>
        </p:grpSpPr>
        <p:sp>
          <p:nvSpPr>
            <p:cNvPr id="320" name="Freeform 11"/>
            <p:cNvSpPr>
              <a:spLocks/>
            </p:cNvSpPr>
            <p:nvPr/>
          </p:nvSpPr>
          <p:spPr bwMode="auto">
            <a:xfrm>
              <a:off x="4991862" y="5046944"/>
              <a:ext cx="300945" cy="490130"/>
            </a:xfrm>
            <a:custGeom>
              <a:avLst/>
              <a:gdLst>
                <a:gd name="T0" fmla="*/ 447 w 447"/>
                <a:gd name="T1" fmla="*/ 659 h 728"/>
                <a:gd name="T2" fmla="*/ 241 w 447"/>
                <a:gd name="T3" fmla="*/ 0 h 728"/>
                <a:gd name="T4" fmla="*/ 196 w 447"/>
                <a:gd name="T5" fmla="*/ 0 h 728"/>
                <a:gd name="T6" fmla="*/ 0 w 447"/>
                <a:gd name="T7" fmla="*/ 681 h 728"/>
                <a:gd name="T8" fmla="*/ 12 w 447"/>
                <a:gd name="T9" fmla="*/ 728 h 728"/>
                <a:gd name="T10" fmla="*/ 423 w 447"/>
                <a:gd name="T11" fmla="*/ 728 h 728"/>
                <a:gd name="T12" fmla="*/ 447 w 447"/>
                <a:gd name="T13" fmla="*/ 659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7" h="728">
                  <a:moveTo>
                    <a:pt x="447" y="659"/>
                  </a:moveTo>
                  <a:lnTo>
                    <a:pt x="241" y="0"/>
                  </a:lnTo>
                  <a:lnTo>
                    <a:pt x="196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3" y="728"/>
                  </a:lnTo>
                  <a:lnTo>
                    <a:pt x="447" y="659"/>
                  </a:lnTo>
                  <a:close/>
                </a:path>
              </a:pathLst>
            </a:custGeom>
            <a:solidFill>
              <a:srgbClr val="F8E9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21" name="Freeform 12"/>
            <p:cNvSpPr>
              <a:spLocks/>
            </p:cNvSpPr>
            <p:nvPr/>
          </p:nvSpPr>
          <p:spPr bwMode="auto">
            <a:xfrm>
              <a:off x="4991862" y="5046944"/>
              <a:ext cx="300945" cy="490130"/>
            </a:xfrm>
            <a:custGeom>
              <a:avLst/>
              <a:gdLst>
                <a:gd name="T0" fmla="*/ 447 w 447"/>
                <a:gd name="T1" fmla="*/ 659 h 728"/>
                <a:gd name="T2" fmla="*/ 241 w 447"/>
                <a:gd name="T3" fmla="*/ 0 h 728"/>
                <a:gd name="T4" fmla="*/ 196 w 447"/>
                <a:gd name="T5" fmla="*/ 0 h 728"/>
                <a:gd name="T6" fmla="*/ 0 w 447"/>
                <a:gd name="T7" fmla="*/ 681 h 728"/>
                <a:gd name="T8" fmla="*/ 12 w 447"/>
                <a:gd name="T9" fmla="*/ 728 h 728"/>
                <a:gd name="T10" fmla="*/ 423 w 447"/>
                <a:gd name="T11" fmla="*/ 728 h 728"/>
                <a:gd name="T12" fmla="*/ 447 w 447"/>
                <a:gd name="T13" fmla="*/ 659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7" h="728">
                  <a:moveTo>
                    <a:pt x="447" y="659"/>
                  </a:moveTo>
                  <a:lnTo>
                    <a:pt x="241" y="0"/>
                  </a:lnTo>
                  <a:lnTo>
                    <a:pt x="196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3" y="728"/>
                  </a:lnTo>
                  <a:lnTo>
                    <a:pt x="447" y="659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22" name="Freeform 13"/>
            <p:cNvSpPr>
              <a:spLocks/>
            </p:cNvSpPr>
            <p:nvPr/>
          </p:nvSpPr>
          <p:spPr bwMode="auto">
            <a:xfrm>
              <a:off x="5078038" y="5468401"/>
              <a:ext cx="125899" cy="1386906"/>
            </a:xfrm>
            <a:custGeom>
              <a:avLst/>
              <a:gdLst>
                <a:gd name="T0" fmla="*/ 79 w 79"/>
                <a:gd name="T1" fmla="*/ 871 h 871"/>
                <a:gd name="T2" fmla="*/ 0 w 79"/>
                <a:gd name="T3" fmla="*/ 871 h 871"/>
                <a:gd name="T4" fmla="*/ 0 w 79"/>
                <a:gd name="T5" fmla="*/ 33 h 871"/>
                <a:gd name="T6" fmla="*/ 39 w 79"/>
                <a:gd name="T7" fmla="*/ 1 h 871"/>
                <a:gd name="T8" fmla="*/ 79 w 79"/>
                <a:gd name="T9" fmla="*/ 33 h 871"/>
                <a:gd name="T10" fmla="*/ 79 w 79"/>
                <a:gd name="T11" fmla="*/ 871 h 8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9" h="871">
                  <a:moveTo>
                    <a:pt x="79" y="871"/>
                  </a:moveTo>
                  <a:cubicBezTo>
                    <a:pt x="0" y="871"/>
                    <a:pt x="0" y="871"/>
                    <a:pt x="0" y="871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5" y="2"/>
                    <a:pt x="39" y="1"/>
                  </a:cubicBezTo>
                  <a:cubicBezTo>
                    <a:pt x="73" y="0"/>
                    <a:pt x="79" y="33"/>
                    <a:pt x="79" y="33"/>
                  </a:cubicBezTo>
                  <a:cubicBezTo>
                    <a:pt x="79" y="871"/>
                    <a:pt x="79" y="871"/>
                    <a:pt x="79" y="871"/>
                  </a:cubicBezTo>
                </a:path>
              </a:pathLst>
            </a:custGeom>
            <a:solidFill>
              <a:srgbClr val="00A39E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23" name="Freeform 14"/>
            <p:cNvSpPr>
              <a:spLocks/>
            </p:cNvSpPr>
            <p:nvPr/>
          </p:nvSpPr>
          <p:spPr bwMode="auto">
            <a:xfrm>
              <a:off x="5200571" y="5465708"/>
              <a:ext cx="101662" cy="1387579"/>
            </a:xfrm>
            <a:custGeom>
              <a:avLst/>
              <a:gdLst>
                <a:gd name="T0" fmla="*/ 64 w 64"/>
                <a:gd name="T1" fmla="*/ 872 h 872"/>
                <a:gd name="T2" fmla="*/ 0 w 64"/>
                <a:gd name="T3" fmla="*/ 872 h 872"/>
                <a:gd name="T4" fmla="*/ 0 w 64"/>
                <a:gd name="T5" fmla="*/ 33 h 872"/>
                <a:gd name="T6" fmla="*/ 31 w 64"/>
                <a:gd name="T7" fmla="*/ 1 h 872"/>
                <a:gd name="T8" fmla="*/ 64 w 64"/>
                <a:gd name="T9" fmla="*/ 33 h 872"/>
                <a:gd name="T10" fmla="*/ 64 w 64"/>
                <a:gd name="T11" fmla="*/ 872 h 8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4" h="872">
                  <a:moveTo>
                    <a:pt x="64" y="872"/>
                  </a:moveTo>
                  <a:cubicBezTo>
                    <a:pt x="0" y="872"/>
                    <a:pt x="0" y="872"/>
                    <a:pt x="0" y="872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4" y="2"/>
                    <a:pt x="31" y="1"/>
                  </a:cubicBezTo>
                  <a:cubicBezTo>
                    <a:pt x="58" y="0"/>
                    <a:pt x="64" y="33"/>
                    <a:pt x="64" y="33"/>
                  </a:cubicBezTo>
                  <a:cubicBezTo>
                    <a:pt x="64" y="872"/>
                    <a:pt x="64" y="872"/>
                    <a:pt x="64" y="872"/>
                  </a:cubicBezTo>
                </a:path>
              </a:pathLst>
            </a:custGeom>
            <a:solidFill>
              <a:srgbClr val="ABA0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24" name="Freeform 15"/>
            <p:cNvSpPr>
              <a:spLocks/>
            </p:cNvSpPr>
            <p:nvPr/>
          </p:nvSpPr>
          <p:spPr bwMode="auto">
            <a:xfrm>
              <a:off x="4980416" y="5465708"/>
              <a:ext cx="100315" cy="1387579"/>
            </a:xfrm>
            <a:custGeom>
              <a:avLst/>
              <a:gdLst>
                <a:gd name="T0" fmla="*/ 63 w 63"/>
                <a:gd name="T1" fmla="*/ 872 h 872"/>
                <a:gd name="T2" fmla="*/ 0 w 63"/>
                <a:gd name="T3" fmla="*/ 872 h 872"/>
                <a:gd name="T4" fmla="*/ 0 w 63"/>
                <a:gd name="T5" fmla="*/ 33 h 872"/>
                <a:gd name="T6" fmla="*/ 31 w 63"/>
                <a:gd name="T7" fmla="*/ 1 h 872"/>
                <a:gd name="T8" fmla="*/ 63 w 63"/>
                <a:gd name="T9" fmla="*/ 33 h 872"/>
                <a:gd name="T10" fmla="*/ 63 w 63"/>
                <a:gd name="T11" fmla="*/ 872 h 8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872">
                  <a:moveTo>
                    <a:pt x="63" y="872"/>
                  </a:moveTo>
                  <a:cubicBezTo>
                    <a:pt x="0" y="872"/>
                    <a:pt x="0" y="872"/>
                    <a:pt x="0" y="872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4" y="2"/>
                    <a:pt x="31" y="1"/>
                  </a:cubicBezTo>
                  <a:cubicBezTo>
                    <a:pt x="57" y="0"/>
                    <a:pt x="63" y="33"/>
                    <a:pt x="63" y="33"/>
                  </a:cubicBezTo>
                  <a:lnTo>
                    <a:pt x="63" y="872"/>
                  </a:lnTo>
                  <a:close/>
                </a:path>
              </a:pathLst>
            </a:custGeom>
            <a:solidFill>
              <a:srgbClr val="00A39E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25" name="Freeform 16"/>
            <p:cNvSpPr>
              <a:spLocks/>
            </p:cNvSpPr>
            <p:nvPr/>
          </p:nvSpPr>
          <p:spPr bwMode="auto">
            <a:xfrm>
              <a:off x="5076019" y="5038865"/>
              <a:ext cx="132631" cy="192551"/>
            </a:xfrm>
            <a:custGeom>
              <a:avLst/>
              <a:gdLst>
                <a:gd name="T0" fmla="*/ 0 w 83"/>
                <a:gd name="T1" fmla="*/ 111 h 121"/>
                <a:gd name="T2" fmla="*/ 83 w 83"/>
                <a:gd name="T3" fmla="*/ 113 h 121"/>
                <a:gd name="T4" fmla="*/ 49 w 83"/>
                <a:gd name="T5" fmla="*/ 0 h 121"/>
                <a:gd name="T6" fmla="*/ 29 w 83"/>
                <a:gd name="T7" fmla="*/ 0 h 121"/>
                <a:gd name="T8" fmla="*/ 0 w 83"/>
                <a:gd name="T9" fmla="*/ 111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3" h="121">
                  <a:moveTo>
                    <a:pt x="0" y="111"/>
                  </a:moveTo>
                  <a:cubicBezTo>
                    <a:pt x="0" y="111"/>
                    <a:pt x="40" y="121"/>
                    <a:pt x="83" y="113"/>
                  </a:cubicBezTo>
                  <a:cubicBezTo>
                    <a:pt x="49" y="0"/>
                    <a:pt x="49" y="0"/>
                    <a:pt x="49" y="0"/>
                  </a:cubicBezTo>
                  <a:cubicBezTo>
                    <a:pt x="29" y="0"/>
                    <a:pt x="29" y="0"/>
                    <a:pt x="29" y="0"/>
                  </a:cubicBezTo>
                  <a:cubicBezTo>
                    <a:pt x="0" y="111"/>
                    <a:pt x="0" y="111"/>
                    <a:pt x="0" y="111"/>
                  </a:cubicBezTo>
                </a:path>
              </a:pathLst>
            </a:custGeom>
            <a:solidFill>
              <a:srgbClr val="00A39E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26" name="Freeform 35"/>
            <p:cNvSpPr>
              <a:spLocks/>
            </p:cNvSpPr>
            <p:nvPr/>
          </p:nvSpPr>
          <p:spPr bwMode="auto">
            <a:xfrm>
              <a:off x="5143344" y="5037518"/>
              <a:ext cx="249778" cy="1820482"/>
            </a:xfrm>
            <a:custGeom>
              <a:avLst/>
              <a:gdLst>
                <a:gd name="T0" fmla="*/ 34 w 157"/>
                <a:gd name="T1" fmla="*/ 0 h 1144"/>
                <a:gd name="T2" fmla="*/ 0 w 157"/>
                <a:gd name="T3" fmla="*/ 1 h 1144"/>
                <a:gd name="T4" fmla="*/ 7 w 157"/>
                <a:gd name="T5" fmla="*/ 1 h 1144"/>
                <a:gd name="T6" fmla="*/ 41 w 157"/>
                <a:gd name="T7" fmla="*/ 114 h 1144"/>
                <a:gd name="T8" fmla="*/ 41 w 157"/>
                <a:gd name="T9" fmla="*/ 114 h 1144"/>
                <a:gd name="T10" fmla="*/ 94 w 157"/>
                <a:gd name="T11" fmla="*/ 285 h 1144"/>
                <a:gd name="T12" fmla="*/ 94 w 157"/>
                <a:gd name="T13" fmla="*/ 286 h 1144"/>
                <a:gd name="T14" fmla="*/ 100 w 157"/>
                <a:gd name="T15" fmla="*/ 302 h 1144"/>
                <a:gd name="T16" fmla="*/ 100 w 157"/>
                <a:gd name="T17" fmla="*/ 1141 h 1144"/>
                <a:gd name="T18" fmla="*/ 38 w 157"/>
                <a:gd name="T19" fmla="*/ 1141 h 1144"/>
                <a:gd name="T20" fmla="*/ 38 w 157"/>
                <a:gd name="T21" fmla="*/ 1142 h 1144"/>
                <a:gd name="T22" fmla="*/ 0 w 157"/>
                <a:gd name="T23" fmla="*/ 1142 h 1144"/>
                <a:gd name="T24" fmla="*/ 0 w 157"/>
                <a:gd name="T25" fmla="*/ 1144 h 1144"/>
                <a:gd name="T26" fmla="*/ 157 w 157"/>
                <a:gd name="T27" fmla="*/ 1142 h 1144"/>
                <a:gd name="T28" fmla="*/ 142 w 157"/>
                <a:gd name="T29" fmla="*/ 290 h 1144"/>
                <a:gd name="T30" fmla="*/ 34 w 157"/>
                <a:gd name="T31" fmla="*/ 0 h 1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57" h="1144">
                  <a:moveTo>
                    <a:pt x="34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7" y="1"/>
                    <a:pt x="7" y="1"/>
                    <a:pt x="7" y="1"/>
                  </a:cubicBezTo>
                  <a:cubicBezTo>
                    <a:pt x="41" y="114"/>
                    <a:pt x="41" y="114"/>
                    <a:pt x="41" y="114"/>
                  </a:cubicBezTo>
                  <a:cubicBezTo>
                    <a:pt x="41" y="114"/>
                    <a:pt x="41" y="114"/>
                    <a:pt x="41" y="114"/>
                  </a:cubicBezTo>
                  <a:cubicBezTo>
                    <a:pt x="94" y="285"/>
                    <a:pt x="94" y="285"/>
                    <a:pt x="94" y="285"/>
                  </a:cubicBezTo>
                  <a:cubicBezTo>
                    <a:pt x="94" y="286"/>
                    <a:pt x="94" y="286"/>
                    <a:pt x="94" y="286"/>
                  </a:cubicBezTo>
                  <a:cubicBezTo>
                    <a:pt x="98" y="294"/>
                    <a:pt x="100" y="302"/>
                    <a:pt x="100" y="302"/>
                  </a:cubicBezTo>
                  <a:cubicBezTo>
                    <a:pt x="100" y="1141"/>
                    <a:pt x="100" y="1141"/>
                    <a:pt x="100" y="1141"/>
                  </a:cubicBezTo>
                  <a:cubicBezTo>
                    <a:pt x="38" y="1141"/>
                    <a:pt x="38" y="1141"/>
                    <a:pt x="38" y="1141"/>
                  </a:cubicBezTo>
                  <a:cubicBezTo>
                    <a:pt x="38" y="1142"/>
                    <a:pt x="38" y="1142"/>
                    <a:pt x="38" y="1142"/>
                  </a:cubicBezTo>
                  <a:cubicBezTo>
                    <a:pt x="0" y="1142"/>
                    <a:pt x="0" y="1142"/>
                    <a:pt x="0" y="1142"/>
                  </a:cubicBezTo>
                  <a:cubicBezTo>
                    <a:pt x="0" y="1144"/>
                    <a:pt x="0" y="1144"/>
                    <a:pt x="0" y="1144"/>
                  </a:cubicBezTo>
                  <a:cubicBezTo>
                    <a:pt x="157" y="1142"/>
                    <a:pt x="157" y="1142"/>
                    <a:pt x="157" y="1142"/>
                  </a:cubicBezTo>
                  <a:cubicBezTo>
                    <a:pt x="142" y="290"/>
                    <a:pt x="142" y="290"/>
                    <a:pt x="142" y="290"/>
                  </a:cubicBezTo>
                  <a:cubicBezTo>
                    <a:pt x="34" y="0"/>
                    <a:pt x="34" y="0"/>
                    <a:pt x="34" y="0"/>
                  </a:cubicBezTo>
                </a:path>
              </a:pathLst>
            </a:custGeom>
            <a:solidFill>
              <a:srgbClr val="9C96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27" name="Freeform 36"/>
            <p:cNvSpPr>
              <a:spLocks/>
            </p:cNvSpPr>
            <p:nvPr/>
          </p:nvSpPr>
          <p:spPr bwMode="auto">
            <a:xfrm>
              <a:off x="5143344" y="5218624"/>
              <a:ext cx="149463" cy="294886"/>
            </a:xfrm>
            <a:custGeom>
              <a:avLst/>
              <a:gdLst>
                <a:gd name="T0" fmla="*/ 41 w 94"/>
                <a:gd name="T1" fmla="*/ 0 h 185"/>
                <a:gd name="T2" fmla="*/ 6 w 94"/>
                <a:gd name="T3" fmla="*/ 3 h 185"/>
                <a:gd name="T4" fmla="*/ 0 w 94"/>
                <a:gd name="T5" fmla="*/ 3 h 185"/>
                <a:gd name="T6" fmla="*/ 0 w 94"/>
                <a:gd name="T7" fmla="*/ 158 h 185"/>
                <a:gd name="T8" fmla="*/ 37 w 94"/>
                <a:gd name="T9" fmla="*/ 185 h 185"/>
                <a:gd name="T10" fmla="*/ 67 w 94"/>
                <a:gd name="T11" fmla="*/ 156 h 185"/>
                <a:gd name="T12" fmla="*/ 68 w 94"/>
                <a:gd name="T13" fmla="*/ 156 h 185"/>
                <a:gd name="T14" fmla="*/ 94 w 94"/>
                <a:gd name="T15" fmla="*/ 172 h 185"/>
                <a:gd name="T16" fmla="*/ 94 w 94"/>
                <a:gd name="T17" fmla="*/ 171 h 185"/>
                <a:gd name="T18" fmla="*/ 41 w 94"/>
                <a:gd name="T19" fmla="*/ 0 h 1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4" h="185">
                  <a:moveTo>
                    <a:pt x="41" y="0"/>
                  </a:moveTo>
                  <a:cubicBezTo>
                    <a:pt x="28" y="2"/>
                    <a:pt x="16" y="3"/>
                    <a:pt x="6" y="3"/>
                  </a:cubicBezTo>
                  <a:cubicBezTo>
                    <a:pt x="4" y="3"/>
                    <a:pt x="2" y="3"/>
                    <a:pt x="0" y="3"/>
                  </a:cubicBezTo>
                  <a:cubicBezTo>
                    <a:pt x="0" y="158"/>
                    <a:pt x="0" y="158"/>
                    <a:pt x="0" y="158"/>
                  </a:cubicBezTo>
                  <a:cubicBezTo>
                    <a:pt x="24" y="159"/>
                    <a:pt x="34" y="177"/>
                    <a:pt x="37" y="185"/>
                  </a:cubicBezTo>
                  <a:cubicBezTo>
                    <a:pt x="38" y="178"/>
                    <a:pt x="45" y="157"/>
                    <a:pt x="67" y="156"/>
                  </a:cubicBezTo>
                  <a:cubicBezTo>
                    <a:pt x="68" y="156"/>
                    <a:pt x="68" y="156"/>
                    <a:pt x="68" y="156"/>
                  </a:cubicBezTo>
                  <a:cubicBezTo>
                    <a:pt x="81" y="156"/>
                    <a:pt x="89" y="164"/>
                    <a:pt x="94" y="172"/>
                  </a:cubicBezTo>
                  <a:cubicBezTo>
                    <a:pt x="94" y="171"/>
                    <a:pt x="94" y="171"/>
                    <a:pt x="94" y="171"/>
                  </a:cubicBezTo>
                  <a:cubicBezTo>
                    <a:pt x="41" y="0"/>
                    <a:pt x="41" y="0"/>
                    <a:pt x="41" y="0"/>
                  </a:cubicBezTo>
                </a:path>
              </a:pathLst>
            </a:custGeom>
            <a:solidFill>
              <a:srgbClr val="C2B3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28" name="Freeform 37"/>
            <p:cNvSpPr>
              <a:spLocks/>
            </p:cNvSpPr>
            <p:nvPr/>
          </p:nvSpPr>
          <p:spPr bwMode="auto">
            <a:xfrm>
              <a:off x="5143344" y="5470421"/>
              <a:ext cx="60593" cy="1384886"/>
            </a:xfrm>
            <a:custGeom>
              <a:avLst/>
              <a:gdLst>
                <a:gd name="T0" fmla="*/ 0 w 38"/>
                <a:gd name="T1" fmla="*/ 0 h 870"/>
                <a:gd name="T2" fmla="*/ 0 w 38"/>
                <a:gd name="T3" fmla="*/ 870 h 870"/>
                <a:gd name="T4" fmla="*/ 38 w 38"/>
                <a:gd name="T5" fmla="*/ 870 h 870"/>
                <a:gd name="T6" fmla="*/ 38 w 38"/>
                <a:gd name="T7" fmla="*/ 869 h 870"/>
                <a:gd name="T8" fmla="*/ 36 w 38"/>
                <a:gd name="T9" fmla="*/ 869 h 870"/>
                <a:gd name="T10" fmla="*/ 36 w 38"/>
                <a:gd name="T11" fmla="*/ 30 h 870"/>
                <a:gd name="T12" fmla="*/ 37 w 38"/>
                <a:gd name="T13" fmla="*/ 27 h 870"/>
                <a:gd name="T14" fmla="*/ 0 w 38"/>
                <a:gd name="T15" fmla="*/ 0 h 8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8" h="870">
                  <a:moveTo>
                    <a:pt x="0" y="0"/>
                  </a:moveTo>
                  <a:cubicBezTo>
                    <a:pt x="0" y="870"/>
                    <a:pt x="0" y="870"/>
                    <a:pt x="0" y="870"/>
                  </a:cubicBezTo>
                  <a:cubicBezTo>
                    <a:pt x="38" y="870"/>
                    <a:pt x="38" y="870"/>
                    <a:pt x="38" y="870"/>
                  </a:cubicBezTo>
                  <a:cubicBezTo>
                    <a:pt x="38" y="869"/>
                    <a:pt x="38" y="869"/>
                    <a:pt x="38" y="869"/>
                  </a:cubicBezTo>
                  <a:cubicBezTo>
                    <a:pt x="36" y="869"/>
                    <a:pt x="36" y="869"/>
                    <a:pt x="36" y="869"/>
                  </a:cubicBezTo>
                  <a:cubicBezTo>
                    <a:pt x="36" y="30"/>
                    <a:pt x="36" y="30"/>
                    <a:pt x="36" y="30"/>
                  </a:cubicBezTo>
                  <a:cubicBezTo>
                    <a:pt x="36" y="30"/>
                    <a:pt x="37" y="29"/>
                    <a:pt x="37" y="27"/>
                  </a:cubicBezTo>
                  <a:cubicBezTo>
                    <a:pt x="34" y="19"/>
                    <a:pt x="24" y="1"/>
                    <a:pt x="0" y="0"/>
                  </a:cubicBezTo>
                </a:path>
              </a:pathLst>
            </a:custGeom>
            <a:solidFill>
              <a:srgbClr val="00A39E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29" name="Freeform 38"/>
            <p:cNvSpPr>
              <a:spLocks/>
            </p:cNvSpPr>
            <p:nvPr/>
          </p:nvSpPr>
          <p:spPr bwMode="auto">
            <a:xfrm>
              <a:off x="5200571" y="5467055"/>
              <a:ext cx="101662" cy="1386232"/>
            </a:xfrm>
            <a:custGeom>
              <a:avLst/>
              <a:gdLst>
                <a:gd name="T0" fmla="*/ 32 w 64"/>
                <a:gd name="T1" fmla="*/ 0 h 871"/>
                <a:gd name="T2" fmla="*/ 31 w 64"/>
                <a:gd name="T3" fmla="*/ 0 h 871"/>
                <a:gd name="T4" fmla="*/ 1 w 64"/>
                <a:gd name="T5" fmla="*/ 29 h 871"/>
                <a:gd name="T6" fmla="*/ 0 w 64"/>
                <a:gd name="T7" fmla="*/ 32 h 871"/>
                <a:gd name="T8" fmla="*/ 0 w 64"/>
                <a:gd name="T9" fmla="*/ 871 h 871"/>
                <a:gd name="T10" fmla="*/ 2 w 64"/>
                <a:gd name="T11" fmla="*/ 871 h 871"/>
                <a:gd name="T12" fmla="*/ 64 w 64"/>
                <a:gd name="T13" fmla="*/ 871 h 871"/>
                <a:gd name="T14" fmla="*/ 64 w 64"/>
                <a:gd name="T15" fmla="*/ 32 h 871"/>
                <a:gd name="T16" fmla="*/ 58 w 64"/>
                <a:gd name="T17" fmla="*/ 16 h 871"/>
                <a:gd name="T18" fmla="*/ 32 w 64"/>
                <a:gd name="T19" fmla="*/ 0 h 8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4" h="871">
                  <a:moveTo>
                    <a:pt x="32" y="0"/>
                  </a:moveTo>
                  <a:cubicBezTo>
                    <a:pt x="32" y="0"/>
                    <a:pt x="32" y="0"/>
                    <a:pt x="31" y="0"/>
                  </a:cubicBezTo>
                  <a:cubicBezTo>
                    <a:pt x="9" y="1"/>
                    <a:pt x="2" y="22"/>
                    <a:pt x="1" y="29"/>
                  </a:cubicBezTo>
                  <a:cubicBezTo>
                    <a:pt x="1" y="31"/>
                    <a:pt x="0" y="32"/>
                    <a:pt x="0" y="32"/>
                  </a:cubicBezTo>
                  <a:cubicBezTo>
                    <a:pt x="0" y="871"/>
                    <a:pt x="0" y="871"/>
                    <a:pt x="0" y="871"/>
                  </a:cubicBezTo>
                  <a:cubicBezTo>
                    <a:pt x="2" y="871"/>
                    <a:pt x="2" y="871"/>
                    <a:pt x="2" y="871"/>
                  </a:cubicBezTo>
                  <a:cubicBezTo>
                    <a:pt x="64" y="871"/>
                    <a:pt x="64" y="871"/>
                    <a:pt x="64" y="871"/>
                  </a:cubicBezTo>
                  <a:cubicBezTo>
                    <a:pt x="64" y="32"/>
                    <a:pt x="64" y="32"/>
                    <a:pt x="64" y="32"/>
                  </a:cubicBezTo>
                  <a:cubicBezTo>
                    <a:pt x="64" y="32"/>
                    <a:pt x="62" y="24"/>
                    <a:pt x="58" y="16"/>
                  </a:cubicBezTo>
                  <a:cubicBezTo>
                    <a:pt x="53" y="8"/>
                    <a:pt x="45" y="0"/>
                    <a:pt x="32" y="0"/>
                  </a:cubicBezTo>
                </a:path>
              </a:pathLst>
            </a:custGeom>
            <a:solidFill>
              <a:srgbClr val="00A39E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30" name="Freeform 39"/>
            <p:cNvSpPr>
              <a:spLocks/>
            </p:cNvSpPr>
            <p:nvPr/>
          </p:nvSpPr>
          <p:spPr bwMode="auto">
            <a:xfrm>
              <a:off x="5143344" y="5038865"/>
              <a:ext cx="65306" cy="184472"/>
            </a:xfrm>
            <a:custGeom>
              <a:avLst/>
              <a:gdLst>
                <a:gd name="T0" fmla="*/ 7 w 41"/>
                <a:gd name="T1" fmla="*/ 0 h 116"/>
                <a:gd name="T2" fmla="*/ 0 w 41"/>
                <a:gd name="T3" fmla="*/ 0 h 116"/>
                <a:gd name="T4" fmla="*/ 0 w 41"/>
                <a:gd name="T5" fmla="*/ 116 h 116"/>
                <a:gd name="T6" fmla="*/ 6 w 41"/>
                <a:gd name="T7" fmla="*/ 116 h 116"/>
                <a:gd name="T8" fmla="*/ 41 w 41"/>
                <a:gd name="T9" fmla="*/ 113 h 116"/>
                <a:gd name="T10" fmla="*/ 41 w 41"/>
                <a:gd name="T11" fmla="*/ 113 h 116"/>
                <a:gd name="T12" fmla="*/ 7 w 41"/>
                <a:gd name="T13" fmla="*/ 0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1" h="116">
                  <a:moveTo>
                    <a:pt x="7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16"/>
                    <a:pt x="0" y="116"/>
                    <a:pt x="0" y="116"/>
                  </a:cubicBezTo>
                  <a:cubicBezTo>
                    <a:pt x="2" y="116"/>
                    <a:pt x="4" y="116"/>
                    <a:pt x="6" y="116"/>
                  </a:cubicBezTo>
                  <a:cubicBezTo>
                    <a:pt x="16" y="116"/>
                    <a:pt x="28" y="115"/>
                    <a:pt x="41" y="113"/>
                  </a:cubicBezTo>
                  <a:cubicBezTo>
                    <a:pt x="41" y="113"/>
                    <a:pt x="41" y="113"/>
                    <a:pt x="41" y="113"/>
                  </a:cubicBezTo>
                  <a:cubicBezTo>
                    <a:pt x="7" y="0"/>
                    <a:pt x="7" y="0"/>
                    <a:pt x="7" y="0"/>
                  </a:cubicBezTo>
                </a:path>
              </a:pathLst>
            </a:custGeom>
            <a:solidFill>
              <a:srgbClr val="00A39E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31" name="Group 4"/>
          <p:cNvGrpSpPr/>
          <p:nvPr userDrawn="1"/>
        </p:nvGrpSpPr>
        <p:grpSpPr>
          <a:xfrm rot="10800000" flipV="1">
            <a:off x="3992978" y="6225655"/>
            <a:ext cx="412706" cy="1502706"/>
            <a:chOff x="5502862" y="5355294"/>
            <a:chExt cx="412706" cy="1502706"/>
          </a:xfrm>
        </p:grpSpPr>
        <p:sp>
          <p:nvSpPr>
            <p:cNvPr id="332" name="Freeform 23"/>
            <p:cNvSpPr>
              <a:spLocks/>
            </p:cNvSpPr>
            <p:nvPr/>
          </p:nvSpPr>
          <p:spPr bwMode="auto">
            <a:xfrm>
              <a:off x="5514308" y="5365393"/>
              <a:ext cx="302292" cy="490130"/>
            </a:xfrm>
            <a:custGeom>
              <a:avLst/>
              <a:gdLst>
                <a:gd name="T0" fmla="*/ 449 w 449"/>
                <a:gd name="T1" fmla="*/ 657 h 728"/>
                <a:gd name="T2" fmla="*/ 241 w 449"/>
                <a:gd name="T3" fmla="*/ 0 h 728"/>
                <a:gd name="T4" fmla="*/ 196 w 449"/>
                <a:gd name="T5" fmla="*/ 0 h 728"/>
                <a:gd name="T6" fmla="*/ 0 w 449"/>
                <a:gd name="T7" fmla="*/ 681 h 728"/>
                <a:gd name="T8" fmla="*/ 12 w 449"/>
                <a:gd name="T9" fmla="*/ 728 h 728"/>
                <a:gd name="T10" fmla="*/ 423 w 449"/>
                <a:gd name="T11" fmla="*/ 726 h 728"/>
                <a:gd name="T12" fmla="*/ 449 w 449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9" h="728">
                  <a:moveTo>
                    <a:pt x="449" y="657"/>
                  </a:moveTo>
                  <a:lnTo>
                    <a:pt x="241" y="0"/>
                  </a:lnTo>
                  <a:lnTo>
                    <a:pt x="196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3" y="726"/>
                  </a:lnTo>
                  <a:lnTo>
                    <a:pt x="449" y="657"/>
                  </a:lnTo>
                  <a:close/>
                </a:path>
              </a:pathLst>
            </a:custGeom>
            <a:solidFill>
              <a:srgbClr val="F8E9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33" name="Freeform 24"/>
            <p:cNvSpPr>
              <a:spLocks/>
            </p:cNvSpPr>
            <p:nvPr/>
          </p:nvSpPr>
          <p:spPr bwMode="auto">
            <a:xfrm>
              <a:off x="5514308" y="5365393"/>
              <a:ext cx="302292" cy="490130"/>
            </a:xfrm>
            <a:custGeom>
              <a:avLst/>
              <a:gdLst>
                <a:gd name="T0" fmla="*/ 449 w 449"/>
                <a:gd name="T1" fmla="*/ 657 h 728"/>
                <a:gd name="T2" fmla="*/ 241 w 449"/>
                <a:gd name="T3" fmla="*/ 0 h 728"/>
                <a:gd name="T4" fmla="*/ 196 w 449"/>
                <a:gd name="T5" fmla="*/ 0 h 728"/>
                <a:gd name="T6" fmla="*/ 0 w 449"/>
                <a:gd name="T7" fmla="*/ 681 h 728"/>
                <a:gd name="T8" fmla="*/ 12 w 449"/>
                <a:gd name="T9" fmla="*/ 728 h 728"/>
                <a:gd name="T10" fmla="*/ 423 w 449"/>
                <a:gd name="T11" fmla="*/ 726 h 728"/>
                <a:gd name="T12" fmla="*/ 449 w 449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9" h="728">
                  <a:moveTo>
                    <a:pt x="449" y="657"/>
                  </a:moveTo>
                  <a:lnTo>
                    <a:pt x="241" y="0"/>
                  </a:lnTo>
                  <a:lnTo>
                    <a:pt x="196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3" y="726"/>
                  </a:lnTo>
                  <a:lnTo>
                    <a:pt x="449" y="657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34" name="Freeform 25"/>
            <p:cNvSpPr>
              <a:spLocks/>
            </p:cNvSpPr>
            <p:nvPr/>
          </p:nvSpPr>
          <p:spPr bwMode="auto">
            <a:xfrm>
              <a:off x="5601831" y="5786851"/>
              <a:ext cx="125899" cy="1068456"/>
            </a:xfrm>
            <a:custGeom>
              <a:avLst/>
              <a:gdLst>
                <a:gd name="T0" fmla="*/ 79 w 79"/>
                <a:gd name="T1" fmla="*/ 671 h 671"/>
                <a:gd name="T2" fmla="*/ 0 w 79"/>
                <a:gd name="T3" fmla="*/ 671 h 671"/>
                <a:gd name="T4" fmla="*/ 0 w 79"/>
                <a:gd name="T5" fmla="*/ 32 h 671"/>
                <a:gd name="T6" fmla="*/ 38 w 79"/>
                <a:gd name="T7" fmla="*/ 1 h 671"/>
                <a:gd name="T8" fmla="*/ 79 w 79"/>
                <a:gd name="T9" fmla="*/ 32 h 671"/>
                <a:gd name="T10" fmla="*/ 79 w 79"/>
                <a:gd name="T11" fmla="*/ 671 h 6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9" h="671">
                  <a:moveTo>
                    <a:pt x="79" y="671"/>
                  </a:moveTo>
                  <a:cubicBezTo>
                    <a:pt x="0" y="671"/>
                    <a:pt x="0" y="671"/>
                    <a:pt x="0" y="671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5" y="1"/>
                    <a:pt x="38" y="1"/>
                  </a:cubicBezTo>
                  <a:cubicBezTo>
                    <a:pt x="72" y="0"/>
                    <a:pt x="79" y="32"/>
                    <a:pt x="79" y="32"/>
                  </a:cubicBezTo>
                  <a:cubicBezTo>
                    <a:pt x="79" y="671"/>
                    <a:pt x="79" y="671"/>
                    <a:pt x="79" y="671"/>
                  </a:cubicBezTo>
                </a:path>
              </a:pathLst>
            </a:custGeom>
            <a:solidFill>
              <a:srgbClr val="82B732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35" name="Freeform 26"/>
            <p:cNvSpPr>
              <a:spLocks/>
            </p:cNvSpPr>
            <p:nvPr/>
          </p:nvSpPr>
          <p:spPr bwMode="auto">
            <a:xfrm>
              <a:off x="5724363" y="5783485"/>
              <a:ext cx="100315" cy="1069802"/>
            </a:xfrm>
            <a:custGeom>
              <a:avLst/>
              <a:gdLst>
                <a:gd name="T0" fmla="*/ 63 w 63"/>
                <a:gd name="T1" fmla="*/ 672 h 672"/>
                <a:gd name="T2" fmla="*/ 0 w 63"/>
                <a:gd name="T3" fmla="*/ 672 h 672"/>
                <a:gd name="T4" fmla="*/ 0 w 63"/>
                <a:gd name="T5" fmla="*/ 32 h 672"/>
                <a:gd name="T6" fmla="*/ 31 w 63"/>
                <a:gd name="T7" fmla="*/ 0 h 672"/>
                <a:gd name="T8" fmla="*/ 63 w 63"/>
                <a:gd name="T9" fmla="*/ 32 h 672"/>
                <a:gd name="T10" fmla="*/ 63 w 63"/>
                <a:gd name="T11" fmla="*/ 672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672">
                  <a:moveTo>
                    <a:pt x="63" y="672"/>
                  </a:moveTo>
                  <a:cubicBezTo>
                    <a:pt x="0" y="672"/>
                    <a:pt x="0" y="672"/>
                    <a:pt x="0" y="672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1" y="0"/>
                  </a:cubicBezTo>
                  <a:cubicBezTo>
                    <a:pt x="57" y="0"/>
                    <a:pt x="63" y="32"/>
                    <a:pt x="63" y="32"/>
                  </a:cubicBezTo>
                  <a:cubicBezTo>
                    <a:pt x="63" y="672"/>
                    <a:pt x="63" y="672"/>
                    <a:pt x="63" y="672"/>
                  </a:cubicBezTo>
                </a:path>
              </a:pathLst>
            </a:custGeom>
            <a:solidFill>
              <a:srgbClr val="B59BC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36" name="Freeform 27"/>
            <p:cNvSpPr>
              <a:spLocks/>
            </p:cNvSpPr>
            <p:nvPr/>
          </p:nvSpPr>
          <p:spPr bwMode="auto">
            <a:xfrm>
              <a:off x="5502862" y="5783485"/>
              <a:ext cx="100315" cy="1069802"/>
            </a:xfrm>
            <a:custGeom>
              <a:avLst/>
              <a:gdLst>
                <a:gd name="T0" fmla="*/ 63 w 63"/>
                <a:gd name="T1" fmla="*/ 672 h 672"/>
                <a:gd name="T2" fmla="*/ 0 w 63"/>
                <a:gd name="T3" fmla="*/ 672 h 672"/>
                <a:gd name="T4" fmla="*/ 0 w 63"/>
                <a:gd name="T5" fmla="*/ 32 h 672"/>
                <a:gd name="T6" fmla="*/ 31 w 63"/>
                <a:gd name="T7" fmla="*/ 0 h 672"/>
                <a:gd name="T8" fmla="*/ 63 w 63"/>
                <a:gd name="T9" fmla="*/ 32 h 672"/>
                <a:gd name="T10" fmla="*/ 63 w 63"/>
                <a:gd name="T11" fmla="*/ 672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672">
                  <a:moveTo>
                    <a:pt x="63" y="672"/>
                  </a:moveTo>
                  <a:cubicBezTo>
                    <a:pt x="0" y="672"/>
                    <a:pt x="0" y="672"/>
                    <a:pt x="0" y="672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1" y="0"/>
                  </a:cubicBezTo>
                  <a:cubicBezTo>
                    <a:pt x="58" y="0"/>
                    <a:pt x="63" y="32"/>
                    <a:pt x="63" y="32"/>
                  </a:cubicBezTo>
                  <a:lnTo>
                    <a:pt x="63" y="672"/>
                  </a:lnTo>
                  <a:close/>
                </a:path>
              </a:pathLst>
            </a:custGeom>
            <a:solidFill>
              <a:srgbClr val="82B732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37" name="Freeform 28"/>
            <p:cNvSpPr>
              <a:spLocks/>
            </p:cNvSpPr>
            <p:nvPr/>
          </p:nvSpPr>
          <p:spPr bwMode="auto">
            <a:xfrm>
              <a:off x="5599811" y="5357314"/>
              <a:ext cx="130611" cy="189185"/>
            </a:xfrm>
            <a:custGeom>
              <a:avLst/>
              <a:gdLst>
                <a:gd name="T0" fmla="*/ 0 w 82"/>
                <a:gd name="T1" fmla="*/ 110 h 119"/>
                <a:gd name="T2" fmla="*/ 82 w 82"/>
                <a:gd name="T3" fmla="*/ 111 h 119"/>
                <a:gd name="T4" fmla="*/ 48 w 82"/>
                <a:gd name="T5" fmla="*/ 0 h 119"/>
                <a:gd name="T6" fmla="*/ 28 w 82"/>
                <a:gd name="T7" fmla="*/ 0 h 119"/>
                <a:gd name="T8" fmla="*/ 0 w 82"/>
                <a:gd name="T9" fmla="*/ 110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119">
                  <a:moveTo>
                    <a:pt x="0" y="110"/>
                  </a:moveTo>
                  <a:cubicBezTo>
                    <a:pt x="0" y="110"/>
                    <a:pt x="39" y="119"/>
                    <a:pt x="82" y="111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0" y="110"/>
                    <a:pt x="0" y="110"/>
                    <a:pt x="0" y="110"/>
                  </a:cubicBezTo>
                </a:path>
              </a:pathLst>
            </a:custGeom>
            <a:solidFill>
              <a:srgbClr val="82B732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38" name="Freeform 40"/>
            <p:cNvSpPr>
              <a:spLocks/>
            </p:cNvSpPr>
            <p:nvPr/>
          </p:nvSpPr>
          <p:spPr bwMode="auto">
            <a:xfrm>
              <a:off x="5665117" y="5355294"/>
              <a:ext cx="250451" cy="1502706"/>
            </a:xfrm>
            <a:custGeom>
              <a:avLst/>
              <a:gdLst>
                <a:gd name="T0" fmla="*/ 34 w 157"/>
                <a:gd name="T1" fmla="*/ 0 h 944"/>
                <a:gd name="T2" fmla="*/ 0 w 157"/>
                <a:gd name="T3" fmla="*/ 1 h 944"/>
                <a:gd name="T4" fmla="*/ 0 w 157"/>
                <a:gd name="T5" fmla="*/ 1 h 944"/>
                <a:gd name="T6" fmla="*/ 7 w 157"/>
                <a:gd name="T7" fmla="*/ 1 h 944"/>
                <a:gd name="T8" fmla="*/ 41 w 157"/>
                <a:gd name="T9" fmla="*/ 112 h 944"/>
                <a:gd name="T10" fmla="*/ 40 w 157"/>
                <a:gd name="T11" fmla="*/ 113 h 944"/>
                <a:gd name="T12" fmla="*/ 95 w 157"/>
                <a:gd name="T13" fmla="*/ 284 h 944"/>
                <a:gd name="T14" fmla="*/ 94 w 157"/>
                <a:gd name="T15" fmla="*/ 286 h 944"/>
                <a:gd name="T16" fmla="*/ 100 w 157"/>
                <a:gd name="T17" fmla="*/ 301 h 944"/>
                <a:gd name="T18" fmla="*/ 100 w 157"/>
                <a:gd name="T19" fmla="*/ 941 h 944"/>
                <a:gd name="T20" fmla="*/ 39 w 157"/>
                <a:gd name="T21" fmla="*/ 941 h 944"/>
                <a:gd name="T22" fmla="*/ 39 w 157"/>
                <a:gd name="T23" fmla="*/ 942 h 944"/>
                <a:gd name="T24" fmla="*/ 0 w 157"/>
                <a:gd name="T25" fmla="*/ 942 h 944"/>
                <a:gd name="T26" fmla="*/ 0 w 157"/>
                <a:gd name="T27" fmla="*/ 944 h 944"/>
                <a:gd name="T28" fmla="*/ 157 w 157"/>
                <a:gd name="T29" fmla="*/ 942 h 944"/>
                <a:gd name="T30" fmla="*/ 142 w 157"/>
                <a:gd name="T31" fmla="*/ 290 h 944"/>
                <a:gd name="T32" fmla="*/ 34 w 157"/>
                <a:gd name="T33" fmla="*/ 0 h 9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57" h="944">
                  <a:moveTo>
                    <a:pt x="34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7" y="1"/>
                    <a:pt x="7" y="1"/>
                    <a:pt x="7" y="1"/>
                  </a:cubicBezTo>
                  <a:cubicBezTo>
                    <a:pt x="41" y="112"/>
                    <a:pt x="41" y="112"/>
                    <a:pt x="41" y="112"/>
                  </a:cubicBezTo>
                  <a:cubicBezTo>
                    <a:pt x="41" y="112"/>
                    <a:pt x="41" y="113"/>
                    <a:pt x="40" y="113"/>
                  </a:cubicBezTo>
                  <a:cubicBezTo>
                    <a:pt x="95" y="284"/>
                    <a:pt x="95" y="284"/>
                    <a:pt x="95" y="284"/>
                  </a:cubicBezTo>
                  <a:cubicBezTo>
                    <a:pt x="94" y="286"/>
                    <a:pt x="94" y="286"/>
                    <a:pt x="94" y="286"/>
                  </a:cubicBezTo>
                  <a:cubicBezTo>
                    <a:pt x="98" y="293"/>
                    <a:pt x="100" y="301"/>
                    <a:pt x="100" y="301"/>
                  </a:cubicBezTo>
                  <a:cubicBezTo>
                    <a:pt x="100" y="941"/>
                    <a:pt x="100" y="941"/>
                    <a:pt x="100" y="941"/>
                  </a:cubicBezTo>
                  <a:cubicBezTo>
                    <a:pt x="39" y="941"/>
                    <a:pt x="39" y="941"/>
                    <a:pt x="39" y="941"/>
                  </a:cubicBezTo>
                  <a:cubicBezTo>
                    <a:pt x="39" y="942"/>
                    <a:pt x="39" y="942"/>
                    <a:pt x="39" y="942"/>
                  </a:cubicBezTo>
                  <a:cubicBezTo>
                    <a:pt x="0" y="942"/>
                    <a:pt x="0" y="942"/>
                    <a:pt x="0" y="942"/>
                  </a:cubicBezTo>
                  <a:cubicBezTo>
                    <a:pt x="0" y="944"/>
                    <a:pt x="0" y="944"/>
                    <a:pt x="0" y="944"/>
                  </a:cubicBezTo>
                  <a:cubicBezTo>
                    <a:pt x="157" y="942"/>
                    <a:pt x="157" y="942"/>
                    <a:pt x="157" y="942"/>
                  </a:cubicBezTo>
                  <a:cubicBezTo>
                    <a:pt x="142" y="290"/>
                    <a:pt x="142" y="290"/>
                    <a:pt x="142" y="290"/>
                  </a:cubicBezTo>
                  <a:cubicBezTo>
                    <a:pt x="34" y="0"/>
                    <a:pt x="34" y="0"/>
                    <a:pt x="34" y="0"/>
                  </a:cubicBezTo>
                </a:path>
              </a:pathLst>
            </a:custGeom>
            <a:solidFill>
              <a:srgbClr val="9C96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39" name="Freeform 41"/>
            <p:cNvSpPr>
              <a:spLocks/>
            </p:cNvSpPr>
            <p:nvPr/>
          </p:nvSpPr>
          <p:spPr bwMode="auto">
            <a:xfrm>
              <a:off x="5665117" y="5535727"/>
              <a:ext cx="151482" cy="295559"/>
            </a:xfrm>
            <a:custGeom>
              <a:avLst/>
              <a:gdLst>
                <a:gd name="T0" fmla="*/ 40 w 95"/>
                <a:gd name="T1" fmla="*/ 0 h 186"/>
                <a:gd name="T2" fmla="*/ 6 w 95"/>
                <a:gd name="T3" fmla="*/ 2 h 186"/>
                <a:gd name="T4" fmla="*/ 0 w 95"/>
                <a:gd name="T5" fmla="*/ 2 h 186"/>
                <a:gd name="T6" fmla="*/ 0 w 95"/>
                <a:gd name="T7" fmla="*/ 159 h 186"/>
                <a:gd name="T8" fmla="*/ 37 w 95"/>
                <a:gd name="T9" fmla="*/ 186 h 186"/>
                <a:gd name="T10" fmla="*/ 68 w 95"/>
                <a:gd name="T11" fmla="*/ 156 h 186"/>
                <a:gd name="T12" fmla="*/ 68 w 95"/>
                <a:gd name="T13" fmla="*/ 156 h 186"/>
                <a:gd name="T14" fmla="*/ 94 w 95"/>
                <a:gd name="T15" fmla="*/ 173 h 186"/>
                <a:gd name="T16" fmla="*/ 95 w 95"/>
                <a:gd name="T17" fmla="*/ 171 h 186"/>
                <a:gd name="T18" fmla="*/ 40 w 95"/>
                <a:gd name="T19" fmla="*/ 0 h 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5" h="186">
                  <a:moveTo>
                    <a:pt x="40" y="0"/>
                  </a:moveTo>
                  <a:cubicBezTo>
                    <a:pt x="28" y="2"/>
                    <a:pt x="16" y="2"/>
                    <a:pt x="6" y="2"/>
                  </a:cubicBezTo>
                  <a:cubicBezTo>
                    <a:pt x="4" y="2"/>
                    <a:pt x="2" y="2"/>
                    <a:pt x="0" y="2"/>
                  </a:cubicBezTo>
                  <a:cubicBezTo>
                    <a:pt x="0" y="159"/>
                    <a:pt x="0" y="159"/>
                    <a:pt x="0" y="159"/>
                  </a:cubicBezTo>
                  <a:cubicBezTo>
                    <a:pt x="24" y="159"/>
                    <a:pt x="34" y="177"/>
                    <a:pt x="37" y="186"/>
                  </a:cubicBezTo>
                  <a:cubicBezTo>
                    <a:pt x="39" y="179"/>
                    <a:pt x="45" y="157"/>
                    <a:pt x="68" y="156"/>
                  </a:cubicBezTo>
                  <a:cubicBezTo>
                    <a:pt x="68" y="156"/>
                    <a:pt x="68" y="156"/>
                    <a:pt x="68" y="156"/>
                  </a:cubicBezTo>
                  <a:cubicBezTo>
                    <a:pt x="82" y="156"/>
                    <a:pt x="89" y="165"/>
                    <a:pt x="94" y="173"/>
                  </a:cubicBezTo>
                  <a:cubicBezTo>
                    <a:pt x="95" y="171"/>
                    <a:pt x="95" y="171"/>
                    <a:pt x="95" y="171"/>
                  </a:cubicBezTo>
                  <a:cubicBezTo>
                    <a:pt x="40" y="0"/>
                    <a:pt x="40" y="0"/>
                    <a:pt x="40" y="0"/>
                  </a:cubicBezTo>
                </a:path>
              </a:pathLst>
            </a:custGeom>
            <a:solidFill>
              <a:srgbClr val="C2B3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40" name="Freeform 42"/>
            <p:cNvSpPr>
              <a:spLocks/>
            </p:cNvSpPr>
            <p:nvPr/>
          </p:nvSpPr>
          <p:spPr bwMode="auto">
            <a:xfrm>
              <a:off x="5679185" y="5788871"/>
              <a:ext cx="62613" cy="1066436"/>
            </a:xfrm>
            <a:custGeom>
              <a:avLst/>
              <a:gdLst>
                <a:gd name="T0" fmla="*/ 0 w 39"/>
                <a:gd name="T1" fmla="*/ 0 h 670"/>
                <a:gd name="T2" fmla="*/ 0 w 39"/>
                <a:gd name="T3" fmla="*/ 670 h 670"/>
                <a:gd name="T4" fmla="*/ 39 w 39"/>
                <a:gd name="T5" fmla="*/ 670 h 670"/>
                <a:gd name="T6" fmla="*/ 39 w 39"/>
                <a:gd name="T7" fmla="*/ 669 h 670"/>
                <a:gd name="T8" fmla="*/ 37 w 39"/>
                <a:gd name="T9" fmla="*/ 669 h 670"/>
                <a:gd name="T10" fmla="*/ 37 w 39"/>
                <a:gd name="T11" fmla="*/ 29 h 670"/>
                <a:gd name="T12" fmla="*/ 37 w 39"/>
                <a:gd name="T13" fmla="*/ 27 h 670"/>
                <a:gd name="T14" fmla="*/ 0 w 39"/>
                <a:gd name="T15" fmla="*/ 0 h 6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9" h="670">
                  <a:moveTo>
                    <a:pt x="0" y="0"/>
                  </a:moveTo>
                  <a:cubicBezTo>
                    <a:pt x="0" y="670"/>
                    <a:pt x="0" y="670"/>
                    <a:pt x="0" y="670"/>
                  </a:cubicBezTo>
                  <a:cubicBezTo>
                    <a:pt x="39" y="670"/>
                    <a:pt x="39" y="670"/>
                    <a:pt x="39" y="670"/>
                  </a:cubicBezTo>
                  <a:cubicBezTo>
                    <a:pt x="39" y="669"/>
                    <a:pt x="39" y="669"/>
                    <a:pt x="39" y="669"/>
                  </a:cubicBezTo>
                  <a:cubicBezTo>
                    <a:pt x="37" y="669"/>
                    <a:pt x="37" y="669"/>
                    <a:pt x="37" y="669"/>
                  </a:cubicBezTo>
                  <a:cubicBezTo>
                    <a:pt x="37" y="29"/>
                    <a:pt x="37" y="29"/>
                    <a:pt x="37" y="29"/>
                  </a:cubicBezTo>
                  <a:cubicBezTo>
                    <a:pt x="37" y="29"/>
                    <a:pt x="37" y="28"/>
                    <a:pt x="37" y="27"/>
                  </a:cubicBezTo>
                  <a:cubicBezTo>
                    <a:pt x="34" y="18"/>
                    <a:pt x="24" y="0"/>
                    <a:pt x="0" y="0"/>
                  </a:cubicBezTo>
                </a:path>
              </a:pathLst>
            </a:custGeom>
            <a:solidFill>
              <a:srgbClr val="82B73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41" name="Freeform 43"/>
            <p:cNvSpPr>
              <a:spLocks/>
            </p:cNvSpPr>
            <p:nvPr/>
          </p:nvSpPr>
          <p:spPr bwMode="auto">
            <a:xfrm>
              <a:off x="5724363" y="5783485"/>
              <a:ext cx="100315" cy="1069802"/>
            </a:xfrm>
            <a:custGeom>
              <a:avLst/>
              <a:gdLst>
                <a:gd name="T0" fmla="*/ 31 w 63"/>
                <a:gd name="T1" fmla="*/ 0 h 672"/>
                <a:gd name="T2" fmla="*/ 31 w 63"/>
                <a:gd name="T3" fmla="*/ 0 h 672"/>
                <a:gd name="T4" fmla="*/ 0 w 63"/>
                <a:gd name="T5" fmla="*/ 30 h 672"/>
                <a:gd name="T6" fmla="*/ 0 w 63"/>
                <a:gd name="T7" fmla="*/ 32 h 672"/>
                <a:gd name="T8" fmla="*/ 0 w 63"/>
                <a:gd name="T9" fmla="*/ 672 h 672"/>
                <a:gd name="T10" fmla="*/ 2 w 63"/>
                <a:gd name="T11" fmla="*/ 672 h 672"/>
                <a:gd name="T12" fmla="*/ 63 w 63"/>
                <a:gd name="T13" fmla="*/ 672 h 672"/>
                <a:gd name="T14" fmla="*/ 63 w 63"/>
                <a:gd name="T15" fmla="*/ 32 h 672"/>
                <a:gd name="T16" fmla="*/ 57 w 63"/>
                <a:gd name="T17" fmla="*/ 17 h 672"/>
                <a:gd name="T18" fmla="*/ 31 w 63"/>
                <a:gd name="T19" fmla="*/ 0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3" h="672">
                  <a:moveTo>
                    <a:pt x="31" y="0"/>
                  </a:moveTo>
                  <a:cubicBezTo>
                    <a:pt x="31" y="0"/>
                    <a:pt x="31" y="0"/>
                    <a:pt x="31" y="0"/>
                  </a:cubicBezTo>
                  <a:cubicBezTo>
                    <a:pt x="8" y="1"/>
                    <a:pt x="2" y="23"/>
                    <a:pt x="0" y="30"/>
                  </a:cubicBezTo>
                  <a:cubicBezTo>
                    <a:pt x="0" y="31"/>
                    <a:pt x="0" y="32"/>
                    <a:pt x="0" y="32"/>
                  </a:cubicBezTo>
                  <a:cubicBezTo>
                    <a:pt x="0" y="672"/>
                    <a:pt x="0" y="672"/>
                    <a:pt x="0" y="672"/>
                  </a:cubicBezTo>
                  <a:cubicBezTo>
                    <a:pt x="2" y="672"/>
                    <a:pt x="2" y="672"/>
                    <a:pt x="2" y="672"/>
                  </a:cubicBezTo>
                  <a:cubicBezTo>
                    <a:pt x="63" y="672"/>
                    <a:pt x="63" y="672"/>
                    <a:pt x="63" y="672"/>
                  </a:cubicBezTo>
                  <a:cubicBezTo>
                    <a:pt x="63" y="32"/>
                    <a:pt x="63" y="32"/>
                    <a:pt x="63" y="32"/>
                  </a:cubicBezTo>
                  <a:cubicBezTo>
                    <a:pt x="63" y="32"/>
                    <a:pt x="61" y="24"/>
                    <a:pt x="57" y="17"/>
                  </a:cubicBezTo>
                  <a:cubicBezTo>
                    <a:pt x="52" y="9"/>
                    <a:pt x="45" y="0"/>
                    <a:pt x="31" y="0"/>
                  </a:cubicBezTo>
                </a:path>
              </a:pathLst>
            </a:custGeom>
            <a:solidFill>
              <a:srgbClr val="82B73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42" name="Freeform 44"/>
            <p:cNvSpPr>
              <a:spLocks/>
            </p:cNvSpPr>
            <p:nvPr/>
          </p:nvSpPr>
          <p:spPr bwMode="auto">
            <a:xfrm>
              <a:off x="5665117" y="5357314"/>
              <a:ext cx="65306" cy="181106"/>
            </a:xfrm>
            <a:custGeom>
              <a:avLst/>
              <a:gdLst>
                <a:gd name="T0" fmla="*/ 7 w 41"/>
                <a:gd name="T1" fmla="*/ 0 h 114"/>
                <a:gd name="T2" fmla="*/ 0 w 41"/>
                <a:gd name="T3" fmla="*/ 0 h 114"/>
                <a:gd name="T4" fmla="*/ 0 w 41"/>
                <a:gd name="T5" fmla="*/ 114 h 114"/>
                <a:gd name="T6" fmla="*/ 6 w 41"/>
                <a:gd name="T7" fmla="*/ 114 h 114"/>
                <a:gd name="T8" fmla="*/ 40 w 41"/>
                <a:gd name="T9" fmla="*/ 112 h 114"/>
                <a:gd name="T10" fmla="*/ 41 w 41"/>
                <a:gd name="T11" fmla="*/ 111 h 114"/>
                <a:gd name="T12" fmla="*/ 7 w 41"/>
                <a:gd name="T13" fmla="*/ 0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1" h="114">
                  <a:moveTo>
                    <a:pt x="7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14"/>
                    <a:pt x="0" y="114"/>
                    <a:pt x="0" y="114"/>
                  </a:cubicBezTo>
                  <a:cubicBezTo>
                    <a:pt x="2" y="114"/>
                    <a:pt x="4" y="114"/>
                    <a:pt x="6" y="114"/>
                  </a:cubicBezTo>
                  <a:cubicBezTo>
                    <a:pt x="16" y="114"/>
                    <a:pt x="28" y="114"/>
                    <a:pt x="40" y="112"/>
                  </a:cubicBezTo>
                  <a:cubicBezTo>
                    <a:pt x="41" y="112"/>
                    <a:pt x="41" y="111"/>
                    <a:pt x="41" y="111"/>
                  </a:cubicBezTo>
                  <a:cubicBezTo>
                    <a:pt x="7" y="0"/>
                    <a:pt x="7" y="0"/>
                    <a:pt x="7" y="0"/>
                  </a:cubicBezTo>
                </a:path>
              </a:pathLst>
            </a:custGeom>
            <a:solidFill>
              <a:srgbClr val="82B73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43" name="Group 7"/>
          <p:cNvGrpSpPr/>
          <p:nvPr userDrawn="1"/>
        </p:nvGrpSpPr>
        <p:grpSpPr>
          <a:xfrm rot="10800000" flipV="1">
            <a:off x="2804694" y="6225655"/>
            <a:ext cx="407320" cy="1502706"/>
            <a:chOff x="6959786" y="5355294"/>
            <a:chExt cx="407320" cy="1502706"/>
          </a:xfrm>
        </p:grpSpPr>
        <p:sp>
          <p:nvSpPr>
            <p:cNvPr id="344" name="Freeform 17"/>
            <p:cNvSpPr>
              <a:spLocks/>
            </p:cNvSpPr>
            <p:nvPr/>
          </p:nvSpPr>
          <p:spPr bwMode="auto">
            <a:xfrm>
              <a:off x="6970558" y="5365393"/>
              <a:ext cx="302965" cy="490130"/>
            </a:xfrm>
            <a:custGeom>
              <a:avLst/>
              <a:gdLst>
                <a:gd name="T0" fmla="*/ 450 w 450"/>
                <a:gd name="T1" fmla="*/ 657 h 728"/>
                <a:gd name="T2" fmla="*/ 242 w 450"/>
                <a:gd name="T3" fmla="*/ 0 h 728"/>
                <a:gd name="T4" fmla="*/ 197 w 450"/>
                <a:gd name="T5" fmla="*/ 0 h 728"/>
                <a:gd name="T6" fmla="*/ 0 w 450"/>
                <a:gd name="T7" fmla="*/ 681 h 728"/>
                <a:gd name="T8" fmla="*/ 12 w 450"/>
                <a:gd name="T9" fmla="*/ 728 h 728"/>
                <a:gd name="T10" fmla="*/ 424 w 450"/>
                <a:gd name="T11" fmla="*/ 726 h 728"/>
                <a:gd name="T12" fmla="*/ 450 w 450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50" h="728">
                  <a:moveTo>
                    <a:pt x="450" y="657"/>
                  </a:moveTo>
                  <a:lnTo>
                    <a:pt x="242" y="0"/>
                  </a:lnTo>
                  <a:lnTo>
                    <a:pt x="197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4" y="726"/>
                  </a:lnTo>
                  <a:lnTo>
                    <a:pt x="450" y="657"/>
                  </a:lnTo>
                  <a:close/>
                </a:path>
              </a:pathLst>
            </a:custGeom>
            <a:solidFill>
              <a:srgbClr val="F8E9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45" name="Freeform 18"/>
            <p:cNvSpPr>
              <a:spLocks/>
            </p:cNvSpPr>
            <p:nvPr/>
          </p:nvSpPr>
          <p:spPr bwMode="auto">
            <a:xfrm>
              <a:off x="6970558" y="5365393"/>
              <a:ext cx="302965" cy="490130"/>
            </a:xfrm>
            <a:custGeom>
              <a:avLst/>
              <a:gdLst>
                <a:gd name="T0" fmla="*/ 450 w 450"/>
                <a:gd name="T1" fmla="*/ 657 h 728"/>
                <a:gd name="T2" fmla="*/ 242 w 450"/>
                <a:gd name="T3" fmla="*/ 0 h 728"/>
                <a:gd name="T4" fmla="*/ 197 w 450"/>
                <a:gd name="T5" fmla="*/ 0 h 728"/>
                <a:gd name="T6" fmla="*/ 0 w 450"/>
                <a:gd name="T7" fmla="*/ 681 h 728"/>
                <a:gd name="T8" fmla="*/ 12 w 450"/>
                <a:gd name="T9" fmla="*/ 728 h 728"/>
                <a:gd name="T10" fmla="*/ 424 w 450"/>
                <a:gd name="T11" fmla="*/ 726 h 728"/>
                <a:gd name="T12" fmla="*/ 450 w 450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50" h="728">
                  <a:moveTo>
                    <a:pt x="450" y="657"/>
                  </a:moveTo>
                  <a:lnTo>
                    <a:pt x="242" y="0"/>
                  </a:lnTo>
                  <a:lnTo>
                    <a:pt x="197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4" y="726"/>
                  </a:lnTo>
                  <a:lnTo>
                    <a:pt x="450" y="657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46" name="Freeform 19"/>
            <p:cNvSpPr>
              <a:spLocks/>
            </p:cNvSpPr>
            <p:nvPr/>
          </p:nvSpPr>
          <p:spPr bwMode="auto">
            <a:xfrm>
              <a:off x="7058755" y="5786851"/>
              <a:ext cx="123879" cy="1068456"/>
            </a:xfrm>
            <a:custGeom>
              <a:avLst/>
              <a:gdLst>
                <a:gd name="T0" fmla="*/ 78 w 78"/>
                <a:gd name="T1" fmla="*/ 671 h 671"/>
                <a:gd name="T2" fmla="*/ 0 w 78"/>
                <a:gd name="T3" fmla="*/ 671 h 671"/>
                <a:gd name="T4" fmla="*/ 0 w 78"/>
                <a:gd name="T5" fmla="*/ 32 h 671"/>
                <a:gd name="T6" fmla="*/ 38 w 78"/>
                <a:gd name="T7" fmla="*/ 1 h 671"/>
                <a:gd name="T8" fmla="*/ 78 w 78"/>
                <a:gd name="T9" fmla="*/ 32 h 671"/>
                <a:gd name="T10" fmla="*/ 78 w 78"/>
                <a:gd name="T11" fmla="*/ 671 h 6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8" h="671">
                  <a:moveTo>
                    <a:pt x="78" y="671"/>
                  </a:moveTo>
                  <a:cubicBezTo>
                    <a:pt x="0" y="671"/>
                    <a:pt x="0" y="671"/>
                    <a:pt x="0" y="671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8" y="1"/>
                  </a:cubicBezTo>
                  <a:cubicBezTo>
                    <a:pt x="72" y="0"/>
                    <a:pt x="78" y="32"/>
                    <a:pt x="78" y="32"/>
                  </a:cubicBezTo>
                  <a:cubicBezTo>
                    <a:pt x="78" y="671"/>
                    <a:pt x="78" y="671"/>
                    <a:pt x="78" y="671"/>
                  </a:cubicBezTo>
                </a:path>
              </a:pathLst>
            </a:custGeom>
            <a:solidFill>
              <a:srgbClr val="44546A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47" name="Freeform 20"/>
            <p:cNvSpPr>
              <a:spLocks/>
            </p:cNvSpPr>
            <p:nvPr/>
          </p:nvSpPr>
          <p:spPr bwMode="auto">
            <a:xfrm>
              <a:off x="7181287" y="5783485"/>
              <a:ext cx="100315" cy="1069802"/>
            </a:xfrm>
            <a:custGeom>
              <a:avLst/>
              <a:gdLst>
                <a:gd name="T0" fmla="*/ 63 w 63"/>
                <a:gd name="T1" fmla="*/ 672 h 672"/>
                <a:gd name="T2" fmla="*/ 0 w 63"/>
                <a:gd name="T3" fmla="*/ 672 h 672"/>
                <a:gd name="T4" fmla="*/ 0 w 63"/>
                <a:gd name="T5" fmla="*/ 32 h 672"/>
                <a:gd name="T6" fmla="*/ 31 w 63"/>
                <a:gd name="T7" fmla="*/ 0 h 672"/>
                <a:gd name="T8" fmla="*/ 63 w 63"/>
                <a:gd name="T9" fmla="*/ 32 h 672"/>
                <a:gd name="T10" fmla="*/ 63 w 63"/>
                <a:gd name="T11" fmla="*/ 672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672">
                  <a:moveTo>
                    <a:pt x="63" y="672"/>
                  </a:moveTo>
                  <a:cubicBezTo>
                    <a:pt x="0" y="672"/>
                    <a:pt x="0" y="672"/>
                    <a:pt x="0" y="672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1" y="0"/>
                  </a:cubicBezTo>
                  <a:cubicBezTo>
                    <a:pt x="57" y="0"/>
                    <a:pt x="63" y="32"/>
                    <a:pt x="63" y="32"/>
                  </a:cubicBezTo>
                  <a:cubicBezTo>
                    <a:pt x="63" y="672"/>
                    <a:pt x="63" y="672"/>
                    <a:pt x="63" y="672"/>
                  </a:cubicBezTo>
                </a:path>
              </a:pathLst>
            </a:custGeom>
            <a:solidFill>
              <a:srgbClr val="F7787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48" name="Freeform 21"/>
            <p:cNvSpPr>
              <a:spLocks/>
            </p:cNvSpPr>
            <p:nvPr/>
          </p:nvSpPr>
          <p:spPr bwMode="auto">
            <a:xfrm>
              <a:off x="6959786" y="5783485"/>
              <a:ext cx="100315" cy="1069802"/>
            </a:xfrm>
            <a:custGeom>
              <a:avLst/>
              <a:gdLst>
                <a:gd name="T0" fmla="*/ 63 w 63"/>
                <a:gd name="T1" fmla="*/ 672 h 672"/>
                <a:gd name="T2" fmla="*/ 0 w 63"/>
                <a:gd name="T3" fmla="*/ 672 h 672"/>
                <a:gd name="T4" fmla="*/ 0 w 63"/>
                <a:gd name="T5" fmla="*/ 32 h 672"/>
                <a:gd name="T6" fmla="*/ 31 w 63"/>
                <a:gd name="T7" fmla="*/ 0 h 672"/>
                <a:gd name="T8" fmla="*/ 63 w 63"/>
                <a:gd name="T9" fmla="*/ 32 h 672"/>
                <a:gd name="T10" fmla="*/ 63 w 63"/>
                <a:gd name="T11" fmla="*/ 672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672">
                  <a:moveTo>
                    <a:pt x="63" y="672"/>
                  </a:moveTo>
                  <a:cubicBezTo>
                    <a:pt x="0" y="672"/>
                    <a:pt x="0" y="672"/>
                    <a:pt x="0" y="672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1" y="0"/>
                  </a:cubicBezTo>
                  <a:cubicBezTo>
                    <a:pt x="58" y="0"/>
                    <a:pt x="63" y="32"/>
                    <a:pt x="63" y="32"/>
                  </a:cubicBezTo>
                  <a:lnTo>
                    <a:pt x="63" y="672"/>
                  </a:lnTo>
                  <a:close/>
                </a:path>
              </a:pathLst>
            </a:custGeom>
            <a:solidFill>
              <a:srgbClr val="44546A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49" name="Freeform 22"/>
            <p:cNvSpPr>
              <a:spLocks/>
            </p:cNvSpPr>
            <p:nvPr/>
          </p:nvSpPr>
          <p:spPr bwMode="auto">
            <a:xfrm>
              <a:off x="7056735" y="5357314"/>
              <a:ext cx="130611" cy="191204"/>
            </a:xfrm>
            <a:custGeom>
              <a:avLst/>
              <a:gdLst>
                <a:gd name="T0" fmla="*/ 0 w 82"/>
                <a:gd name="T1" fmla="*/ 110 h 120"/>
                <a:gd name="T2" fmla="*/ 82 w 82"/>
                <a:gd name="T3" fmla="*/ 112 h 120"/>
                <a:gd name="T4" fmla="*/ 48 w 82"/>
                <a:gd name="T5" fmla="*/ 0 h 120"/>
                <a:gd name="T6" fmla="*/ 28 w 82"/>
                <a:gd name="T7" fmla="*/ 0 h 120"/>
                <a:gd name="T8" fmla="*/ 0 w 82"/>
                <a:gd name="T9" fmla="*/ 11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120">
                  <a:moveTo>
                    <a:pt x="0" y="110"/>
                  </a:moveTo>
                  <a:cubicBezTo>
                    <a:pt x="0" y="110"/>
                    <a:pt x="39" y="120"/>
                    <a:pt x="82" y="112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0" y="110"/>
                    <a:pt x="0" y="110"/>
                    <a:pt x="0" y="110"/>
                  </a:cubicBezTo>
                </a:path>
              </a:pathLst>
            </a:custGeom>
            <a:solidFill>
              <a:srgbClr val="44546A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50" name="Freeform 45"/>
            <p:cNvSpPr>
              <a:spLocks/>
            </p:cNvSpPr>
            <p:nvPr/>
          </p:nvSpPr>
          <p:spPr bwMode="auto">
            <a:xfrm>
              <a:off x="7117328" y="5355294"/>
              <a:ext cx="249778" cy="1502706"/>
            </a:xfrm>
            <a:custGeom>
              <a:avLst/>
              <a:gdLst>
                <a:gd name="T0" fmla="*/ 34 w 157"/>
                <a:gd name="T1" fmla="*/ 0 h 944"/>
                <a:gd name="T2" fmla="*/ 0 w 157"/>
                <a:gd name="T3" fmla="*/ 1 h 944"/>
                <a:gd name="T4" fmla="*/ 0 w 157"/>
                <a:gd name="T5" fmla="*/ 1 h 944"/>
                <a:gd name="T6" fmla="*/ 10 w 157"/>
                <a:gd name="T7" fmla="*/ 1 h 944"/>
                <a:gd name="T8" fmla="*/ 44 w 157"/>
                <a:gd name="T9" fmla="*/ 113 h 944"/>
                <a:gd name="T10" fmla="*/ 44 w 157"/>
                <a:gd name="T11" fmla="*/ 113 h 944"/>
                <a:gd name="T12" fmla="*/ 98 w 157"/>
                <a:gd name="T13" fmla="*/ 284 h 944"/>
                <a:gd name="T14" fmla="*/ 97 w 157"/>
                <a:gd name="T15" fmla="*/ 286 h 944"/>
                <a:gd name="T16" fmla="*/ 103 w 157"/>
                <a:gd name="T17" fmla="*/ 301 h 944"/>
                <a:gd name="T18" fmla="*/ 103 w 157"/>
                <a:gd name="T19" fmla="*/ 941 h 944"/>
                <a:gd name="T20" fmla="*/ 41 w 157"/>
                <a:gd name="T21" fmla="*/ 941 h 944"/>
                <a:gd name="T22" fmla="*/ 41 w 157"/>
                <a:gd name="T23" fmla="*/ 942 h 944"/>
                <a:gd name="T24" fmla="*/ 0 w 157"/>
                <a:gd name="T25" fmla="*/ 942 h 944"/>
                <a:gd name="T26" fmla="*/ 0 w 157"/>
                <a:gd name="T27" fmla="*/ 944 h 944"/>
                <a:gd name="T28" fmla="*/ 157 w 157"/>
                <a:gd name="T29" fmla="*/ 942 h 944"/>
                <a:gd name="T30" fmla="*/ 142 w 157"/>
                <a:gd name="T31" fmla="*/ 290 h 944"/>
                <a:gd name="T32" fmla="*/ 34 w 157"/>
                <a:gd name="T33" fmla="*/ 0 h 9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57" h="944">
                  <a:moveTo>
                    <a:pt x="34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0" y="1"/>
                    <a:pt x="10" y="1"/>
                    <a:pt x="10" y="1"/>
                  </a:cubicBezTo>
                  <a:cubicBezTo>
                    <a:pt x="44" y="113"/>
                    <a:pt x="44" y="113"/>
                    <a:pt x="44" y="113"/>
                  </a:cubicBezTo>
                  <a:cubicBezTo>
                    <a:pt x="44" y="113"/>
                    <a:pt x="44" y="113"/>
                    <a:pt x="44" y="113"/>
                  </a:cubicBezTo>
                  <a:cubicBezTo>
                    <a:pt x="98" y="284"/>
                    <a:pt x="98" y="284"/>
                    <a:pt x="98" y="284"/>
                  </a:cubicBezTo>
                  <a:cubicBezTo>
                    <a:pt x="97" y="286"/>
                    <a:pt x="97" y="286"/>
                    <a:pt x="97" y="286"/>
                  </a:cubicBezTo>
                  <a:cubicBezTo>
                    <a:pt x="101" y="293"/>
                    <a:pt x="103" y="301"/>
                    <a:pt x="103" y="301"/>
                  </a:cubicBezTo>
                  <a:cubicBezTo>
                    <a:pt x="103" y="941"/>
                    <a:pt x="103" y="941"/>
                    <a:pt x="103" y="941"/>
                  </a:cubicBezTo>
                  <a:cubicBezTo>
                    <a:pt x="41" y="941"/>
                    <a:pt x="41" y="941"/>
                    <a:pt x="41" y="941"/>
                  </a:cubicBezTo>
                  <a:cubicBezTo>
                    <a:pt x="41" y="942"/>
                    <a:pt x="41" y="942"/>
                    <a:pt x="41" y="942"/>
                  </a:cubicBezTo>
                  <a:cubicBezTo>
                    <a:pt x="0" y="942"/>
                    <a:pt x="0" y="942"/>
                    <a:pt x="0" y="942"/>
                  </a:cubicBezTo>
                  <a:cubicBezTo>
                    <a:pt x="0" y="944"/>
                    <a:pt x="0" y="944"/>
                    <a:pt x="0" y="944"/>
                  </a:cubicBezTo>
                  <a:cubicBezTo>
                    <a:pt x="157" y="942"/>
                    <a:pt x="157" y="942"/>
                    <a:pt x="157" y="942"/>
                  </a:cubicBezTo>
                  <a:cubicBezTo>
                    <a:pt x="142" y="290"/>
                    <a:pt x="142" y="290"/>
                    <a:pt x="142" y="290"/>
                  </a:cubicBezTo>
                  <a:cubicBezTo>
                    <a:pt x="34" y="0"/>
                    <a:pt x="34" y="0"/>
                    <a:pt x="34" y="0"/>
                  </a:cubicBezTo>
                </a:path>
              </a:pathLst>
            </a:custGeom>
            <a:solidFill>
              <a:srgbClr val="9C96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51" name="Freeform 46"/>
            <p:cNvSpPr>
              <a:spLocks/>
            </p:cNvSpPr>
            <p:nvPr/>
          </p:nvSpPr>
          <p:spPr bwMode="auto">
            <a:xfrm>
              <a:off x="7117328" y="5535727"/>
              <a:ext cx="156195" cy="295559"/>
            </a:xfrm>
            <a:custGeom>
              <a:avLst/>
              <a:gdLst>
                <a:gd name="T0" fmla="*/ 44 w 98"/>
                <a:gd name="T1" fmla="*/ 0 h 186"/>
                <a:gd name="T2" fmla="*/ 9 w 98"/>
                <a:gd name="T3" fmla="*/ 3 h 186"/>
                <a:gd name="T4" fmla="*/ 0 w 98"/>
                <a:gd name="T5" fmla="*/ 3 h 186"/>
                <a:gd name="T6" fmla="*/ 0 w 98"/>
                <a:gd name="T7" fmla="*/ 159 h 186"/>
                <a:gd name="T8" fmla="*/ 1 w 98"/>
                <a:gd name="T9" fmla="*/ 159 h 186"/>
                <a:gd name="T10" fmla="*/ 2 w 98"/>
                <a:gd name="T11" fmla="*/ 159 h 186"/>
                <a:gd name="T12" fmla="*/ 40 w 98"/>
                <a:gd name="T13" fmla="*/ 186 h 186"/>
                <a:gd name="T14" fmla="*/ 71 w 98"/>
                <a:gd name="T15" fmla="*/ 156 h 186"/>
                <a:gd name="T16" fmla="*/ 71 w 98"/>
                <a:gd name="T17" fmla="*/ 156 h 186"/>
                <a:gd name="T18" fmla="*/ 97 w 98"/>
                <a:gd name="T19" fmla="*/ 173 h 186"/>
                <a:gd name="T20" fmla="*/ 98 w 98"/>
                <a:gd name="T21" fmla="*/ 171 h 186"/>
                <a:gd name="T22" fmla="*/ 44 w 98"/>
                <a:gd name="T23" fmla="*/ 0 h 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98" h="186">
                  <a:moveTo>
                    <a:pt x="44" y="0"/>
                  </a:moveTo>
                  <a:cubicBezTo>
                    <a:pt x="31" y="2"/>
                    <a:pt x="20" y="3"/>
                    <a:pt x="9" y="3"/>
                  </a:cubicBezTo>
                  <a:cubicBezTo>
                    <a:pt x="6" y="3"/>
                    <a:pt x="3" y="3"/>
                    <a:pt x="0" y="3"/>
                  </a:cubicBezTo>
                  <a:cubicBezTo>
                    <a:pt x="0" y="159"/>
                    <a:pt x="0" y="159"/>
                    <a:pt x="0" y="159"/>
                  </a:cubicBezTo>
                  <a:cubicBezTo>
                    <a:pt x="0" y="159"/>
                    <a:pt x="1" y="159"/>
                    <a:pt x="1" y="159"/>
                  </a:cubicBezTo>
                  <a:cubicBezTo>
                    <a:pt x="2" y="159"/>
                    <a:pt x="2" y="159"/>
                    <a:pt x="2" y="159"/>
                  </a:cubicBezTo>
                  <a:cubicBezTo>
                    <a:pt x="27" y="159"/>
                    <a:pt x="37" y="177"/>
                    <a:pt x="40" y="186"/>
                  </a:cubicBezTo>
                  <a:cubicBezTo>
                    <a:pt x="42" y="179"/>
                    <a:pt x="48" y="157"/>
                    <a:pt x="71" y="156"/>
                  </a:cubicBezTo>
                  <a:cubicBezTo>
                    <a:pt x="71" y="156"/>
                    <a:pt x="71" y="156"/>
                    <a:pt x="71" y="156"/>
                  </a:cubicBezTo>
                  <a:cubicBezTo>
                    <a:pt x="85" y="156"/>
                    <a:pt x="92" y="165"/>
                    <a:pt x="97" y="173"/>
                  </a:cubicBezTo>
                  <a:cubicBezTo>
                    <a:pt x="98" y="171"/>
                    <a:pt x="98" y="171"/>
                    <a:pt x="98" y="171"/>
                  </a:cubicBezTo>
                  <a:cubicBezTo>
                    <a:pt x="44" y="0"/>
                    <a:pt x="44" y="0"/>
                    <a:pt x="44" y="0"/>
                  </a:cubicBezTo>
                </a:path>
              </a:pathLst>
            </a:custGeom>
            <a:solidFill>
              <a:srgbClr val="C2B3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52" name="Freeform 47"/>
            <p:cNvSpPr>
              <a:spLocks/>
            </p:cNvSpPr>
            <p:nvPr/>
          </p:nvSpPr>
          <p:spPr bwMode="auto">
            <a:xfrm>
              <a:off x="7117328" y="5788871"/>
              <a:ext cx="65306" cy="1066436"/>
            </a:xfrm>
            <a:custGeom>
              <a:avLst/>
              <a:gdLst>
                <a:gd name="T0" fmla="*/ 2 w 41"/>
                <a:gd name="T1" fmla="*/ 0 h 670"/>
                <a:gd name="T2" fmla="*/ 1 w 41"/>
                <a:gd name="T3" fmla="*/ 0 h 670"/>
                <a:gd name="T4" fmla="*/ 0 w 41"/>
                <a:gd name="T5" fmla="*/ 0 h 670"/>
                <a:gd name="T6" fmla="*/ 0 w 41"/>
                <a:gd name="T7" fmla="*/ 670 h 670"/>
                <a:gd name="T8" fmla="*/ 41 w 41"/>
                <a:gd name="T9" fmla="*/ 670 h 670"/>
                <a:gd name="T10" fmla="*/ 41 w 41"/>
                <a:gd name="T11" fmla="*/ 669 h 670"/>
                <a:gd name="T12" fmla="*/ 40 w 41"/>
                <a:gd name="T13" fmla="*/ 669 h 670"/>
                <a:gd name="T14" fmla="*/ 40 w 41"/>
                <a:gd name="T15" fmla="*/ 29 h 670"/>
                <a:gd name="T16" fmla="*/ 40 w 41"/>
                <a:gd name="T17" fmla="*/ 27 h 670"/>
                <a:gd name="T18" fmla="*/ 2 w 41"/>
                <a:gd name="T19" fmla="*/ 0 h 6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1" h="670">
                  <a:moveTo>
                    <a:pt x="2" y="0"/>
                  </a:moveTo>
                  <a:cubicBezTo>
                    <a:pt x="2" y="0"/>
                    <a:pt x="2" y="0"/>
                    <a:pt x="1" y="0"/>
                  </a:cubicBezTo>
                  <a:cubicBezTo>
                    <a:pt x="1" y="0"/>
                    <a:pt x="0" y="0"/>
                    <a:pt x="0" y="0"/>
                  </a:cubicBezTo>
                  <a:cubicBezTo>
                    <a:pt x="0" y="670"/>
                    <a:pt x="0" y="670"/>
                    <a:pt x="0" y="670"/>
                  </a:cubicBezTo>
                  <a:cubicBezTo>
                    <a:pt x="41" y="670"/>
                    <a:pt x="41" y="670"/>
                    <a:pt x="41" y="670"/>
                  </a:cubicBezTo>
                  <a:cubicBezTo>
                    <a:pt x="41" y="669"/>
                    <a:pt x="41" y="669"/>
                    <a:pt x="41" y="669"/>
                  </a:cubicBezTo>
                  <a:cubicBezTo>
                    <a:pt x="40" y="669"/>
                    <a:pt x="40" y="669"/>
                    <a:pt x="40" y="669"/>
                  </a:cubicBezTo>
                  <a:cubicBezTo>
                    <a:pt x="40" y="29"/>
                    <a:pt x="40" y="29"/>
                    <a:pt x="40" y="29"/>
                  </a:cubicBezTo>
                  <a:cubicBezTo>
                    <a:pt x="40" y="29"/>
                    <a:pt x="40" y="28"/>
                    <a:pt x="40" y="27"/>
                  </a:cubicBezTo>
                  <a:cubicBezTo>
                    <a:pt x="37" y="18"/>
                    <a:pt x="27" y="0"/>
                    <a:pt x="2" y="0"/>
                  </a:cubicBezTo>
                </a:path>
              </a:pathLst>
            </a:custGeom>
            <a:solidFill>
              <a:srgbClr val="44546A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53" name="Freeform 48"/>
            <p:cNvSpPr>
              <a:spLocks/>
            </p:cNvSpPr>
            <p:nvPr/>
          </p:nvSpPr>
          <p:spPr bwMode="auto">
            <a:xfrm>
              <a:off x="7181287" y="5783485"/>
              <a:ext cx="100315" cy="1069802"/>
            </a:xfrm>
            <a:custGeom>
              <a:avLst/>
              <a:gdLst>
                <a:gd name="T0" fmla="*/ 31 w 63"/>
                <a:gd name="T1" fmla="*/ 0 h 672"/>
                <a:gd name="T2" fmla="*/ 31 w 63"/>
                <a:gd name="T3" fmla="*/ 0 h 672"/>
                <a:gd name="T4" fmla="*/ 0 w 63"/>
                <a:gd name="T5" fmla="*/ 30 h 672"/>
                <a:gd name="T6" fmla="*/ 0 w 63"/>
                <a:gd name="T7" fmla="*/ 32 h 672"/>
                <a:gd name="T8" fmla="*/ 0 w 63"/>
                <a:gd name="T9" fmla="*/ 672 h 672"/>
                <a:gd name="T10" fmla="*/ 1 w 63"/>
                <a:gd name="T11" fmla="*/ 672 h 672"/>
                <a:gd name="T12" fmla="*/ 63 w 63"/>
                <a:gd name="T13" fmla="*/ 672 h 672"/>
                <a:gd name="T14" fmla="*/ 63 w 63"/>
                <a:gd name="T15" fmla="*/ 32 h 672"/>
                <a:gd name="T16" fmla="*/ 57 w 63"/>
                <a:gd name="T17" fmla="*/ 17 h 672"/>
                <a:gd name="T18" fmla="*/ 31 w 63"/>
                <a:gd name="T19" fmla="*/ 0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3" h="672">
                  <a:moveTo>
                    <a:pt x="31" y="0"/>
                  </a:moveTo>
                  <a:cubicBezTo>
                    <a:pt x="31" y="0"/>
                    <a:pt x="31" y="0"/>
                    <a:pt x="31" y="0"/>
                  </a:cubicBezTo>
                  <a:cubicBezTo>
                    <a:pt x="8" y="1"/>
                    <a:pt x="2" y="23"/>
                    <a:pt x="0" y="30"/>
                  </a:cubicBezTo>
                  <a:cubicBezTo>
                    <a:pt x="0" y="31"/>
                    <a:pt x="0" y="32"/>
                    <a:pt x="0" y="32"/>
                  </a:cubicBezTo>
                  <a:cubicBezTo>
                    <a:pt x="0" y="672"/>
                    <a:pt x="0" y="672"/>
                    <a:pt x="0" y="672"/>
                  </a:cubicBezTo>
                  <a:cubicBezTo>
                    <a:pt x="1" y="672"/>
                    <a:pt x="1" y="672"/>
                    <a:pt x="1" y="672"/>
                  </a:cubicBezTo>
                  <a:cubicBezTo>
                    <a:pt x="63" y="672"/>
                    <a:pt x="63" y="672"/>
                    <a:pt x="63" y="672"/>
                  </a:cubicBezTo>
                  <a:cubicBezTo>
                    <a:pt x="63" y="32"/>
                    <a:pt x="63" y="32"/>
                    <a:pt x="63" y="32"/>
                  </a:cubicBezTo>
                  <a:cubicBezTo>
                    <a:pt x="63" y="32"/>
                    <a:pt x="61" y="24"/>
                    <a:pt x="57" y="17"/>
                  </a:cubicBezTo>
                  <a:cubicBezTo>
                    <a:pt x="52" y="9"/>
                    <a:pt x="45" y="0"/>
                    <a:pt x="31" y="0"/>
                  </a:cubicBezTo>
                </a:path>
              </a:pathLst>
            </a:custGeom>
            <a:solidFill>
              <a:srgbClr val="44546A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54" name="Freeform 49"/>
            <p:cNvSpPr>
              <a:spLocks/>
            </p:cNvSpPr>
            <p:nvPr/>
          </p:nvSpPr>
          <p:spPr bwMode="auto">
            <a:xfrm>
              <a:off x="7117328" y="5357314"/>
              <a:ext cx="70019" cy="183125"/>
            </a:xfrm>
            <a:custGeom>
              <a:avLst/>
              <a:gdLst>
                <a:gd name="T0" fmla="*/ 10 w 44"/>
                <a:gd name="T1" fmla="*/ 0 h 115"/>
                <a:gd name="T2" fmla="*/ 0 w 44"/>
                <a:gd name="T3" fmla="*/ 0 h 115"/>
                <a:gd name="T4" fmla="*/ 0 w 44"/>
                <a:gd name="T5" fmla="*/ 115 h 115"/>
                <a:gd name="T6" fmla="*/ 9 w 44"/>
                <a:gd name="T7" fmla="*/ 115 h 115"/>
                <a:gd name="T8" fmla="*/ 44 w 44"/>
                <a:gd name="T9" fmla="*/ 112 h 115"/>
                <a:gd name="T10" fmla="*/ 44 w 44"/>
                <a:gd name="T11" fmla="*/ 112 h 115"/>
                <a:gd name="T12" fmla="*/ 10 w 44"/>
                <a:gd name="T13" fmla="*/ 0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" h="115">
                  <a:moveTo>
                    <a:pt x="1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15"/>
                    <a:pt x="0" y="115"/>
                    <a:pt x="0" y="115"/>
                  </a:cubicBezTo>
                  <a:cubicBezTo>
                    <a:pt x="3" y="115"/>
                    <a:pt x="6" y="115"/>
                    <a:pt x="9" y="115"/>
                  </a:cubicBezTo>
                  <a:cubicBezTo>
                    <a:pt x="20" y="115"/>
                    <a:pt x="31" y="114"/>
                    <a:pt x="44" y="112"/>
                  </a:cubicBezTo>
                  <a:cubicBezTo>
                    <a:pt x="44" y="112"/>
                    <a:pt x="44" y="112"/>
                    <a:pt x="44" y="112"/>
                  </a:cubicBezTo>
                  <a:cubicBezTo>
                    <a:pt x="10" y="0"/>
                    <a:pt x="10" y="0"/>
                    <a:pt x="10" y="0"/>
                  </a:cubicBezTo>
                </a:path>
              </a:pathLst>
            </a:custGeom>
            <a:solidFill>
              <a:srgbClr val="44546A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55" name="Group 5"/>
          <p:cNvGrpSpPr/>
          <p:nvPr userDrawn="1"/>
        </p:nvGrpSpPr>
        <p:grpSpPr>
          <a:xfrm rot="10800000" flipV="1">
            <a:off x="3369226" y="6225655"/>
            <a:ext cx="403952" cy="2167807"/>
            <a:chOff x="6007804" y="4266641"/>
            <a:chExt cx="403952" cy="2588666"/>
          </a:xfrm>
        </p:grpSpPr>
        <p:sp>
          <p:nvSpPr>
            <p:cNvPr id="356" name="Freeform 29"/>
            <p:cNvSpPr>
              <a:spLocks/>
            </p:cNvSpPr>
            <p:nvPr/>
          </p:nvSpPr>
          <p:spPr bwMode="auto">
            <a:xfrm>
              <a:off x="6018576" y="4273373"/>
              <a:ext cx="300945" cy="490130"/>
            </a:xfrm>
            <a:custGeom>
              <a:avLst/>
              <a:gdLst>
                <a:gd name="T0" fmla="*/ 447 w 447"/>
                <a:gd name="T1" fmla="*/ 657 h 728"/>
                <a:gd name="T2" fmla="*/ 242 w 447"/>
                <a:gd name="T3" fmla="*/ 0 h 728"/>
                <a:gd name="T4" fmla="*/ 197 w 447"/>
                <a:gd name="T5" fmla="*/ 0 h 728"/>
                <a:gd name="T6" fmla="*/ 0 w 447"/>
                <a:gd name="T7" fmla="*/ 681 h 728"/>
                <a:gd name="T8" fmla="*/ 12 w 447"/>
                <a:gd name="T9" fmla="*/ 728 h 728"/>
                <a:gd name="T10" fmla="*/ 424 w 447"/>
                <a:gd name="T11" fmla="*/ 726 h 728"/>
                <a:gd name="T12" fmla="*/ 447 w 447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7" h="728">
                  <a:moveTo>
                    <a:pt x="447" y="657"/>
                  </a:moveTo>
                  <a:lnTo>
                    <a:pt x="242" y="0"/>
                  </a:lnTo>
                  <a:lnTo>
                    <a:pt x="197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4" y="726"/>
                  </a:lnTo>
                  <a:lnTo>
                    <a:pt x="447" y="657"/>
                  </a:lnTo>
                  <a:close/>
                </a:path>
              </a:pathLst>
            </a:custGeom>
            <a:solidFill>
              <a:srgbClr val="F8E9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57" name="Freeform 30"/>
            <p:cNvSpPr>
              <a:spLocks/>
            </p:cNvSpPr>
            <p:nvPr/>
          </p:nvSpPr>
          <p:spPr bwMode="auto">
            <a:xfrm>
              <a:off x="6018576" y="4273373"/>
              <a:ext cx="300945" cy="490130"/>
            </a:xfrm>
            <a:custGeom>
              <a:avLst/>
              <a:gdLst>
                <a:gd name="T0" fmla="*/ 447 w 447"/>
                <a:gd name="T1" fmla="*/ 657 h 728"/>
                <a:gd name="T2" fmla="*/ 242 w 447"/>
                <a:gd name="T3" fmla="*/ 0 h 728"/>
                <a:gd name="T4" fmla="*/ 197 w 447"/>
                <a:gd name="T5" fmla="*/ 0 h 728"/>
                <a:gd name="T6" fmla="*/ 0 w 447"/>
                <a:gd name="T7" fmla="*/ 681 h 728"/>
                <a:gd name="T8" fmla="*/ 12 w 447"/>
                <a:gd name="T9" fmla="*/ 728 h 728"/>
                <a:gd name="T10" fmla="*/ 424 w 447"/>
                <a:gd name="T11" fmla="*/ 726 h 728"/>
                <a:gd name="T12" fmla="*/ 447 w 447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7" h="728">
                  <a:moveTo>
                    <a:pt x="447" y="657"/>
                  </a:moveTo>
                  <a:lnTo>
                    <a:pt x="242" y="0"/>
                  </a:lnTo>
                  <a:lnTo>
                    <a:pt x="197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4" y="726"/>
                  </a:lnTo>
                  <a:lnTo>
                    <a:pt x="447" y="657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58" name="Freeform 31"/>
            <p:cNvSpPr>
              <a:spLocks/>
            </p:cNvSpPr>
            <p:nvPr/>
          </p:nvSpPr>
          <p:spPr bwMode="auto">
            <a:xfrm>
              <a:off x="6104752" y="4694831"/>
              <a:ext cx="125899" cy="2160476"/>
            </a:xfrm>
            <a:custGeom>
              <a:avLst/>
              <a:gdLst>
                <a:gd name="T0" fmla="*/ 79 w 79"/>
                <a:gd name="T1" fmla="*/ 1357 h 1357"/>
                <a:gd name="T2" fmla="*/ 0 w 79"/>
                <a:gd name="T3" fmla="*/ 1357 h 1357"/>
                <a:gd name="T4" fmla="*/ 0 w 79"/>
                <a:gd name="T5" fmla="*/ 32 h 1357"/>
                <a:gd name="T6" fmla="*/ 39 w 79"/>
                <a:gd name="T7" fmla="*/ 1 h 1357"/>
                <a:gd name="T8" fmla="*/ 79 w 79"/>
                <a:gd name="T9" fmla="*/ 32 h 1357"/>
                <a:gd name="T10" fmla="*/ 79 w 79"/>
                <a:gd name="T11" fmla="*/ 1357 h 13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9" h="1357">
                  <a:moveTo>
                    <a:pt x="79" y="1357"/>
                  </a:moveTo>
                  <a:cubicBezTo>
                    <a:pt x="0" y="1357"/>
                    <a:pt x="0" y="1357"/>
                    <a:pt x="0" y="1357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5" y="1"/>
                    <a:pt x="39" y="1"/>
                  </a:cubicBezTo>
                  <a:cubicBezTo>
                    <a:pt x="73" y="0"/>
                    <a:pt x="79" y="32"/>
                    <a:pt x="79" y="32"/>
                  </a:cubicBezTo>
                  <a:cubicBezTo>
                    <a:pt x="79" y="1357"/>
                    <a:pt x="79" y="1357"/>
                    <a:pt x="79" y="1357"/>
                  </a:cubicBezTo>
                </a:path>
              </a:pathLst>
            </a:custGeom>
            <a:solidFill>
              <a:srgbClr val="F39C11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59" name="Freeform 32"/>
            <p:cNvSpPr>
              <a:spLocks/>
            </p:cNvSpPr>
            <p:nvPr/>
          </p:nvSpPr>
          <p:spPr bwMode="auto">
            <a:xfrm>
              <a:off x="6228631" y="4692138"/>
              <a:ext cx="100315" cy="2161149"/>
            </a:xfrm>
            <a:custGeom>
              <a:avLst/>
              <a:gdLst>
                <a:gd name="T0" fmla="*/ 63 w 63"/>
                <a:gd name="T1" fmla="*/ 1358 h 1358"/>
                <a:gd name="T2" fmla="*/ 0 w 63"/>
                <a:gd name="T3" fmla="*/ 1358 h 1358"/>
                <a:gd name="T4" fmla="*/ 0 w 63"/>
                <a:gd name="T5" fmla="*/ 32 h 1358"/>
                <a:gd name="T6" fmla="*/ 30 w 63"/>
                <a:gd name="T7" fmla="*/ 0 h 1358"/>
                <a:gd name="T8" fmla="*/ 63 w 63"/>
                <a:gd name="T9" fmla="*/ 32 h 1358"/>
                <a:gd name="T10" fmla="*/ 63 w 63"/>
                <a:gd name="T11" fmla="*/ 1358 h 13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1358">
                  <a:moveTo>
                    <a:pt x="63" y="1358"/>
                  </a:moveTo>
                  <a:cubicBezTo>
                    <a:pt x="0" y="1358"/>
                    <a:pt x="0" y="1358"/>
                    <a:pt x="0" y="1358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0" y="0"/>
                  </a:cubicBezTo>
                  <a:cubicBezTo>
                    <a:pt x="57" y="0"/>
                    <a:pt x="63" y="32"/>
                    <a:pt x="63" y="32"/>
                  </a:cubicBezTo>
                  <a:cubicBezTo>
                    <a:pt x="63" y="1358"/>
                    <a:pt x="63" y="1358"/>
                    <a:pt x="63" y="1358"/>
                  </a:cubicBezTo>
                </a:path>
              </a:pathLst>
            </a:custGeom>
            <a:solidFill>
              <a:srgbClr val="FFB1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60" name="Freeform 33"/>
            <p:cNvSpPr>
              <a:spLocks/>
            </p:cNvSpPr>
            <p:nvPr/>
          </p:nvSpPr>
          <p:spPr bwMode="auto">
            <a:xfrm>
              <a:off x="6007804" y="4692138"/>
              <a:ext cx="100315" cy="2161149"/>
            </a:xfrm>
            <a:custGeom>
              <a:avLst/>
              <a:gdLst>
                <a:gd name="T0" fmla="*/ 63 w 63"/>
                <a:gd name="T1" fmla="*/ 1358 h 1358"/>
                <a:gd name="T2" fmla="*/ 0 w 63"/>
                <a:gd name="T3" fmla="*/ 1358 h 1358"/>
                <a:gd name="T4" fmla="*/ 0 w 63"/>
                <a:gd name="T5" fmla="*/ 32 h 1358"/>
                <a:gd name="T6" fmla="*/ 31 w 63"/>
                <a:gd name="T7" fmla="*/ 0 h 1358"/>
                <a:gd name="T8" fmla="*/ 63 w 63"/>
                <a:gd name="T9" fmla="*/ 32 h 1358"/>
                <a:gd name="T10" fmla="*/ 63 w 63"/>
                <a:gd name="T11" fmla="*/ 1358 h 13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1358">
                  <a:moveTo>
                    <a:pt x="63" y="1358"/>
                  </a:moveTo>
                  <a:cubicBezTo>
                    <a:pt x="0" y="1358"/>
                    <a:pt x="0" y="1358"/>
                    <a:pt x="0" y="1358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1" y="0"/>
                  </a:cubicBezTo>
                  <a:cubicBezTo>
                    <a:pt x="58" y="0"/>
                    <a:pt x="63" y="32"/>
                    <a:pt x="63" y="32"/>
                  </a:cubicBezTo>
                  <a:lnTo>
                    <a:pt x="63" y="1358"/>
                  </a:lnTo>
                  <a:close/>
                </a:path>
              </a:pathLst>
            </a:custGeom>
            <a:solidFill>
              <a:srgbClr val="F39C11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61" name="Freeform 34"/>
            <p:cNvSpPr>
              <a:spLocks/>
            </p:cNvSpPr>
            <p:nvPr/>
          </p:nvSpPr>
          <p:spPr bwMode="auto">
            <a:xfrm>
              <a:off x="6104752" y="4268661"/>
              <a:ext cx="129265" cy="185818"/>
            </a:xfrm>
            <a:custGeom>
              <a:avLst/>
              <a:gdLst>
                <a:gd name="T0" fmla="*/ 0 w 81"/>
                <a:gd name="T1" fmla="*/ 107 h 117"/>
                <a:gd name="T2" fmla="*/ 81 w 81"/>
                <a:gd name="T3" fmla="*/ 109 h 117"/>
                <a:gd name="T4" fmla="*/ 48 w 81"/>
                <a:gd name="T5" fmla="*/ 0 h 117"/>
                <a:gd name="T6" fmla="*/ 28 w 81"/>
                <a:gd name="T7" fmla="*/ 0 h 117"/>
                <a:gd name="T8" fmla="*/ 0 w 81"/>
                <a:gd name="T9" fmla="*/ 10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1" h="117">
                  <a:moveTo>
                    <a:pt x="0" y="107"/>
                  </a:moveTo>
                  <a:cubicBezTo>
                    <a:pt x="0" y="107"/>
                    <a:pt x="39" y="117"/>
                    <a:pt x="81" y="109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0" y="107"/>
                    <a:pt x="0" y="107"/>
                    <a:pt x="0" y="107"/>
                  </a:cubicBezTo>
                </a:path>
              </a:pathLst>
            </a:custGeom>
            <a:solidFill>
              <a:srgbClr val="F39C11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62" name="Freeform 50"/>
            <p:cNvSpPr>
              <a:spLocks/>
            </p:cNvSpPr>
            <p:nvPr/>
          </p:nvSpPr>
          <p:spPr bwMode="auto">
            <a:xfrm>
              <a:off x="6173424" y="4266641"/>
              <a:ext cx="238332" cy="2588666"/>
            </a:xfrm>
            <a:custGeom>
              <a:avLst/>
              <a:gdLst>
                <a:gd name="T0" fmla="*/ 27 w 150"/>
                <a:gd name="T1" fmla="*/ 0 h 1626"/>
                <a:gd name="T2" fmla="*/ 0 w 150"/>
                <a:gd name="T3" fmla="*/ 1 h 1626"/>
                <a:gd name="T4" fmla="*/ 5 w 150"/>
                <a:gd name="T5" fmla="*/ 1 h 1626"/>
                <a:gd name="T6" fmla="*/ 38 w 150"/>
                <a:gd name="T7" fmla="*/ 110 h 1626"/>
                <a:gd name="T8" fmla="*/ 92 w 150"/>
                <a:gd name="T9" fmla="*/ 282 h 1626"/>
                <a:gd name="T10" fmla="*/ 92 w 150"/>
                <a:gd name="T11" fmla="*/ 284 h 1626"/>
                <a:gd name="T12" fmla="*/ 98 w 150"/>
                <a:gd name="T13" fmla="*/ 299 h 1626"/>
                <a:gd name="T14" fmla="*/ 98 w 150"/>
                <a:gd name="T15" fmla="*/ 1625 h 1626"/>
                <a:gd name="T16" fmla="*/ 36 w 150"/>
                <a:gd name="T17" fmla="*/ 1625 h 1626"/>
                <a:gd name="T18" fmla="*/ 36 w 150"/>
                <a:gd name="T19" fmla="*/ 1626 h 1626"/>
                <a:gd name="T20" fmla="*/ 150 w 150"/>
                <a:gd name="T21" fmla="*/ 1626 h 1626"/>
                <a:gd name="T22" fmla="*/ 135 w 150"/>
                <a:gd name="T23" fmla="*/ 290 h 1626"/>
                <a:gd name="T24" fmla="*/ 27 w 150"/>
                <a:gd name="T25" fmla="*/ 0 h 16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50" h="1626">
                  <a:moveTo>
                    <a:pt x="27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38" y="110"/>
                    <a:pt x="38" y="110"/>
                    <a:pt x="38" y="110"/>
                  </a:cubicBezTo>
                  <a:cubicBezTo>
                    <a:pt x="92" y="282"/>
                    <a:pt x="92" y="282"/>
                    <a:pt x="92" y="282"/>
                  </a:cubicBezTo>
                  <a:cubicBezTo>
                    <a:pt x="92" y="284"/>
                    <a:pt x="92" y="284"/>
                    <a:pt x="92" y="284"/>
                  </a:cubicBezTo>
                  <a:cubicBezTo>
                    <a:pt x="96" y="291"/>
                    <a:pt x="98" y="299"/>
                    <a:pt x="98" y="299"/>
                  </a:cubicBezTo>
                  <a:cubicBezTo>
                    <a:pt x="98" y="1625"/>
                    <a:pt x="98" y="1625"/>
                    <a:pt x="98" y="1625"/>
                  </a:cubicBezTo>
                  <a:cubicBezTo>
                    <a:pt x="36" y="1625"/>
                    <a:pt x="36" y="1625"/>
                    <a:pt x="36" y="1625"/>
                  </a:cubicBezTo>
                  <a:cubicBezTo>
                    <a:pt x="36" y="1626"/>
                    <a:pt x="36" y="1626"/>
                    <a:pt x="36" y="1626"/>
                  </a:cubicBezTo>
                  <a:cubicBezTo>
                    <a:pt x="150" y="1626"/>
                    <a:pt x="150" y="1626"/>
                    <a:pt x="150" y="1626"/>
                  </a:cubicBezTo>
                  <a:cubicBezTo>
                    <a:pt x="135" y="290"/>
                    <a:pt x="135" y="290"/>
                    <a:pt x="135" y="290"/>
                  </a:cubicBezTo>
                  <a:cubicBezTo>
                    <a:pt x="27" y="0"/>
                    <a:pt x="27" y="0"/>
                    <a:pt x="27" y="0"/>
                  </a:cubicBezTo>
                </a:path>
              </a:pathLst>
            </a:custGeom>
            <a:solidFill>
              <a:srgbClr val="9C96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63" name="Freeform 51"/>
            <p:cNvSpPr>
              <a:spLocks/>
            </p:cNvSpPr>
            <p:nvPr/>
          </p:nvSpPr>
          <p:spPr bwMode="auto">
            <a:xfrm>
              <a:off x="6161979" y="4441687"/>
              <a:ext cx="157542" cy="298252"/>
            </a:xfrm>
            <a:custGeom>
              <a:avLst/>
              <a:gdLst>
                <a:gd name="T0" fmla="*/ 45 w 99"/>
                <a:gd name="T1" fmla="*/ 0 h 187"/>
                <a:gd name="T2" fmla="*/ 45 w 99"/>
                <a:gd name="T3" fmla="*/ 0 h 187"/>
                <a:gd name="T4" fmla="*/ 11 w 99"/>
                <a:gd name="T5" fmla="*/ 3 h 187"/>
                <a:gd name="T6" fmla="*/ 0 w 99"/>
                <a:gd name="T7" fmla="*/ 3 h 187"/>
                <a:gd name="T8" fmla="*/ 0 w 99"/>
                <a:gd name="T9" fmla="*/ 160 h 187"/>
                <a:gd name="T10" fmla="*/ 3 w 99"/>
                <a:gd name="T11" fmla="*/ 160 h 187"/>
                <a:gd name="T12" fmla="*/ 4 w 99"/>
                <a:gd name="T13" fmla="*/ 160 h 187"/>
                <a:gd name="T14" fmla="*/ 42 w 99"/>
                <a:gd name="T15" fmla="*/ 187 h 187"/>
                <a:gd name="T16" fmla="*/ 72 w 99"/>
                <a:gd name="T17" fmla="*/ 157 h 187"/>
                <a:gd name="T18" fmla="*/ 73 w 99"/>
                <a:gd name="T19" fmla="*/ 157 h 187"/>
                <a:gd name="T20" fmla="*/ 99 w 99"/>
                <a:gd name="T21" fmla="*/ 174 h 187"/>
                <a:gd name="T22" fmla="*/ 99 w 99"/>
                <a:gd name="T23" fmla="*/ 172 h 187"/>
                <a:gd name="T24" fmla="*/ 45 w 99"/>
                <a:gd name="T25" fmla="*/ 0 h 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9" h="187">
                  <a:moveTo>
                    <a:pt x="45" y="0"/>
                  </a:moveTo>
                  <a:cubicBezTo>
                    <a:pt x="45" y="0"/>
                    <a:pt x="45" y="0"/>
                    <a:pt x="45" y="0"/>
                  </a:cubicBezTo>
                  <a:cubicBezTo>
                    <a:pt x="33" y="2"/>
                    <a:pt x="21" y="3"/>
                    <a:pt x="11" y="3"/>
                  </a:cubicBezTo>
                  <a:cubicBezTo>
                    <a:pt x="7" y="3"/>
                    <a:pt x="3" y="3"/>
                    <a:pt x="0" y="3"/>
                  </a:cubicBezTo>
                  <a:cubicBezTo>
                    <a:pt x="0" y="160"/>
                    <a:pt x="0" y="160"/>
                    <a:pt x="0" y="160"/>
                  </a:cubicBezTo>
                  <a:cubicBezTo>
                    <a:pt x="1" y="160"/>
                    <a:pt x="2" y="160"/>
                    <a:pt x="3" y="160"/>
                  </a:cubicBezTo>
                  <a:cubicBezTo>
                    <a:pt x="3" y="160"/>
                    <a:pt x="4" y="160"/>
                    <a:pt x="4" y="160"/>
                  </a:cubicBezTo>
                  <a:cubicBezTo>
                    <a:pt x="29" y="160"/>
                    <a:pt x="39" y="178"/>
                    <a:pt x="42" y="187"/>
                  </a:cubicBezTo>
                  <a:cubicBezTo>
                    <a:pt x="44" y="179"/>
                    <a:pt x="50" y="158"/>
                    <a:pt x="72" y="157"/>
                  </a:cubicBezTo>
                  <a:cubicBezTo>
                    <a:pt x="73" y="157"/>
                    <a:pt x="73" y="157"/>
                    <a:pt x="73" y="157"/>
                  </a:cubicBezTo>
                  <a:cubicBezTo>
                    <a:pt x="87" y="157"/>
                    <a:pt x="94" y="166"/>
                    <a:pt x="99" y="174"/>
                  </a:cubicBezTo>
                  <a:cubicBezTo>
                    <a:pt x="99" y="172"/>
                    <a:pt x="99" y="172"/>
                    <a:pt x="99" y="172"/>
                  </a:cubicBezTo>
                  <a:cubicBezTo>
                    <a:pt x="45" y="0"/>
                    <a:pt x="45" y="0"/>
                    <a:pt x="45" y="0"/>
                  </a:cubicBezTo>
                </a:path>
              </a:pathLst>
            </a:custGeom>
            <a:solidFill>
              <a:srgbClr val="C2B3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64" name="Freeform 52"/>
            <p:cNvSpPr>
              <a:spLocks/>
            </p:cNvSpPr>
            <p:nvPr/>
          </p:nvSpPr>
          <p:spPr bwMode="auto">
            <a:xfrm>
              <a:off x="6161979" y="4696851"/>
              <a:ext cx="68672" cy="2158456"/>
            </a:xfrm>
            <a:custGeom>
              <a:avLst/>
              <a:gdLst>
                <a:gd name="T0" fmla="*/ 4 w 43"/>
                <a:gd name="T1" fmla="*/ 0 h 1356"/>
                <a:gd name="T2" fmla="*/ 3 w 43"/>
                <a:gd name="T3" fmla="*/ 0 h 1356"/>
                <a:gd name="T4" fmla="*/ 0 w 43"/>
                <a:gd name="T5" fmla="*/ 0 h 1356"/>
                <a:gd name="T6" fmla="*/ 0 w 43"/>
                <a:gd name="T7" fmla="*/ 1356 h 1356"/>
                <a:gd name="T8" fmla="*/ 43 w 43"/>
                <a:gd name="T9" fmla="*/ 1356 h 1356"/>
                <a:gd name="T10" fmla="*/ 43 w 43"/>
                <a:gd name="T11" fmla="*/ 1355 h 1356"/>
                <a:gd name="T12" fmla="*/ 42 w 43"/>
                <a:gd name="T13" fmla="*/ 1355 h 1356"/>
                <a:gd name="T14" fmla="*/ 42 w 43"/>
                <a:gd name="T15" fmla="*/ 29 h 1356"/>
                <a:gd name="T16" fmla="*/ 42 w 43"/>
                <a:gd name="T17" fmla="*/ 27 h 1356"/>
                <a:gd name="T18" fmla="*/ 4 w 43"/>
                <a:gd name="T19" fmla="*/ 0 h 13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3" h="1356">
                  <a:moveTo>
                    <a:pt x="4" y="0"/>
                  </a:moveTo>
                  <a:cubicBezTo>
                    <a:pt x="4" y="0"/>
                    <a:pt x="3" y="0"/>
                    <a:pt x="3" y="0"/>
                  </a:cubicBezTo>
                  <a:cubicBezTo>
                    <a:pt x="2" y="0"/>
                    <a:pt x="1" y="0"/>
                    <a:pt x="0" y="0"/>
                  </a:cubicBezTo>
                  <a:cubicBezTo>
                    <a:pt x="0" y="1356"/>
                    <a:pt x="0" y="1356"/>
                    <a:pt x="0" y="1356"/>
                  </a:cubicBezTo>
                  <a:cubicBezTo>
                    <a:pt x="43" y="1356"/>
                    <a:pt x="43" y="1356"/>
                    <a:pt x="43" y="1356"/>
                  </a:cubicBezTo>
                  <a:cubicBezTo>
                    <a:pt x="43" y="1355"/>
                    <a:pt x="43" y="1355"/>
                    <a:pt x="43" y="1355"/>
                  </a:cubicBezTo>
                  <a:cubicBezTo>
                    <a:pt x="42" y="1355"/>
                    <a:pt x="42" y="1355"/>
                    <a:pt x="42" y="1355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2" y="29"/>
                    <a:pt x="42" y="28"/>
                    <a:pt x="42" y="27"/>
                  </a:cubicBezTo>
                  <a:cubicBezTo>
                    <a:pt x="39" y="18"/>
                    <a:pt x="29" y="0"/>
                    <a:pt x="4" y="0"/>
                  </a:cubicBezTo>
                </a:path>
              </a:pathLst>
            </a:custGeom>
            <a:solidFill>
              <a:srgbClr val="F39C1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65" name="Freeform 53"/>
            <p:cNvSpPr>
              <a:spLocks/>
            </p:cNvSpPr>
            <p:nvPr/>
          </p:nvSpPr>
          <p:spPr bwMode="auto">
            <a:xfrm>
              <a:off x="6228631" y="4692138"/>
              <a:ext cx="100315" cy="2161149"/>
            </a:xfrm>
            <a:custGeom>
              <a:avLst/>
              <a:gdLst>
                <a:gd name="T0" fmla="*/ 31 w 63"/>
                <a:gd name="T1" fmla="*/ 0 h 1358"/>
                <a:gd name="T2" fmla="*/ 30 w 63"/>
                <a:gd name="T3" fmla="*/ 0 h 1358"/>
                <a:gd name="T4" fmla="*/ 0 w 63"/>
                <a:gd name="T5" fmla="*/ 30 h 1358"/>
                <a:gd name="T6" fmla="*/ 0 w 63"/>
                <a:gd name="T7" fmla="*/ 32 h 1358"/>
                <a:gd name="T8" fmla="*/ 0 w 63"/>
                <a:gd name="T9" fmla="*/ 1358 h 1358"/>
                <a:gd name="T10" fmla="*/ 1 w 63"/>
                <a:gd name="T11" fmla="*/ 1358 h 1358"/>
                <a:gd name="T12" fmla="*/ 63 w 63"/>
                <a:gd name="T13" fmla="*/ 1358 h 1358"/>
                <a:gd name="T14" fmla="*/ 63 w 63"/>
                <a:gd name="T15" fmla="*/ 32 h 1358"/>
                <a:gd name="T16" fmla="*/ 57 w 63"/>
                <a:gd name="T17" fmla="*/ 17 h 1358"/>
                <a:gd name="T18" fmla="*/ 31 w 63"/>
                <a:gd name="T19" fmla="*/ 0 h 13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3" h="1358">
                  <a:moveTo>
                    <a:pt x="31" y="0"/>
                  </a:moveTo>
                  <a:cubicBezTo>
                    <a:pt x="31" y="0"/>
                    <a:pt x="31" y="0"/>
                    <a:pt x="30" y="0"/>
                  </a:cubicBezTo>
                  <a:cubicBezTo>
                    <a:pt x="8" y="1"/>
                    <a:pt x="2" y="22"/>
                    <a:pt x="0" y="30"/>
                  </a:cubicBezTo>
                  <a:cubicBezTo>
                    <a:pt x="0" y="31"/>
                    <a:pt x="0" y="32"/>
                    <a:pt x="0" y="32"/>
                  </a:cubicBezTo>
                  <a:cubicBezTo>
                    <a:pt x="0" y="1358"/>
                    <a:pt x="0" y="1358"/>
                    <a:pt x="0" y="1358"/>
                  </a:cubicBezTo>
                  <a:cubicBezTo>
                    <a:pt x="1" y="1358"/>
                    <a:pt x="1" y="1358"/>
                    <a:pt x="1" y="1358"/>
                  </a:cubicBezTo>
                  <a:cubicBezTo>
                    <a:pt x="63" y="1358"/>
                    <a:pt x="63" y="1358"/>
                    <a:pt x="63" y="1358"/>
                  </a:cubicBezTo>
                  <a:cubicBezTo>
                    <a:pt x="63" y="32"/>
                    <a:pt x="63" y="32"/>
                    <a:pt x="63" y="32"/>
                  </a:cubicBezTo>
                  <a:cubicBezTo>
                    <a:pt x="63" y="32"/>
                    <a:pt x="61" y="24"/>
                    <a:pt x="57" y="17"/>
                  </a:cubicBezTo>
                  <a:cubicBezTo>
                    <a:pt x="52" y="9"/>
                    <a:pt x="45" y="0"/>
                    <a:pt x="31" y="0"/>
                  </a:cubicBezTo>
                </a:path>
              </a:pathLst>
            </a:custGeom>
            <a:solidFill>
              <a:srgbClr val="F39C1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66" name="Freeform 54"/>
            <p:cNvSpPr>
              <a:spLocks/>
            </p:cNvSpPr>
            <p:nvPr/>
          </p:nvSpPr>
          <p:spPr bwMode="auto">
            <a:xfrm>
              <a:off x="6161979" y="4268661"/>
              <a:ext cx="72038" cy="178413"/>
            </a:xfrm>
            <a:custGeom>
              <a:avLst/>
              <a:gdLst>
                <a:gd name="T0" fmla="*/ 12 w 45"/>
                <a:gd name="T1" fmla="*/ 0 h 112"/>
                <a:gd name="T2" fmla="*/ 7 w 45"/>
                <a:gd name="T3" fmla="*/ 0 h 112"/>
                <a:gd name="T4" fmla="*/ 0 w 45"/>
                <a:gd name="T5" fmla="*/ 0 h 112"/>
                <a:gd name="T6" fmla="*/ 0 w 45"/>
                <a:gd name="T7" fmla="*/ 112 h 112"/>
                <a:gd name="T8" fmla="*/ 11 w 45"/>
                <a:gd name="T9" fmla="*/ 112 h 112"/>
                <a:gd name="T10" fmla="*/ 45 w 45"/>
                <a:gd name="T11" fmla="*/ 109 h 112"/>
                <a:gd name="T12" fmla="*/ 45 w 45"/>
                <a:gd name="T13" fmla="*/ 109 h 112"/>
                <a:gd name="T14" fmla="*/ 12 w 45"/>
                <a:gd name="T15" fmla="*/ 0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5" h="112">
                  <a:moveTo>
                    <a:pt x="12" y="0"/>
                  </a:moveTo>
                  <a:cubicBezTo>
                    <a:pt x="7" y="0"/>
                    <a:pt x="7" y="0"/>
                    <a:pt x="7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12"/>
                    <a:pt x="0" y="112"/>
                    <a:pt x="0" y="112"/>
                  </a:cubicBezTo>
                  <a:cubicBezTo>
                    <a:pt x="3" y="112"/>
                    <a:pt x="7" y="112"/>
                    <a:pt x="11" y="112"/>
                  </a:cubicBezTo>
                  <a:cubicBezTo>
                    <a:pt x="21" y="112"/>
                    <a:pt x="33" y="111"/>
                    <a:pt x="45" y="109"/>
                  </a:cubicBezTo>
                  <a:cubicBezTo>
                    <a:pt x="45" y="109"/>
                    <a:pt x="45" y="109"/>
                    <a:pt x="45" y="109"/>
                  </a:cubicBezTo>
                  <a:cubicBezTo>
                    <a:pt x="12" y="0"/>
                    <a:pt x="12" y="0"/>
                    <a:pt x="12" y="0"/>
                  </a:cubicBezTo>
                </a:path>
              </a:pathLst>
            </a:custGeom>
            <a:solidFill>
              <a:srgbClr val="F39C1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67" name="Group 6"/>
          <p:cNvGrpSpPr/>
          <p:nvPr userDrawn="1"/>
        </p:nvGrpSpPr>
        <p:grpSpPr>
          <a:xfrm rot="10800000" flipV="1">
            <a:off x="11473724" y="6225655"/>
            <a:ext cx="409339" cy="3142082"/>
            <a:chOff x="6480429" y="3713225"/>
            <a:chExt cx="409339" cy="3142082"/>
          </a:xfrm>
        </p:grpSpPr>
        <p:sp>
          <p:nvSpPr>
            <p:cNvPr id="368" name="Freeform 5"/>
            <p:cNvSpPr>
              <a:spLocks/>
            </p:cNvSpPr>
            <p:nvPr/>
          </p:nvSpPr>
          <p:spPr bwMode="auto">
            <a:xfrm>
              <a:off x="6491874" y="3722651"/>
              <a:ext cx="302292" cy="490130"/>
            </a:xfrm>
            <a:custGeom>
              <a:avLst/>
              <a:gdLst>
                <a:gd name="T0" fmla="*/ 449 w 449"/>
                <a:gd name="T1" fmla="*/ 657 h 728"/>
                <a:gd name="T2" fmla="*/ 241 w 449"/>
                <a:gd name="T3" fmla="*/ 0 h 728"/>
                <a:gd name="T4" fmla="*/ 196 w 449"/>
                <a:gd name="T5" fmla="*/ 0 h 728"/>
                <a:gd name="T6" fmla="*/ 0 w 449"/>
                <a:gd name="T7" fmla="*/ 681 h 728"/>
                <a:gd name="T8" fmla="*/ 12 w 449"/>
                <a:gd name="T9" fmla="*/ 728 h 728"/>
                <a:gd name="T10" fmla="*/ 423 w 449"/>
                <a:gd name="T11" fmla="*/ 726 h 728"/>
                <a:gd name="T12" fmla="*/ 449 w 449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9" h="728">
                  <a:moveTo>
                    <a:pt x="449" y="657"/>
                  </a:moveTo>
                  <a:lnTo>
                    <a:pt x="241" y="0"/>
                  </a:lnTo>
                  <a:lnTo>
                    <a:pt x="196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3" y="726"/>
                  </a:lnTo>
                  <a:lnTo>
                    <a:pt x="449" y="657"/>
                  </a:lnTo>
                  <a:close/>
                </a:path>
              </a:pathLst>
            </a:custGeom>
            <a:solidFill>
              <a:srgbClr val="F8E9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69" name="Freeform 6"/>
            <p:cNvSpPr>
              <a:spLocks/>
            </p:cNvSpPr>
            <p:nvPr/>
          </p:nvSpPr>
          <p:spPr bwMode="auto">
            <a:xfrm>
              <a:off x="6491874" y="3722651"/>
              <a:ext cx="302292" cy="490130"/>
            </a:xfrm>
            <a:custGeom>
              <a:avLst/>
              <a:gdLst>
                <a:gd name="T0" fmla="*/ 449 w 449"/>
                <a:gd name="T1" fmla="*/ 657 h 728"/>
                <a:gd name="T2" fmla="*/ 241 w 449"/>
                <a:gd name="T3" fmla="*/ 0 h 728"/>
                <a:gd name="T4" fmla="*/ 196 w 449"/>
                <a:gd name="T5" fmla="*/ 0 h 728"/>
                <a:gd name="T6" fmla="*/ 0 w 449"/>
                <a:gd name="T7" fmla="*/ 681 h 728"/>
                <a:gd name="T8" fmla="*/ 12 w 449"/>
                <a:gd name="T9" fmla="*/ 728 h 728"/>
                <a:gd name="T10" fmla="*/ 423 w 449"/>
                <a:gd name="T11" fmla="*/ 726 h 728"/>
                <a:gd name="T12" fmla="*/ 449 w 449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9" h="728">
                  <a:moveTo>
                    <a:pt x="449" y="657"/>
                  </a:moveTo>
                  <a:lnTo>
                    <a:pt x="241" y="0"/>
                  </a:lnTo>
                  <a:lnTo>
                    <a:pt x="196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3" y="726"/>
                  </a:lnTo>
                  <a:lnTo>
                    <a:pt x="449" y="657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70" name="Freeform 7"/>
            <p:cNvSpPr>
              <a:spLocks/>
            </p:cNvSpPr>
            <p:nvPr/>
          </p:nvSpPr>
          <p:spPr bwMode="auto">
            <a:xfrm>
              <a:off x="6579397" y="4144108"/>
              <a:ext cx="125899" cy="2711199"/>
            </a:xfrm>
            <a:custGeom>
              <a:avLst/>
              <a:gdLst>
                <a:gd name="T0" fmla="*/ 79 w 79"/>
                <a:gd name="T1" fmla="*/ 1703 h 1703"/>
                <a:gd name="T2" fmla="*/ 0 w 79"/>
                <a:gd name="T3" fmla="*/ 1703 h 1703"/>
                <a:gd name="T4" fmla="*/ 0 w 79"/>
                <a:gd name="T5" fmla="*/ 33 h 1703"/>
                <a:gd name="T6" fmla="*/ 38 w 79"/>
                <a:gd name="T7" fmla="*/ 1 h 1703"/>
                <a:gd name="T8" fmla="*/ 79 w 79"/>
                <a:gd name="T9" fmla="*/ 33 h 1703"/>
                <a:gd name="T10" fmla="*/ 79 w 79"/>
                <a:gd name="T11" fmla="*/ 1703 h 17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9" h="1703">
                  <a:moveTo>
                    <a:pt x="79" y="1703"/>
                  </a:moveTo>
                  <a:cubicBezTo>
                    <a:pt x="0" y="1703"/>
                    <a:pt x="0" y="1703"/>
                    <a:pt x="0" y="1703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5" y="2"/>
                    <a:pt x="38" y="1"/>
                  </a:cubicBezTo>
                  <a:cubicBezTo>
                    <a:pt x="72" y="0"/>
                    <a:pt x="79" y="33"/>
                    <a:pt x="79" y="33"/>
                  </a:cubicBezTo>
                  <a:cubicBezTo>
                    <a:pt x="79" y="1703"/>
                    <a:pt x="79" y="1703"/>
                    <a:pt x="79" y="1703"/>
                  </a:cubicBezTo>
                </a:path>
              </a:pathLst>
            </a:custGeom>
            <a:solidFill>
              <a:srgbClr val="E23761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71" name="Freeform 8"/>
            <p:cNvSpPr>
              <a:spLocks/>
            </p:cNvSpPr>
            <p:nvPr/>
          </p:nvSpPr>
          <p:spPr bwMode="auto">
            <a:xfrm>
              <a:off x="6701930" y="4141415"/>
              <a:ext cx="100315" cy="2711872"/>
            </a:xfrm>
            <a:custGeom>
              <a:avLst/>
              <a:gdLst>
                <a:gd name="T0" fmla="*/ 63 w 63"/>
                <a:gd name="T1" fmla="*/ 1704 h 1704"/>
                <a:gd name="T2" fmla="*/ 0 w 63"/>
                <a:gd name="T3" fmla="*/ 1704 h 1704"/>
                <a:gd name="T4" fmla="*/ 0 w 63"/>
                <a:gd name="T5" fmla="*/ 33 h 1704"/>
                <a:gd name="T6" fmla="*/ 31 w 63"/>
                <a:gd name="T7" fmla="*/ 1 h 1704"/>
                <a:gd name="T8" fmla="*/ 63 w 63"/>
                <a:gd name="T9" fmla="*/ 33 h 1704"/>
                <a:gd name="T10" fmla="*/ 63 w 63"/>
                <a:gd name="T11" fmla="*/ 1704 h 17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1704">
                  <a:moveTo>
                    <a:pt x="63" y="1704"/>
                  </a:moveTo>
                  <a:cubicBezTo>
                    <a:pt x="0" y="1704"/>
                    <a:pt x="0" y="1704"/>
                    <a:pt x="0" y="1704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4" y="1"/>
                    <a:pt x="31" y="1"/>
                  </a:cubicBezTo>
                  <a:cubicBezTo>
                    <a:pt x="58" y="0"/>
                    <a:pt x="63" y="33"/>
                    <a:pt x="63" y="33"/>
                  </a:cubicBezTo>
                  <a:cubicBezTo>
                    <a:pt x="63" y="1704"/>
                    <a:pt x="63" y="1704"/>
                    <a:pt x="63" y="1704"/>
                  </a:cubicBezTo>
                </a:path>
              </a:pathLst>
            </a:custGeom>
            <a:solidFill>
              <a:srgbClr val="3DCEB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72" name="Freeform 9"/>
            <p:cNvSpPr>
              <a:spLocks/>
            </p:cNvSpPr>
            <p:nvPr/>
          </p:nvSpPr>
          <p:spPr bwMode="auto">
            <a:xfrm>
              <a:off x="6480429" y="4141415"/>
              <a:ext cx="100315" cy="2711872"/>
            </a:xfrm>
            <a:custGeom>
              <a:avLst/>
              <a:gdLst>
                <a:gd name="T0" fmla="*/ 63 w 63"/>
                <a:gd name="T1" fmla="*/ 1704 h 1704"/>
                <a:gd name="T2" fmla="*/ 0 w 63"/>
                <a:gd name="T3" fmla="*/ 1704 h 1704"/>
                <a:gd name="T4" fmla="*/ 0 w 63"/>
                <a:gd name="T5" fmla="*/ 33 h 1704"/>
                <a:gd name="T6" fmla="*/ 31 w 63"/>
                <a:gd name="T7" fmla="*/ 1 h 1704"/>
                <a:gd name="T8" fmla="*/ 63 w 63"/>
                <a:gd name="T9" fmla="*/ 33 h 1704"/>
                <a:gd name="T10" fmla="*/ 63 w 63"/>
                <a:gd name="T11" fmla="*/ 1704 h 17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1704">
                  <a:moveTo>
                    <a:pt x="63" y="1704"/>
                  </a:moveTo>
                  <a:cubicBezTo>
                    <a:pt x="0" y="1704"/>
                    <a:pt x="0" y="1704"/>
                    <a:pt x="0" y="1704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4" y="1"/>
                    <a:pt x="31" y="1"/>
                  </a:cubicBezTo>
                  <a:cubicBezTo>
                    <a:pt x="58" y="0"/>
                    <a:pt x="63" y="33"/>
                    <a:pt x="63" y="33"/>
                  </a:cubicBezTo>
                  <a:lnTo>
                    <a:pt x="63" y="1704"/>
                  </a:lnTo>
                  <a:close/>
                </a:path>
              </a:pathLst>
            </a:custGeom>
            <a:solidFill>
              <a:srgbClr val="E23761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73" name="Freeform 10"/>
            <p:cNvSpPr>
              <a:spLocks/>
            </p:cNvSpPr>
            <p:nvPr/>
          </p:nvSpPr>
          <p:spPr bwMode="auto">
            <a:xfrm>
              <a:off x="6576031" y="3714572"/>
              <a:ext cx="131958" cy="191204"/>
            </a:xfrm>
            <a:custGeom>
              <a:avLst/>
              <a:gdLst>
                <a:gd name="T0" fmla="*/ 0 w 83"/>
                <a:gd name="T1" fmla="*/ 111 h 120"/>
                <a:gd name="T2" fmla="*/ 83 w 83"/>
                <a:gd name="T3" fmla="*/ 113 h 120"/>
                <a:gd name="T4" fmla="*/ 50 w 83"/>
                <a:gd name="T5" fmla="*/ 0 h 120"/>
                <a:gd name="T6" fmla="*/ 29 w 83"/>
                <a:gd name="T7" fmla="*/ 0 h 120"/>
                <a:gd name="T8" fmla="*/ 0 w 83"/>
                <a:gd name="T9" fmla="*/ 111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3" h="120">
                  <a:moveTo>
                    <a:pt x="0" y="111"/>
                  </a:moveTo>
                  <a:cubicBezTo>
                    <a:pt x="0" y="111"/>
                    <a:pt x="40" y="120"/>
                    <a:pt x="83" y="113"/>
                  </a:cubicBezTo>
                  <a:cubicBezTo>
                    <a:pt x="50" y="0"/>
                    <a:pt x="50" y="0"/>
                    <a:pt x="50" y="0"/>
                  </a:cubicBezTo>
                  <a:cubicBezTo>
                    <a:pt x="29" y="0"/>
                    <a:pt x="29" y="0"/>
                    <a:pt x="29" y="0"/>
                  </a:cubicBezTo>
                  <a:cubicBezTo>
                    <a:pt x="0" y="111"/>
                    <a:pt x="0" y="111"/>
                    <a:pt x="0" y="111"/>
                  </a:cubicBezTo>
                </a:path>
              </a:pathLst>
            </a:custGeom>
            <a:solidFill>
              <a:srgbClr val="E23761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74" name="Freeform 55"/>
            <p:cNvSpPr>
              <a:spLocks/>
            </p:cNvSpPr>
            <p:nvPr/>
          </p:nvSpPr>
          <p:spPr bwMode="auto">
            <a:xfrm>
              <a:off x="6655475" y="3713225"/>
              <a:ext cx="234293" cy="3142082"/>
            </a:xfrm>
            <a:custGeom>
              <a:avLst/>
              <a:gdLst>
                <a:gd name="T0" fmla="*/ 24 w 147"/>
                <a:gd name="T1" fmla="*/ 0 h 1974"/>
                <a:gd name="T2" fmla="*/ 0 w 147"/>
                <a:gd name="T3" fmla="*/ 1 h 1974"/>
                <a:gd name="T4" fmla="*/ 33 w 147"/>
                <a:gd name="T5" fmla="*/ 114 h 1974"/>
                <a:gd name="T6" fmla="*/ 33 w 147"/>
                <a:gd name="T7" fmla="*/ 114 h 1974"/>
                <a:gd name="T8" fmla="*/ 87 w 147"/>
                <a:gd name="T9" fmla="*/ 284 h 1974"/>
                <a:gd name="T10" fmla="*/ 86 w 147"/>
                <a:gd name="T11" fmla="*/ 286 h 1974"/>
                <a:gd name="T12" fmla="*/ 92 w 147"/>
                <a:gd name="T13" fmla="*/ 302 h 1974"/>
                <a:gd name="T14" fmla="*/ 92 w 147"/>
                <a:gd name="T15" fmla="*/ 1973 h 1974"/>
                <a:gd name="T16" fmla="*/ 31 w 147"/>
                <a:gd name="T17" fmla="*/ 1973 h 1974"/>
                <a:gd name="T18" fmla="*/ 31 w 147"/>
                <a:gd name="T19" fmla="*/ 1974 h 1974"/>
                <a:gd name="T20" fmla="*/ 147 w 147"/>
                <a:gd name="T21" fmla="*/ 1974 h 1974"/>
                <a:gd name="T22" fmla="*/ 132 w 147"/>
                <a:gd name="T23" fmla="*/ 290 h 1974"/>
                <a:gd name="T24" fmla="*/ 24 w 147"/>
                <a:gd name="T25" fmla="*/ 0 h 19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47" h="1974">
                  <a:moveTo>
                    <a:pt x="24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33" y="114"/>
                    <a:pt x="33" y="114"/>
                    <a:pt x="33" y="114"/>
                  </a:cubicBezTo>
                  <a:cubicBezTo>
                    <a:pt x="33" y="114"/>
                    <a:pt x="33" y="114"/>
                    <a:pt x="33" y="114"/>
                  </a:cubicBezTo>
                  <a:cubicBezTo>
                    <a:pt x="87" y="284"/>
                    <a:pt x="87" y="284"/>
                    <a:pt x="87" y="284"/>
                  </a:cubicBezTo>
                  <a:cubicBezTo>
                    <a:pt x="86" y="286"/>
                    <a:pt x="86" y="286"/>
                    <a:pt x="86" y="286"/>
                  </a:cubicBezTo>
                  <a:cubicBezTo>
                    <a:pt x="91" y="294"/>
                    <a:pt x="92" y="302"/>
                    <a:pt x="92" y="302"/>
                  </a:cubicBezTo>
                  <a:cubicBezTo>
                    <a:pt x="92" y="1973"/>
                    <a:pt x="92" y="1973"/>
                    <a:pt x="92" y="1973"/>
                  </a:cubicBezTo>
                  <a:cubicBezTo>
                    <a:pt x="31" y="1973"/>
                    <a:pt x="31" y="1973"/>
                    <a:pt x="31" y="1973"/>
                  </a:cubicBezTo>
                  <a:cubicBezTo>
                    <a:pt x="31" y="1974"/>
                    <a:pt x="31" y="1974"/>
                    <a:pt x="31" y="1974"/>
                  </a:cubicBezTo>
                  <a:cubicBezTo>
                    <a:pt x="147" y="1974"/>
                    <a:pt x="147" y="1974"/>
                    <a:pt x="147" y="1974"/>
                  </a:cubicBezTo>
                  <a:cubicBezTo>
                    <a:pt x="132" y="290"/>
                    <a:pt x="132" y="290"/>
                    <a:pt x="132" y="290"/>
                  </a:cubicBezTo>
                  <a:cubicBezTo>
                    <a:pt x="24" y="0"/>
                    <a:pt x="24" y="0"/>
                    <a:pt x="24" y="0"/>
                  </a:cubicBezTo>
                </a:path>
              </a:pathLst>
            </a:custGeom>
            <a:solidFill>
              <a:srgbClr val="9C96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75" name="Freeform 56"/>
            <p:cNvSpPr>
              <a:spLocks/>
            </p:cNvSpPr>
            <p:nvPr/>
          </p:nvSpPr>
          <p:spPr bwMode="auto">
            <a:xfrm>
              <a:off x="6639990" y="3894331"/>
              <a:ext cx="154175" cy="294886"/>
            </a:xfrm>
            <a:custGeom>
              <a:avLst/>
              <a:gdLst>
                <a:gd name="T0" fmla="*/ 43 w 97"/>
                <a:gd name="T1" fmla="*/ 0 h 185"/>
                <a:gd name="T2" fmla="*/ 8 w 97"/>
                <a:gd name="T3" fmla="*/ 3 h 185"/>
                <a:gd name="T4" fmla="*/ 0 w 97"/>
                <a:gd name="T5" fmla="*/ 3 h 185"/>
                <a:gd name="T6" fmla="*/ 0 w 97"/>
                <a:gd name="T7" fmla="*/ 158 h 185"/>
                <a:gd name="T8" fmla="*/ 0 w 97"/>
                <a:gd name="T9" fmla="*/ 158 h 185"/>
                <a:gd name="T10" fmla="*/ 1 w 97"/>
                <a:gd name="T11" fmla="*/ 158 h 185"/>
                <a:gd name="T12" fmla="*/ 39 w 97"/>
                <a:gd name="T13" fmla="*/ 185 h 185"/>
                <a:gd name="T14" fmla="*/ 70 w 97"/>
                <a:gd name="T15" fmla="*/ 156 h 185"/>
                <a:gd name="T16" fmla="*/ 71 w 97"/>
                <a:gd name="T17" fmla="*/ 156 h 185"/>
                <a:gd name="T18" fmla="*/ 96 w 97"/>
                <a:gd name="T19" fmla="*/ 172 h 185"/>
                <a:gd name="T20" fmla="*/ 97 w 97"/>
                <a:gd name="T21" fmla="*/ 170 h 185"/>
                <a:gd name="T22" fmla="*/ 43 w 97"/>
                <a:gd name="T23" fmla="*/ 0 h 1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97" h="185">
                  <a:moveTo>
                    <a:pt x="43" y="0"/>
                  </a:moveTo>
                  <a:cubicBezTo>
                    <a:pt x="31" y="2"/>
                    <a:pt x="19" y="3"/>
                    <a:pt x="8" y="3"/>
                  </a:cubicBezTo>
                  <a:cubicBezTo>
                    <a:pt x="5" y="3"/>
                    <a:pt x="3" y="3"/>
                    <a:pt x="0" y="3"/>
                  </a:cubicBezTo>
                  <a:cubicBezTo>
                    <a:pt x="0" y="158"/>
                    <a:pt x="0" y="158"/>
                    <a:pt x="0" y="158"/>
                  </a:cubicBezTo>
                  <a:cubicBezTo>
                    <a:pt x="0" y="158"/>
                    <a:pt x="0" y="158"/>
                    <a:pt x="0" y="158"/>
                  </a:cubicBezTo>
                  <a:cubicBezTo>
                    <a:pt x="1" y="158"/>
                    <a:pt x="1" y="158"/>
                    <a:pt x="1" y="158"/>
                  </a:cubicBezTo>
                  <a:cubicBezTo>
                    <a:pt x="26" y="158"/>
                    <a:pt x="36" y="176"/>
                    <a:pt x="39" y="185"/>
                  </a:cubicBezTo>
                  <a:cubicBezTo>
                    <a:pt x="41" y="178"/>
                    <a:pt x="47" y="156"/>
                    <a:pt x="70" y="156"/>
                  </a:cubicBezTo>
                  <a:cubicBezTo>
                    <a:pt x="70" y="156"/>
                    <a:pt x="70" y="156"/>
                    <a:pt x="71" y="156"/>
                  </a:cubicBezTo>
                  <a:cubicBezTo>
                    <a:pt x="84" y="156"/>
                    <a:pt x="92" y="164"/>
                    <a:pt x="96" y="172"/>
                  </a:cubicBezTo>
                  <a:cubicBezTo>
                    <a:pt x="97" y="170"/>
                    <a:pt x="97" y="170"/>
                    <a:pt x="97" y="170"/>
                  </a:cubicBezTo>
                  <a:cubicBezTo>
                    <a:pt x="43" y="0"/>
                    <a:pt x="43" y="0"/>
                    <a:pt x="43" y="0"/>
                  </a:cubicBezTo>
                </a:path>
              </a:pathLst>
            </a:custGeom>
            <a:solidFill>
              <a:srgbClr val="C2B3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76" name="Freeform 57"/>
            <p:cNvSpPr>
              <a:spLocks/>
            </p:cNvSpPr>
            <p:nvPr/>
          </p:nvSpPr>
          <p:spPr bwMode="auto">
            <a:xfrm>
              <a:off x="6639990" y="4146128"/>
              <a:ext cx="65306" cy="2709179"/>
            </a:xfrm>
            <a:custGeom>
              <a:avLst/>
              <a:gdLst>
                <a:gd name="T0" fmla="*/ 1 w 41"/>
                <a:gd name="T1" fmla="*/ 0 h 1702"/>
                <a:gd name="T2" fmla="*/ 0 w 41"/>
                <a:gd name="T3" fmla="*/ 0 h 1702"/>
                <a:gd name="T4" fmla="*/ 0 w 41"/>
                <a:gd name="T5" fmla="*/ 0 h 1702"/>
                <a:gd name="T6" fmla="*/ 0 w 41"/>
                <a:gd name="T7" fmla="*/ 1702 h 1702"/>
                <a:gd name="T8" fmla="*/ 41 w 41"/>
                <a:gd name="T9" fmla="*/ 1702 h 1702"/>
                <a:gd name="T10" fmla="*/ 41 w 41"/>
                <a:gd name="T11" fmla="*/ 1701 h 1702"/>
                <a:gd name="T12" fmla="*/ 39 w 41"/>
                <a:gd name="T13" fmla="*/ 1701 h 1702"/>
                <a:gd name="T14" fmla="*/ 39 w 41"/>
                <a:gd name="T15" fmla="*/ 30 h 1702"/>
                <a:gd name="T16" fmla="*/ 39 w 41"/>
                <a:gd name="T17" fmla="*/ 27 h 1702"/>
                <a:gd name="T18" fmla="*/ 1 w 41"/>
                <a:gd name="T19" fmla="*/ 0 h 17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1" h="1702">
                  <a:moveTo>
                    <a:pt x="1" y="0"/>
                  </a:moveTo>
                  <a:cubicBezTo>
                    <a:pt x="1" y="0"/>
                    <a:pt x="1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702"/>
                    <a:pt x="0" y="1702"/>
                    <a:pt x="0" y="1702"/>
                  </a:cubicBezTo>
                  <a:cubicBezTo>
                    <a:pt x="41" y="1702"/>
                    <a:pt x="41" y="1702"/>
                    <a:pt x="41" y="1702"/>
                  </a:cubicBezTo>
                  <a:cubicBezTo>
                    <a:pt x="41" y="1701"/>
                    <a:pt x="41" y="1701"/>
                    <a:pt x="41" y="1701"/>
                  </a:cubicBezTo>
                  <a:cubicBezTo>
                    <a:pt x="39" y="1701"/>
                    <a:pt x="39" y="1701"/>
                    <a:pt x="39" y="1701"/>
                  </a:cubicBezTo>
                  <a:cubicBezTo>
                    <a:pt x="39" y="30"/>
                    <a:pt x="39" y="30"/>
                    <a:pt x="39" y="30"/>
                  </a:cubicBezTo>
                  <a:cubicBezTo>
                    <a:pt x="39" y="30"/>
                    <a:pt x="39" y="29"/>
                    <a:pt x="39" y="27"/>
                  </a:cubicBezTo>
                  <a:cubicBezTo>
                    <a:pt x="36" y="18"/>
                    <a:pt x="26" y="0"/>
                    <a:pt x="1" y="0"/>
                  </a:cubicBezTo>
                </a:path>
              </a:pathLst>
            </a:custGeom>
            <a:solidFill>
              <a:srgbClr val="E2376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77" name="Freeform 58"/>
            <p:cNvSpPr>
              <a:spLocks/>
            </p:cNvSpPr>
            <p:nvPr/>
          </p:nvSpPr>
          <p:spPr bwMode="auto">
            <a:xfrm>
              <a:off x="6701930" y="4142762"/>
              <a:ext cx="100315" cy="2710525"/>
            </a:xfrm>
            <a:custGeom>
              <a:avLst/>
              <a:gdLst>
                <a:gd name="T0" fmla="*/ 32 w 63"/>
                <a:gd name="T1" fmla="*/ 0 h 1703"/>
                <a:gd name="T2" fmla="*/ 31 w 63"/>
                <a:gd name="T3" fmla="*/ 0 h 1703"/>
                <a:gd name="T4" fmla="*/ 0 w 63"/>
                <a:gd name="T5" fmla="*/ 29 h 1703"/>
                <a:gd name="T6" fmla="*/ 0 w 63"/>
                <a:gd name="T7" fmla="*/ 32 h 1703"/>
                <a:gd name="T8" fmla="*/ 0 w 63"/>
                <a:gd name="T9" fmla="*/ 1703 h 1703"/>
                <a:gd name="T10" fmla="*/ 2 w 63"/>
                <a:gd name="T11" fmla="*/ 1703 h 1703"/>
                <a:gd name="T12" fmla="*/ 63 w 63"/>
                <a:gd name="T13" fmla="*/ 1703 h 1703"/>
                <a:gd name="T14" fmla="*/ 63 w 63"/>
                <a:gd name="T15" fmla="*/ 32 h 1703"/>
                <a:gd name="T16" fmla="*/ 57 w 63"/>
                <a:gd name="T17" fmla="*/ 16 h 1703"/>
                <a:gd name="T18" fmla="*/ 32 w 63"/>
                <a:gd name="T19" fmla="*/ 0 h 17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3" h="1703">
                  <a:moveTo>
                    <a:pt x="32" y="0"/>
                  </a:moveTo>
                  <a:cubicBezTo>
                    <a:pt x="31" y="0"/>
                    <a:pt x="31" y="0"/>
                    <a:pt x="31" y="0"/>
                  </a:cubicBezTo>
                  <a:cubicBezTo>
                    <a:pt x="8" y="0"/>
                    <a:pt x="2" y="22"/>
                    <a:pt x="0" y="29"/>
                  </a:cubicBezTo>
                  <a:cubicBezTo>
                    <a:pt x="0" y="31"/>
                    <a:pt x="0" y="32"/>
                    <a:pt x="0" y="32"/>
                  </a:cubicBezTo>
                  <a:cubicBezTo>
                    <a:pt x="0" y="1703"/>
                    <a:pt x="0" y="1703"/>
                    <a:pt x="0" y="1703"/>
                  </a:cubicBezTo>
                  <a:cubicBezTo>
                    <a:pt x="2" y="1703"/>
                    <a:pt x="2" y="1703"/>
                    <a:pt x="2" y="1703"/>
                  </a:cubicBezTo>
                  <a:cubicBezTo>
                    <a:pt x="63" y="1703"/>
                    <a:pt x="63" y="1703"/>
                    <a:pt x="63" y="1703"/>
                  </a:cubicBezTo>
                  <a:cubicBezTo>
                    <a:pt x="63" y="32"/>
                    <a:pt x="63" y="32"/>
                    <a:pt x="63" y="32"/>
                  </a:cubicBezTo>
                  <a:cubicBezTo>
                    <a:pt x="63" y="32"/>
                    <a:pt x="62" y="24"/>
                    <a:pt x="57" y="16"/>
                  </a:cubicBezTo>
                  <a:cubicBezTo>
                    <a:pt x="53" y="8"/>
                    <a:pt x="45" y="0"/>
                    <a:pt x="32" y="0"/>
                  </a:cubicBezTo>
                </a:path>
              </a:pathLst>
            </a:custGeom>
            <a:solidFill>
              <a:srgbClr val="E2376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78" name="Freeform 59"/>
            <p:cNvSpPr>
              <a:spLocks/>
            </p:cNvSpPr>
            <p:nvPr/>
          </p:nvSpPr>
          <p:spPr bwMode="auto">
            <a:xfrm>
              <a:off x="6639990" y="3714572"/>
              <a:ext cx="67999" cy="184472"/>
            </a:xfrm>
            <a:custGeom>
              <a:avLst/>
              <a:gdLst>
                <a:gd name="T0" fmla="*/ 10 w 43"/>
                <a:gd name="T1" fmla="*/ 0 h 116"/>
                <a:gd name="T2" fmla="*/ 0 w 43"/>
                <a:gd name="T3" fmla="*/ 0 h 116"/>
                <a:gd name="T4" fmla="*/ 0 w 43"/>
                <a:gd name="T5" fmla="*/ 116 h 116"/>
                <a:gd name="T6" fmla="*/ 8 w 43"/>
                <a:gd name="T7" fmla="*/ 116 h 116"/>
                <a:gd name="T8" fmla="*/ 43 w 43"/>
                <a:gd name="T9" fmla="*/ 113 h 116"/>
                <a:gd name="T10" fmla="*/ 43 w 43"/>
                <a:gd name="T11" fmla="*/ 113 h 116"/>
                <a:gd name="T12" fmla="*/ 10 w 43"/>
                <a:gd name="T13" fmla="*/ 0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3" h="116">
                  <a:moveTo>
                    <a:pt x="1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16"/>
                    <a:pt x="0" y="116"/>
                    <a:pt x="0" y="116"/>
                  </a:cubicBezTo>
                  <a:cubicBezTo>
                    <a:pt x="3" y="116"/>
                    <a:pt x="5" y="116"/>
                    <a:pt x="8" y="116"/>
                  </a:cubicBezTo>
                  <a:cubicBezTo>
                    <a:pt x="19" y="116"/>
                    <a:pt x="31" y="115"/>
                    <a:pt x="43" y="113"/>
                  </a:cubicBezTo>
                  <a:cubicBezTo>
                    <a:pt x="43" y="113"/>
                    <a:pt x="43" y="113"/>
                    <a:pt x="43" y="113"/>
                  </a:cubicBezTo>
                  <a:cubicBezTo>
                    <a:pt x="10" y="0"/>
                    <a:pt x="10" y="0"/>
                    <a:pt x="10" y="0"/>
                  </a:cubicBezTo>
                </a:path>
              </a:pathLst>
            </a:custGeom>
            <a:solidFill>
              <a:srgbClr val="E2376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79" name="Group 5"/>
          <p:cNvGrpSpPr/>
          <p:nvPr userDrawn="1"/>
        </p:nvGrpSpPr>
        <p:grpSpPr>
          <a:xfrm rot="10800000" flipV="1">
            <a:off x="5125670" y="6225655"/>
            <a:ext cx="403952" cy="2167807"/>
            <a:chOff x="6007804" y="4266641"/>
            <a:chExt cx="403952" cy="2588666"/>
          </a:xfrm>
        </p:grpSpPr>
        <p:sp>
          <p:nvSpPr>
            <p:cNvPr id="380" name="Freeform 29"/>
            <p:cNvSpPr>
              <a:spLocks/>
            </p:cNvSpPr>
            <p:nvPr/>
          </p:nvSpPr>
          <p:spPr bwMode="auto">
            <a:xfrm>
              <a:off x="6018576" y="4273373"/>
              <a:ext cx="300945" cy="490130"/>
            </a:xfrm>
            <a:custGeom>
              <a:avLst/>
              <a:gdLst>
                <a:gd name="T0" fmla="*/ 447 w 447"/>
                <a:gd name="T1" fmla="*/ 657 h 728"/>
                <a:gd name="T2" fmla="*/ 242 w 447"/>
                <a:gd name="T3" fmla="*/ 0 h 728"/>
                <a:gd name="T4" fmla="*/ 197 w 447"/>
                <a:gd name="T5" fmla="*/ 0 h 728"/>
                <a:gd name="T6" fmla="*/ 0 w 447"/>
                <a:gd name="T7" fmla="*/ 681 h 728"/>
                <a:gd name="T8" fmla="*/ 12 w 447"/>
                <a:gd name="T9" fmla="*/ 728 h 728"/>
                <a:gd name="T10" fmla="*/ 424 w 447"/>
                <a:gd name="T11" fmla="*/ 726 h 728"/>
                <a:gd name="T12" fmla="*/ 447 w 447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7" h="728">
                  <a:moveTo>
                    <a:pt x="447" y="657"/>
                  </a:moveTo>
                  <a:lnTo>
                    <a:pt x="242" y="0"/>
                  </a:lnTo>
                  <a:lnTo>
                    <a:pt x="197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4" y="726"/>
                  </a:lnTo>
                  <a:lnTo>
                    <a:pt x="447" y="657"/>
                  </a:lnTo>
                  <a:close/>
                </a:path>
              </a:pathLst>
            </a:custGeom>
            <a:solidFill>
              <a:srgbClr val="F8E9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81" name="Freeform 30"/>
            <p:cNvSpPr>
              <a:spLocks/>
            </p:cNvSpPr>
            <p:nvPr/>
          </p:nvSpPr>
          <p:spPr bwMode="auto">
            <a:xfrm>
              <a:off x="6018576" y="4273373"/>
              <a:ext cx="300945" cy="490130"/>
            </a:xfrm>
            <a:custGeom>
              <a:avLst/>
              <a:gdLst>
                <a:gd name="T0" fmla="*/ 447 w 447"/>
                <a:gd name="T1" fmla="*/ 657 h 728"/>
                <a:gd name="T2" fmla="*/ 242 w 447"/>
                <a:gd name="T3" fmla="*/ 0 h 728"/>
                <a:gd name="T4" fmla="*/ 197 w 447"/>
                <a:gd name="T5" fmla="*/ 0 h 728"/>
                <a:gd name="T6" fmla="*/ 0 w 447"/>
                <a:gd name="T7" fmla="*/ 681 h 728"/>
                <a:gd name="T8" fmla="*/ 12 w 447"/>
                <a:gd name="T9" fmla="*/ 728 h 728"/>
                <a:gd name="T10" fmla="*/ 424 w 447"/>
                <a:gd name="T11" fmla="*/ 726 h 728"/>
                <a:gd name="T12" fmla="*/ 447 w 447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7" h="728">
                  <a:moveTo>
                    <a:pt x="447" y="657"/>
                  </a:moveTo>
                  <a:lnTo>
                    <a:pt x="242" y="0"/>
                  </a:lnTo>
                  <a:lnTo>
                    <a:pt x="197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4" y="726"/>
                  </a:lnTo>
                  <a:lnTo>
                    <a:pt x="447" y="657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82" name="Freeform 31"/>
            <p:cNvSpPr>
              <a:spLocks/>
            </p:cNvSpPr>
            <p:nvPr/>
          </p:nvSpPr>
          <p:spPr bwMode="auto">
            <a:xfrm>
              <a:off x="6104752" y="4694831"/>
              <a:ext cx="125899" cy="2160476"/>
            </a:xfrm>
            <a:custGeom>
              <a:avLst/>
              <a:gdLst>
                <a:gd name="T0" fmla="*/ 79 w 79"/>
                <a:gd name="T1" fmla="*/ 1357 h 1357"/>
                <a:gd name="T2" fmla="*/ 0 w 79"/>
                <a:gd name="T3" fmla="*/ 1357 h 1357"/>
                <a:gd name="T4" fmla="*/ 0 w 79"/>
                <a:gd name="T5" fmla="*/ 32 h 1357"/>
                <a:gd name="T6" fmla="*/ 39 w 79"/>
                <a:gd name="T7" fmla="*/ 1 h 1357"/>
                <a:gd name="T8" fmla="*/ 79 w 79"/>
                <a:gd name="T9" fmla="*/ 32 h 1357"/>
                <a:gd name="T10" fmla="*/ 79 w 79"/>
                <a:gd name="T11" fmla="*/ 1357 h 13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9" h="1357">
                  <a:moveTo>
                    <a:pt x="79" y="1357"/>
                  </a:moveTo>
                  <a:cubicBezTo>
                    <a:pt x="0" y="1357"/>
                    <a:pt x="0" y="1357"/>
                    <a:pt x="0" y="1357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5" y="1"/>
                    <a:pt x="39" y="1"/>
                  </a:cubicBezTo>
                  <a:cubicBezTo>
                    <a:pt x="73" y="0"/>
                    <a:pt x="79" y="32"/>
                    <a:pt x="79" y="32"/>
                  </a:cubicBezTo>
                  <a:cubicBezTo>
                    <a:pt x="79" y="1357"/>
                    <a:pt x="79" y="1357"/>
                    <a:pt x="79" y="1357"/>
                  </a:cubicBezTo>
                </a:path>
              </a:pathLst>
            </a:custGeom>
            <a:solidFill>
              <a:srgbClr val="F39C11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83" name="Freeform 32"/>
            <p:cNvSpPr>
              <a:spLocks/>
            </p:cNvSpPr>
            <p:nvPr/>
          </p:nvSpPr>
          <p:spPr bwMode="auto">
            <a:xfrm>
              <a:off x="6228631" y="4692138"/>
              <a:ext cx="100315" cy="2161149"/>
            </a:xfrm>
            <a:custGeom>
              <a:avLst/>
              <a:gdLst>
                <a:gd name="T0" fmla="*/ 63 w 63"/>
                <a:gd name="T1" fmla="*/ 1358 h 1358"/>
                <a:gd name="T2" fmla="*/ 0 w 63"/>
                <a:gd name="T3" fmla="*/ 1358 h 1358"/>
                <a:gd name="T4" fmla="*/ 0 w 63"/>
                <a:gd name="T5" fmla="*/ 32 h 1358"/>
                <a:gd name="T6" fmla="*/ 30 w 63"/>
                <a:gd name="T7" fmla="*/ 0 h 1358"/>
                <a:gd name="T8" fmla="*/ 63 w 63"/>
                <a:gd name="T9" fmla="*/ 32 h 1358"/>
                <a:gd name="T10" fmla="*/ 63 w 63"/>
                <a:gd name="T11" fmla="*/ 1358 h 13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1358">
                  <a:moveTo>
                    <a:pt x="63" y="1358"/>
                  </a:moveTo>
                  <a:cubicBezTo>
                    <a:pt x="0" y="1358"/>
                    <a:pt x="0" y="1358"/>
                    <a:pt x="0" y="1358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0" y="0"/>
                  </a:cubicBezTo>
                  <a:cubicBezTo>
                    <a:pt x="57" y="0"/>
                    <a:pt x="63" y="32"/>
                    <a:pt x="63" y="32"/>
                  </a:cubicBezTo>
                  <a:cubicBezTo>
                    <a:pt x="63" y="1358"/>
                    <a:pt x="63" y="1358"/>
                    <a:pt x="63" y="1358"/>
                  </a:cubicBezTo>
                </a:path>
              </a:pathLst>
            </a:custGeom>
            <a:solidFill>
              <a:srgbClr val="FFB1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84" name="Freeform 33"/>
            <p:cNvSpPr>
              <a:spLocks/>
            </p:cNvSpPr>
            <p:nvPr/>
          </p:nvSpPr>
          <p:spPr bwMode="auto">
            <a:xfrm>
              <a:off x="6007804" y="4692138"/>
              <a:ext cx="100315" cy="2161149"/>
            </a:xfrm>
            <a:custGeom>
              <a:avLst/>
              <a:gdLst>
                <a:gd name="T0" fmla="*/ 63 w 63"/>
                <a:gd name="T1" fmla="*/ 1358 h 1358"/>
                <a:gd name="T2" fmla="*/ 0 w 63"/>
                <a:gd name="T3" fmla="*/ 1358 h 1358"/>
                <a:gd name="T4" fmla="*/ 0 w 63"/>
                <a:gd name="T5" fmla="*/ 32 h 1358"/>
                <a:gd name="T6" fmla="*/ 31 w 63"/>
                <a:gd name="T7" fmla="*/ 0 h 1358"/>
                <a:gd name="T8" fmla="*/ 63 w 63"/>
                <a:gd name="T9" fmla="*/ 32 h 1358"/>
                <a:gd name="T10" fmla="*/ 63 w 63"/>
                <a:gd name="T11" fmla="*/ 1358 h 13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1358">
                  <a:moveTo>
                    <a:pt x="63" y="1358"/>
                  </a:moveTo>
                  <a:cubicBezTo>
                    <a:pt x="0" y="1358"/>
                    <a:pt x="0" y="1358"/>
                    <a:pt x="0" y="1358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1" y="0"/>
                  </a:cubicBezTo>
                  <a:cubicBezTo>
                    <a:pt x="58" y="0"/>
                    <a:pt x="63" y="32"/>
                    <a:pt x="63" y="32"/>
                  </a:cubicBezTo>
                  <a:lnTo>
                    <a:pt x="63" y="1358"/>
                  </a:lnTo>
                  <a:close/>
                </a:path>
              </a:pathLst>
            </a:custGeom>
            <a:solidFill>
              <a:srgbClr val="F39C11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85" name="Freeform 34"/>
            <p:cNvSpPr>
              <a:spLocks/>
            </p:cNvSpPr>
            <p:nvPr/>
          </p:nvSpPr>
          <p:spPr bwMode="auto">
            <a:xfrm>
              <a:off x="6104752" y="4268661"/>
              <a:ext cx="129265" cy="185818"/>
            </a:xfrm>
            <a:custGeom>
              <a:avLst/>
              <a:gdLst>
                <a:gd name="T0" fmla="*/ 0 w 81"/>
                <a:gd name="T1" fmla="*/ 107 h 117"/>
                <a:gd name="T2" fmla="*/ 81 w 81"/>
                <a:gd name="T3" fmla="*/ 109 h 117"/>
                <a:gd name="T4" fmla="*/ 48 w 81"/>
                <a:gd name="T5" fmla="*/ 0 h 117"/>
                <a:gd name="T6" fmla="*/ 28 w 81"/>
                <a:gd name="T7" fmla="*/ 0 h 117"/>
                <a:gd name="T8" fmla="*/ 0 w 81"/>
                <a:gd name="T9" fmla="*/ 10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1" h="117">
                  <a:moveTo>
                    <a:pt x="0" y="107"/>
                  </a:moveTo>
                  <a:cubicBezTo>
                    <a:pt x="0" y="107"/>
                    <a:pt x="39" y="117"/>
                    <a:pt x="81" y="109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0" y="107"/>
                    <a:pt x="0" y="107"/>
                    <a:pt x="0" y="107"/>
                  </a:cubicBezTo>
                </a:path>
              </a:pathLst>
            </a:custGeom>
            <a:solidFill>
              <a:srgbClr val="F39C11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86" name="Freeform 50"/>
            <p:cNvSpPr>
              <a:spLocks/>
            </p:cNvSpPr>
            <p:nvPr/>
          </p:nvSpPr>
          <p:spPr bwMode="auto">
            <a:xfrm>
              <a:off x="6173424" y="4266641"/>
              <a:ext cx="238332" cy="2588666"/>
            </a:xfrm>
            <a:custGeom>
              <a:avLst/>
              <a:gdLst>
                <a:gd name="T0" fmla="*/ 27 w 150"/>
                <a:gd name="T1" fmla="*/ 0 h 1626"/>
                <a:gd name="T2" fmla="*/ 0 w 150"/>
                <a:gd name="T3" fmla="*/ 1 h 1626"/>
                <a:gd name="T4" fmla="*/ 5 w 150"/>
                <a:gd name="T5" fmla="*/ 1 h 1626"/>
                <a:gd name="T6" fmla="*/ 38 w 150"/>
                <a:gd name="T7" fmla="*/ 110 h 1626"/>
                <a:gd name="T8" fmla="*/ 92 w 150"/>
                <a:gd name="T9" fmla="*/ 282 h 1626"/>
                <a:gd name="T10" fmla="*/ 92 w 150"/>
                <a:gd name="T11" fmla="*/ 284 h 1626"/>
                <a:gd name="T12" fmla="*/ 98 w 150"/>
                <a:gd name="T13" fmla="*/ 299 h 1626"/>
                <a:gd name="T14" fmla="*/ 98 w 150"/>
                <a:gd name="T15" fmla="*/ 1625 h 1626"/>
                <a:gd name="T16" fmla="*/ 36 w 150"/>
                <a:gd name="T17" fmla="*/ 1625 h 1626"/>
                <a:gd name="T18" fmla="*/ 36 w 150"/>
                <a:gd name="T19" fmla="*/ 1626 h 1626"/>
                <a:gd name="T20" fmla="*/ 150 w 150"/>
                <a:gd name="T21" fmla="*/ 1626 h 1626"/>
                <a:gd name="T22" fmla="*/ 135 w 150"/>
                <a:gd name="T23" fmla="*/ 290 h 1626"/>
                <a:gd name="T24" fmla="*/ 27 w 150"/>
                <a:gd name="T25" fmla="*/ 0 h 16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50" h="1626">
                  <a:moveTo>
                    <a:pt x="27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38" y="110"/>
                    <a:pt x="38" y="110"/>
                    <a:pt x="38" y="110"/>
                  </a:cubicBezTo>
                  <a:cubicBezTo>
                    <a:pt x="92" y="282"/>
                    <a:pt x="92" y="282"/>
                    <a:pt x="92" y="282"/>
                  </a:cubicBezTo>
                  <a:cubicBezTo>
                    <a:pt x="92" y="284"/>
                    <a:pt x="92" y="284"/>
                    <a:pt x="92" y="284"/>
                  </a:cubicBezTo>
                  <a:cubicBezTo>
                    <a:pt x="96" y="291"/>
                    <a:pt x="98" y="299"/>
                    <a:pt x="98" y="299"/>
                  </a:cubicBezTo>
                  <a:cubicBezTo>
                    <a:pt x="98" y="1625"/>
                    <a:pt x="98" y="1625"/>
                    <a:pt x="98" y="1625"/>
                  </a:cubicBezTo>
                  <a:cubicBezTo>
                    <a:pt x="36" y="1625"/>
                    <a:pt x="36" y="1625"/>
                    <a:pt x="36" y="1625"/>
                  </a:cubicBezTo>
                  <a:cubicBezTo>
                    <a:pt x="36" y="1626"/>
                    <a:pt x="36" y="1626"/>
                    <a:pt x="36" y="1626"/>
                  </a:cubicBezTo>
                  <a:cubicBezTo>
                    <a:pt x="150" y="1626"/>
                    <a:pt x="150" y="1626"/>
                    <a:pt x="150" y="1626"/>
                  </a:cubicBezTo>
                  <a:cubicBezTo>
                    <a:pt x="135" y="290"/>
                    <a:pt x="135" y="290"/>
                    <a:pt x="135" y="290"/>
                  </a:cubicBezTo>
                  <a:cubicBezTo>
                    <a:pt x="27" y="0"/>
                    <a:pt x="27" y="0"/>
                    <a:pt x="27" y="0"/>
                  </a:cubicBezTo>
                </a:path>
              </a:pathLst>
            </a:custGeom>
            <a:solidFill>
              <a:srgbClr val="9C96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87" name="Freeform 51"/>
            <p:cNvSpPr>
              <a:spLocks/>
            </p:cNvSpPr>
            <p:nvPr/>
          </p:nvSpPr>
          <p:spPr bwMode="auto">
            <a:xfrm>
              <a:off x="6161979" y="4441687"/>
              <a:ext cx="157542" cy="298252"/>
            </a:xfrm>
            <a:custGeom>
              <a:avLst/>
              <a:gdLst>
                <a:gd name="T0" fmla="*/ 45 w 99"/>
                <a:gd name="T1" fmla="*/ 0 h 187"/>
                <a:gd name="T2" fmla="*/ 45 w 99"/>
                <a:gd name="T3" fmla="*/ 0 h 187"/>
                <a:gd name="T4" fmla="*/ 11 w 99"/>
                <a:gd name="T5" fmla="*/ 3 h 187"/>
                <a:gd name="T6" fmla="*/ 0 w 99"/>
                <a:gd name="T7" fmla="*/ 3 h 187"/>
                <a:gd name="T8" fmla="*/ 0 w 99"/>
                <a:gd name="T9" fmla="*/ 160 h 187"/>
                <a:gd name="T10" fmla="*/ 3 w 99"/>
                <a:gd name="T11" fmla="*/ 160 h 187"/>
                <a:gd name="T12" fmla="*/ 4 w 99"/>
                <a:gd name="T13" fmla="*/ 160 h 187"/>
                <a:gd name="T14" fmla="*/ 42 w 99"/>
                <a:gd name="T15" fmla="*/ 187 h 187"/>
                <a:gd name="T16" fmla="*/ 72 w 99"/>
                <a:gd name="T17" fmla="*/ 157 h 187"/>
                <a:gd name="T18" fmla="*/ 73 w 99"/>
                <a:gd name="T19" fmla="*/ 157 h 187"/>
                <a:gd name="T20" fmla="*/ 99 w 99"/>
                <a:gd name="T21" fmla="*/ 174 h 187"/>
                <a:gd name="T22" fmla="*/ 99 w 99"/>
                <a:gd name="T23" fmla="*/ 172 h 187"/>
                <a:gd name="T24" fmla="*/ 45 w 99"/>
                <a:gd name="T25" fmla="*/ 0 h 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9" h="187">
                  <a:moveTo>
                    <a:pt x="45" y="0"/>
                  </a:moveTo>
                  <a:cubicBezTo>
                    <a:pt x="45" y="0"/>
                    <a:pt x="45" y="0"/>
                    <a:pt x="45" y="0"/>
                  </a:cubicBezTo>
                  <a:cubicBezTo>
                    <a:pt x="33" y="2"/>
                    <a:pt x="21" y="3"/>
                    <a:pt x="11" y="3"/>
                  </a:cubicBezTo>
                  <a:cubicBezTo>
                    <a:pt x="7" y="3"/>
                    <a:pt x="3" y="3"/>
                    <a:pt x="0" y="3"/>
                  </a:cubicBezTo>
                  <a:cubicBezTo>
                    <a:pt x="0" y="160"/>
                    <a:pt x="0" y="160"/>
                    <a:pt x="0" y="160"/>
                  </a:cubicBezTo>
                  <a:cubicBezTo>
                    <a:pt x="1" y="160"/>
                    <a:pt x="2" y="160"/>
                    <a:pt x="3" y="160"/>
                  </a:cubicBezTo>
                  <a:cubicBezTo>
                    <a:pt x="3" y="160"/>
                    <a:pt x="4" y="160"/>
                    <a:pt x="4" y="160"/>
                  </a:cubicBezTo>
                  <a:cubicBezTo>
                    <a:pt x="29" y="160"/>
                    <a:pt x="39" y="178"/>
                    <a:pt x="42" y="187"/>
                  </a:cubicBezTo>
                  <a:cubicBezTo>
                    <a:pt x="44" y="179"/>
                    <a:pt x="50" y="158"/>
                    <a:pt x="72" y="157"/>
                  </a:cubicBezTo>
                  <a:cubicBezTo>
                    <a:pt x="73" y="157"/>
                    <a:pt x="73" y="157"/>
                    <a:pt x="73" y="157"/>
                  </a:cubicBezTo>
                  <a:cubicBezTo>
                    <a:pt x="87" y="157"/>
                    <a:pt x="94" y="166"/>
                    <a:pt x="99" y="174"/>
                  </a:cubicBezTo>
                  <a:cubicBezTo>
                    <a:pt x="99" y="172"/>
                    <a:pt x="99" y="172"/>
                    <a:pt x="99" y="172"/>
                  </a:cubicBezTo>
                  <a:cubicBezTo>
                    <a:pt x="45" y="0"/>
                    <a:pt x="45" y="0"/>
                    <a:pt x="45" y="0"/>
                  </a:cubicBezTo>
                </a:path>
              </a:pathLst>
            </a:custGeom>
            <a:solidFill>
              <a:srgbClr val="C2B3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88" name="Freeform 52"/>
            <p:cNvSpPr>
              <a:spLocks/>
            </p:cNvSpPr>
            <p:nvPr/>
          </p:nvSpPr>
          <p:spPr bwMode="auto">
            <a:xfrm>
              <a:off x="6161979" y="4696851"/>
              <a:ext cx="68672" cy="2158456"/>
            </a:xfrm>
            <a:custGeom>
              <a:avLst/>
              <a:gdLst>
                <a:gd name="T0" fmla="*/ 4 w 43"/>
                <a:gd name="T1" fmla="*/ 0 h 1356"/>
                <a:gd name="T2" fmla="*/ 3 w 43"/>
                <a:gd name="T3" fmla="*/ 0 h 1356"/>
                <a:gd name="T4" fmla="*/ 0 w 43"/>
                <a:gd name="T5" fmla="*/ 0 h 1356"/>
                <a:gd name="T6" fmla="*/ 0 w 43"/>
                <a:gd name="T7" fmla="*/ 1356 h 1356"/>
                <a:gd name="T8" fmla="*/ 43 w 43"/>
                <a:gd name="T9" fmla="*/ 1356 h 1356"/>
                <a:gd name="T10" fmla="*/ 43 w 43"/>
                <a:gd name="T11" fmla="*/ 1355 h 1356"/>
                <a:gd name="T12" fmla="*/ 42 w 43"/>
                <a:gd name="T13" fmla="*/ 1355 h 1356"/>
                <a:gd name="T14" fmla="*/ 42 w 43"/>
                <a:gd name="T15" fmla="*/ 29 h 1356"/>
                <a:gd name="T16" fmla="*/ 42 w 43"/>
                <a:gd name="T17" fmla="*/ 27 h 1356"/>
                <a:gd name="T18" fmla="*/ 4 w 43"/>
                <a:gd name="T19" fmla="*/ 0 h 13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3" h="1356">
                  <a:moveTo>
                    <a:pt x="4" y="0"/>
                  </a:moveTo>
                  <a:cubicBezTo>
                    <a:pt x="4" y="0"/>
                    <a:pt x="3" y="0"/>
                    <a:pt x="3" y="0"/>
                  </a:cubicBezTo>
                  <a:cubicBezTo>
                    <a:pt x="2" y="0"/>
                    <a:pt x="1" y="0"/>
                    <a:pt x="0" y="0"/>
                  </a:cubicBezTo>
                  <a:cubicBezTo>
                    <a:pt x="0" y="1356"/>
                    <a:pt x="0" y="1356"/>
                    <a:pt x="0" y="1356"/>
                  </a:cubicBezTo>
                  <a:cubicBezTo>
                    <a:pt x="43" y="1356"/>
                    <a:pt x="43" y="1356"/>
                    <a:pt x="43" y="1356"/>
                  </a:cubicBezTo>
                  <a:cubicBezTo>
                    <a:pt x="43" y="1355"/>
                    <a:pt x="43" y="1355"/>
                    <a:pt x="43" y="1355"/>
                  </a:cubicBezTo>
                  <a:cubicBezTo>
                    <a:pt x="42" y="1355"/>
                    <a:pt x="42" y="1355"/>
                    <a:pt x="42" y="1355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2" y="29"/>
                    <a:pt x="42" y="28"/>
                    <a:pt x="42" y="27"/>
                  </a:cubicBezTo>
                  <a:cubicBezTo>
                    <a:pt x="39" y="18"/>
                    <a:pt x="29" y="0"/>
                    <a:pt x="4" y="0"/>
                  </a:cubicBezTo>
                </a:path>
              </a:pathLst>
            </a:custGeom>
            <a:solidFill>
              <a:srgbClr val="F39C1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89" name="Freeform 53"/>
            <p:cNvSpPr>
              <a:spLocks/>
            </p:cNvSpPr>
            <p:nvPr/>
          </p:nvSpPr>
          <p:spPr bwMode="auto">
            <a:xfrm>
              <a:off x="6228631" y="4692138"/>
              <a:ext cx="100315" cy="2161149"/>
            </a:xfrm>
            <a:custGeom>
              <a:avLst/>
              <a:gdLst>
                <a:gd name="T0" fmla="*/ 31 w 63"/>
                <a:gd name="T1" fmla="*/ 0 h 1358"/>
                <a:gd name="T2" fmla="*/ 30 w 63"/>
                <a:gd name="T3" fmla="*/ 0 h 1358"/>
                <a:gd name="T4" fmla="*/ 0 w 63"/>
                <a:gd name="T5" fmla="*/ 30 h 1358"/>
                <a:gd name="T6" fmla="*/ 0 w 63"/>
                <a:gd name="T7" fmla="*/ 32 h 1358"/>
                <a:gd name="T8" fmla="*/ 0 w 63"/>
                <a:gd name="T9" fmla="*/ 1358 h 1358"/>
                <a:gd name="T10" fmla="*/ 1 w 63"/>
                <a:gd name="T11" fmla="*/ 1358 h 1358"/>
                <a:gd name="T12" fmla="*/ 63 w 63"/>
                <a:gd name="T13" fmla="*/ 1358 h 1358"/>
                <a:gd name="T14" fmla="*/ 63 w 63"/>
                <a:gd name="T15" fmla="*/ 32 h 1358"/>
                <a:gd name="T16" fmla="*/ 57 w 63"/>
                <a:gd name="T17" fmla="*/ 17 h 1358"/>
                <a:gd name="T18" fmla="*/ 31 w 63"/>
                <a:gd name="T19" fmla="*/ 0 h 13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3" h="1358">
                  <a:moveTo>
                    <a:pt x="31" y="0"/>
                  </a:moveTo>
                  <a:cubicBezTo>
                    <a:pt x="31" y="0"/>
                    <a:pt x="31" y="0"/>
                    <a:pt x="30" y="0"/>
                  </a:cubicBezTo>
                  <a:cubicBezTo>
                    <a:pt x="8" y="1"/>
                    <a:pt x="2" y="22"/>
                    <a:pt x="0" y="30"/>
                  </a:cubicBezTo>
                  <a:cubicBezTo>
                    <a:pt x="0" y="31"/>
                    <a:pt x="0" y="32"/>
                    <a:pt x="0" y="32"/>
                  </a:cubicBezTo>
                  <a:cubicBezTo>
                    <a:pt x="0" y="1358"/>
                    <a:pt x="0" y="1358"/>
                    <a:pt x="0" y="1358"/>
                  </a:cubicBezTo>
                  <a:cubicBezTo>
                    <a:pt x="1" y="1358"/>
                    <a:pt x="1" y="1358"/>
                    <a:pt x="1" y="1358"/>
                  </a:cubicBezTo>
                  <a:cubicBezTo>
                    <a:pt x="63" y="1358"/>
                    <a:pt x="63" y="1358"/>
                    <a:pt x="63" y="1358"/>
                  </a:cubicBezTo>
                  <a:cubicBezTo>
                    <a:pt x="63" y="32"/>
                    <a:pt x="63" y="32"/>
                    <a:pt x="63" y="32"/>
                  </a:cubicBezTo>
                  <a:cubicBezTo>
                    <a:pt x="63" y="32"/>
                    <a:pt x="61" y="24"/>
                    <a:pt x="57" y="17"/>
                  </a:cubicBezTo>
                  <a:cubicBezTo>
                    <a:pt x="52" y="9"/>
                    <a:pt x="45" y="0"/>
                    <a:pt x="31" y="0"/>
                  </a:cubicBezTo>
                </a:path>
              </a:pathLst>
            </a:custGeom>
            <a:solidFill>
              <a:srgbClr val="F39C1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90" name="Freeform 54"/>
            <p:cNvSpPr>
              <a:spLocks/>
            </p:cNvSpPr>
            <p:nvPr/>
          </p:nvSpPr>
          <p:spPr bwMode="auto">
            <a:xfrm>
              <a:off x="6161979" y="4268661"/>
              <a:ext cx="72038" cy="178413"/>
            </a:xfrm>
            <a:custGeom>
              <a:avLst/>
              <a:gdLst>
                <a:gd name="T0" fmla="*/ 12 w 45"/>
                <a:gd name="T1" fmla="*/ 0 h 112"/>
                <a:gd name="T2" fmla="*/ 7 w 45"/>
                <a:gd name="T3" fmla="*/ 0 h 112"/>
                <a:gd name="T4" fmla="*/ 0 w 45"/>
                <a:gd name="T5" fmla="*/ 0 h 112"/>
                <a:gd name="T6" fmla="*/ 0 w 45"/>
                <a:gd name="T7" fmla="*/ 112 h 112"/>
                <a:gd name="T8" fmla="*/ 11 w 45"/>
                <a:gd name="T9" fmla="*/ 112 h 112"/>
                <a:gd name="T10" fmla="*/ 45 w 45"/>
                <a:gd name="T11" fmla="*/ 109 h 112"/>
                <a:gd name="T12" fmla="*/ 45 w 45"/>
                <a:gd name="T13" fmla="*/ 109 h 112"/>
                <a:gd name="T14" fmla="*/ 12 w 45"/>
                <a:gd name="T15" fmla="*/ 0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5" h="112">
                  <a:moveTo>
                    <a:pt x="12" y="0"/>
                  </a:moveTo>
                  <a:cubicBezTo>
                    <a:pt x="7" y="0"/>
                    <a:pt x="7" y="0"/>
                    <a:pt x="7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12"/>
                    <a:pt x="0" y="112"/>
                    <a:pt x="0" y="112"/>
                  </a:cubicBezTo>
                  <a:cubicBezTo>
                    <a:pt x="3" y="112"/>
                    <a:pt x="7" y="112"/>
                    <a:pt x="11" y="112"/>
                  </a:cubicBezTo>
                  <a:cubicBezTo>
                    <a:pt x="21" y="112"/>
                    <a:pt x="33" y="111"/>
                    <a:pt x="45" y="109"/>
                  </a:cubicBezTo>
                  <a:cubicBezTo>
                    <a:pt x="45" y="109"/>
                    <a:pt x="45" y="109"/>
                    <a:pt x="45" y="109"/>
                  </a:cubicBezTo>
                  <a:cubicBezTo>
                    <a:pt x="12" y="0"/>
                    <a:pt x="12" y="0"/>
                    <a:pt x="12" y="0"/>
                  </a:cubicBezTo>
                </a:path>
              </a:pathLst>
            </a:custGeom>
            <a:solidFill>
              <a:srgbClr val="F39C1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91" name="Group 3"/>
          <p:cNvGrpSpPr/>
          <p:nvPr userDrawn="1"/>
        </p:nvGrpSpPr>
        <p:grpSpPr>
          <a:xfrm rot="10800000" flipV="1">
            <a:off x="8608007" y="6225656"/>
            <a:ext cx="412706" cy="1820482"/>
            <a:chOff x="4980416" y="5037518"/>
            <a:chExt cx="412706" cy="1820482"/>
          </a:xfrm>
        </p:grpSpPr>
        <p:sp>
          <p:nvSpPr>
            <p:cNvPr id="392" name="Freeform 11"/>
            <p:cNvSpPr>
              <a:spLocks/>
            </p:cNvSpPr>
            <p:nvPr/>
          </p:nvSpPr>
          <p:spPr bwMode="auto">
            <a:xfrm>
              <a:off x="4991862" y="5046944"/>
              <a:ext cx="300945" cy="490130"/>
            </a:xfrm>
            <a:custGeom>
              <a:avLst/>
              <a:gdLst>
                <a:gd name="T0" fmla="*/ 447 w 447"/>
                <a:gd name="T1" fmla="*/ 659 h 728"/>
                <a:gd name="T2" fmla="*/ 241 w 447"/>
                <a:gd name="T3" fmla="*/ 0 h 728"/>
                <a:gd name="T4" fmla="*/ 196 w 447"/>
                <a:gd name="T5" fmla="*/ 0 h 728"/>
                <a:gd name="T6" fmla="*/ 0 w 447"/>
                <a:gd name="T7" fmla="*/ 681 h 728"/>
                <a:gd name="T8" fmla="*/ 12 w 447"/>
                <a:gd name="T9" fmla="*/ 728 h 728"/>
                <a:gd name="T10" fmla="*/ 423 w 447"/>
                <a:gd name="T11" fmla="*/ 728 h 728"/>
                <a:gd name="T12" fmla="*/ 447 w 447"/>
                <a:gd name="T13" fmla="*/ 659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7" h="728">
                  <a:moveTo>
                    <a:pt x="447" y="659"/>
                  </a:moveTo>
                  <a:lnTo>
                    <a:pt x="241" y="0"/>
                  </a:lnTo>
                  <a:lnTo>
                    <a:pt x="196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3" y="728"/>
                  </a:lnTo>
                  <a:lnTo>
                    <a:pt x="447" y="659"/>
                  </a:lnTo>
                  <a:close/>
                </a:path>
              </a:pathLst>
            </a:custGeom>
            <a:solidFill>
              <a:srgbClr val="F8E9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93" name="Freeform 12"/>
            <p:cNvSpPr>
              <a:spLocks/>
            </p:cNvSpPr>
            <p:nvPr/>
          </p:nvSpPr>
          <p:spPr bwMode="auto">
            <a:xfrm>
              <a:off x="4991862" y="5046944"/>
              <a:ext cx="300945" cy="490130"/>
            </a:xfrm>
            <a:custGeom>
              <a:avLst/>
              <a:gdLst>
                <a:gd name="T0" fmla="*/ 447 w 447"/>
                <a:gd name="T1" fmla="*/ 659 h 728"/>
                <a:gd name="T2" fmla="*/ 241 w 447"/>
                <a:gd name="T3" fmla="*/ 0 h 728"/>
                <a:gd name="T4" fmla="*/ 196 w 447"/>
                <a:gd name="T5" fmla="*/ 0 h 728"/>
                <a:gd name="T6" fmla="*/ 0 w 447"/>
                <a:gd name="T7" fmla="*/ 681 h 728"/>
                <a:gd name="T8" fmla="*/ 12 w 447"/>
                <a:gd name="T9" fmla="*/ 728 h 728"/>
                <a:gd name="T10" fmla="*/ 423 w 447"/>
                <a:gd name="T11" fmla="*/ 728 h 728"/>
                <a:gd name="T12" fmla="*/ 447 w 447"/>
                <a:gd name="T13" fmla="*/ 659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7" h="728">
                  <a:moveTo>
                    <a:pt x="447" y="659"/>
                  </a:moveTo>
                  <a:lnTo>
                    <a:pt x="241" y="0"/>
                  </a:lnTo>
                  <a:lnTo>
                    <a:pt x="196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3" y="728"/>
                  </a:lnTo>
                  <a:lnTo>
                    <a:pt x="447" y="659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94" name="Freeform 13"/>
            <p:cNvSpPr>
              <a:spLocks/>
            </p:cNvSpPr>
            <p:nvPr/>
          </p:nvSpPr>
          <p:spPr bwMode="auto">
            <a:xfrm>
              <a:off x="5078038" y="5468401"/>
              <a:ext cx="125899" cy="1386906"/>
            </a:xfrm>
            <a:custGeom>
              <a:avLst/>
              <a:gdLst>
                <a:gd name="T0" fmla="*/ 79 w 79"/>
                <a:gd name="T1" fmla="*/ 871 h 871"/>
                <a:gd name="T2" fmla="*/ 0 w 79"/>
                <a:gd name="T3" fmla="*/ 871 h 871"/>
                <a:gd name="T4" fmla="*/ 0 w 79"/>
                <a:gd name="T5" fmla="*/ 33 h 871"/>
                <a:gd name="T6" fmla="*/ 39 w 79"/>
                <a:gd name="T7" fmla="*/ 1 h 871"/>
                <a:gd name="T8" fmla="*/ 79 w 79"/>
                <a:gd name="T9" fmla="*/ 33 h 871"/>
                <a:gd name="T10" fmla="*/ 79 w 79"/>
                <a:gd name="T11" fmla="*/ 871 h 8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9" h="871">
                  <a:moveTo>
                    <a:pt x="79" y="871"/>
                  </a:moveTo>
                  <a:cubicBezTo>
                    <a:pt x="0" y="871"/>
                    <a:pt x="0" y="871"/>
                    <a:pt x="0" y="871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5" y="2"/>
                    <a:pt x="39" y="1"/>
                  </a:cubicBezTo>
                  <a:cubicBezTo>
                    <a:pt x="73" y="0"/>
                    <a:pt x="79" y="33"/>
                    <a:pt x="79" y="33"/>
                  </a:cubicBezTo>
                  <a:cubicBezTo>
                    <a:pt x="79" y="871"/>
                    <a:pt x="79" y="871"/>
                    <a:pt x="79" y="871"/>
                  </a:cubicBezTo>
                </a:path>
              </a:pathLst>
            </a:custGeom>
            <a:solidFill>
              <a:srgbClr val="00A39E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95" name="Freeform 14"/>
            <p:cNvSpPr>
              <a:spLocks/>
            </p:cNvSpPr>
            <p:nvPr/>
          </p:nvSpPr>
          <p:spPr bwMode="auto">
            <a:xfrm>
              <a:off x="5200571" y="5465708"/>
              <a:ext cx="101662" cy="1387579"/>
            </a:xfrm>
            <a:custGeom>
              <a:avLst/>
              <a:gdLst>
                <a:gd name="T0" fmla="*/ 64 w 64"/>
                <a:gd name="T1" fmla="*/ 872 h 872"/>
                <a:gd name="T2" fmla="*/ 0 w 64"/>
                <a:gd name="T3" fmla="*/ 872 h 872"/>
                <a:gd name="T4" fmla="*/ 0 w 64"/>
                <a:gd name="T5" fmla="*/ 33 h 872"/>
                <a:gd name="T6" fmla="*/ 31 w 64"/>
                <a:gd name="T7" fmla="*/ 1 h 872"/>
                <a:gd name="T8" fmla="*/ 64 w 64"/>
                <a:gd name="T9" fmla="*/ 33 h 872"/>
                <a:gd name="T10" fmla="*/ 64 w 64"/>
                <a:gd name="T11" fmla="*/ 872 h 8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4" h="872">
                  <a:moveTo>
                    <a:pt x="64" y="872"/>
                  </a:moveTo>
                  <a:cubicBezTo>
                    <a:pt x="0" y="872"/>
                    <a:pt x="0" y="872"/>
                    <a:pt x="0" y="872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4" y="2"/>
                    <a:pt x="31" y="1"/>
                  </a:cubicBezTo>
                  <a:cubicBezTo>
                    <a:pt x="58" y="0"/>
                    <a:pt x="64" y="33"/>
                    <a:pt x="64" y="33"/>
                  </a:cubicBezTo>
                  <a:cubicBezTo>
                    <a:pt x="64" y="872"/>
                    <a:pt x="64" y="872"/>
                    <a:pt x="64" y="872"/>
                  </a:cubicBezTo>
                </a:path>
              </a:pathLst>
            </a:custGeom>
            <a:solidFill>
              <a:srgbClr val="ABA0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96" name="Freeform 15"/>
            <p:cNvSpPr>
              <a:spLocks/>
            </p:cNvSpPr>
            <p:nvPr/>
          </p:nvSpPr>
          <p:spPr bwMode="auto">
            <a:xfrm>
              <a:off x="4980416" y="5465708"/>
              <a:ext cx="100315" cy="1387579"/>
            </a:xfrm>
            <a:custGeom>
              <a:avLst/>
              <a:gdLst>
                <a:gd name="T0" fmla="*/ 63 w 63"/>
                <a:gd name="T1" fmla="*/ 872 h 872"/>
                <a:gd name="T2" fmla="*/ 0 w 63"/>
                <a:gd name="T3" fmla="*/ 872 h 872"/>
                <a:gd name="T4" fmla="*/ 0 w 63"/>
                <a:gd name="T5" fmla="*/ 33 h 872"/>
                <a:gd name="T6" fmla="*/ 31 w 63"/>
                <a:gd name="T7" fmla="*/ 1 h 872"/>
                <a:gd name="T8" fmla="*/ 63 w 63"/>
                <a:gd name="T9" fmla="*/ 33 h 872"/>
                <a:gd name="T10" fmla="*/ 63 w 63"/>
                <a:gd name="T11" fmla="*/ 872 h 8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872">
                  <a:moveTo>
                    <a:pt x="63" y="872"/>
                  </a:moveTo>
                  <a:cubicBezTo>
                    <a:pt x="0" y="872"/>
                    <a:pt x="0" y="872"/>
                    <a:pt x="0" y="872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4" y="2"/>
                    <a:pt x="31" y="1"/>
                  </a:cubicBezTo>
                  <a:cubicBezTo>
                    <a:pt x="57" y="0"/>
                    <a:pt x="63" y="33"/>
                    <a:pt x="63" y="33"/>
                  </a:cubicBezTo>
                  <a:lnTo>
                    <a:pt x="63" y="872"/>
                  </a:lnTo>
                  <a:close/>
                </a:path>
              </a:pathLst>
            </a:custGeom>
            <a:solidFill>
              <a:srgbClr val="00A39E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97" name="Freeform 16"/>
            <p:cNvSpPr>
              <a:spLocks/>
            </p:cNvSpPr>
            <p:nvPr/>
          </p:nvSpPr>
          <p:spPr bwMode="auto">
            <a:xfrm>
              <a:off x="5076019" y="5038865"/>
              <a:ext cx="132631" cy="192551"/>
            </a:xfrm>
            <a:custGeom>
              <a:avLst/>
              <a:gdLst>
                <a:gd name="T0" fmla="*/ 0 w 83"/>
                <a:gd name="T1" fmla="*/ 111 h 121"/>
                <a:gd name="T2" fmla="*/ 83 w 83"/>
                <a:gd name="T3" fmla="*/ 113 h 121"/>
                <a:gd name="T4" fmla="*/ 49 w 83"/>
                <a:gd name="T5" fmla="*/ 0 h 121"/>
                <a:gd name="T6" fmla="*/ 29 w 83"/>
                <a:gd name="T7" fmla="*/ 0 h 121"/>
                <a:gd name="T8" fmla="*/ 0 w 83"/>
                <a:gd name="T9" fmla="*/ 111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3" h="121">
                  <a:moveTo>
                    <a:pt x="0" y="111"/>
                  </a:moveTo>
                  <a:cubicBezTo>
                    <a:pt x="0" y="111"/>
                    <a:pt x="40" y="121"/>
                    <a:pt x="83" y="113"/>
                  </a:cubicBezTo>
                  <a:cubicBezTo>
                    <a:pt x="49" y="0"/>
                    <a:pt x="49" y="0"/>
                    <a:pt x="49" y="0"/>
                  </a:cubicBezTo>
                  <a:cubicBezTo>
                    <a:pt x="29" y="0"/>
                    <a:pt x="29" y="0"/>
                    <a:pt x="29" y="0"/>
                  </a:cubicBezTo>
                  <a:cubicBezTo>
                    <a:pt x="0" y="111"/>
                    <a:pt x="0" y="111"/>
                    <a:pt x="0" y="111"/>
                  </a:cubicBezTo>
                </a:path>
              </a:pathLst>
            </a:custGeom>
            <a:solidFill>
              <a:srgbClr val="00A39E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98" name="Freeform 35"/>
            <p:cNvSpPr>
              <a:spLocks/>
            </p:cNvSpPr>
            <p:nvPr/>
          </p:nvSpPr>
          <p:spPr bwMode="auto">
            <a:xfrm>
              <a:off x="5143344" y="5037518"/>
              <a:ext cx="249778" cy="1820482"/>
            </a:xfrm>
            <a:custGeom>
              <a:avLst/>
              <a:gdLst>
                <a:gd name="T0" fmla="*/ 34 w 157"/>
                <a:gd name="T1" fmla="*/ 0 h 1144"/>
                <a:gd name="T2" fmla="*/ 0 w 157"/>
                <a:gd name="T3" fmla="*/ 1 h 1144"/>
                <a:gd name="T4" fmla="*/ 7 w 157"/>
                <a:gd name="T5" fmla="*/ 1 h 1144"/>
                <a:gd name="T6" fmla="*/ 41 w 157"/>
                <a:gd name="T7" fmla="*/ 114 h 1144"/>
                <a:gd name="T8" fmla="*/ 41 w 157"/>
                <a:gd name="T9" fmla="*/ 114 h 1144"/>
                <a:gd name="T10" fmla="*/ 94 w 157"/>
                <a:gd name="T11" fmla="*/ 285 h 1144"/>
                <a:gd name="T12" fmla="*/ 94 w 157"/>
                <a:gd name="T13" fmla="*/ 286 h 1144"/>
                <a:gd name="T14" fmla="*/ 100 w 157"/>
                <a:gd name="T15" fmla="*/ 302 h 1144"/>
                <a:gd name="T16" fmla="*/ 100 w 157"/>
                <a:gd name="T17" fmla="*/ 1141 h 1144"/>
                <a:gd name="T18" fmla="*/ 38 w 157"/>
                <a:gd name="T19" fmla="*/ 1141 h 1144"/>
                <a:gd name="T20" fmla="*/ 38 w 157"/>
                <a:gd name="T21" fmla="*/ 1142 h 1144"/>
                <a:gd name="T22" fmla="*/ 0 w 157"/>
                <a:gd name="T23" fmla="*/ 1142 h 1144"/>
                <a:gd name="T24" fmla="*/ 0 w 157"/>
                <a:gd name="T25" fmla="*/ 1144 h 1144"/>
                <a:gd name="T26" fmla="*/ 157 w 157"/>
                <a:gd name="T27" fmla="*/ 1142 h 1144"/>
                <a:gd name="T28" fmla="*/ 142 w 157"/>
                <a:gd name="T29" fmla="*/ 290 h 1144"/>
                <a:gd name="T30" fmla="*/ 34 w 157"/>
                <a:gd name="T31" fmla="*/ 0 h 1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57" h="1144">
                  <a:moveTo>
                    <a:pt x="34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7" y="1"/>
                    <a:pt x="7" y="1"/>
                    <a:pt x="7" y="1"/>
                  </a:cubicBezTo>
                  <a:cubicBezTo>
                    <a:pt x="41" y="114"/>
                    <a:pt x="41" y="114"/>
                    <a:pt x="41" y="114"/>
                  </a:cubicBezTo>
                  <a:cubicBezTo>
                    <a:pt x="41" y="114"/>
                    <a:pt x="41" y="114"/>
                    <a:pt x="41" y="114"/>
                  </a:cubicBezTo>
                  <a:cubicBezTo>
                    <a:pt x="94" y="285"/>
                    <a:pt x="94" y="285"/>
                    <a:pt x="94" y="285"/>
                  </a:cubicBezTo>
                  <a:cubicBezTo>
                    <a:pt x="94" y="286"/>
                    <a:pt x="94" y="286"/>
                    <a:pt x="94" y="286"/>
                  </a:cubicBezTo>
                  <a:cubicBezTo>
                    <a:pt x="98" y="294"/>
                    <a:pt x="100" y="302"/>
                    <a:pt x="100" y="302"/>
                  </a:cubicBezTo>
                  <a:cubicBezTo>
                    <a:pt x="100" y="1141"/>
                    <a:pt x="100" y="1141"/>
                    <a:pt x="100" y="1141"/>
                  </a:cubicBezTo>
                  <a:cubicBezTo>
                    <a:pt x="38" y="1141"/>
                    <a:pt x="38" y="1141"/>
                    <a:pt x="38" y="1141"/>
                  </a:cubicBezTo>
                  <a:cubicBezTo>
                    <a:pt x="38" y="1142"/>
                    <a:pt x="38" y="1142"/>
                    <a:pt x="38" y="1142"/>
                  </a:cubicBezTo>
                  <a:cubicBezTo>
                    <a:pt x="0" y="1142"/>
                    <a:pt x="0" y="1142"/>
                    <a:pt x="0" y="1142"/>
                  </a:cubicBezTo>
                  <a:cubicBezTo>
                    <a:pt x="0" y="1144"/>
                    <a:pt x="0" y="1144"/>
                    <a:pt x="0" y="1144"/>
                  </a:cubicBezTo>
                  <a:cubicBezTo>
                    <a:pt x="157" y="1142"/>
                    <a:pt x="157" y="1142"/>
                    <a:pt x="157" y="1142"/>
                  </a:cubicBezTo>
                  <a:cubicBezTo>
                    <a:pt x="142" y="290"/>
                    <a:pt x="142" y="290"/>
                    <a:pt x="142" y="290"/>
                  </a:cubicBezTo>
                  <a:cubicBezTo>
                    <a:pt x="34" y="0"/>
                    <a:pt x="34" y="0"/>
                    <a:pt x="34" y="0"/>
                  </a:cubicBezTo>
                </a:path>
              </a:pathLst>
            </a:custGeom>
            <a:solidFill>
              <a:srgbClr val="9C96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99" name="Freeform 36"/>
            <p:cNvSpPr>
              <a:spLocks/>
            </p:cNvSpPr>
            <p:nvPr/>
          </p:nvSpPr>
          <p:spPr bwMode="auto">
            <a:xfrm>
              <a:off x="5143344" y="5218624"/>
              <a:ext cx="149463" cy="294886"/>
            </a:xfrm>
            <a:custGeom>
              <a:avLst/>
              <a:gdLst>
                <a:gd name="T0" fmla="*/ 41 w 94"/>
                <a:gd name="T1" fmla="*/ 0 h 185"/>
                <a:gd name="T2" fmla="*/ 6 w 94"/>
                <a:gd name="T3" fmla="*/ 3 h 185"/>
                <a:gd name="T4" fmla="*/ 0 w 94"/>
                <a:gd name="T5" fmla="*/ 3 h 185"/>
                <a:gd name="T6" fmla="*/ 0 w 94"/>
                <a:gd name="T7" fmla="*/ 158 h 185"/>
                <a:gd name="T8" fmla="*/ 37 w 94"/>
                <a:gd name="T9" fmla="*/ 185 h 185"/>
                <a:gd name="T10" fmla="*/ 67 w 94"/>
                <a:gd name="T11" fmla="*/ 156 h 185"/>
                <a:gd name="T12" fmla="*/ 68 w 94"/>
                <a:gd name="T13" fmla="*/ 156 h 185"/>
                <a:gd name="T14" fmla="*/ 94 w 94"/>
                <a:gd name="T15" fmla="*/ 172 h 185"/>
                <a:gd name="T16" fmla="*/ 94 w 94"/>
                <a:gd name="T17" fmla="*/ 171 h 185"/>
                <a:gd name="T18" fmla="*/ 41 w 94"/>
                <a:gd name="T19" fmla="*/ 0 h 1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4" h="185">
                  <a:moveTo>
                    <a:pt x="41" y="0"/>
                  </a:moveTo>
                  <a:cubicBezTo>
                    <a:pt x="28" y="2"/>
                    <a:pt x="16" y="3"/>
                    <a:pt x="6" y="3"/>
                  </a:cubicBezTo>
                  <a:cubicBezTo>
                    <a:pt x="4" y="3"/>
                    <a:pt x="2" y="3"/>
                    <a:pt x="0" y="3"/>
                  </a:cubicBezTo>
                  <a:cubicBezTo>
                    <a:pt x="0" y="158"/>
                    <a:pt x="0" y="158"/>
                    <a:pt x="0" y="158"/>
                  </a:cubicBezTo>
                  <a:cubicBezTo>
                    <a:pt x="24" y="159"/>
                    <a:pt x="34" y="177"/>
                    <a:pt x="37" y="185"/>
                  </a:cubicBezTo>
                  <a:cubicBezTo>
                    <a:pt x="38" y="178"/>
                    <a:pt x="45" y="157"/>
                    <a:pt x="67" y="156"/>
                  </a:cubicBezTo>
                  <a:cubicBezTo>
                    <a:pt x="68" y="156"/>
                    <a:pt x="68" y="156"/>
                    <a:pt x="68" y="156"/>
                  </a:cubicBezTo>
                  <a:cubicBezTo>
                    <a:pt x="81" y="156"/>
                    <a:pt x="89" y="164"/>
                    <a:pt x="94" y="172"/>
                  </a:cubicBezTo>
                  <a:cubicBezTo>
                    <a:pt x="94" y="171"/>
                    <a:pt x="94" y="171"/>
                    <a:pt x="94" y="171"/>
                  </a:cubicBezTo>
                  <a:cubicBezTo>
                    <a:pt x="41" y="0"/>
                    <a:pt x="41" y="0"/>
                    <a:pt x="41" y="0"/>
                  </a:cubicBezTo>
                </a:path>
              </a:pathLst>
            </a:custGeom>
            <a:solidFill>
              <a:srgbClr val="C2B3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00" name="Freeform 37"/>
            <p:cNvSpPr>
              <a:spLocks/>
            </p:cNvSpPr>
            <p:nvPr/>
          </p:nvSpPr>
          <p:spPr bwMode="auto">
            <a:xfrm>
              <a:off x="5143344" y="5470421"/>
              <a:ext cx="60593" cy="1384886"/>
            </a:xfrm>
            <a:custGeom>
              <a:avLst/>
              <a:gdLst>
                <a:gd name="T0" fmla="*/ 0 w 38"/>
                <a:gd name="T1" fmla="*/ 0 h 870"/>
                <a:gd name="T2" fmla="*/ 0 w 38"/>
                <a:gd name="T3" fmla="*/ 870 h 870"/>
                <a:gd name="T4" fmla="*/ 38 w 38"/>
                <a:gd name="T5" fmla="*/ 870 h 870"/>
                <a:gd name="T6" fmla="*/ 38 w 38"/>
                <a:gd name="T7" fmla="*/ 869 h 870"/>
                <a:gd name="T8" fmla="*/ 36 w 38"/>
                <a:gd name="T9" fmla="*/ 869 h 870"/>
                <a:gd name="T10" fmla="*/ 36 w 38"/>
                <a:gd name="T11" fmla="*/ 30 h 870"/>
                <a:gd name="T12" fmla="*/ 37 w 38"/>
                <a:gd name="T13" fmla="*/ 27 h 870"/>
                <a:gd name="T14" fmla="*/ 0 w 38"/>
                <a:gd name="T15" fmla="*/ 0 h 8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8" h="870">
                  <a:moveTo>
                    <a:pt x="0" y="0"/>
                  </a:moveTo>
                  <a:cubicBezTo>
                    <a:pt x="0" y="870"/>
                    <a:pt x="0" y="870"/>
                    <a:pt x="0" y="870"/>
                  </a:cubicBezTo>
                  <a:cubicBezTo>
                    <a:pt x="38" y="870"/>
                    <a:pt x="38" y="870"/>
                    <a:pt x="38" y="870"/>
                  </a:cubicBezTo>
                  <a:cubicBezTo>
                    <a:pt x="38" y="869"/>
                    <a:pt x="38" y="869"/>
                    <a:pt x="38" y="869"/>
                  </a:cubicBezTo>
                  <a:cubicBezTo>
                    <a:pt x="36" y="869"/>
                    <a:pt x="36" y="869"/>
                    <a:pt x="36" y="869"/>
                  </a:cubicBezTo>
                  <a:cubicBezTo>
                    <a:pt x="36" y="30"/>
                    <a:pt x="36" y="30"/>
                    <a:pt x="36" y="30"/>
                  </a:cubicBezTo>
                  <a:cubicBezTo>
                    <a:pt x="36" y="30"/>
                    <a:pt x="37" y="29"/>
                    <a:pt x="37" y="27"/>
                  </a:cubicBezTo>
                  <a:cubicBezTo>
                    <a:pt x="34" y="19"/>
                    <a:pt x="24" y="1"/>
                    <a:pt x="0" y="0"/>
                  </a:cubicBezTo>
                </a:path>
              </a:pathLst>
            </a:custGeom>
            <a:solidFill>
              <a:srgbClr val="00A39E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01" name="Freeform 38"/>
            <p:cNvSpPr>
              <a:spLocks/>
            </p:cNvSpPr>
            <p:nvPr/>
          </p:nvSpPr>
          <p:spPr bwMode="auto">
            <a:xfrm>
              <a:off x="5200571" y="5467055"/>
              <a:ext cx="101662" cy="1386232"/>
            </a:xfrm>
            <a:custGeom>
              <a:avLst/>
              <a:gdLst>
                <a:gd name="T0" fmla="*/ 32 w 64"/>
                <a:gd name="T1" fmla="*/ 0 h 871"/>
                <a:gd name="T2" fmla="*/ 31 w 64"/>
                <a:gd name="T3" fmla="*/ 0 h 871"/>
                <a:gd name="T4" fmla="*/ 1 w 64"/>
                <a:gd name="T5" fmla="*/ 29 h 871"/>
                <a:gd name="T6" fmla="*/ 0 w 64"/>
                <a:gd name="T7" fmla="*/ 32 h 871"/>
                <a:gd name="T8" fmla="*/ 0 w 64"/>
                <a:gd name="T9" fmla="*/ 871 h 871"/>
                <a:gd name="T10" fmla="*/ 2 w 64"/>
                <a:gd name="T11" fmla="*/ 871 h 871"/>
                <a:gd name="T12" fmla="*/ 64 w 64"/>
                <a:gd name="T13" fmla="*/ 871 h 871"/>
                <a:gd name="T14" fmla="*/ 64 w 64"/>
                <a:gd name="T15" fmla="*/ 32 h 871"/>
                <a:gd name="T16" fmla="*/ 58 w 64"/>
                <a:gd name="T17" fmla="*/ 16 h 871"/>
                <a:gd name="T18" fmla="*/ 32 w 64"/>
                <a:gd name="T19" fmla="*/ 0 h 8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4" h="871">
                  <a:moveTo>
                    <a:pt x="32" y="0"/>
                  </a:moveTo>
                  <a:cubicBezTo>
                    <a:pt x="32" y="0"/>
                    <a:pt x="32" y="0"/>
                    <a:pt x="31" y="0"/>
                  </a:cubicBezTo>
                  <a:cubicBezTo>
                    <a:pt x="9" y="1"/>
                    <a:pt x="2" y="22"/>
                    <a:pt x="1" y="29"/>
                  </a:cubicBezTo>
                  <a:cubicBezTo>
                    <a:pt x="1" y="31"/>
                    <a:pt x="0" y="32"/>
                    <a:pt x="0" y="32"/>
                  </a:cubicBezTo>
                  <a:cubicBezTo>
                    <a:pt x="0" y="871"/>
                    <a:pt x="0" y="871"/>
                    <a:pt x="0" y="871"/>
                  </a:cubicBezTo>
                  <a:cubicBezTo>
                    <a:pt x="2" y="871"/>
                    <a:pt x="2" y="871"/>
                    <a:pt x="2" y="871"/>
                  </a:cubicBezTo>
                  <a:cubicBezTo>
                    <a:pt x="64" y="871"/>
                    <a:pt x="64" y="871"/>
                    <a:pt x="64" y="871"/>
                  </a:cubicBezTo>
                  <a:cubicBezTo>
                    <a:pt x="64" y="32"/>
                    <a:pt x="64" y="32"/>
                    <a:pt x="64" y="32"/>
                  </a:cubicBezTo>
                  <a:cubicBezTo>
                    <a:pt x="64" y="32"/>
                    <a:pt x="62" y="24"/>
                    <a:pt x="58" y="16"/>
                  </a:cubicBezTo>
                  <a:cubicBezTo>
                    <a:pt x="53" y="8"/>
                    <a:pt x="45" y="0"/>
                    <a:pt x="32" y="0"/>
                  </a:cubicBezTo>
                </a:path>
              </a:pathLst>
            </a:custGeom>
            <a:solidFill>
              <a:srgbClr val="00A39E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02" name="Freeform 39"/>
            <p:cNvSpPr>
              <a:spLocks/>
            </p:cNvSpPr>
            <p:nvPr/>
          </p:nvSpPr>
          <p:spPr bwMode="auto">
            <a:xfrm>
              <a:off x="5143344" y="5038865"/>
              <a:ext cx="65306" cy="184472"/>
            </a:xfrm>
            <a:custGeom>
              <a:avLst/>
              <a:gdLst>
                <a:gd name="T0" fmla="*/ 7 w 41"/>
                <a:gd name="T1" fmla="*/ 0 h 116"/>
                <a:gd name="T2" fmla="*/ 0 w 41"/>
                <a:gd name="T3" fmla="*/ 0 h 116"/>
                <a:gd name="T4" fmla="*/ 0 w 41"/>
                <a:gd name="T5" fmla="*/ 116 h 116"/>
                <a:gd name="T6" fmla="*/ 6 w 41"/>
                <a:gd name="T7" fmla="*/ 116 h 116"/>
                <a:gd name="T8" fmla="*/ 41 w 41"/>
                <a:gd name="T9" fmla="*/ 113 h 116"/>
                <a:gd name="T10" fmla="*/ 41 w 41"/>
                <a:gd name="T11" fmla="*/ 113 h 116"/>
                <a:gd name="T12" fmla="*/ 7 w 41"/>
                <a:gd name="T13" fmla="*/ 0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1" h="116">
                  <a:moveTo>
                    <a:pt x="7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16"/>
                    <a:pt x="0" y="116"/>
                    <a:pt x="0" y="116"/>
                  </a:cubicBezTo>
                  <a:cubicBezTo>
                    <a:pt x="2" y="116"/>
                    <a:pt x="4" y="116"/>
                    <a:pt x="6" y="116"/>
                  </a:cubicBezTo>
                  <a:cubicBezTo>
                    <a:pt x="16" y="116"/>
                    <a:pt x="28" y="115"/>
                    <a:pt x="41" y="113"/>
                  </a:cubicBezTo>
                  <a:cubicBezTo>
                    <a:pt x="41" y="113"/>
                    <a:pt x="41" y="113"/>
                    <a:pt x="41" y="113"/>
                  </a:cubicBezTo>
                  <a:cubicBezTo>
                    <a:pt x="7" y="0"/>
                    <a:pt x="7" y="0"/>
                    <a:pt x="7" y="0"/>
                  </a:cubicBezTo>
                </a:path>
              </a:pathLst>
            </a:custGeom>
            <a:solidFill>
              <a:srgbClr val="00A39E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403" name="Group 4"/>
          <p:cNvGrpSpPr/>
          <p:nvPr userDrawn="1"/>
        </p:nvGrpSpPr>
        <p:grpSpPr>
          <a:xfrm rot="10800000" flipV="1">
            <a:off x="8085561" y="6225656"/>
            <a:ext cx="412706" cy="1494115"/>
            <a:chOff x="5502862" y="5355294"/>
            <a:chExt cx="412706" cy="1502706"/>
          </a:xfrm>
        </p:grpSpPr>
        <p:sp>
          <p:nvSpPr>
            <p:cNvPr id="404" name="Freeform 23"/>
            <p:cNvSpPr>
              <a:spLocks/>
            </p:cNvSpPr>
            <p:nvPr/>
          </p:nvSpPr>
          <p:spPr bwMode="auto">
            <a:xfrm>
              <a:off x="5514308" y="5365393"/>
              <a:ext cx="302292" cy="490130"/>
            </a:xfrm>
            <a:custGeom>
              <a:avLst/>
              <a:gdLst>
                <a:gd name="T0" fmla="*/ 449 w 449"/>
                <a:gd name="T1" fmla="*/ 657 h 728"/>
                <a:gd name="T2" fmla="*/ 241 w 449"/>
                <a:gd name="T3" fmla="*/ 0 h 728"/>
                <a:gd name="T4" fmla="*/ 196 w 449"/>
                <a:gd name="T5" fmla="*/ 0 h 728"/>
                <a:gd name="T6" fmla="*/ 0 w 449"/>
                <a:gd name="T7" fmla="*/ 681 h 728"/>
                <a:gd name="T8" fmla="*/ 12 w 449"/>
                <a:gd name="T9" fmla="*/ 728 h 728"/>
                <a:gd name="T10" fmla="*/ 423 w 449"/>
                <a:gd name="T11" fmla="*/ 726 h 728"/>
                <a:gd name="T12" fmla="*/ 449 w 449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9" h="728">
                  <a:moveTo>
                    <a:pt x="449" y="657"/>
                  </a:moveTo>
                  <a:lnTo>
                    <a:pt x="241" y="0"/>
                  </a:lnTo>
                  <a:lnTo>
                    <a:pt x="196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3" y="726"/>
                  </a:lnTo>
                  <a:lnTo>
                    <a:pt x="449" y="657"/>
                  </a:lnTo>
                  <a:close/>
                </a:path>
              </a:pathLst>
            </a:custGeom>
            <a:solidFill>
              <a:srgbClr val="F8E9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05" name="Freeform 24"/>
            <p:cNvSpPr>
              <a:spLocks/>
            </p:cNvSpPr>
            <p:nvPr/>
          </p:nvSpPr>
          <p:spPr bwMode="auto">
            <a:xfrm>
              <a:off x="5514308" y="5365393"/>
              <a:ext cx="302292" cy="490130"/>
            </a:xfrm>
            <a:custGeom>
              <a:avLst/>
              <a:gdLst>
                <a:gd name="T0" fmla="*/ 449 w 449"/>
                <a:gd name="T1" fmla="*/ 657 h 728"/>
                <a:gd name="T2" fmla="*/ 241 w 449"/>
                <a:gd name="T3" fmla="*/ 0 h 728"/>
                <a:gd name="T4" fmla="*/ 196 w 449"/>
                <a:gd name="T5" fmla="*/ 0 h 728"/>
                <a:gd name="T6" fmla="*/ 0 w 449"/>
                <a:gd name="T7" fmla="*/ 681 h 728"/>
                <a:gd name="T8" fmla="*/ 12 w 449"/>
                <a:gd name="T9" fmla="*/ 728 h 728"/>
                <a:gd name="T10" fmla="*/ 423 w 449"/>
                <a:gd name="T11" fmla="*/ 726 h 728"/>
                <a:gd name="T12" fmla="*/ 449 w 449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9" h="728">
                  <a:moveTo>
                    <a:pt x="449" y="657"/>
                  </a:moveTo>
                  <a:lnTo>
                    <a:pt x="241" y="0"/>
                  </a:lnTo>
                  <a:lnTo>
                    <a:pt x="196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3" y="726"/>
                  </a:lnTo>
                  <a:lnTo>
                    <a:pt x="449" y="657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06" name="Freeform 25"/>
            <p:cNvSpPr>
              <a:spLocks/>
            </p:cNvSpPr>
            <p:nvPr/>
          </p:nvSpPr>
          <p:spPr bwMode="auto">
            <a:xfrm>
              <a:off x="5601831" y="5786851"/>
              <a:ext cx="125899" cy="1068456"/>
            </a:xfrm>
            <a:custGeom>
              <a:avLst/>
              <a:gdLst>
                <a:gd name="T0" fmla="*/ 79 w 79"/>
                <a:gd name="T1" fmla="*/ 671 h 671"/>
                <a:gd name="T2" fmla="*/ 0 w 79"/>
                <a:gd name="T3" fmla="*/ 671 h 671"/>
                <a:gd name="T4" fmla="*/ 0 w 79"/>
                <a:gd name="T5" fmla="*/ 32 h 671"/>
                <a:gd name="T6" fmla="*/ 38 w 79"/>
                <a:gd name="T7" fmla="*/ 1 h 671"/>
                <a:gd name="T8" fmla="*/ 79 w 79"/>
                <a:gd name="T9" fmla="*/ 32 h 671"/>
                <a:gd name="T10" fmla="*/ 79 w 79"/>
                <a:gd name="T11" fmla="*/ 671 h 6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9" h="671">
                  <a:moveTo>
                    <a:pt x="79" y="671"/>
                  </a:moveTo>
                  <a:cubicBezTo>
                    <a:pt x="0" y="671"/>
                    <a:pt x="0" y="671"/>
                    <a:pt x="0" y="671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5" y="1"/>
                    <a:pt x="38" y="1"/>
                  </a:cubicBezTo>
                  <a:cubicBezTo>
                    <a:pt x="72" y="0"/>
                    <a:pt x="79" y="32"/>
                    <a:pt x="79" y="32"/>
                  </a:cubicBezTo>
                  <a:cubicBezTo>
                    <a:pt x="79" y="671"/>
                    <a:pt x="79" y="671"/>
                    <a:pt x="79" y="671"/>
                  </a:cubicBezTo>
                </a:path>
              </a:pathLst>
            </a:custGeom>
            <a:solidFill>
              <a:srgbClr val="82B732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07" name="Freeform 26"/>
            <p:cNvSpPr>
              <a:spLocks/>
            </p:cNvSpPr>
            <p:nvPr/>
          </p:nvSpPr>
          <p:spPr bwMode="auto">
            <a:xfrm>
              <a:off x="5724363" y="5783485"/>
              <a:ext cx="100315" cy="1069802"/>
            </a:xfrm>
            <a:custGeom>
              <a:avLst/>
              <a:gdLst>
                <a:gd name="T0" fmla="*/ 63 w 63"/>
                <a:gd name="T1" fmla="*/ 672 h 672"/>
                <a:gd name="T2" fmla="*/ 0 w 63"/>
                <a:gd name="T3" fmla="*/ 672 h 672"/>
                <a:gd name="T4" fmla="*/ 0 w 63"/>
                <a:gd name="T5" fmla="*/ 32 h 672"/>
                <a:gd name="T6" fmla="*/ 31 w 63"/>
                <a:gd name="T7" fmla="*/ 0 h 672"/>
                <a:gd name="T8" fmla="*/ 63 w 63"/>
                <a:gd name="T9" fmla="*/ 32 h 672"/>
                <a:gd name="T10" fmla="*/ 63 w 63"/>
                <a:gd name="T11" fmla="*/ 672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672">
                  <a:moveTo>
                    <a:pt x="63" y="672"/>
                  </a:moveTo>
                  <a:cubicBezTo>
                    <a:pt x="0" y="672"/>
                    <a:pt x="0" y="672"/>
                    <a:pt x="0" y="672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1" y="0"/>
                  </a:cubicBezTo>
                  <a:cubicBezTo>
                    <a:pt x="57" y="0"/>
                    <a:pt x="63" y="32"/>
                    <a:pt x="63" y="32"/>
                  </a:cubicBezTo>
                  <a:cubicBezTo>
                    <a:pt x="63" y="672"/>
                    <a:pt x="63" y="672"/>
                    <a:pt x="63" y="672"/>
                  </a:cubicBezTo>
                </a:path>
              </a:pathLst>
            </a:custGeom>
            <a:solidFill>
              <a:srgbClr val="B59BC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08" name="Freeform 27"/>
            <p:cNvSpPr>
              <a:spLocks/>
            </p:cNvSpPr>
            <p:nvPr/>
          </p:nvSpPr>
          <p:spPr bwMode="auto">
            <a:xfrm>
              <a:off x="5502862" y="5783485"/>
              <a:ext cx="100315" cy="1069802"/>
            </a:xfrm>
            <a:custGeom>
              <a:avLst/>
              <a:gdLst>
                <a:gd name="T0" fmla="*/ 63 w 63"/>
                <a:gd name="T1" fmla="*/ 672 h 672"/>
                <a:gd name="T2" fmla="*/ 0 w 63"/>
                <a:gd name="T3" fmla="*/ 672 h 672"/>
                <a:gd name="T4" fmla="*/ 0 w 63"/>
                <a:gd name="T5" fmla="*/ 32 h 672"/>
                <a:gd name="T6" fmla="*/ 31 w 63"/>
                <a:gd name="T7" fmla="*/ 0 h 672"/>
                <a:gd name="T8" fmla="*/ 63 w 63"/>
                <a:gd name="T9" fmla="*/ 32 h 672"/>
                <a:gd name="T10" fmla="*/ 63 w 63"/>
                <a:gd name="T11" fmla="*/ 672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672">
                  <a:moveTo>
                    <a:pt x="63" y="672"/>
                  </a:moveTo>
                  <a:cubicBezTo>
                    <a:pt x="0" y="672"/>
                    <a:pt x="0" y="672"/>
                    <a:pt x="0" y="672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1" y="0"/>
                  </a:cubicBezTo>
                  <a:cubicBezTo>
                    <a:pt x="58" y="0"/>
                    <a:pt x="63" y="32"/>
                    <a:pt x="63" y="32"/>
                  </a:cubicBezTo>
                  <a:lnTo>
                    <a:pt x="63" y="672"/>
                  </a:lnTo>
                  <a:close/>
                </a:path>
              </a:pathLst>
            </a:custGeom>
            <a:solidFill>
              <a:srgbClr val="82B732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09" name="Freeform 28"/>
            <p:cNvSpPr>
              <a:spLocks/>
            </p:cNvSpPr>
            <p:nvPr/>
          </p:nvSpPr>
          <p:spPr bwMode="auto">
            <a:xfrm>
              <a:off x="5599811" y="5357314"/>
              <a:ext cx="130611" cy="189185"/>
            </a:xfrm>
            <a:custGeom>
              <a:avLst/>
              <a:gdLst>
                <a:gd name="T0" fmla="*/ 0 w 82"/>
                <a:gd name="T1" fmla="*/ 110 h 119"/>
                <a:gd name="T2" fmla="*/ 82 w 82"/>
                <a:gd name="T3" fmla="*/ 111 h 119"/>
                <a:gd name="T4" fmla="*/ 48 w 82"/>
                <a:gd name="T5" fmla="*/ 0 h 119"/>
                <a:gd name="T6" fmla="*/ 28 w 82"/>
                <a:gd name="T7" fmla="*/ 0 h 119"/>
                <a:gd name="T8" fmla="*/ 0 w 82"/>
                <a:gd name="T9" fmla="*/ 110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119">
                  <a:moveTo>
                    <a:pt x="0" y="110"/>
                  </a:moveTo>
                  <a:cubicBezTo>
                    <a:pt x="0" y="110"/>
                    <a:pt x="39" y="119"/>
                    <a:pt x="82" y="111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0" y="110"/>
                    <a:pt x="0" y="110"/>
                    <a:pt x="0" y="110"/>
                  </a:cubicBezTo>
                </a:path>
              </a:pathLst>
            </a:custGeom>
            <a:solidFill>
              <a:srgbClr val="82B732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10" name="Freeform 40"/>
            <p:cNvSpPr>
              <a:spLocks/>
            </p:cNvSpPr>
            <p:nvPr/>
          </p:nvSpPr>
          <p:spPr bwMode="auto">
            <a:xfrm>
              <a:off x="5665117" y="5355294"/>
              <a:ext cx="250451" cy="1502706"/>
            </a:xfrm>
            <a:custGeom>
              <a:avLst/>
              <a:gdLst>
                <a:gd name="T0" fmla="*/ 34 w 157"/>
                <a:gd name="T1" fmla="*/ 0 h 944"/>
                <a:gd name="T2" fmla="*/ 0 w 157"/>
                <a:gd name="T3" fmla="*/ 1 h 944"/>
                <a:gd name="T4" fmla="*/ 0 w 157"/>
                <a:gd name="T5" fmla="*/ 1 h 944"/>
                <a:gd name="T6" fmla="*/ 7 w 157"/>
                <a:gd name="T7" fmla="*/ 1 h 944"/>
                <a:gd name="T8" fmla="*/ 41 w 157"/>
                <a:gd name="T9" fmla="*/ 112 h 944"/>
                <a:gd name="T10" fmla="*/ 40 w 157"/>
                <a:gd name="T11" fmla="*/ 113 h 944"/>
                <a:gd name="T12" fmla="*/ 95 w 157"/>
                <a:gd name="T13" fmla="*/ 284 h 944"/>
                <a:gd name="T14" fmla="*/ 94 w 157"/>
                <a:gd name="T15" fmla="*/ 286 h 944"/>
                <a:gd name="T16" fmla="*/ 100 w 157"/>
                <a:gd name="T17" fmla="*/ 301 h 944"/>
                <a:gd name="T18" fmla="*/ 100 w 157"/>
                <a:gd name="T19" fmla="*/ 941 h 944"/>
                <a:gd name="T20" fmla="*/ 39 w 157"/>
                <a:gd name="T21" fmla="*/ 941 h 944"/>
                <a:gd name="T22" fmla="*/ 39 w 157"/>
                <a:gd name="T23" fmla="*/ 942 h 944"/>
                <a:gd name="T24" fmla="*/ 0 w 157"/>
                <a:gd name="T25" fmla="*/ 942 h 944"/>
                <a:gd name="T26" fmla="*/ 0 w 157"/>
                <a:gd name="T27" fmla="*/ 944 h 944"/>
                <a:gd name="T28" fmla="*/ 157 w 157"/>
                <a:gd name="T29" fmla="*/ 942 h 944"/>
                <a:gd name="T30" fmla="*/ 142 w 157"/>
                <a:gd name="T31" fmla="*/ 290 h 944"/>
                <a:gd name="T32" fmla="*/ 34 w 157"/>
                <a:gd name="T33" fmla="*/ 0 h 9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57" h="944">
                  <a:moveTo>
                    <a:pt x="34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7" y="1"/>
                    <a:pt x="7" y="1"/>
                    <a:pt x="7" y="1"/>
                  </a:cubicBezTo>
                  <a:cubicBezTo>
                    <a:pt x="41" y="112"/>
                    <a:pt x="41" y="112"/>
                    <a:pt x="41" y="112"/>
                  </a:cubicBezTo>
                  <a:cubicBezTo>
                    <a:pt x="41" y="112"/>
                    <a:pt x="41" y="113"/>
                    <a:pt x="40" y="113"/>
                  </a:cubicBezTo>
                  <a:cubicBezTo>
                    <a:pt x="95" y="284"/>
                    <a:pt x="95" y="284"/>
                    <a:pt x="95" y="284"/>
                  </a:cubicBezTo>
                  <a:cubicBezTo>
                    <a:pt x="94" y="286"/>
                    <a:pt x="94" y="286"/>
                    <a:pt x="94" y="286"/>
                  </a:cubicBezTo>
                  <a:cubicBezTo>
                    <a:pt x="98" y="293"/>
                    <a:pt x="100" y="301"/>
                    <a:pt x="100" y="301"/>
                  </a:cubicBezTo>
                  <a:cubicBezTo>
                    <a:pt x="100" y="941"/>
                    <a:pt x="100" y="941"/>
                    <a:pt x="100" y="941"/>
                  </a:cubicBezTo>
                  <a:cubicBezTo>
                    <a:pt x="39" y="941"/>
                    <a:pt x="39" y="941"/>
                    <a:pt x="39" y="941"/>
                  </a:cubicBezTo>
                  <a:cubicBezTo>
                    <a:pt x="39" y="942"/>
                    <a:pt x="39" y="942"/>
                    <a:pt x="39" y="942"/>
                  </a:cubicBezTo>
                  <a:cubicBezTo>
                    <a:pt x="0" y="942"/>
                    <a:pt x="0" y="942"/>
                    <a:pt x="0" y="942"/>
                  </a:cubicBezTo>
                  <a:cubicBezTo>
                    <a:pt x="0" y="944"/>
                    <a:pt x="0" y="944"/>
                    <a:pt x="0" y="944"/>
                  </a:cubicBezTo>
                  <a:cubicBezTo>
                    <a:pt x="157" y="942"/>
                    <a:pt x="157" y="942"/>
                    <a:pt x="157" y="942"/>
                  </a:cubicBezTo>
                  <a:cubicBezTo>
                    <a:pt x="142" y="290"/>
                    <a:pt x="142" y="290"/>
                    <a:pt x="142" y="290"/>
                  </a:cubicBezTo>
                  <a:cubicBezTo>
                    <a:pt x="34" y="0"/>
                    <a:pt x="34" y="0"/>
                    <a:pt x="34" y="0"/>
                  </a:cubicBezTo>
                </a:path>
              </a:pathLst>
            </a:custGeom>
            <a:solidFill>
              <a:srgbClr val="9C96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11" name="Freeform 41"/>
            <p:cNvSpPr>
              <a:spLocks/>
            </p:cNvSpPr>
            <p:nvPr/>
          </p:nvSpPr>
          <p:spPr bwMode="auto">
            <a:xfrm>
              <a:off x="5665117" y="5535727"/>
              <a:ext cx="151482" cy="295559"/>
            </a:xfrm>
            <a:custGeom>
              <a:avLst/>
              <a:gdLst>
                <a:gd name="T0" fmla="*/ 40 w 95"/>
                <a:gd name="T1" fmla="*/ 0 h 186"/>
                <a:gd name="T2" fmla="*/ 6 w 95"/>
                <a:gd name="T3" fmla="*/ 2 h 186"/>
                <a:gd name="T4" fmla="*/ 0 w 95"/>
                <a:gd name="T5" fmla="*/ 2 h 186"/>
                <a:gd name="T6" fmla="*/ 0 w 95"/>
                <a:gd name="T7" fmla="*/ 159 h 186"/>
                <a:gd name="T8" fmla="*/ 37 w 95"/>
                <a:gd name="T9" fmla="*/ 186 h 186"/>
                <a:gd name="T10" fmla="*/ 68 w 95"/>
                <a:gd name="T11" fmla="*/ 156 h 186"/>
                <a:gd name="T12" fmla="*/ 68 w 95"/>
                <a:gd name="T13" fmla="*/ 156 h 186"/>
                <a:gd name="T14" fmla="*/ 94 w 95"/>
                <a:gd name="T15" fmla="*/ 173 h 186"/>
                <a:gd name="T16" fmla="*/ 95 w 95"/>
                <a:gd name="T17" fmla="*/ 171 h 186"/>
                <a:gd name="T18" fmla="*/ 40 w 95"/>
                <a:gd name="T19" fmla="*/ 0 h 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5" h="186">
                  <a:moveTo>
                    <a:pt x="40" y="0"/>
                  </a:moveTo>
                  <a:cubicBezTo>
                    <a:pt x="28" y="2"/>
                    <a:pt x="16" y="2"/>
                    <a:pt x="6" y="2"/>
                  </a:cubicBezTo>
                  <a:cubicBezTo>
                    <a:pt x="4" y="2"/>
                    <a:pt x="2" y="2"/>
                    <a:pt x="0" y="2"/>
                  </a:cubicBezTo>
                  <a:cubicBezTo>
                    <a:pt x="0" y="159"/>
                    <a:pt x="0" y="159"/>
                    <a:pt x="0" y="159"/>
                  </a:cubicBezTo>
                  <a:cubicBezTo>
                    <a:pt x="24" y="159"/>
                    <a:pt x="34" y="177"/>
                    <a:pt x="37" y="186"/>
                  </a:cubicBezTo>
                  <a:cubicBezTo>
                    <a:pt x="39" y="179"/>
                    <a:pt x="45" y="157"/>
                    <a:pt x="68" y="156"/>
                  </a:cubicBezTo>
                  <a:cubicBezTo>
                    <a:pt x="68" y="156"/>
                    <a:pt x="68" y="156"/>
                    <a:pt x="68" y="156"/>
                  </a:cubicBezTo>
                  <a:cubicBezTo>
                    <a:pt x="82" y="156"/>
                    <a:pt x="89" y="165"/>
                    <a:pt x="94" y="173"/>
                  </a:cubicBezTo>
                  <a:cubicBezTo>
                    <a:pt x="95" y="171"/>
                    <a:pt x="95" y="171"/>
                    <a:pt x="95" y="171"/>
                  </a:cubicBezTo>
                  <a:cubicBezTo>
                    <a:pt x="40" y="0"/>
                    <a:pt x="40" y="0"/>
                    <a:pt x="40" y="0"/>
                  </a:cubicBezTo>
                </a:path>
              </a:pathLst>
            </a:custGeom>
            <a:solidFill>
              <a:srgbClr val="C2B3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12" name="Freeform 42"/>
            <p:cNvSpPr>
              <a:spLocks/>
            </p:cNvSpPr>
            <p:nvPr/>
          </p:nvSpPr>
          <p:spPr bwMode="auto">
            <a:xfrm>
              <a:off x="5679185" y="5788871"/>
              <a:ext cx="62613" cy="1066436"/>
            </a:xfrm>
            <a:custGeom>
              <a:avLst/>
              <a:gdLst>
                <a:gd name="T0" fmla="*/ 0 w 39"/>
                <a:gd name="T1" fmla="*/ 0 h 670"/>
                <a:gd name="T2" fmla="*/ 0 w 39"/>
                <a:gd name="T3" fmla="*/ 670 h 670"/>
                <a:gd name="T4" fmla="*/ 39 w 39"/>
                <a:gd name="T5" fmla="*/ 670 h 670"/>
                <a:gd name="T6" fmla="*/ 39 w 39"/>
                <a:gd name="T7" fmla="*/ 669 h 670"/>
                <a:gd name="T8" fmla="*/ 37 w 39"/>
                <a:gd name="T9" fmla="*/ 669 h 670"/>
                <a:gd name="T10" fmla="*/ 37 w 39"/>
                <a:gd name="T11" fmla="*/ 29 h 670"/>
                <a:gd name="T12" fmla="*/ 37 w 39"/>
                <a:gd name="T13" fmla="*/ 27 h 670"/>
                <a:gd name="T14" fmla="*/ 0 w 39"/>
                <a:gd name="T15" fmla="*/ 0 h 6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9" h="670">
                  <a:moveTo>
                    <a:pt x="0" y="0"/>
                  </a:moveTo>
                  <a:cubicBezTo>
                    <a:pt x="0" y="670"/>
                    <a:pt x="0" y="670"/>
                    <a:pt x="0" y="670"/>
                  </a:cubicBezTo>
                  <a:cubicBezTo>
                    <a:pt x="39" y="670"/>
                    <a:pt x="39" y="670"/>
                    <a:pt x="39" y="670"/>
                  </a:cubicBezTo>
                  <a:cubicBezTo>
                    <a:pt x="39" y="669"/>
                    <a:pt x="39" y="669"/>
                    <a:pt x="39" y="669"/>
                  </a:cubicBezTo>
                  <a:cubicBezTo>
                    <a:pt x="37" y="669"/>
                    <a:pt x="37" y="669"/>
                    <a:pt x="37" y="669"/>
                  </a:cubicBezTo>
                  <a:cubicBezTo>
                    <a:pt x="37" y="29"/>
                    <a:pt x="37" y="29"/>
                    <a:pt x="37" y="29"/>
                  </a:cubicBezTo>
                  <a:cubicBezTo>
                    <a:pt x="37" y="29"/>
                    <a:pt x="37" y="28"/>
                    <a:pt x="37" y="27"/>
                  </a:cubicBezTo>
                  <a:cubicBezTo>
                    <a:pt x="34" y="18"/>
                    <a:pt x="24" y="0"/>
                    <a:pt x="0" y="0"/>
                  </a:cubicBezTo>
                </a:path>
              </a:pathLst>
            </a:custGeom>
            <a:solidFill>
              <a:srgbClr val="82B73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13" name="Freeform 43"/>
            <p:cNvSpPr>
              <a:spLocks/>
            </p:cNvSpPr>
            <p:nvPr/>
          </p:nvSpPr>
          <p:spPr bwMode="auto">
            <a:xfrm>
              <a:off x="5724363" y="5783485"/>
              <a:ext cx="100315" cy="1069802"/>
            </a:xfrm>
            <a:custGeom>
              <a:avLst/>
              <a:gdLst>
                <a:gd name="T0" fmla="*/ 31 w 63"/>
                <a:gd name="T1" fmla="*/ 0 h 672"/>
                <a:gd name="T2" fmla="*/ 31 w 63"/>
                <a:gd name="T3" fmla="*/ 0 h 672"/>
                <a:gd name="T4" fmla="*/ 0 w 63"/>
                <a:gd name="T5" fmla="*/ 30 h 672"/>
                <a:gd name="T6" fmla="*/ 0 w 63"/>
                <a:gd name="T7" fmla="*/ 32 h 672"/>
                <a:gd name="T8" fmla="*/ 0 w 63"/>
                <a:gd name="T9" fmla="*/ 672 h 672"/>
                <a:gd name="T10" fmla="*/ 2 w 63"/>
                <a:gd name="T11" fmla="*/ 672 h 672"/>
                <a:gd name="T12" fmla="*/ 63 w 63"/>
                <a:gd name="T13" fmla="*/ 672 h 672"/>
                <a:gd name="T14" fmla="*/ 63 w 63"/>
                <a:gd name="T15" fmla="*/ 32 h 672"/>
                <a:gd name="T16" fmla="*/ 57 w 63"/>
                <a:gd name="T17" fmla="*/ 17 h 672"/>
                <a:gd name="T18" fmla="*/ 31 w 63"/>
                <a:gd name="T19" fmla="*/ 0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3" h="672">
                  <a:moveTo>
                    <a:pt x="31" y="0"/>
                  </a:moveTo>
                  <a:cubicBezTo>
                    <a:pt x="31" y="0"/>
                    <a:pt x="31" y="0"/>
                    <a:pt x="31" y="0"/>
                  </a:cubicBezTo>
                  <a:cubicBezTo>
                    <a:pt x="8" y="1"/>
                    <a:pt x="2" y="23"/>
                    <a:pt x="0" y="30"/>
                  </a:cubicBezTo>
                  <a:cubicBezTo>
                    <a:pt x="0" y="31"/>
                    <a:pt x="0" y="32"/>
                    <a:pt x="0" y="32"/>
                  </a:cubicBezTo>
                  <a:cubicBezTo>
                    <a:pt x="0" y="672"/>
                    <a:pt x="0" y="672"/>
                    <a:pt x="0" y="672"/>
                  </a:cubicBezTo>
                  <a:cubicBezTo>
                    <a:pt x="2" y="672"/>
                    <a:pt x="2" y="672"/>
                    <a:pt x="2" y="672"/>
                  </a:cubicBezTo>
                  <a:cubicBezTo>
                    <a:pt x="63" y="672"/>
                    <a:pt x="63" y="672"/>
                    <a:pt x="63" y="672"/>
                  </a:cubicBezTo>
                  <a:cubicBezTo>
                    <a:pt x="63" y="32"/>
                    <a:pt x="63" y="32"/>
                    <a:pt x="63" y="32"/>
                  </a:cubicBezTo>
                  <a:cubicBezTo>
                    <a:pt x="63" y="32"/>
                    <a:pt x="61" y="24"/>
                    <a:pt x="57" y="17"/>
                  </a:cubicBezTo>
                  <a:cubicBezTo>
                    <a:pt x="52" y="9"/>
                    <a:pt x="45" y="0"/>
                    <a:pt x="31" y="0"/>
                  </a:cubicBezTo>
                </a:path>
              </a:pathLst>
            </a:custGeom>
            <a:solidFill>
              <a:srgbClr val="82B73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14" name="Freeform 44"/>
            <p:cNvSpPr>
              <a:spLocks/>
            </p:cNvSpPr>
            <p:nvPr/>
          </p:nvSpPr>
          <p:spPr bwMode="auto">
            <a:xfrm>
              <a:off x="5665117" y="5357314"/>
              <a:ext cx="65306" cy="181106"/>
            </a:xfrm>
            <a:custGeom>
              <a:avLst/>
              <a:gdLst>
                <a:gd name="T0" fmla="*/ 7 w 41"/>
                <a:gd name="T1" fmla="*/ 0 h 114"/>
                <a:gd name="T2" fmla="*/ 0 w 41"/>
                <a:gd name="T3" fmla="*/ 0 h 114"/>
                <a:gd name="T4" fmla="*/ 0 w 41"/>
                <a:gd name="T5" fmla="*/ 114 h 114"/>
                <a:gd name="T6" fmla="*/ 6 w 41"/>
                <a:gd name="T7" fmla="*/ 114 h 114"/>
                <a:gd name="T8" fmla="*/ 40 w 41"/>
                <a:gd name="T9" fmla="*/ 112 h 114"/>
                <a:gd name="T10" fmla="*/ 41 w 41"/>
                <a:gd name="T11" fmla="*/ 111 h 114"/>
                <a:gd name="T12" fmla="*/ 7 w 41"/>
                <a:gd name="T13" fmla="*/ 0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1" h="114">
                  <a:moveTo>
                    <a:pt x="7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14"/>
                    <a:pt x="0" y="114"/>
                    <a:pt x="0" y="114"/>
                  </a:cubicBezTo>
                  <a:cubicBezTo>
                    <a:pt x="2" y="114"/>
                    <a:pt x="4" y="114"/>
                    <a:pt x="6" y="114"/>
                  </a:cubicBezTo>
                  <a:cubicBezTo>
                    <a:pt x="16" y="114"/>
                    <a:pt x="28" y="114"/>
                    <a:pt x="40" y="112"/>
                  </a:cubicBezTo>
                  <a:cubicBezTo>
                    <a:pt x="41" y="112"/>
                    <a:pt x="41" y="111"/>
                    <a:pt x="41" y="111"/>
                  </a:cubicBezTo>
                  <a:cubicBezTo>
                    <a:pt x="7" y="0"/>
                    <a:pt x="7" y="0"/>
                    <a:pt x="7" y="0"/>
                  </a:cubicBezTo>
                </a:path>
              </a:pathLst>
            </a:custGeom>
            <a:solidFill>
              <a:srgbClr val="82B73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415" name="Group 3"/>
          <p:cNvGrpSpPr/>
          <p:nvPr userDrawn="1"/>
        </p:nvGrpSpPr>
        <p:grpSpPr>
          <a:xfrm rot="10800000" flipV="1">
            <a:off x="10905323" y="6225657"/>
            <a:ext cx="412706" cy="1497992"/>
            <a:chOff x="4980416" y="5037518"/>
            <a:chExt cx="412706" cy="1820482"/>
          </a:xfrm>
        </p:grpSpPr>
        <p:sp>
          <p:nvSpPr>
            <p:cNvPr id="416" name="Freeform 11"/>
            <p:cNvSpPr>
              <a:spLocks/>
            </p:cNvSpPr>
            <p:nvPr/>
          </p:nvSpPr>
          <p:spPr bwMode="auto">
            <a:xfrm>
              <a:off x="4991862" y="5046944"/>
              <a:ext cx="300945" cy="490130"/>
            </a:xfrm>
            <a:custGeom>
              <a:avLst/>
              <a:gdLst>
                <a:gd name="T0" fmla="*/ 447 w 447"/>
                <a:gd name="T1" fmla="*/ 659 h 728"/>
                <a:gd name="T2" fmla="*/ 241 w 447"/>
                <a:gd name="T3" fmla="*/ 0 h 728"/>
                <a:gd name="T4" fmla="*/ 196 w 447"/>
                <a:gd name="T5" fmla="*/ 0 h 728"/>
                <a:gd name="T6" fmla="*/ 0 w 447"/>
                <a:gd name="T7" fmla="*/ 681 h 728"/>
                <a:gd name="T8" fmla="*/ 12 w 447"/>
                <a:gd name="T9" fmla="*/ 728 h 728"/>
                <a:gd name="T10" fmla="*/ 423 w 447"/>
                <a:gd name="T11" fmla="*/ 728 h 728"/>
                <a:gd name="T12" fmla="*/ 447 w 447"/>
                <a:gd name="T13" fmla="*/ 659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7" h="728">
                  <a:moveTo>
                    <a:pt x="447" y="659"/>
                  </a:moveTo>
                  <a:lnTo>
                    <a:pt x="241" y="0"/>
                  </a:lnTo>
                  <a:lnTo>
                    <a:pt x="196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3" y="728"/>
                  </a:lnTo>
                  <a:lnTo>
                    <a:pt x="447" y="659"/>
                  </a:lnTo>
                  <a:close/>
                </a:path>
              </a:pathLst>
            </a:custGeom>
            <a:solidFill>
              <a:srgbClr val="F8E9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17" name="Freeform 12"/>
            <p:cNvSpPr>
              <a:spLocks/>
            </p:cNvSpPr>
            <p:nvPr/>
          </p:nvSpPr>
          <p:spPr bwMode="auto">
            <a:xfrm>
              <a:off x="4991862" y="5046944"/>
              <a:ext cx="300945" cy="490130"/>
            </a:xfrm>
            <a:custGeom>
              <a:avLst/>
              <a:gdLst>
                <a:gd name="T0" fmla="*/ 447 w 447"/>
                <a:gd name="T1" fmla="*/ 659 h 728"/>
                <a:gd name="T2" fmla="*/ 241 w 447"/>
                <a:gd name="T3" fmla="*/ 0 h 728"/>
                <a:gd name="T4" fmla="*/ 196 w 447"/>
                <a:gd name="T5" fmla="*/ 0 h 728"/>
                <a:gd name="T6" fmla="*/ 0 w 447"/>
                <a:gd name="T7" fmla="*/ 681 h 728"/>
                <a:gd name="T8" fmla="*/ 12 w 447"/>
                <a:gd name="T9" fmla="*/ 728 h 728"/>
                <a:gd name="T10" fmla="*/ 423 w 447"/>
                <a:gd name="T11" fmla="*/ 728 h 728"/>
                <a:gd name="T12" fmla="*/ 447 w 447"/>
                <a:gd name="T13" fmla="*/ 659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7" h="728">
                  <a:moveTo>
                    <a:pt x="447" y="659"/>
                  </a:moveTo>
                  <a:lnTo>
                    <a:pt x="241" y="0"/>
                  </a:lnTo>
                  <a:lnTo>
                    <a:pt x="196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3" y="728"/>
                  </a:lnTo>
                  <a:lnTo>
                    <a:pt x="447" y="659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18" name="Freeform 13"/>
            <p:cNvSpPr>
              <a:spLocks/>
            </p:cNvSpPr>
            <p:nvPr/>
          </p:nvSpPr>
          <p:spPr bwMode="auto">
            <a:xfrm>
              <a:off x="5078038" y="5468401"/>
              <a:ext cx="125899" cy="1386906"/>
            </a:xfrm>
            <a:custGeom>
              <a:avLst/>
              <a:gdLst>
                <a:gd name="T0" fmla="*/ 79 w 79"/>
                <a:gd name="T1" fmla="*/ 871 h 871"/>
                <a:gd name="T2" fmla="*/ 0 w 79"/>
                <a:gd name="T3" fmla="*/ 871 h 871"/>
                <a:gd name="T4" fmla="*/ 0 w 79"/>
                <a:gd name="T5" fmla="*/ 33 h 871"/>
                <a:gd name="T6" fmla="*/ 39 w 79"/>
                <a:gd name="T7" fmla="*/ 1 h 871"/>
                <a:gd name="T8" fmla="*/ 79 w 79"/>
                <a:gd name="T9" fmla="*/ 33 h 871"/>
                <a:gd name="T10" fmla="*/ 79 w 79"/>
                <a:gd name="T11" fmla="*/ 871 h 8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9" h="871">
                  <a:moveTo>
                    <a:pt x="79" y="871"/>
                  </a:moveTo>
                  <a:cubicBezTo>
                    <a:pt x="0" y="871"/>
                    <a:pt x="0" y="871"/>
                    <a:pt x="0" y="871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5" y="2"/>
                    <a:pt x="39" y="1"/>
                  </a:cubicBezTo>
                  <a:cubicBezTo>
                    <a:pt x="73" y="0"/>
                    <a:pt x="79" y="33"/>
                    <a:pt x="79" y="33"/>
                  </a:cubicBezTo>
                  <a:cubicBezTo>
                    <a:pt x="79" y="871"/>
                    <a:pt x="79" y="871"/>
                    <a:pt x="79" y="871"/>
                  </a:cubicBezTo>
                </a:path>
              </a:pathLst>
            </a:custGeom>
            <a:solidFill>
              <a:srgbClr val="00A39E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19" name="Freeform 14"/>
            <p:cNvSpPr>
              <a:spLocks/>
            </p:cNvSpPr>
            <p:nvPr/>
          </p:nvSpPr>
          <p:spPr bwMode="auto">
            <a:xfrm>
              <a:off x="5200571" y="5465708"/>
              <a:ext cx="101662" cy="1387579"/>
            </a:xfrm>
            <a:custGeom>
              <a:avLst/>
              <a:gdLst>
                <a:gd name="T0" fmla="*/ 64 w 64"/>
                <a:gd name="T1" fmla="*/ 872 h 872"/>
                <a:gd name="T2" fmla="*/ 0 w 64"/>
                <a:gd name="T3" fmla="*/ 872 h 872"/>
                <a:gd name="T4" fmla="*/ 0 w 64"/>
                <a:gd name="T5" fmla="*/ 33 h 872"/>
                <a:gd name="T6" fmla="*/ 31 w 64"/>
                <a:gd name="T7" fmla="*/ 1 h 872"/>
                <a:gd name="T8" fmla="*/ 64 w 64"/>
                <a:gd name="T9" fmla="*/ 33 h 872"/>
                <a:gd name="T10" fmla="*/ 64 w 64"/>
                <a:gd name="T11" fmla="*/ 872 h 8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4" h="872">
                  <a:moveTo>
                    <a:pt x="64" y="872"/>
                  </a:moveTo>
                  <a:cubicBezTo>
                    <a:pt x="0" y="872"/>
                    <a:pt x="0" y="872"/>
                    <a:pt x="0" y="872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4" y="2"/>
                    <a:pt x="31" y="1"/>
                  </a:cubicBezTo>
                  <a:cubicBezTo>
                    <a:pt x="58" y="0"/>
                    <a:pt x="64" y="33"/>
                    <a:pt x="64" y="33"/>
                  </a:cubicBezTo>
                  <a:cubicBezTo>
                    <a:pt x="64" y="872"/>
                    <a:pt x="64" y="872"/>
                    <a:pt x="64" y="872"/>
                  </a:cubicBezTo>
                </a:path>
              </a:pathLst>
            </a:custGeom>
            <a:solidFill>
              <a:srgbClr val="ABA0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20" name="Freeform 15"/>
            <p:cNvSpPr>
              <a:spLocks/>
            </p:cNvSpPr>
            <p:nvPr/>
          </p:nvSpPr>
          <p:spPr bwMode="auto">
            <a:xfrm>
              <a:off x="4980416" y="5465708"/>
              <a:ext cx="100315" cy="1387579"/>
            </a:xfrm>
            <a:custGeom>
              <a:avLst/>
              <a:gdLst>
                <a:gd name="T0" fmla="*/ 63 w 63"/>
                <a:gd name="T1" fmla="*/ 872 h 872"/>
                <a:gd name="T2" fmla="*/ 0 w 63"/>
                <a:gd name="T3" fmla="*/ 872 h 872"/>
                <a:gd name="T4" fmla="*/ 0 w 63"/>
                <a:gd name="T5" fmla="*/ 33 h 872"/>
                <a:gd name="T6" fmla="*/ 31 w 63"/>
                <a:gd name="T7" fmla="*/ 1 h 872"/>
                <a:gd name="T8" fmla="*/ 63 w 63"/>
                <a:gd name="T9" fmla="*/ 33 h 872"/>
                <a:gd name="T10" fmla="*/ 63 w 63"/>
                <a:gd name="T11" fmla="*/ 872 h 8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872">
                  <a:moveTo>
                    <a:pt x="63" y="872"/>
                  </a:moveTo>
                  <a:cubicBezTo>
                    <a:pt x="0" y="872"/>
                    <a:pt x="0" y="872"/>
                    <a:pt x="0" y="872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4" y="2"/>
                    <a:pt x="31" y="1"/>
                  </a:cubicBezTo>
                  <a:cubicBezTo>
                    <a:pt x="57" y="0"/>
                    <a:pt x="63" y="33"/>
                    <a:pt x="63" y="33"/>
                  </a:cubicBezTo>
                  <a:lnTo>
                    <a:pt x="63" y="872"/>
                  </a:lnTo>
                  <a:close/>
                </a:path>
              </a:pathLst>
            </a:custGeom>
            <a:solidFill>
              <a:srgbClr val="00A39E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21" name="Freeform 16"/>
            <p:cNvSpPr>
              <a:spLocks/>
            </p:cNvSpPr>
            <p:nvPr/>
          </p:nvSpPr>
          <p:spPr bwMode="auto">
            <a:xfrm>
              <a:off x="5076019" y="5038865"/>
              <a:ext cx="132631" cy="192551"/>
            </a:xfrm>
            <a:custGeom>
              <a:avLst/>
              <a:gdLst>
                <a:gd name="T0" fmla="*/ 0 w 83"/>
                <a:gd name="T1" fmla="*/ 111 h 121"/>
                <a:gd name="T2" fmla="*/ 83 w 83"/>
                <a:gd name="T3" fmla="*/ 113 h 121"/>
                <a:gd name="T4" fmla="*/ 49 w 83"/>
                <a:gd name="T5" fmla="*/ 0 h 121"/>
                <a:gd name="T6" fmla="*/ 29 w 83"/>
                <a:gd name="T7" fmla="*/ 0 h 121"/>
                <a:gd name="T8" fmla="*/ 0 w 83"/>
                <a:gd name="T9" fmla="*/ 111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3" h="121">
                  <a:moveTo>
                    <a:pt x="0" y="111"/>
                  </a:moveTo>
                  <a:cubicBezTo>
                    <a:pt x="0" y="111"/>
                    <a:pt x="40" y="121"/>
                    <a:pt x="83" y="113"/>
                  </a:cubicBezTo>
                  <a:cubicBezTo>
                    <a:pt x="49" y="0"/>
                    <a:pt x="49" y="0"/>
                    <a:pt x="49" y="0"/>
                  </a:cubicBezTo>
                  <a:cubicBezTo>
                    <a:pt x="29" y="0"/>
                    <a:pt x="29" y="0"/>
                    <a:pt x="29" y="0"/>
                  </a:cubicBezTo>
                  <a:cubicBezTo>
                    <a:pt x="0" y="111"/>
                    <a:pt x="0" y="111"/>
                    <a:pt x="0" y="111"/>
                  </a:cubicBezTo>
                </a:path>
              </a:pathLst>
            </a:custGeom>
            <a:solidFill>
              <a:srgbClr val="00A39E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22" name="Freeform 35"/>
            <p:cNvSpPr>
              <a:spLocks/>
            </p:cNvSpPr>
            <p:nvPr/>
          </p:nvSpPr>
          <p:spPr bwMode="auto">
            <a:xfrm>
              <a:off x="5143344" y="5037518"/>
              <a:ext cx="249778" cy="1820482"/>
            </a:xfrm>
            <a:custGeom>
              <a:avLst/>
              <a:gdLst>
                <a:gd name="T0" fmla="*/ 34 w 157"/>
                <a:gd name="T1" fmla="*/ 0 h 1144"/>
                <a:gd name="T2" fmla="*/ 0 w 157"/>
                <a:gd name="T3" fmla="*/ 1 h 1144"/>
                <a:gd name="T4" fmla="*/ 7 w 157"/>
                <a:gd name="T5" fmla="*/ 1 h 1144"/>
                <a:gd name="T6" fmla="*/ 41 w 157"/>
                <a:gd name="T7" fmla="*/ 114 h 1144"/>
                <a:gd name="T8" fmla="*/ 41 w 157"/>
                <a:gd name="T9" fmla="*/ 114 h 1144"/>
                <a:gd name="T10" fmla="*/ 94 w 157"/>
                <a:gd name="T11" fmla="*/ 285 h 1144"/>
                <a:gd name="T12" fmla="*/ 94 w 157"/>
                <a:gd name="T13" fmla="*/ 286 h 1144"/>
                <a:gd name="T14" fmla="*/ 100 w 157"/>
                <a:gd name="T15" fmla="*/ 302 h 1144"/>
                <a:gd name="T16" fmla="*/ 100 w 157"/>
                <a:gd name="T17" fmla="*/ 1141 h 1144"/>
                <a:gd name="T18" fmla="*/ 38 w 157"/>
                <a:gd name="T19" fmla="*/ 1141 h 1144"/>
                <a:gd name="T20" fmla="*/ 38 w 157"/>
                <a:gd name="T21" fmla="*/ 1142 h 1144"/>
                <a:gd name="T22" fmla="*/ 0 w 157"/>
                <a:gd name="T23" fmla="*/ 1142 h 1144"/>
                <a:gd name="T24" fmla="*/ 0 w 157"/>
                <a:gd name="T25" fmla="*/ 1144 h 1144"/>
                <a:gd name="T26" fmla="*/ 157 w 157"/>
                <a:gd name="T27" fmla="*/ 1142 h 1144"/>
                <a:gd name="T28" fmla="*/ 142 w 157"/>
                <a:gd name="T29" fmla="*/ 290 h 1144"/>
                <a:gd name="T30" fmla="*/ 34 w 157"/>
                <a:gd name="T31" fmla="*/ 0 h 1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57" h="1144">
                  <a:moveTo>
                    <a:pt x="34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7" y="1"/>
                    <a:pt x="7" y="1"/>
                    <a:pt x="7" y="1"/>
                  </a:cubicBezTo>
                  <a:cubicBezTo>
                    <a:pt x="41" y="114"/>
                    <a:pt x="41" y="114"/>
                    <a:pt x="41" y="114"/>
                  </a:cubicBezTo>
                  <a:cubicBezTo>
                    <a:pt x="41" y="114"/>
                    <a:pt x="41" y="114"/>
                    <a:pt x="41" y="114"/>
                  </a:cubicBezTo>
                  <a:cubicBezTo>
                    <a:pt x="94" y="285"/>
                    <a:pt x="94" y="285"/>
                    <a:pt x="94" y="285"/>
                  </a:cubicBezTo>
                  <a:cubicBezTo>
                    <a:pt x="94" y="286"/>
                    <a:pt x="94" y="286"/>
                    <a:pt x="94" y="286"/>
                  </a:cubicBezTo>
                  <a:cubicBezTo>
                    <a:pt x="98" y="294"/>
                    <a:pt x="100" y="302"/>
                    <a:pt x="100" y="302"/>
                  </a:cubicBezTo>
                  <a:cubicBezTo>
                    <a:pt x="100" y="1141"/>
                    <a:pt x="100" y="1141"/>
                    <a:pt x="100" y="1141"/>
                  </a:cubicBezTo>
                  <a:cubicBezTo>
                    <a:pt x="38" y="1141"/>
                    <a:pt x="38" y="1141"/>
                    <a:pt x="38" y="1141"/>
                  </a:cubicBezTo>
                  <a:cubicBezTo>
                    <a:pt x="38" y="1142"/>
                    <a:pt x="38" y="1142"/>
                    <a:pt x="38" y="1142"/>
                  </a:cubicBezTo>
                  <a:cubicBezTo>
                    <a:pt x="0" y="1142"/>
                    <a:pt x="0" y="1142"/>
                    <a:pt x="0" y="1142"/>
                  </a:cubicBezTo>
                  <a:cubicBezTo>
                    <a:pt x="0" y="1144"/>
                    <a:pt x="0" y="1144"/>
                    <a:pt x="0" y="1144"/>
                  </a:cubicBezTo>
                  <a:cubicBezTo>
                    <a:pt x="157" y="1142"/>
                    <a:pt x="157" y="1142"/>
                    <a:pt x="157" y="1142"/>
                  </a:cubicBezTo>
                  <a:cubicBezTo>
                    <a:pt x="142" y="290"/>
                    <a:pt x="142" y="290"/>
                    <a:pt x="142" y="290"/>
                  </a:cubicBezTo>
                  <a:cubicBezTo>
                    <a:pt x="34" y="0"/>
                    <a:pt x="34" y="0"/>
                    <a:pt x="34" y="0"/>
                  </a:cubicBezTo>
                </a:path>
              </a:pathLst>
            </a:custGeom>
            <a:solidFill>
              <a:srgbClr val="9C96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23" name="Freeform 36"/>
            <p:cNvSpPr>
              <a:spLocks/>
            </p:cNvSpPr>
            <p:nvPr/>
          </p:nvSpPr>
          <p:spPr bwMode="auto">
            <a:xfrm>
              <a:off x="5143344" y="5218624"/>
              <a:ext cx="149463" cy="294886"/>
            </a:xfrm>
            <a:custGeom>
              <a:avLst/>
              <a:gdLst>
                <a:gd name="T0" fmla="*/ 41 w 94"/>
                <a:gd name="T1" fmla="*/ 0 h 185"/>
                <a:gd name="T2" fmla="*/ 6 w 94"/>
                <a:gd name="T3" fmla="*/ 3 h 185"/>
                <a:gd name="T4" fmla="*/ 0 w 94"/>
                <a:gd name="T5" fmla="*/ 3 h 185"/>
                <a:gd name="T6" fmla="*/ 0 w 94"/>
                <a:gd name="T7" fmla="*/ 158 h 185"/>
                <a:gd name="T8" fmla="*/ 37 w 94"/>
                <a:gd name="T9" fmla="*/ 185 h 185"/>
                <a:gd name="T10" fmla="*/ 67 w 94"/>
                <a:gd name="T11" fmla="*/ 156 h 185"/>
                <a:gd name="T12" fmla="*/ 68 w 94"/>
                <a:gd name="T13" fmla="*/ 156 h 185"/>
                <a:gd name="T14" fmla="*/ 94 w 94"/>
                <a:gd name="T15" fmla="*/ 172 h 185"/>
                <a:gd name="T16" fmla="*/ 94 w 94"/>
                <a:gd name="T17" fmla="*/ 171 h 185"/>
                <a:gd name="T18" fmla="*/ 41 w 94"/>
                <a:gd name="T19" fmla="*/ 0 h 1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4" h="185">
                  <a:moveTo>
                    <a:pt x="41" y="0"/>
                  </a:moveTo>
                  <a:cubicBezTo>
                    <a:pt x="28" y="2"/>
                    <a:pt x="16" y="3"/>
                    <a:pt x="6" y="3"/>
                  </a:cubicBezTo>
                  <a:cubicBezTo>
                    <a:pt x="4" y="3"/>
                    <a:pt x="2" y="3"/>
                    <a:pt x="0" y="3"/>
                  </a:cubicBezTo>
                  <a:cubicBezTo>
                    <a:pt x="0" y="158"/>
                    <a:pt x="0" y="158"/>
                    <a:pt x="0" y="158"/>
                  </a:cubicBezTo>
                  <a:cubicBezTo>
                    <a:pt x="24" y="159"/>
                    <a:pt x="34" y="177"/>
                    <a:pt x="37" y="185"/>
                  </a:cubicBezTo>
                  <a:cubicBezTo>
                    <a:pt x="38" y="178"/>
                    <a:pt x="45" y="157"/>
                    <a:pt x="67" y="156"/>
                  </a:cubicBezTo>
                  <a:cubicBezTo>
                    <a:pt x="68" y="156"/>
                    <a:pt x="68" y="156"/>
                    <a:pt x="68" y="156"/>
                  </a:cubicBezTo>
                  <a:cubicBezTo>
                    <a:pt x="81" y="156"/>
                    <a:pt x="89" y="164"/>
                    <a:pt x="94" y="172"/>
                  </a:cubicBezTo>
                  <a:cubicBezTo>
                    <a:pt x="94" y="171"/>
                    <a:pt x="94" y="171"/>
                    <a:pt x="94" y="171"/>
                  </a:cubicBezTo>
                  <a:cubicBezTo>
                    <a:pt x="41" y="0"/>
                    <a:pt x="41" y="0"/>
                    <a:pt x="41" y="0"/>
                  </a:cubicBezTo>
                </a:path>
              </a:pathLst>
            </a:custGeom>
            <a:solidFill>
              <a:srgbClr val="C2B3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24" name="Freeform 37"/>
            <p:cNvSpPr>
              <a:spLocks/>
            </p:cNvSpPr>
            <p:nvPr/>
          </p:nvSpPr>
          <p:spPr bwMode="auto">
            <a:xfrm>
              <a:off x="5143344" y="5470421"/>
              <a:ext cx="60593" cy="1384886"/>
            </a:xfrm>
            <a:custGeom>
              <a:avLst/>
              <a:gdLst>
                <a:gd name="T0" fmla="*/ 0 w 38"/>
                <a:gd name="T1" fmla="*/ 0 h 870"/>
                <a:gd name="T2" fmla="*/ 0 w 38"/>
                <a:gd name="T3" fmla="*/ 870 h 870"/>
                <a:gd name="T4" fmla="*/ 38 w 38"/>
                <a:gd name="T5" fmla="*/ 870 h 870"/>
                <a:gd name="T6" fmla="*/ 38 w 38"/>
                <a:gd name="T7" fmla="*/ 869 h 870"/>
                <a:gd name="T8" fmla="*/ 36 w 38"/>
                <a:gd name="T9" fmla="*/ 869 h 870"/>
                <a:gd name="T10" fmla="*/ 36 w 38"/>
                <a:gd name="T11" fmla="*/ 30 h 870"/>
                <a:gd name="T12" fmla="*/ 37 w 38"/>
                <a:gd name="T13" fmla="*/ 27 h 870"/>
                <a:gd name="T14" fmla="*/ 0 w 38"/>
                <a:gd name="T15" fmla="*/ 0 h 8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8" h="870">
                  <a:moveTo>
                    <a:pt x="0" y="0"/>
                  </a:moveTo>
                  <a:cubicBezTo>
                    <a:pt x="0" y="870"/>
                    <a:pt x="0" y="870"/>
                    <a:pt x="0" y="870"/>
                  </a:cubicBezTo>
                  <a:cubicBezTo>
                    <a:pt x="38" y="870"/>
                    <a:pt x="38" y="870"/>
                    <a:pt x="38" y="870"/>
                  </a:cubicBezTo>
                  <a:cubicBezTo>
                    <a:pt x="38" y="869"/>
                    <a:pt x="38" y="869"/>
                    <a:pt x="38" y="869"/>
                  </a:cubicBezTo>
                  <a:cubicBezTo>
                    <a:pt x="36" y="869"/>
                    <a:pt x="36" y="869"/>
                    <a:pt x="36" y="869"/>
                  </a:cubicBezTo>
                  <a:cubicBezTo>
                    <a:pt x="36" y="30"/>
                    <a:pt x="36" y="30"/>
                    <a:pt x="36" y="30"/>
                  </a:cubicBezTo>
                  <a:cubicBezTo>
                    <a:pt x="36" y="30"/>
                    <a:pt x="37" y="29"/>
                    <a:pt x="37" y="27"/>
                  </a:cubicBezTo>
                  <a:cubicBezTo>
                    <a:pt x="34" y="19"/>
                    <a:pt x="24" y="1"/>
                    <a:pt x="0" y="0"/>
                  </a:cubicBezTo>
                </a:path>
              </a:pathLst>
            </a:custGeom>
            <a:solidFill>
              <a:srgbClr val="00A39E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25" name="Freeform 38"/>
            <p:cNvSpPr>
              <a:spLocks/>
            </p:cNvSpPr>
            <p:nvPr/>
          </p:nvSpPr>
          <p:spPr bwMode="auto">
            <a:xfrm>
              <a:off x="5200571" y="5467055"/>
              <a:ext cx="101662" cy="1386232"/>
            </a:xfrm>
            <a:custGeom>
              <a:avLst/>
              <a:gdLst>
                <a:gd name="T0" fmla="*/ 32 w 64"/>
                <a:gd name="T1" fmla="*/ 0 h 871"/>
                <a:gd name="T2" fmla="*/ 31 w 64"/>
                <a:gd name="T3" fmla="*/ 0 h 871"/>
                <a:gd name="T4" fmla="*/ 1 w 64"/>
                <a:gd name="T5" fmla="*/ 29 h 871"/>
                <a:gd name="T6" fmla="*/ 0 w 64"/>
                <a:gd name="T7" fmla="*/ 32 h 871"/>
                <a:gd name="T8" fmla="*/ 0 w 64"/>
                <a:gd name="T9" fmla="*/ 871 h 871"/>
                <a:gd name="T10" fmla="*/ 2 w 64"/>
                <a:gd name="T11" fmla="*/ 871 h 871"/>
                <a:gd name="T12" fmla="*/ 64 w 64"/>
                <a:gd name="T13" fmla="*/ 871 h 871"/>
                <a:gd name="T14" fmla="*/ 64 w 64"/>
                <a:gd name="T15" fmla="*/ 32 h 871"/>
                <a:gd name="T16" fmla="*/ 58 w 64"/>
                <a:gd name="T17" fmla="*/ 16 h 871"/>
                <a:gd name="T18" fmla="*/ 32 w 64"/>
                <a:gd name="T19" fmla="*/ 0 h 8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4" h="871">
                  <a:moveTo>
                    <a:pt x="32" y="0"/>
                  </a:moveTo>
                  <a:cubicBezTo>
                    <a:pt x="32" y="0"/>
                    <a:pt x="32" y="0"/>
                    <a:pt x="31" y="0"/>
                  </a:cubicBezTo>
                  <a:cubicBezTo>
                    <a:pt x="9" y="1"/>
                    <a:pt x="2" y="22"/>
                    <a:pt x="1" y="29"/>
                  </a:cubicBezTo>
                  <a:cubicBezTo>
                    <a:pt x="1" y="31"/>
                    <a:pt x="0" y="32"/>
                    <a:pt x="0" y="32"/>
                  </a:cubicBezTo>
                  <a:cubicBezTo>
                    <a:pt x="0" y="871"/>
                    <a:pt x="0" y="871"/>
                    <a:pt x="0" y="871"/>
                  </a:cubicBezTo>
                  <a:cubicBezTo>
                    <a:pt x="2" y="871"/>
                    <a:pt x="2" y="871"/>
                    <a:pt x="2" y="871"/>
                  </a:cubicBezTo>
                  <a:cubicBezTo>
                    <a:pt x="64" y="871"/>
                    <a:pt x="64" y="871"/>
                    <a:pt x="64" y="871"/>
                  </a:cubicBezTo>
                  <a:cubicBezTo>
                    <a:pt x="64" y="32"/>
                    <a:pt x="64" y="32"/>
                    <a:pt x="64" y="32"/>
                  </a:cubicBezTo>
                  <a:cubicBezTo>
                    <a:pt x="64" y="32"/>
                    <a:pt x="62" y="24"/>
                    <a:pt x="58" y="16"/>
                  </a:cubicBezTo>
                  <a:cubicBezTo>
                    <a:pt x="53" y="8"/>
                    <a:pt x="45" y="0"/>
                    <a:pt x="32" y="0"/>
                  </a:cubicBezTo>
                </a:path>
              </a:pathLst>
            </a:custGeom>
            <a:solidFill>
              <a:srgbClr val="00A39E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26" name="Freeform 39"/>
            <p:cNvSpPr>
              <a:spLocks/>
            </p:cNvSpPr>
            <p:nvPr/>
          </p:nvSpPr>
          <p:spPr bwMode="auto">
            <a:xfrm>
              <a:off x="5143344" y="5038865"/>
              <a:ext cx="65306" cy="184472"/>
            </a:xfrm>
            <a:custGeom>
              <a:avLst/>
              <a:gdLst>
                <a:gd name="T0" fmla="*/ 7 w 41"/>
                <a:gd name="T1" fmla="*/ 0 h 116"/>
                <a:gd name="T2" fmla="*/ 0 w 41"/>
                <a:gd name="T3" fmla="*/ 0 h 116"/>
                <a:gd name="T4" fmla="*/ 0 w 41"/>
                <a:gd name="T5" fmla="*/ 116 h 116"/>
                <a:gd name="T6" fmla="*/ 6 w 41"/>
                <a:gd name="T7" fmla="*/ 116 h 116"/>
                <a:gd name="T8" fmla="*/ 41 w 41"/>
                <a:gd name="T9" fmla="*/ 113 h 116"/>
                <a:gd name="T10" fmla="*/ 41 w 41"/>
                <a:gd name="T11" fmla="*/ 113 h 116"/>
                <a:gd name="T12" fmla="*/ 7 w 41"/>
                <a:gd name="T13" fmla="*/ 0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1" h="116">
                  <a:moveTo>
                    <a:pt x="7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16"/>
                    <a:pt x="0" y="116"/>
                    <a:pt x="0" y="116"/>
                  </a:cubicBezTo>
                  <a:cubicBezTo>
                    <a:pt x="2" y="116"/>
                    <a:pt x="4" y="116"/>
                    <a:pt x="6" y="116"/>
                  </a:cubicBezTo>
                  <a:cubicBezTo>
                    <a:pt x="16" y="116"/>
                    <a:pt x="28" y="115"/>
                    <a:pt x="41" y="113"/>
                  </a:cubicBezTo>
                  <a:cubicBezTo>
                    <a:pt x="41" y="113"/>
                    <a:pt x="41" y="113"/>
                    <a:pt x="41" y="113"/>
                  </a:cubicBezTo>
                  <a:cubicBezTo>
                    <a:pt x="7" y="0"/>
                    <a:pt x="7" y="0"/>
                    <a:pt x="7" y="0"/>
                  </a:cubicBezTo>
                </a:path>
              </a:pathLst>
            </a:custGeom>
            <a:solidFill>
              <a:srgbClr val="00A39E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427" name="Group 4"/>
          <p:cNvGrpSpPr/>
          <p:nvPr userDrawn="1"/>
        </p:nvGrpSpPr>
        <p:grpSpPr>
          <a:xfrm rot="10800000" flipV="1">
            <a:off x="10318064" y="6225656"/>
            <a:ext cx="412706" cy="1299094"/>
            <a:chOff x="5502862" y="5355294"/>
            <a:chExt cx="412706" cy="1502706"/>
          </a:xfrm>
        </p:grpSpPr>
        <p:sp>
          <p:nvSpPr>
            <p:cNvPr id="428" name="Freeform 23"/>
            <p:cNvSpPr>
              <a:spLocks/>
            </p:cNvSpPr>
            <p:nvPr/>
          </p:nvSpPr>
          <p:spPr bwMode="auto">
            <a:xfrm>
              <a:off x="5514308" y="5365393"/>
              <a:ext cx="302292" cy="490130"/>
            </a:xfrm>
            <a:custGeom>
              <a:avLst/>
              <a:gdLst>
                <a:gd name="T0" fmla="*/ 449 w 449"/>
                <a:gd name="T1" fmla="*/ 657 h 728"/>
                <a:gd name="T2" fmla="*/ 241 w 449"/>
                <a:gd name="T3" fmla="*/ 0 h 728"/>
                <a:gd name="T4" fmla="*/ 196 w 449"/>
                <a:gd name="T5" fmla="*/ 0 h 728"/>
                <a:gd name="T6" fmla="*/ 0 w 449"/>
                <a:gd name="T7" fmla="*/ 681 h 728"/>
                <a:gd name="T8" fmla="*/ 12 w 449"/>
                <a:gd name="T9" fmla="*/ 728 h 728"/>
                <a:gd name="T10" fmla="*/ 423 w 449"/>
                <a:gd name="T11" fmla="*/ 726 h 728"/>
                <a:gd name="T12" fmla="*/ 449 w 449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9" h="728">
                  <a:moveTo>
                    <a:pt x="449" y="657"/>
                  </a:moveTo>
                  <a:lnTo>
                    <a:pt x="241" y="0"/>
                  </a:lnTo>
                  <a:lnTo>
                    <a:pt x="196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3" y="726"/>
                  </a:lnTo>
                  <a:lnTo>
                    <a:pt x="449" y="657"/>
                  </a:lnTo>
                  <a:close/>
                </a:path>
              </a:pathLst>
            </a:custGeom>
            <a:solidFill>
              <a:srgbClr val="F8E9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29" name="Freeform 24"/>
            <p:cNvSpPr>
              <a:spLocks/>
            </p:cNvSpPr>
            <p:nvPr/>
          </p:nvSpPr>
          <p:spPr bwMode="auto">
            <a:xfrm>
              <a:off x="5514308" y="5365393"/>
              <a:ext cx="302292" cy="490130"/>
            </a:xfrm>
            <a:custGeom>
              <a:avLst/>
              <a:gdLst>
                <a:gd name="T0" fmla="*/ 449 w 449"/>
                <a:gd name="T1" fmla="*/ 657 h 728"/>
                <a:gd name="T2" fmla="*/ 241 w 449"/>
                <a:gd name="T3" fmla="*/ 0 h 728"/>
                <a:gd name="T4" fmla="*/ 196 w 449"/>
                <a:gd name="T5" fmla="*/ 0 h 728"/>
                <a:gd name="T6" fmla="*/ 0 w 449"/>
                <a:gd name="T7" fmla="*/ 681 h 728"/>
                <a:gd name="T8" fmla="*/ 12 w 449"/>
                <a:gd name="T9" fmla="*/ 728 h 728"/>
                <a:gd name="T10" fmla="*/ 423 w 449"/>
                <a:gd name="T11" fmla="*/ 726 h 728"/>
                <a:gd name="T12" fmla="*/ 449 w 449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9" h="728">
                  <a:moveTo>
                    <a:pt x="449" y="657"/>
                  </a:moveTo>
                  <a:lnTo>
                    <a:pt x="241" y="0"/>
                  </a:lnTo>
                  <a:lnTo>
                    <a:pt x="196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3" y="726"/>
                  </a:lnTo>
                  <a:lnTo>
                    <a:pt x="449" y="657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30" name="Freeform 25"/>
            <p:cNvSpPr>
              <a:spLocks/>
            </p:cNvSpPr>
            <p:nvPr/>
          </p:nvSpPr>
          <p:spPr bwMode="auto">
            <a:xfrm>
              <a:off x="5601831" y="5786851"/>
              <a:ext cx="125899" cy="1068456"/>
            </a:xfrm>
            <a:custGeom>
              <a:avLst/>
              <a:gdLst>
                <a:gd name="T0" fmla="*/ 79 w 79"/>
                <a:gd name="T1" fmla="*/ 671 h 671"/>
                <a:gd name="T2" fmla="*/ 0 w 79"/>
                <a:gd name="T3" fmla="*/ 671 h 671"/>
                <a:gd name="T4" fmla="*/ 0 w 79"/>
                <a:gd name="T5" fmla="*/ 32 h 671"/>
                <a:gd name="T6" fmla="*/ 38 w 79"/>
                <a:gd name="T7" fmla="*/ 1 h 671"/>
                <a:gd name="T8" fmla="*/ 79 w 79"/>
                <a:gd name="T9" fmla="*/ 32 h 671"/>
                <a:gd name="T10" fmla="*/ 79 w 79"/>
                <a:gd name="T11" fmla="*/ 671 h 6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9" h="671">
                  <a:moveTo>
                    <a:pt x="79" y="671"/>
                  </a:moveTo>
                  <a:cubicBezTo>
                    <a:pt x="0" y="671"/>
                    <a:pt x="0" y="671"/>
                    <a:pt x="0" y="671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5" y="1"/>
                    <a:pt x="38" y="1"/>
                  </a:cubicBezTo>
                  <a:cubicBezTo>
                    <a:pt x="72" y="0"/>
                    <a:pt x="79" y="32"/>
                    <a:pt x="79" y="32"/>
                  </a:cubicBezTo>
                  <a:cubicBezTo>
                    <a:pt x="79" y="671"/>
                    <a:pt x="79" y="671"/>
                    <a:pt x="79" y="671"/>
                  </a:cubicBezTo>
                </a:path>
              </a:pathLst>
            </a:custGeom>
            <a:solidFill>
              <a:srgbClr val="82B732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31" name="Freeform 26"/>
            <p:cNvSpPr>
              <a:spLocks/>
            </p:cNvSpPr>
            <p:nvPr/>
          </p:nvSpPr>
          <p:spPr bwMode="auto">
            <a:xfrm>
              <a:off x="5724363" y="5783485"/>
              <a:ext cx="100315" cy="1069802"/>
            </a:xfrm>
            <a:custGeom>
              <a:avLst/>
              <a:gdLst>
                <a:gd name="T0" fmla="*/ 63 w 63"/>
                <a:gd name="T1" fmla="*/ 672 h 672"/>
                <a:gd name="T2" fmla="*/ 0 w 63"/>
                <a:gd name="T3" fmla="*/ 672 h 672"/>
                <a:gd name="T4" fmla="*/ 0 w 63"/>
                <a:gd name="T5" fmla="*/ 32 h 672"/>
                <a:gd name="T6" fmla="*/ 31 w 63"/>
                <a:gd name="T7" fmla="*/ 0 h 672"/>
                <a:gd name="T8" fmla="*/ 63 w 63"/>
                <a:gd name="T9" fmla="*/ 32 h 672"/>
                <a:gd name="T10" fmla="*/ 63 w 63"/>
                <a:gd name="T11" fmla="*/ 672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672">
                  <a:moveTo>
                    <a:pt x="63" y="672"/>
                  </a:moveTo>
                  <a:cubicBezTo>
                    <a:pt x="0" y="672"/>
                    <a:pt x="0" y="672"/>
                    <a:pt x="0" y="672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1" y="0"/>
                  </a:cubicBezTo>
                  <a:cubicBezTo>
                    <a:pt x="57" y="0"/>
                    <a:pt x="63" y="32"/>
                    <a:pt x="63" y="32"/>
                  </a:cubicBezTo>
                  <a:cubicBezTo>
                    <a:pt x="63" y="672"/>
                    <a:pt x="63" y="672"/>
                    <a:pt x="63" y="672"/>
                  </a:cubicBezTo>
                </a:path>
              </a:pathLst>
            </a:custGeom>
            <a:solidFill>
              <a:srgbClr val="B59BC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32" name="Freeform 27"/>
            <p:cNvSpPr>
              <a:spLocks/>
            </p:cNvSpPr>
            <p:nvPr/>
          </p:nvSpPr>
          <p:spPr bwMode="auto">
            <a:xfrm>
              <a:off x="5502862" y="5783485"/>
              <a:ext cx="100315" cy="1069802"/>
            </a:xfrm>
            <a:custGeom>
              <a:avLst/>
              <a:gdLst>
                <a:gd name="T0" fmla="*/ 63 w 63"/>
                <a:gd name="T1" fmla="*/ 672 h 672"/>
                <a:gd name="T2" fmla="*/ 0 w 63"/>
                <a:gd name="T3" fmla="*/ 672 h 672"/>
                <a:gd name="T4" fmla="*/ 0 w 63"/>
                <a:gd name="T5" fmla="*/ 32 h 672"/>
                <a:gd name="T6" fmla="*/ 31 w 63"/>
                <a:gd name="T7" fmla="*/ 0 h 672"/>
                <a:gd name="T8" fmla="*/ 63 w 63"/>
                <a:gd name="T9" fmla="*/ 32 h 672"/>
                <a:gd name="T10" fmla="*/ 63 w 63"/>
                <a:gd name="T11" fmla="*/ 672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672">
                  <a:moveTo>
                    <a:pt x="63" y="672"/>
                  </a:moveTo>
                  <a:cubicBezTo>
                    <a:pt x="0" y="672"/>
                    <a:pt x="0" y="672"/>
                    <a:pt x="0" y="672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1" y="0"/>
                  </a:cubicBezTo>
                  <a:cubicBezTo>
                    <a:pt x="58" y="0"/>
                    <a:pt x="63" y="32"/>
                    <a:pt x="63" y="32"/>
                  </a:cubicBezTo>
                  <a:lnTo>
                    <a:pt x="63" y="672"/>
                  </a:lnTo>
                  <a:close/>
                </a:path>
              </a:pathLst>
            </a:custGeom>
            <a:solidFill>
              <a:srgbClr val="82B732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33" name="Freeform 28"/>
            <p:cNvSpPr>
              <a:spLocks/>
            </p:cNvSpPr>
            <p:nvPr/>
          </p:nvSpPr>
          <p:spPr bwMode="auto">
            <a:xfrm>
              <a:off x="5599811" y="5357314"/>
              <a:ext cx="130611" cy="189185"/>
            </a:xfrm>
            <a:custGeom>
              <a:avLst/>
              <a:gdLst>
                <a:gd name="T0" fmla="*/ 0 w 82"/>
                <a:gd name="T1" fmla="*/ 110 h 119"/>
                <a:gd name="T2" fmla="*/ 82 w 82"/>
                <a:gd name="T3" fmla="*/ 111 h 119"/>
                <a:gd name="T4" fmla="*/ 48 w 82"/>
                <a:gd name="T5" fmla="*/ 0 h 119"/>
                <a:gd name="T6" fmla="*/ 28 w 82"/>
                <a:gd name="T7" fmla="*/ 0 h 119"/>
                <a:gd name="T8" fmla="*/ 0 w 82"/>
                <a:gd name="T9" fmla="*/ 110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119">
                  <a:moveTo>
                    <a:pt x="0" y="110"/>
                  </a:moveTo>
                  <a:cubicBezTo>
                    <a:pt x="0" y="110"/>
                    <a:pt x="39" y="119"/>
                    <a:pt x="82" y="111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0" y="110"/>
                    <a:pt x="0" y="110"/>
                    <a:pt x="0" y="110"/>
                  </a:cubicBezTo>
                </a:path>
              </a:pathLst>
            </a:custGeom>
            <a:solidFill>
              <a:srgbClr val="82B732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34" name="Freeform 40"/>
            <p:cNvSpPr>
              <a:spLocks/>
            </p:cNvSpPr>
            <p:nvPr/>
          </p:nvSpPr>
          <p:spPr bwMode="auto">
            <a:xfrm>
              <a:off x="5665117" y="5355294"/>
              <a:ext cx="250451" cy="1502706"/>
            </a:xfrm>
            <a:custGeom>
              <a:avLst/>
              <a:gdLst>
                <a:gd name="T0" fmla="*/ 34 w 157"/>
                <a:gd name="T1" fmla="*/ 0 h 944"/>
                <a:gd name="T2" fmla="*/ 0 w 157"/>
                <a:gd name="T3" fmla="*/ 1 h 944"/>
                <a:gd name="T4" fmla="*/ 0 w 157"/>
                <a:gd name="T5" fmla="*/ 1 h 944"/>
                <a:gd name="T6" fmla="*/ 7 w 157"/>
                <a:gd name="T7" fmla="*/ 1 h 944"/>
                <a:gd name="T8" fmla="*/ 41 w 157"/>
                <a:gd name="T9" fmla="*/ 112 h 944"/>
                <a:gd name="T10" fmla="*/ 40 w 157"/>
                <a:gd name="T11" fmla="*/ 113 h 944"/>
                <a:gd name="T12" fmla="*/ 95 w 157"/>
                <a:gd name="T13" fmla="*/ 284 h 944"/>
                <a:gd name="T14" fmla="*/ 94 w 157"/>
                <a:gd name="T15" fmla="*/ 286 h 944"/>
                <a:gd name="T16" fmla="*/ 100 w 157"/>
                <a:gd name="T17" fmla="*/ 301 h 944"/>
                <a:gd name="T18" fmla="*/ 100 w 157"/>
                <a:gd name="T19" fmla="*/ 941 h 944"/>
                <a:gd name="T20" fmla="*/ 39 w 157"/>
                <a:gd name="T21" fmla="*/ 941 h 944"/>
                <a:gd name="T22" fmla="*/ 39 w 157"/>
                <a:gd name="T23" fmla="*/ 942 h 944"/>
                <a:gd name="T24" fmla="*/ 0 w 157"/>
                <a:gd name="T25" fmla="*/ 942 h 944"/>
                <a:gd name="T26" fmla="*/ 0 w 157"/>
                <a:gd name="T27" fmla="*/ 944 h 944"/>
                <a:gd name="T28" fmla="*/ 157 w 157"/>
                <a:gd name="T29" fmla="*/ 942 h 944"/>
                <a:gd name="T30" fmla="*/ 142 w 157"/>
                <a:gd name="T31" fmla="*/ 290 h 944"/>
                <a:gd name="T32" fmla="*/ 34 w 157"/>
                <a:gd name="T33" fmla="*/ 0 h 9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57" h="944">
                  <a:moveTo>
                    <a:pt x="34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7" y="1"/>
                    <a:pt x="7" y="1"/>
                    <a:pt x="7" y="1"/>
                  </a:cubicBezTo>
                  <a:cubicBezTo>
                    <a:pt x="41" y="112"/>
                    <a:pt x="41" y="112"/>
                    <a:pt x="41" y="112"/>
                  </a:cubicBezTo>
                  <a:cubicBezTo>
                    <a:pt x="41" y="112"/>
                    <a:pt x="41" y="113"/>
                    <a:pt x="40" y="113"/>
                  </a:cubicBezTo>
                  <a:cubicBezTo>
                    <a:pt x="95" y="284"/>
                    <a:pt x="95" y="284"/>
                    <a:pt x="95" y="284"/>
                  </a:cubicBezTo>
                  <a:cubicBezTo>
                    <a:pt x="94" y="286"/>
                    <a:pt x="94" y="286"/>
                    <a:pt x="94" y="286"/>
                  </a:cubicBezTo>
                  <a:cubicBezTo>
                    <a:pt x="98" y="293"/>
                    <a:pt x="100" y="301"/>
                    <a:pt x="100" y="301"/>
                  </a:cubicBezTo>
                  <a:cubicBezTo>
                    <a:pt x="100" y="941"/>
                    <a:pt x="100" y="941"/>
                    <a:pt x="100" y="941"/>
                  </a:cubicBezTo>
                  <a:cubicBezTo>
                    <a:pt x="39" y="941"/>
                    <a:pt x="39" y="941"/>
                    <a:pt x="39" y="941"/>
                  </a:cubicBezTo>
                  <a:cubicBezTo>
                    <a:pt x="39" y="942"/>
                    <a:pt x="39" y="942"/>
                    <a:pt x="39" y="942"/>
                  </a:cubicBezTo>
                  <a:cubicBezTo>
                    <a:pt x="0" y="942"/>
                    <a:pt x="0" y="942"/>
                    <a:pt x="0" y="942"/>
                  </a:cubicBezTo>
                  <a:cubicBezTo>
                    <a:pt x="0" y="944"/>
                    <a:pt x="0" y="944"/>
                    <a:pt x="0" y="944"/>
                  </a:cubicBezTo>
                  <a:cubicBezTo>
                    <a:pt x="157" y="942"/>
                    <a:pt x="157" y="942"/>
                    <a:pt x="157" y="942"/>
                  </a:cubicBezTo>
                  <a:cubicBezTo>
                    <a:pt x="142" y="290"/>
                    <a:pt x="142" y="290"/>
                    <a:pt x="142" y="290"/>
                  </a:cubicBezTo>
                  <a:cubicBezTo>
                    <a:pt x="34" y="0"/>
                    <a:pt x="34" y="0"/>
                    <a:pt x="34" y="0"/>
                  </a:cubicBezTo>
                </a:path>
              </a:pathLst>
            </a:custGeom>
            <a:solidFill>
              <a:srgbClr val="9C96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35" name="Freeform 41"/>
            <p:cNvSpPr>
              <a:spLocks/>
            </p:cNvSpPr>
            <p:nvPr/>
          </p:nvSpPr>
          <p:spPr bwMode="auto">
            <a:xfrm>
              <a:off x="5665117" y="5535727"/>
              <a:ext cx="151482" cy="295559"/>
            </a:xfrm>
            <a:custGeom>
              <a:avLst/>
              <a:gdLst>
                <a:gd name="T0" fmla="*/ 40 w 95"/>
                <a:gd name="T1" fmla="*/ 0 h 186"/>
                <a:gd name="T2" fmla="*/ 6 w 95"/>
                <a:gd name="T3" fmla="*/ 2 h 186"/>
                <a:gd name="T4" fmla="*/ 0 w 95"/>
                <a:gd name="T5" fmla="*/ 2 h 186"/>
                <a:gd name="T6" fmla="*/ 0 w 95"/>
                <a:gd name="T7" fmla="*/ 159 h 186"/>
                <a:gd name="T8" fmla="*/ 37 w 95"/>
                <a:gd name="T9" fmla="*/ 186 h 186"/>
                <a:gd name="T10" fmla="*/ 68 w 95"/>
                <a:gd name="T11" fmla="*/ 156 h 186"/>
                <a:gd name="T12" fmla="*/ 68 w 95"/>
                <a:gd name="T13" fmla="*/ 156 h 186"/>
                <a:gd name="T14" fmla="*/ 94 w 95"/>
                <a:gd name="T15" fmla="*/ 173 h 186"/>
                <a:gd name="T16" fmla="*/ 95 w 95"/>
                <a:gd name="T17" fmla="*/ 171 h 186"/>
                <a:gd name="T18" fmla="*/ 40 w 95"/>
                <a:gd name="T19" fmla="*/ 0 h 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5" h="186">
                  <a:moveTo>
                    <a:pt x="40" y="0"/>
                  </a:moveTo>
                  <a:cubicBezTo>
                    <a:pt x="28" y="2"/>
                    <a:pt x="16" y="2"/>
                    <a:pt x="6" y="2"/>
                  </a:cubicBezTo>
                  <a:cubicBezTo>
                    <a:pt x="4" y="2"/>
                    <a:pt x="2" y="2"/>
                    <a:pt x="0" y="2"/>
                  </a:cubicBezTo>
                  <a:cubicBezTo>
                    <a:pt x="0" y="159"/>
                    <a:pt x="0" y="159"/>
                    <a:pt x="0" y="159"/>
                  </a:cubicBezTo>
                  <a:cubicBezTo>
                    <a:pt x="24" y="159"/>
                    <a:pt x="34" y="177"/>
                    <a:pt x="37" y="186"/>
                  </a:cubicBezTo>
                  <a:cubicBezTo>
                    <a:pt x="39" y="179"/>
                    <a:pt x="45" y="157"/>
                    <a:pt x="68" y="156"/>
                  </a:cubicBezTo>
                  <a:cubicBezTo>
                    <a:pt x="68" y="156"/>
                    <a:pt x="68" y="156"/>
                    <a:pt x="68" y="156"/>
                  </a:cubicBezTo>
                  <a:cubicBezTo>
                    <a:pt x="82" y="156"/>
                    <a:pt x="89" y="165"/>
                    <a:pt x="94" y="173"/>
                  </a:cubicBezTo>
                  <a:cubicBezTo>
                    <a:pt x="95" y="171"/>
                    <a:pt x="95" y="171"/>
                    <a:pt x="95" y="171"/>
                  </a:cubicBezTo>
                  <a:cubicBezTo>
                    <a:pt x="40" y="0"/>
                    <a:pt x="40" y="0"/>
                    <a:pt x="40" y="0"/>
                  </a:cubicBezTo>
                </a:path>
              </a:pathLst>
            </a:custGeom>
            <a:solidFill>
              <a:srgbClr val="C2B3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36" name="Freeform 42"/>
            <p:cNvSpPr>
              <a:spLocks/>
            </p:cNvSpPr>
            <p:nvPr/>
          </p:nvSpPr>
          <p:spPr bwMode="auto">
            <a:xfrm>
              <a:off x="5679185" y="5788871"/>
              <a:ext cx="62613" cy="1066436"/>
            </a:xfrm>
            <a:custGeom>
              <a:avLst/>
              <a:gdLst>
                <a:gd name="T0" fmla="*/ 0 w 39"/>
                <a:gd name="T1" fmla="*/ 0 h 670"/>
                <a:gd name="T2" fmla="*/ 0 w 39"/>
                <a:gd name="T3" fmla="*/ 670 h 670"/>
                <a:gd name="T4" fmla="*/ 39 w 39"/>
                <a:gd name="T5" fmla="*/ 670 h 670"/>
                <a:gd name="T6" fmla="*/ 39 w 39"/>
                <a:gd name="T7" fmla="*/ 669 h 670"/>
                <a:gd name="T8" fmla="*/ 37 w 39"/>
                <a:gd name="T9" fmla="*/ 669 h 670"/>
                <a:gd name="T10" fmla="*/ 37 w 39"/>
                <a:gd name="T11" fmla="*/ 29 h 670"/>
                <a:gd name="T12" fmla="*/ 37 w 39"/>
                <a:gd name="T13" fmla="*/ 27 h 670"/>
                <a:gd name="T14" fmla="*/ 0 w 39"/>
                <a:gd name="T15" fmla="*/ 0 h 6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9" h="670">
                  <a:moveTo>
                    <a:pt x="0" y="0"/>
                  </a:moveTo>
                  <a:cubicBezTo>
                    <a:pt x="0" y="670"/>
                    <a:pt x="0" y="670"/>
                    <a:pt x="0" y="670"/>
                  </a:cubicBezTo>
                  <a:cubicBezTo>
                    <a:pt x="39" y="670"/>
                    <a:pt x="39" y="670"/>
                    <a:pt x="39" y="670"/>
                  </a:cubicBezTo>
                  <a:cubicBezTo>
                    <a:pt x="39" y="669"/>
                    <a:pt x="39" y="669"/>
                    <a:pt x="39" y="669"/>
                  </a:cubicBezTo>
                  <a:cubicBezTo>
                    <a:pt x="37" y="669"/>
                    <a:pt x="37" y="669"/>
                    <a:pt x="37" y="669"/>
                  </a:cubicBezTo>
                  <a:cubicBezTo>
                    <a:pt x="37" y="29"/>
                    <a:pt x="37" y="29"/>
                    <a:pt x="37" y="29"/>
                  </a:cubicBezTo>
                  <a:cubicBezTo>
                    <a:pt x="37" y="29"/>
                    <a:pt x="37" y="28"/>
                    <a:pt x="37" y="27"/>
                  </a:cubicBezTo>
                  <a:cubicBezTo>
                    <a:pt x="34" y="18"/>
                    <a:pt x="24" y="0"/>
                    <a:pt x="0" y="0"/>
                  </a:cubicBezTo>
                </a:path>
              </a:pathLst>
            </a:custGeom>
            <a:solidFill>
              <a:srgbClr val="82B73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37" name="Freeform 43"/>
            <p:cNvSpPr>
              <a:spLocks/>
            </p:cNvSpPr>
            <p:nvPr/>
          </p:nvSpPr>
          <p:spPr bwMode="auto">
            <a:xfrm>
              <a:off x="5724363" y="5783485"/>
              <a:ext cx="100315" cy="1069802"/>
            </a:xfrm>
            <a:custGeom>
              <a:avLst/>
              <a:gdLst>
                <a:gd name="T0" fmla="*/ 31 w 63"/>
                <a:gd name="T1" fmla="*/ 0 h 672"/>
                <a:gd name="T2" fmla="*/ 31 w 63"/>
                <a:gd name="T3" fmla="*/ 0 h 672"/>
                <a:gd name="T4" fmla="*/ 0 w 63"/>
                <a:gd name="T5" fmla="*/ 30 h 672"/>
                <a:gd name="T6" fmla="*/ 0 w 63"/>
                <a:gd name="T7" fmla="*/ 32 h 672"/>
                <a:gd name="T8" fmla="*/ 0 w 63"/>
                <a:gd name="T9" fmla="*/ 672 h 672"/>
                <a:gd name="T10" fmla="*/ 2 w 63"/>
                <a:gd name="T11" fmla="*/ 672 h 672"/>
                <a:gd name="T12" fmla="*/ 63 w 63"/>
                <a:gd name="T13" fmla="*/ 672 h 672"/>
                <a:gd name="T14" fmla="*/ 63 w 63"/>
                <a:gd name="T15" fmla="*/ 32 h 672"/>
                <a:gd name="T16" fmla="*/ 57 w 63"/>
                <a:gd name="T17" fmla="*/ 17 h 672"/>
                <a:gd name="T18" fmla="*/ 31 w 63"/>
                <a:gd name="T19" fmla="*/ 0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3" h="672">
                  <a:moveTo>
                    <a:pt x="31" y="0"/>
                  </a:moveTo>
                  <a:cubicBezTo>
                    <a:pt x="31" y="0"/>
                    <a:pt x="31" y="0"/>
                    <a:pt x="31" y="0"/>
                  </a:cubicBezTo>
                  <a:cubicBezTo>
                    <a:pt x="8" y="1"/>
                    <a:pt x="2" y="23"/>
                    <a:pt x="0" y="30"/>
                  </a:cubicBezTo>
                  <a:cubicBezTo>
                    <a:pt x="0" y="31"/>
                    <a:pt x="0" y="32"/>
                    <a:pt x="0" y="32"/>
                  </a:cubicBezTo>
                  <a:cubicBezTo>
                    <a:pt x="0" y="672"/>
                    <a:pt x="0" y="672"/>
                    <a:pt x="0" y="672"/>
                  </a:cubicBezTo>
                  <a:cubicBezTo>
                    <a:pt x="2" y="672"/>
                    <a:pt x="2" y="672"/>
                    <a:pt x="2" y="672"/>
                  </a:cubicBezTo>
                  <a:cubicBezTo>
                    <a:pt x="63" y="672"/>
                    <a:pt x="63" y="672"/>
                    <a:pt x="63" y="672"/>
                  </a:cubicBezTo>
                  <a:cubicBezTo>
                    <a:pt x="63" y="32"/>
                    <a:pt x="63" y="32"/>
                    <a:pt x="63" y="32"/>
                  </a:cubicBezTo>
                  <a:cubicBezTo>
                    <a:pt x="63" y="32"/>
                    <a:pt x="61" y="24"/>
                    <a:pt x="57" y="17"/>
                  </a:cubicBezTo>
                  <a:cubicBezTo>
                    <a:pt x="52" y="9"/>
                    <a:pt x="45" y="0"/>
                    <a:pt x="31" y="0"/>
                  </a:cubicBezTo>
                </a:path>
              </a:pathLst>
            </a:custGeom>
            <a:solidFill>
              <a:srgbClr val="82B73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38" name="Freeform 44"/>
            <p:cNvSpPr>
              <a:spLocks/>
            </p:cNvSpPr>
            <p:nvPr/>
          </p:nvSpPr>
          <p:spPr bwMode="auto">
            <a:xfrm>
              <a:off x="5665117" y="5357314"/>
              <a:ext cx="65306" cy="181106"/>
            </a:xfrm>
            <a:custGeom>
              <a:avLst/>
              <a:gdLst>
                <a:gd name="T0" fmla="*/ 7 w 41"/>
                <a:gd name="T1" fmla="*/ 0 h 114"/>
                <a:gd name="T2" fmla="*/ 0 w 41"/>
                <a:gd name="T3" fmla="*/ 0 h 114"/>
                <a:gd name="T4" fmla="*/ 0 w 41"/>
                <a:gd name="T5" fmla="*/ 114 h 114"/>
                <a:gd name="T6" fmla="*/ 6 w 41"/>
                <a:gd name="T7" fmla="*/ 114 h 114"/>
                <a:gd name="T8" fmla="*/ 40 w 41"/>
                <a:gd name="T9" fmla="*/ 112 h 114"/>
                <a:gd name="T10" fmla="*/ 41 w 41"/>
                <a:gd name="T11" fmla="*/ 111 h 114"/>
                <a:gd name="T12" fmla="*/ 7 w 41"/>
                <a:gd name="T13" fmla="*/ 0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1" h="114">
                  <a:moveTo>
                    <a:pt x="7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14"/>
                    <a:pt x="0" y="114"/>
                    <a:pt x="0" y="114"/>
                  </a:cubicBezTo>
                  <a:cubicBezTo>
                    <a:pt x="2" y="114"/>
                    <a:pt x="4" y="114"/>
                    <a:pt x="6" y="114"/>
                  </a:cubicBezTo>
                  <a:cubicBezTo>
                    <a:pt x="16" y="114"/>
                    <a:pt x="28" y="114"/>
                    <a:pt x="40" y="112"/>
                  </a:cubicBezTo>
                  <a:cubicBezTo>
                    <a:pt x="41" y="112"/>
                    <a:pt x="41" y="111"/>
                    <a:pt x="41" y="111"/>
                  </a:cubicBezTo>
                  <a:cubicBezTo>
                    <a:pt x="7" y="0"/>
                    <a:pt x="7" y="0"/>
                    <a:pt x="7" y="0"/>
                  </a:cubicBezTo>
                </a:path>
              </a:pathLst>
            </a:custGeom>
            <a:solidFill>
              <a:srgbClr val="82B73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439" name="Group 7"/>
          <p:cNvGrpSpPr/>
          <p:nvPr userDrawn="1"/>
        </p:nvGrpSpPr>
        <p:grpSpPr>
          <a:xfrm rot="10800000" flipV="1">
            <a:off x="9129780" y="6225656"/>
            <a:ext cx="407320" cy="1295020"/>
            <a:chOff x="6959786" y="5355294"/>
            <a:chExt cx="407320" cy="1502706"/>
          </a:xfrm>
        </p:grpSpPr>
        <p:sp>
          <p:nvSpPr>
            <p:cNvPr id="440" name="Freeform 17"/>
            <p:cNvSpPr>
              <a:spLocks/>
            </p:cNvSpPr>
            <p:nvPr/>
          </p:nvSpPr>
          <p:spPr bwMode="auto">
            <a:xfrm>
              <a:off x="6970558" y="5365393"/>
              <a:ext cx="302965" cy="490130"/>
            </a:xfrm>
            <a:custGeom>
              <a:avLst/>
              <a:gdLst>
                <a:gd name="T0" fmla="*/ 450 w 450"/>
                <a:gd name="T1" fmla="*/ 657 h 728"/>
                <a:gd name="T2" fmla="*/ 242 w 450"/>
                <a:gd name="T3" fmla="*/ 0 h 728"/>
                <a:gd name="T4" fmla="*/ 197 w 450"/>
                <a:gd name="T5" fmla="*/ 0 h 728"/>
                <a:gd name="T6" fmla="*/ 0 w 450"/>
                <a:gd name="T7" fmla="*/ 681 h 728"/>
                <a:gd name="T8" fmla="*/ 12 w 450"/>
                <a:gd name="T9" fmla="*/ 728 h 728"/>
                <a:gd name="T10" fmla="*/ 424 w 450"/>
                <a:gd name="T11" fmla="*/ 726 h 728"/>
                <a:gd name="T12" fmla="*/ 450 w 450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50" h="728">
                  <a:moveTo>
                    <a:pt x="450" y="657"/>
                  </a:moveTo>
                  <a:lnTo>
                    <a:pt x="242" y="0"/>
                  </a:lnTo>
                  <a:lnTo>
                    <a:pt x="197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4" y="726"/>
                  </a:lnTo>
                  <a:lnTo>
                    <a:pt x="450" y="657"/>
                  </a:lnTo>
                  <a:close/>
                </a:path>
              </a:pathLst>
            </a:custGeom>
            <a:solidFill>
              <a:srgbClr val="F8E9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41" name="Freeform 18"/>
            <p:cNvSpPr>
              <a:spLocks/>
            </p:cNvSpPr>
            <p:nvPr/>
          </p:nvSpPr>
          <p:spPr bwMode="auto">
            <a:xfrm>
              <a:off x="6970558" y="5365393"/>
              <a:ext cx="302965" cy="490130"/>
            </a:xfrm>
            <a:custGeom>
              <a:avLst/>
              <a:gdLst>
                <a:gd name="T0" fmla="*/ 450 w 450"/>
                <a:gd name="T1" fmla="*/ 657 h 728"/>
                <a:gd name="T2" fmla="*/ 242 w 450"/>
                <a:gd name="T3" fmla="*/ 0 h 728"/>
                <a:gd name="T4" fmla="*/ 197 w 450"/>
                <a:gd name="T5" fmla="*/ 0 h 728"/>
                <a:gd name="T6" fmla="*/ 0 w 450"/>
                <a:gd name="T7" fmla="*/ 681 h 728"/>
                <a:gd name="T8" fmla="*/ 12 w 450"/>
                <a:gd name="T9" fmla="*/ 728 h 728"/>
                <a:gd name="T10" fmla="*/ 424 w 450"/>
                <a:gd name="T11" fmla="*/ 726 h 728"/>
                <a:gd name="T12" fmla="*/ 450 w 450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50" h="728">
                  <a:moveTo>
                    <a:pt x="450" y="657"/>
                  </a:moveTo>
                  <a:lnTo>
                    <a:pt x="242" y="0"/>
                  </a:lnTo>
                  <a:lnTo>
                    <a:pt x="197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4" y="726"/>
                  </a:lnTo>
                  <a:lnTo>
                    <a:pt x="450" y="657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42" name="Freeform 19"/>
            <p:cNvSpPr>
              <a:spLocks/>
            </p:cNvSpPr>
            <p:nvPr/>
          </p:nvSpPr>
          <p:spPr bwMode="auto">
            <a:xfrm>
              <a:off x="7058755" y="5786851"/>
              <a:ext cx="123879" cy="1068456"/>
            </a:xfrm>
            <a:custGeom>
              <a:avLst/>
              <a:gdLst>
                <a:gd name="T0" fmla="*/ 78 w 78"/>
                <a:gd name="T1" fmla="*/ 671 h 671"/>
                <a:gd name="T2" fmla="*/ 0 w 78"/>
                <a:gd name="T3" fmla="*/ 671 h 671"/>
                <a:gd name="T4" fmla="*/ 0 w 78"/>
                <a:gd name="T5" fmla="*/ 32 h 671"/>
                <a:gd name="T6" fmla="*/ 38 w 78"/>
                <a:gd name="T7" fmla="*/ 1 h 671"/>
                <a:gd name="T8" fmla="*/ 78 w 78"/>
                <a:gd name="T9" fmla="*/ 32 h 671"/>
                <a:gd name="T10" fmla="*/ 78 w 78"/>
                <a:gd name="T11" fmla="*/ 671 h 6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8" h="671">
                  <a:moveTo>
                    <a:pt x="78" y="671"/>
                  </a:moveTo>
                  <a:cubicBezTo>
                    <a:pt x="0" y="671"/>
                    <a:pt x="0" y="671"/>
                    <a:pt x="0" y="671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8" y="1"/>
                  </a:cubicBezTo>
                  <a:cubicBezTo>
                    <a:pt x="72" y="0"/>
                    <a:pt x="78" y="32"/>
                    <a:pt x="78" y="32"/>
                  </a:cubicBezTo>
                  <a:cubicBezTo>
                    <a:pt x="78" y="671"/>
                    <a:pt x="78" y="671"/>
                    <a:pt x="78" y="671"/>
                  </a:cubicBezTo>
                </a:path>
              </a:pathLst>
            </a:custGeom>
            <a:solidFill>
              <a:srgbClr val="44546A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43" name="Freeform 20"/>
            <p:cNvSpPr>
              <a:spLocks/>
            </p:cNvSpPr>
            <p:nvPr/>
          </p:nvSpPr>
          <p:spPr bwMode="auto">
            <a:xfrm>
              <a:off x="7181287" y="5783485"/>
              <a:ext cx="100315" cy="1069802"/>
            </a:xfrm>
            <a:custGeom>
              <a:avLst/>
              <a:gdLst>
                <a:gd name="T0" fmla="*/ 63 w 63"/>
                <a:gd name="T1" fmla="*/ 672 h 672"/>
                <a:gd name="T2" fmla="*/ 0 w 63"/>
                <a:gd name="T3" fmla="*/ 672 h 672"/>
                <a:gd name="T4" fmla="*/ 0 w 63"/>
                <a:gd name="T5" fmla="*/ 32 h 672"/>
                <a:gd name="T6" fmla="*/ 31 w 63"/>
                <a:gd name="T7" fmla="*/ 0 h 672"/>
                <a:gd name="T8" fmla="*/ 63 w 63"/>
                <a:gd name="T9" fmla="*/ 32 h 672"/>
                <a:gd name="T10" fmla="*/ 63 w 63"/>
                <a:gd name="T11" fmla="*/ 672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672">
                  <a:moveTo>
                    <a:pt x="63" y="672"/>
                  </a:moveTo>
                  <a:cubicBezTo>
                    <a:pt x="0" y="672"/>
                    <a:pt x="0" y="672"/>
                    <a:pt x="0" y="672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1" y="0"/>
                  </a:cubicBezTo>
                  <a:cubicBezTo>
                    <a:pt x="57" y="0"/>
                    <a:pt x="63" y="32"/>
                    <a:pt x="63" y="32"/>
                  </a:cubicBezTo>
                  <a:cubicBezTo>
                    <a:pt x="63" y="672"/>
                    <a:pt x="63" y="672"/>
                    <a:pt x="63" y="672"/>
                  </a:cubicBezTo>
                </a:path>
              </a:pathLst>
            </a:custGeom>
            <a:solidFill>
              <a:srgbClr val="F7787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44" name="Freeform 21"/>
            <p:cNvSpPr>
              <a:spLocks/>
            </p:cNvSpPr>
            <p:nvPr/>
          </p:nvSpPr>
          <p:spPr bwMode="auto">
            <a:xfrm>
              <a:off x="6959786" y="5783485"/>
              <a:ext cx="100315" cy="1069802"/>
            </a:xfrm>
            <a:custGeom>
              <a:avLst/>
              <a:gdLst>
                <a:gd name="T0" fmla="*/ 63 w 63"/>
                <a:gd name="T1" fmla="*/ 672 h 672"/>
                <a:gd name="T2" fmla="*/ 0 w 63"/>
                <a:gd name="T3" fmla="*/ 672 h 672"/>
                <a:gd name="T4" fmla="*/ 0 w 63"/>
                <a:gd name="T5" fmla="*/ 32 h 672"/>
                <a:gd name="T6" fmla="*/ 31 w 63"/>
                <a:gd name="T7" fmla="*/ 0 h 672"/>
                <a:gd name="T8" fmla="*/ 63 w 63"/>
                <a:gd name="T9" fmla="*/ 32 h 672"/>
                <a:gd name="T10" fmla="*/ 63 w 63"/>
                <a:gd name="T11" fmla="*/ 672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672">
                  <a:moveTo>
                    <a:pt x="63" y="672"/>
                  </a:moveTo>
                  <a:cubicBezTo>
                    <a:pt x="0" y="672"/>
                    <a:pt x="0" y="672"/>
                    <a:pt x="0" y="672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1" y="0"/>
                  </a:cubicBezTo>
                  <a:cubicBezTo>
                    <a:pt x="58" y="0"/>
                    <a:pt x="63" y="32"/>
                    <a:pt x="63" y="32"/>
                  </a:cubicBezTo>
                  <a:lnTo>
                    <a:pt x="63" y="672"/>
                  </a:lnTo>
                  <a:close/>
                </a:path>
              </a:pathLst>
            </a:custGeom>
            <a:solidFill>
              <a:srgbClr val="44546A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45" name="Freeform 22"/>
            <p:cNvSpPr>
              <a:spLocks/>
            </p:cNvSpPr>
            <p:nvPr/>
          </p:nvSpPr>
          <p:spPr bwMode="auto">
            <a:xfrm>
              <a:off x="7056735" y="5357314"/>
              <a:ext cx="130611" cy="191204"/>
            </a:xfrm>
            <a:custGeom>
              <a:avLst/>
              <a:gdLst>
                <a:gd name="T0" fmla="*/ 0 w 82"/>
                <a:gd name="T1" fmla="*/ 110 h 120"/>
                <a:gd name="T2" fmla="*/ 82 w 82"/>
                <a:gd name="T3" fmla="*/ 112 h 120"/>
                <a:gd name="T4" fmla="*/ 48 w 82"/>
                <a:gd name="T5" fmla="*/ 0 h 120"/>
                <a:gd name="T6" fmla="*/ 28 w 82"/>
                <a:gd name="T7" fmla="*/ 0 h 120"/>
                <a:gd name="T8" fmla="*/ 0 w 82"/>
                <a:gd name="T9" fmla="*/ 11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120">
                  <a:moveTo>
                    <a:pt x="0" y="110"/>
                  </a:moveTo>
                  <a:cubicBezTo>
                    <a:pt x="0" y="110"/>
                    <a:pt x="39" y="120"/>
                    <a:pt x="82" y="112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0" y="110"/>
                    <a:pt x="0" y="110"/>
                    <a:pt x="0" y="110"/>
                  </a:cubicBezTo>
                </a:path>
              </a:pathLst>
            </a:custGeom>
            <a:solidFill>
              <a:srgbClr val="44546A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46" name="Freeform 45"/>
            <p:cNvSpPr>
              <a:spLocks/>
            </p:cNvSpPr>
            <p:nvPr/>
          </p:nvSpPr>
          <p:spPr bwMode="auto">
            <a:xfrm>
              <a:off x="7117328" y="5355294"/>
              <a:ext cx="249778" cy="1502706"/>
            </a:xfrm>
            <a:custGeom>
              <a:avLst/>
              <a:gdLst>
                <a:gd name="T0" fmla="*/ 34 w 157"/>
                <a:gd name="T1" fmla="*/ 0 h 944"/>
                <a:gd name="T2" fmla="*/ 0 w 157"/>
                <a:gd name="T3" fmla="*/ 1 h 944"/>
                <a:gd name="T4" fmla="*/ 0 w 157"/>
                <a:gd name="T5" fmla="*/ 1 h 944"/>
                <a:gd name="T6" fmla="*/ 10 w 157"/>
                <a:gd name="T7" fmla="*/ 1 h 944"/>
                <a:gd name="T8" fmla="*/ 44 w 157"/>
                <a:gd name="T9" fmla="*/ 113 h 944"/>
                <a:gd name="T10" fmla="*/ 44 w 157"/>
                <a:gd name="T11" fmla="*/ 113 h 944"/>
                <a:gd name="T12" fmla="*/ 98 w 157"/>
                <a:gd name="T13" fmla="*/ 284 h 944"/>
                <a:gd name="T14" fmla="*/ 97 w 157"/>
                <a:gd name="T15" fmla="*/ 286 h 944"/>
                <a:gd name="T16" fmla="*/ 103 w 157"/>
                <a:gd name="T17" fmla="*/ 301 h 944"/>
                <a:gd name="T18" fmla="*/ 103 w 157"/>
                <a:gd name="T19" fmla="*/ 941 h 944"/>
                <a:gd name="T20" fmla="*/ 41 w 157"/>
                <a:gd name="T21" fmla="*/ 941 h 944"/>
                <a:gd name="T22" fmla="*/ 41 w 157"/>
                <a:gd name="T23" fmla="*/ 942 h 944"/>
                <a:gd name="T24" fmla="*/ 0 w 157"/>
                <a:gd name="T25" fmla="*/ 942 h 944"/>
                <a:gd name="T26" fmla="*/ 0 w 157"/>
                <a:gd name="T27" fmla="*/ 944 h 944"/>
                <a:gd name="T28" fmla="*/ 157 w 157"/>
                <a:gd name="T29" fmla="*/ 942 h 944"/>
                <a:gd name="T30" fmla="*/ 142 w 157"/>
                <a:gd name="T31" fmla="*/ 290 h 944"/>
                <a:gd name="T32" fmla="*/ 34 w 157"/>
                <a:gd name="T33" fmla="*/ 0 h 9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57" h="944">
                  <a:moveTo>
                    <a:pt x="34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0" y="1"/>
                    <a:pt x="10" y="1"/>
                    <a:pt x="10" y="1"/>
                  </a:cubicBezTo>
                  <a:cubicBezTo>
                    <a:pt x="44" y="113"/>
                    <a:pt x="44" y="113"/>
                    <a:pt x="44" y="113"/>
                  </a:cubicBezTo>
                  <a:cubicBezTo>
                    <a:pt x="44" y="113"/>
                    <a:pt x="44" y="113"/>
                    <a:pt x="44" y="113"/>
                  </a:cubicBezTo>
                  <a:cubicBezTo>
                    <a:pt x="98" y="284"/>
                    <a:pt x="98" y="284"/>
                    <a:pt x="98" y="284"/>
                  </a:cubicBezTo>
                  <a:cubicBezTo>
                    <a:pt x="97" y="286"/>
                    <a:pt x="97" y="286"/>
                    <a:pt x="97" y="286"/>
                  </a:cubicBezTo>
                  <a:cubicBezTo>
                    <a:pt x="101" y="293"/>
                    <a:pt x="103" y="301"/>
                    <a:pt x="103" y="301"/>
                  </a:cubicBezTo>
                  <a:cubicBezTo>
                    <a:pt x="103" y="941"/>
                    <a:pt x="103" y="941"/>
                    <a:pt x="103" y="941"/>
                  </a:cubicBezTo>
                  <a:cubicBezTo>
                    <a:pt x="41" y="941"/>
                    <a:pt x="41" y="941"/>
                    <a:pt x="41" y="941"/>
                  </a:cubicBezTo>
                  <a:cubicBezTo>
                    <a:pt x="41" y="942"/>
                    <a:pt x="41" y="942"/>
                    <a:pt x="41" y="942"/>
                  </a:cubicBezTo>
                  <a:cubicBezTo>
                    <a:pt x="0" y="942"/>
                    <a:pt x="0" y="942"/>
                    <a:pt x="0" y="942"/>
                  </a:cubicBezTo>
                  <a:cubicBezTo>
                    <a:pt x="0" y="944"/>
                    <a:pt x="0" y="944"/>
                    <a:pt x="0" y="944"/>
                  </a:cubicBezTo>
                  <a:cubicBezTo>
                    <a:pt x="157" y="942"/>
                    <a:pt x="157" y="942"/>
                    <a:pt x="157" y="942"/>
                  </a:cubicBezTo>
                  <a:cubicBezTo>
                    <a:pt x="142" y="290"/>
                    <a:pt x="142" y="290"/>
                    <a:pt x="142" y="290"/>
                  </a:cubicBezTo>
                  <a:cubicBezTo>
                    <a:pt x="34" y="0"/>
                    <a:pt x="34" y="0"/>
                    <a:pt x="34" y="0"/>
                  </a:cubicBezTo>
                </a:path>
              </a:pathLst>
            </a:custGeom>
            <a:solidFill>
              <a:srgbClr val="9C96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47" name="Freeform 46"/>
            <p:cNvSpPr>
              <a:spLocks/>
            </p:cNvSpPr>
            <p:nvPr/>
          </p:nvSpPr>
          <p:spPr bwMode="auto">
            <a:xfrm>
              <a:off x="7117328" y="5535727"/>
              <a:ext cx="156195" cy="295559"/>
            </a:xfrm>
            <a:custGeom>
              <a:avLst/>
              <a:gdLst>
                <a:gd name="T0" fmla="*/ 44 w 98"/>
                <a:gd name="T1" fmla="*/ 0 h 186"/>
                <a:gd name="T2" fmla="*/ 9 w 98"/>
                <a:gd name="T3" fmla="*/ 3 h 186"/>
                <a:gd name="T4" fmla="*/ 0 w 98"/>
                <a:gd name="T5" fmla="*/ 3 h 186"/>
                <a:gd name="T6" fmla="*/ 0 w 98"/>
                <a:gd name="T7" fmla="*/ 159 h 186"/>
                <a:gd name="T8" fmla="*/ 1 w 98"/>
                <a:gd name="T9" fmla="*/ 159 h 186"/>
                <a:gd name="T10" fmla="*/ 2 w 98"/>
                <a:gd name="T11" fmla="*/ 159 h 186"/>
                <a:gd name="T12" fmla="*/ 40 w 98"/>
                <a:gd name="T13" fmla="*/ 186 h 186"/>
                <a:gd name="T14" fmla="*/ 71 w 98"/>
                <a:gd name="T15" fmla="*/ 156 h 186"/>
                <a:gd name="T16" fmla="*/ 71 w 98"/>
                <a:gd name="T17" fmla="*/ 156 h 186"/>
                <a:gd name="T18" fmla="*/ 97 w 98"/>
                <a:gd name="T19" fmla="*/ 173 h 186"/>
                <a:gd name="T20" fmla="*/ 98 w 98"/>
                <a:gd name="T21" fmla="*/ 171 h 186"/>
                <a:gd name="T22" fmla="*/ 44 w 98"/>
                <a:gd name="T23" fmla="*/ 0 h 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98" h="186">
                  <a:moveTo>
                    <a:pt x="44" y="0"/>
                  </a:moveTo>
                  <a:cubicBezTo>
                    <a:pt x="31" y="2"/>
                    <a:pt x="20" y="3"/>
                    <a:pt x="9" y="3"/>
                  </a:cubicBezTo>
                  <a:cubicBezTo>
                    <a:pt x="6" y="3"/>
                    <a:pt x="3" y="3"/>
                    <a:pt x="0" y="3"/>
                  </a:cubicBezTo>
                  <a:cubicBezTo>
                    <a:pt x="0" y="159"/>
                    <a:pt x="0" y="159"/>
                    <a:pt x="0" y="159"/>
                  </a:cubicBezTo>
                  <a:cubicBezTo>
                    <a:pt x="0" y="159"/>
                    <a:pt x="1" y="159"/>
                    <a:pt x="1" y="159"/>
                  </a:cubicBezTo>
                  <a:cubicBezTo>
                    <a:pt x="2" y="159"/>
                    <a:pt x="2" y="159"/>
                    <a:pt x="2" y="159"/>
                  </a:cubicBezTo>
                  <a:cubicBezTo>
                    <a:pt x="27" y="159"/>
                    <a:pt x="37" y="177"/>
                    <a:pt x="40" y="186"/>
                  </a:cubicBezTo>
                  <a:cubicBezTo>
                    <a:pt x="42" y="179"/>
                    <a:pt x="48" y="157"/>
                    <a:pt x="71" y="156"/>
                  </a:cubicBezTo>
                  <a:cubicBezTo>
                    <a:pt x="71" y="156"/>
                    <a:pt x="71" y="156"/>
                    <a:pt x="71" y="156"/>
                  </a:cubicBezTo>
                  <a:cubicBezTo>
                    <a:pt x="85" y="156"/>
                    <a:pt x="92" y="165"/>
                    <a:pt x="97" y="173"/>
                  </a:cubicBezTo>
                  <a:cubicBezTo>
                    <a:pt x="98" y="171"/>
                    <a:pt x="98" y="171"/>
                    <a:pt x="98" y="171"/>
                  </a:cubicBezTo>
                  <a:cubicBezTo>
                    <a:pt x="44" y="0"/>
                    <a:pt x="44" y="0"/>
                    <a:pt x="44" y="0"/>
                  </a:cubicBezTo>
                </a:path>
              </a:pathLst>
            </a:custGeom>
            <a:solidFill>
              <a:srgbClr val="C2B3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48" name="Freeform 47"/>
            <p:cNvSpPr>
              <a:spLocks/>
            </p:cNvSpPr>
            <p:nvPr/>
          </p:nvSpPr>
          <p:spPr bwMode="auto">
            <a:xfrm>
              <a:off x="7117328" y="5788871"/>
              <a:ext cx="65306" cy="1066436"/>
            </a:xfrm>
            <a:custGeom>
              <a:avLst/>
              <a:gdLst>
                <a:gd name="T0" fmla="*/ 2 w 41"/>
                <a:gd name="T1" fmla="*/ 0 h 670"/>
                <a:gd name="T2" fmla="*/ 1 w 41"/>
                <a:gd name="T3" fmla="*/ 0 h 670"/>
                <a:gd name="T4" fmla="*/ 0 w 41"/>
                <a:gd name="T5" fmla="*/ 0 h 670"/>
                <a:gd name="T6" fmla="*/ 0 w 41"/>
                <a:gd name="T7" fmla="*/ 670 h 670"/>
                <a:gd name="T8" fmla="*/ 41 w 41"/>
                <a:gd name="T9" fmla="*/ 670 h 670"/>
                <a:gd name="T10" fmla="*/ 41 w 41"/>
                <a:gd name="T11" fmla="*/ 669 h 670"/>
                <a:gd name="T12" fmla="*/ 40 w 41"/>
                <a:gd name="T13" fmla="*/ 669 h 670"/>
                <a:gd name="T14" fmla="*/ 40 w 41"/>
                <a:gd name="T15" fmla="*/ 29 h 670"/>
                <a:gd name="T16" fmla="*/ 40 w 41"/>
                <a:gd name="T17" fmla="*/ 27 h 670"/>
                <a:gd name="T18" fmla="*/ 2 w 41"/>
                <a:gd name="T19" fmla="*/ 0 h 6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1" h="670">
                  <a:moveTo>
                    <a:pt x="2" y="0"/>
                  </a:moveTo>
                  <a:cubicBezTo>
                    <a:pt x="2" y="0"/>
                    <a:pt x="2" y="0"/>
                    <a:pt x="1" y="0"/>
                  </a:cubicBezTo>
                  <a:cubicBezTo>
                    <a:pt x="1" y="0"/>
                    <a:pt x="0" y="0"/>
                    <a:pt x="0" y="0"/>
                  </a:cubicBezTo>
                  <a:cubicBezTo>
                    <a:pt x="0" y="670"/>
                    <a:pt x="0" y="670"/>
                    <a:pt x="0" y="670"/>
                  </a:cubicBezTo>
                  <a:cubicBezTo>
                    <a:pt x="41" y="670"/>
                    <a:pt x="41" y="670"/>
                    <a:pt x="41" y="670"/>
                  </a:cubicBezTo>
                  <a:cubicBezTo>
                    <a:pt x="41" y="669"/>
                    <a:pt x="41" y="669"/>
                    <a:pt x="41" y="669"/>
                  </a:cubicBezTo>
                  <a:cubicBezTo>
                    <a:pt x="40" y="669"/>
                    <a:pt x="40" y="669"/>
                    <a:pt x="40" y="669"/>
                  </a:cubicBezTo>
                  <a:cubicBezTo>
                    <a:pt x="40" y="29"/>
                    <a:pt x="40" y="29"/>
                    <a:pt x="40" y="29"/>
                  </a:cubicBezTo>
                  <a:cubicBezTo>
                    <a:pt x="40" y="29"/>
                    <a:pt x="40" y="28"/>
                    <a:pt x="40" y="27"/>
                  </a:cubicBezTo>
                  <a:cubicBezTo>
                    <a:pt x="37" y="18"/>
                    <a:pt x="27" y="0"/>
                    <a:pt x="2" y="0"/>
                  </a:cubicBezTo>
                </a:path>
              </a:pathLst>
            </a:custGeom>
            <a:solidFill>
              <a:srgbClr val="44546A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49" name="Freeform 48"/>
            <p:cNvSpPr>
              <a:spLocks/>
            </p:cNvSpPr>
            <p:nvPr/>
          </p:nvSpPr>
          <p:spPr bwMode="auto">
            <a:xfrm>
              <a:off x="7181287" y="5783485"/>
              <a:ext cx="100315" cy="1069802"/>
            </a:xfrm>
            <a:custGeom>
              <a:avLst/>
              <a:gdLst>
                <a:gd name="T0" fmla="*/ 31 w 63"/>
                <a:gd name="T1" fmla="*/ 0 h 672"/>
                <a:gd name="T2" fmla="*/ 31 w 63"/>
                <a:gd name="T3" fmla="*/ 0 h 672"/>
                <a:gd name="T4" fmla="*/ 0 w 63"/>
                <a:gd name="T5" fmla="*/ 30 h 672"/>
                <a:gd name="T6" fmla="*/ 0 w 63"/>
                <a:gd name="T7" fmla="*/ 32 h 672"/>
                <a:gd name="T8" fmla="*/ 0 w 63"/>
                <a:gd name="T9" fmla="*/ 672 h 672"/>
                <a:gd name="T10" fmla="*/ 1 w 63"/>
                <a:gd name="T11" fmla="*/ 672 h 672"/>
                <a:gd name="T12" fmla="*/ 63 w 63"/>
                <a:gd name="T13" fmla="*/ 672 h 672"/>
                <a:gd name="T14" fmla="*/ 63 w 63"/>
                <a:gd name="T15" fmla="*/ 32 h 672"/>
                <a:gd name="T16" fmla="*/ 57 w 63"/>
                <a:gd name="T17" fmla="*/ 17 h 672"/>
                <a:gd name="T18" fmla="*/ 31 w 63"/>
                <a:gd name="T19" fmla="*/ 0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3" h="672">
                  <a:moveTo>
                    <a:pt x="31" y="0"/>
                  </a:moveTo>
                  <a:cubicBezTo>
                    <a:pt x="31" y="0"/>
                    <a:pt x="31" y="0"/>
                    <a:pt x="31" y="0"/>
                  </a:cubicBezTo>
                  <a:cubicBezTo>
                    <a:pt x="8" y="1"/>
                    <a:pt x="2" y="23"/>
                    <a:pt x="0" y="30"/>
                  </a:cubicBezTo>
                  <a:cubicBezTo>
                    <a:pt x="0" y="31"/>
                    <a:pt x="0" y="32"/>
                    <a:pt x="0" y="32"/>
                  </a:cubicBezTo>
                  <a:cubicBezTo>
                    <a:pt x="0" y="672"/>
                    <a:pt x="0" y="672"/>
                    <a:pt x="0" y="672"/>
                  </a:cubicBezTo>
                  <a:cubicBezTo>
                    <a:pt x="1" y="672"/>
                    <a:pt x="1" y="672"/>
                    <a:pt x="1" y="672"/>
                  </a:cubicBezTo>
                  <a:cubicBezTo>
                    <a:pt x="63" y="672"/>
                    <a:pt x="63" y="672"/>
                    <a:pt x="63" y="672"/>
                  </a:cubicBezTo>
                  <a:cubicBezTo>
                    <a:pt x="63" y="32"/>
                    <a:pt x="63" y="32"/>
                    <a:pt x="63" y="32"/>
                  </a:cubicBezTo>
                  <a:cubicBezTo>
                    <a:pt x="63" y="32"/>
                    <a:pt x="61" y="24"/>
                    <a:pt x="57" y="17"/>
                  </a:cubicBezTo>
                  <a:cubicBezTo>
                    <a:pt x="52" y="9"/>
                    <a:pt x="45" y="0"/>
                    <a:pt x="31" y="0"/>
                  </a:cubicBezTo>
                </a:path>
              </a:pathLst>
            </a:custGeom>
            <a:solidFill>
              <a:srgbClr val="44546A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50" name="Freeform 49"/>
            <p:cNvSpPr>
              <a:spLocks/>
            </p:cNvSpPr>
            <p:nvPr/>
          </p:nvSpPr>
          <p:spPr bwMode="auto">
            <a:xfrm>
              <a:off x="7117328" y="5357314"/>
              <a:ext cx="70019" cy="183125"/>
            </a:xfrm>
            <a:custGeom>
              <a:avLst/>
              <a:gdLst>
                <a:gd name="T0" fmla="*/ 10 w 44"/>
                <a:gd name="T1" fmla="*/ 0 h 115"/>
                <a:gd name="T2" fmla="*/ 0 w 44"/>
                <a:gd name="T3" fmla="*/ 0 h 115"/>
                <a:gd name="T4" fmla="*/ 0 w 44"/>
                <a:gd name="T5" fmla="*/ 115 h 115"/>
                <a:gd name="T6" fmla="*/ 9 w 44"/>
                <a:gd name="T7" fmla="*/ 115 h 115"/>
                <a:gd name="T8" fmla="*/ 44 w 44"/>
                <a:gd name="T9" fmla="*/ 112 h 115"/>
                <a:gd name="T10" fmla="*/ 44 w 44"/>
                <a:gd name="T11" fmla="*/ 112 h 115"/>
                <a:gd name="T12" fmla="*/ 10 w 44"/>
                <a:gd name="T13" fmla="*/ 0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" h="115">
                  <a:moveTo>
                    <a:pt x="1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15"/>
                    <a:pt x="0" y="115"/>
                    <a:pt x="0" y="115"/>
                  </a:cubicBezTo>
                  <a:cubicBezTo>
                    <a:pt x="3" y="115"/>
                    <a:pt x="6" y="115"/>
                    <a:pt x="9" y="115"/>
                  </a:cubicBezTo>
                  <a:cubicBezTo>
                    <a:pt x="20" y="115"/>
                    <a:pt x="31" y="114"/>
                    <a:pt x="44" y="112"/>
                  </a:cubicBezTo>
                  <a:cubicBezTo>
                    <a:pt x="44" y="112"/>
                    <a:pt x="44" y="112"/>
                    <a:pt x="44" y="112"/>
                  </a:cubicBezTo>
                  <a:cubicBezTo>
                    <a:pt x="10" y="0"/>
                    <a:pt x="10" y="0"/>
                    <a:pt x="10" y="0"/>
                  </a:cubicBezTo>
                </a:path>
              </a:pathLst>
            </a:custGeom>
            <a:solidFill>
              <a:srgbClr val="44546A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451" name="Group 5"/>
          <p:cNvGrpSpPr/>
          <p:nvPr userDrawn="1"/>
        </p:nvGrpSpPr>
        <p:grpSpPr>
          <a:xfrm rot="10800000" flipV="1">
            <a:off x="9694312" y="6225656"/>
            <a:ext cx="403952" cy="2106477"/>
            <a:chOff x="6007804" y="4266641"/>
            <a:chExt cx="403952" cy="2588666"/>
          </a:xfrm>
        </p:grpSpPr>
        <p:sp>
          <p:nvSpPr>
            <p:cNvPr id="452" name="Freeform 29"/>
            <p:cNvSpPr>
              <a:spLocks/>
            </p:cNvSpPr>
            <p:nvPr/>
          </p:nvSpPr>
          <p:spPr bwMode="auto">
            <a:xfrm>
              <a:off x="6018576" y="4273373"/>
              <a:ext cx="300945" cy="490130"/>
            </a:xfrm>
            <a:custGeom>
              <a:avLst/>
              <a:gdLst>
                <a:gd name="T0" fmla="*/ 447 w 447"/>
                <a:gd name="T1" fmla="*/ 657 h 728"/>
                <a:gd name="T2" fmla="*/ 242 w 447"/>
                <a:gd name="T3" fmla="*/ 0 h 728"/>
                <a:gd name="T4" fmla="*/ 197 w 447"/>
                <a:gd name="T5" fmla="*/ 0 h 728"/>
                <a:gd name="T6" fmla="*/ 0 w 447"/>
                <a:gd name="T7" fmla="*/ 681 h 728"/>
                <a:gd name="T8" fmla="*/ 12 w 447"/>
                <a:gd name="T9" fmla="*/ 728 h 728"/>
                <a:gd name="T10" fmla="*/ 424 w 447"/>
                <a:gd name="T11" fmla="*/ 726 h 728"/>
                <a:gd name="T12" fmla="*/ 447 w 447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7" h="728">
                  <a:moveTo>
                    <a:pt x="447" y="657"/>
                  </a:moveTo>
                  <a:lnTo>
                    <a:pt x="242" y="0"/>
                  </a:lnTo>
                  <a:lnTo>
                    <a:pt x="197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4" y="726"/>
                  </a:lnTo>
                  <a:lnTo>
                    <a:pt x="447" y="657"/>
                  </a:lnTo>
                  <a:close/>
                </a:path>
              </a:pathLst>
            </a:custGeom>
            <a:solidFill>
              <a:srgbClr val="F8E9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53" name="Freeform 30"/>
            <p:cNvSpPr>
              <a:spLocks/>
            </p:cNvSpPr>
            <p:nvPr/>
          </p:nvSpPr>
          <p:spPr bwMode="auto">
            <a:xfrm>
              <a:off x="6018576" y="4273373"/>
              <a:ext cx="300945" cy="490130"/>
            </a:xfrm>
            <a:custGeom>
              <a:avLst/>
              <a:gdLst>
                <a:gd name="T0" fmla="*/ 447 w 447"/>
                <a:gd name="T1" fmla="*/ 657 h 728"/>
                <a:gd name="T2" fmla="*/ 242 w 447"/>
                <a:gd name="T3" fmla="*/ 0 h 728"/>
                <a:gd name="T4" fmla="*/ 197 w 447"/>
                <a:gd name="T5" fmla="*/ 0 h 728"/>
                <a:gd name="T6" fmla="*/ 0 w 447"/>
                <a:gd name="T7" fmla="*/ 681 h 728"/>
                <a:gd name="T8" fmla="*/ 12 w 447"/>
                <a:gd name="T9" fmla="*/ 728 h 728"/>
                <a:gd name="T10" fmla="*/ 424 w 447"/>
                <a:gd name="T11" fmla="*/ 726 h 728"/>
                <a:gd name="T12" fmla="*/ 447 w 447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7" h="728">
                  <a:moveTo>
                    <a:pt x="447" y="657"/>
                  </a:moveTo>
                  <a:lnTo>
                    <a:pt x="242" y="0"/>
                  </a:lnTo>
                  <a:lnTo>
                    <a:pt x="197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4" y="726"/>
                  </a:lnTo>
                  <a:lnTo>
                    <a:pt x="447" y="657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54" name="Freeform 31"/>
            <p:cNvSpPr>
              <a:spLocks/>
            </p:cNvSpPr>
            <p:nvPr/>
          </p:nvSpPr>
          <p:spPr bwMode="auto">
            <a:xfrm>
              <a:off x="6104752" y="4694831"/>
              <a:ext cx="125899" cy="2160476"/>
            </a:xfrm>
            <a:custGeom>
              <a:avLst/>
              <a:gdLst>
                <a:gd name="T0" fmla="*/ 79 w 79"/>
                <a:gd name="T1" fmla="*/ 1357 h 1357"/>
                <a:gd name="T2" fmla="*/ 0 w 79"/>
                <a:gd name="T3" fmla="*/ 1357 h 1357"/>
                <a:gd name="T4" fmla="*/ 0 w 79"/>
                <a:gd name="T5" fmla="*/ 32 h 1357"/>
                <a:gd name="T6" fmla="*/ 39 w 79"/>
                <a:gd name="T7" fmla="*/ 1 h 1357"/>
                <a:gd name="T8" fmla="*/ 79 w 79"/>
                <a:gd name="T9" fmla="*/ 32 h 1357"/>
                <a:gd name="T10" fmla="*/ 79 w 79"/>
                <a:gd name="T11" fmla="*/ 1357 h 13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9" h="1357">
                  <a:moveTo>
                    <a:pt x="79" y="1357"/>
                  </a:moveTo>
                  <a:cubicBezTo>
                    <a:pt x="0" y="1357"/>
                    <a:pt x="0" y="1357"/>
                    <a:pt x="0" y="1357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5" y="1"/>
                    <a:pt x="39" y="1"/>
                  </a:cubicBezTo>
                  <a:cubicBezTo>
                    <a:pt x="73" y="0"/>
                    <a:pt x="79" y="32"/>
                    <a:pt x="79" y="32"/>
                  </a:cubicBezTo>
                  <a:cubicBezTo>
                    <a:pt x="79" y="1357"/>
                    <a:pt x="79" y="1357"/>
                    <a:pt x="79" y="1357"/>
                  </a:cubicBezTo>
                </a:path>
              </a:pathLst>
            </a:custGeom>
            <a:solidFill>
              <a:srgbClr val="F39C11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55" name="Freeform 32"/>
            <p:cNvSpPr>
              <a:spLocks/>
            </p:cNvSpPr>
            <p:nvPr/>
          </p:nvSpPr>
          <p:spPr bwMode="auto">
            <a:xfrm>
              <a:off x="6228631" y="4692138"/>
              <a:ext cx="100315" cy="2161149"/>
            </a:xfrm>
            <a:custGeom>
              <a:avLst/>
              <a:gdLst>
                <a:gd name="T0" fmla="*/ 63 w 63"/>
                <a:gd name="T1" fmla="*/ 1358 h 1358"/>
                <a:gd name="T2" fmla="*/ 0 w 63"/>
                <a:gd name="T3" fmla="*/ 1358 h 1358"/>
                <a:gd name="T4" fmla="*/ 0 w 63"/>
                <a:gd name="T5" fmla="*/ 32 h 1358"/>
                <a:gd name="T6" fmla="*/ 30 w 63"/>
                <a:gd name="T7" fmla="*/ 0 h 1358"/>
                <a:gd name="T8" fmla="*/ 63 w 63"/>
                <a:gd name="T9" fmla="*/ 32 h 1358"/>
                <a:gd name="T10" fmla="*/ 63 w 63"/>
                <a:gd name="T11" fmla="*/ 1358 h 13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1358">
                  <a:moveTo>
                    <a:pt x="63" y="1358"/>
                  </a:moveTo>
                  <a:cubicBezTo>
                    <a:pt x="0" y="1358"/>
                    <a:pt x="0" y="1358"/>
                    <a:pt x="0" y="1358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0" y="0"/>
                  </a:cubicBezTo>
                  <a:cubicBezTo>
                    <a:pt x="57" y="0"/>
                    <a:pt x="63" y="32"/>
                    <a:pt x="63" y="32"/>
                  </a:cubicBezTo>
                  <a:cubicBezTo>
                    <a:pt x="63" y="1358"/>
                    <a:pt x="63" y="1358"/>
                    <a:pt x="63" y="1358"/>
                  </a:cubicBezTo>
                </a:path>
              </a:pathLst>
            </a:custGeom>
            <a:solidFill>
              <a:srgbClr val="FFB1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56" name="Freeform 33"/>
            <p:cNvSpPr>
              <a:spLocks/>
            </p:cNvSpPr>
            <p:nvPr/>
          </p:nvSpPr>
          <p:spPr bwMode="auto">
            <a:xfrm>
              <a:off x="6007804" y="4692138"/>
              <a:ext cx="100315" cy="2161149"/>
            </a:xfrm>
            <a:custGeom>
              <a:avLst/>
              <a:gdLst>
                <a:gd name="T0" fmla="*/ 63 w 63"/>
                <a:gd name="T1" fmla="*/ 1358 h 1358"/>
                <a:gd name="T2" fmla="*/ 0 w 63"/>
                <a:gd name="T3" fmla="*/ 1358 h 1358"/>
                <a:gd name="T4" fmla="*/ 0 w 63"/>
                <a:gd name="T5" fmla="*/ 32 h 1358"/>
                <a:gd name="T6" fmla="*/ 31 w 63"/>
                <a:gd name="T7" fmla="*/ 0 h 1358"/>
                <a:gd name="T8" fmla="*/ 63 w 63"/>
                <a:gd name="T9" fmla="*/ 32 h 1358"/>
                <a:gd name="T10" fmla="*/ 63 w 63"/>
                <a:gd name="T11" fmla="*/ 1358 h 13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1358">
                  <a:moveTo>
                    <a:pt x="63" y="1358"/>
                  </a:moveTo>
                  <a:cubicBezTo>
                    <a:pt x="0" y="1358"/>
                    <a:pt x="0" y="1358"/>
                    <a:pt x="0" y="1358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1" y="0"/>
                  </a:cubicBezTo>
                  <a:cubicBezTo>
                    <a:pt x="58" y="0"/>
                    <a:pt x="63" y="32"/>
                    <a:pt x="63" y="32"/>
                  </a:cubicBezTo>
                  <a:lnTo>
                    <a:pt x="63" y="1358"/>
                  </a:lnTo>
                  <a:close/>
                </a:path>
              </a:pathLst>
            </a:custGeom>
            <a:solidFill>
              <a:srgbClr val="F39C11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57" name="Freeform 34"/>
            <p:cNvSpPr>
              <a:spLocks/>
            </p:cNvSpPr>
            <p:nvPr/>
          </p:nvSpPr>
          <p:spPr bwMode="auto">
            <a:xfrm>
              <a:off x="6104752" y="4268661"/>
              <a:ext cx="129265" cy="185818"/>
            </a:xfrm>
            <a:custGeom>
              <a:avLst/>
              <a:gdLst>
                <a:gd name="T0" fmla="*/ 0 w 81"/>
                <a:gd name="T1" fmla="*/ 107 h 117"/>
                <a:gd name="T2" fmla="*/ 81 w 81"/>
                <a:gd name="T3" fmla="*/ 109 h 117"/>
                <a:gd name="T4" fmla="*/ 48 w 81"/>
                <a:gd name="T5" fmla="*/ 0 h 117"/>
                <a:gd name="T6" fmla="*/ 28 w 81"/>
                <a:gd name="T7" fmla="*/ 0 h 117"/>
                <a:gd name="T8" fmla="*/ 0 w 81"/>
                <a:gd name="T9" fmla="*/ 10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1" h="117">
                  <a:moveTo>
                    <a:pt x="0" y="107"/>
                  </a:moveTo>
                  <a:cubicBezTo>
                    <a:pt x="0" y="107"/>
                    <a:pt x="39" y="117"/>
                    <a:pt x="81" y="109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0" y="107"/>
                    <a:pt x="0" y="107"/>
                    <a:pt x="0" y="107"/>
                  </a:cubicBezTo>
                </a:path>
              </a:pathLst>
            </a:custGeom>
            <a:solidFill>
              <a:srgbClr val="F39C11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58" name="Freeform 50"/>
            <p:cNvSpPr>
              <a:spLocks/>
            </p:cNvSpPr>
            <p:nvPr/>
          </p:nvSpPr>
          <p:spPr bwMode="auto">
            <a:xfrm>
              <a:off x="6173424" y="4266641"/>
              <a:ext cx="238332" cy="2588666"/>
            </a:xfrm>
            <a:custGeom>
              <a:avLst/>
              <a:gdLst>
                <a:gd name="T0" fmla="*/ 27 w 150"/>
                <a:gd name="T1" fmla="*/ 0 h 1626"/>
                <a:gd name="T2" fmla="*/ 0 w 150"/>
                <a:gd name="T3" fmla="*/ 1 h 1626"/>
                <a:gd name="T4" fmla="*/ 5 w 150"/>
                <a:gd name="T5" fmla="*/ 1 h 1626"/>
                <a:gd name="T6" fmla="*/ 38 w 150"/>
                <a:gd name="T7" fmla="*/ 110 h 1626"/>
                <a:gd name="T8" fmla="*/ 92 w 150"/>
                <a:gd name="T9" fmla="*/ 282 h 1626"/>
                <a:gd name="T10" fmla="*/ 92 w 150"/>
                <a:gd name="T11" fmla="*/ 284 h 1626"/>
                <a:gd name="T12" fmla="*/ 98 w 150"/>
                <a:gd name="T13" fmla="*/ 299 h 1626"/>
                <a:gd name="T14" fmla="*/ 98 w 150"/>
                <a:gd name="T15" fmla="*/ 1625 h 1626"/>
                <a:gd name="T16" fmla="*/ 36 w 150"/>
                <a:gd name="T17" fmla="*/ 1625 h 1626"/>
                <a:gd name="T18" fmla="*/ 36 w 150"/>
                <a:gd name="T19" fmla="*/ 1626 h 1626"/>
                <a:gd name="T20" fmla="*/ 150 w 150"/>
                <a:gd name="T21" fmla="*/ 1626 h 1626"/>
                <a:gd name="T22" fmla="*/ 135 w 150"/>
                <a:gd name="T23" fmla="*/ 290 h 1626"/>
                <a:gd name="T24" fmla="*/ 27 w 150"/>
                <a:gd name="T25" fmla="*/ 0 h 16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50" h="1626">
                  <a:moveTo>
                    <a:pt x="27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38" y="110"/>
                    <a:pt x="38" y="110"/>
                    <a:pt x="38" y="110"/>
                  </a:cubicBezTo>
                  <a:cubicBezTo>
                    <a:pt x="92" y="282"/>
                    <a:pt x="92" y="282"/>
                    <a:pt x="92" y="282"/>
                  </a:cubicBezTo>
                  <a:cubicBezTo>
                    <a:pt x="92" y="284"/>
                    <a:pt x="92" y="284"/>
                    <a:pt x="92" y="284"/>
                  </a:cubicBezTo>
                  <a:cubicBezTo>
                    <a:pt x="96" y="291"/>
                    <a:pt x="98" y="299"/>
                    <a:pt x="98" y="299"/>
                  </a:cubicBezTo>
                  <a:cubicBezTo>
                    <a:pt x="98" y="1625"/>
                    <a:pt x="98" y="1625"/>
                    <a:pt x="98" y="1625"/>
                  </a:cubicBezTo>
                  <a:cubicBezTo>
                    <a:pt x="36" y="1625"/>
                    <a:pt x="36" y="1625"/>
                    <a:pt x="36" y="1625"/>
                  </a:cubicBezTo>
                  <a:cubicBezTo>
                    <a:pt x="36" y="1626"/>
                    <a:pt x="36" y="1626"/>
                    <a:pt x="36" y="1626"/>
                  </a:cubicBezTo>
                  <a:cubicBezTo>
                    <a:pt x="150" y="1626"/>
                    <a:pt x="150" y="1626"/>
                    <a:pt x="150" y="1626"/>
                  </a:cubicBezTo>
                  <a:cubicBezTo>
                    <a:pt x="135" y="290"/>
                    <a:pt x="135" y="290"/>
                    <a:pt x="135" y="290"/>
                  </a:cubicBezTo>
                  <a:cubicBezTo>
                    <a:pt x="27" y="0"/>
                    <a:pt x="27" y="0"/>
                    <a:pt x="27" y="0"/>
                  </a:cubicBezTo>
                </a:path>
              </a:pathLst>
            </a:custGeom>
            <a:solidFill>
              <a:srgbClr val="9C96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59" name="Freeform 51"/>
            <p:cNvSpPr>
              <a:spLocks/>
            </p:cNvSpPr>
            <p:nvPr/>
          </p:nvSpPr>
          <p:spPr bwMode="auto">
            <a:xfrm>
              <a:off x="6161979" y="4441687"/>
              <a:ext cx="157542" cy="298252"/>
            </a:xfrm>
            <a:custGeom>
              <a:avLst/>
              <a:gdLst>
                <a:gd name="T0" fmla="*/ 45 w 99"/>
                <a:gd name="T1" fmla="*/ 0 h 187"/>
                <a:gd name="T2" fmla="*/ 45 w 99"/>
                <a:gd name="T3" fmla="*/ 0 h 187"/>
                <a:gd name="T4" fmla="*/ 11 w 99"/>
                <a:gd name="T5" fmla="*/ 3 h 187"/>
                <a:gd name="T6" fmla="*/ 0 w 99"/>
                <a:gd name="T7" fmla="*/ 3 h 187"/>
                <a:gd name="T8" fmla="*/ 0 w 99"/>
                <a:gd name="T9" fmla="*/ 160 h 187"/>
                <a:gd name="T10" fmla="*/ 3 w 99"/>
                <a:gd name="T11" fmla="*/ 160 h 187"/>
                <a:gd name="T12" fmla="*/ 4 w 99"/>
                <a:gd name="T13" fmla="*/ 160 h 187"/>
                <a:gd name="T14" fmla="*/ 42 w 99"/>
                <a:gd name="T15" fmla="*/ 187 h 187"/>
                <a:gd name="T16" fmla="*/ 72 w 99"/>
                <a:gd name="T17" fmla="*/ 157 h 187"/>
                <a:gd name="T18" fmla="*/ 73 w 99"/>
                <a:gd name="T19" fmla="*/ 157 h 187"/>
                <a:gd name="T20" fmla="*/ 99 w 99"/>
                <a:gd name="T21" fmla="*/ 174 h 187"/>
                <a:gd name="T22" fmla="*/ 99 w 99"/>
                <a:gd name="T23" fmla="*/ 172 h 187"/>
                <a:gd name="T24" fmla="*/ 45 w 99"/>
                <a:gd name="T25" fmla="*/ 0 h 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9" h="187">
                  <a:moveTo>
                    <a:pt x="45" y="0"/>
                  </a:moveTo>
                  <a:cubicBezTo>
                    <a:pt x="45" y="0"/>
                    <a:pt x="45" y="0"/>
                    <a:pt x="45" y="0"/>
                  </a:cubicBezTo>
                  <a:cubicBezTo>
                    <a:pt x="33" y="2"/>
                    <a:pt x="21" y="3"/>
                    <a:pt x="11" y="3"/>
                  </a:cubicBezTo>
                  <a:cubicBezTo>
                    <a:pt x="7" y="3"/>
                    <a:pt x="3" y="3"/>
                    <a:pt x="0" y="3"/>
                  </a:cubicBezTo>
                  <a:cubicBezTo>
                    <a:pt x="0" y="160"/>
                    <a:pt x="0" y="160"/>
                    <a:pt x="0" y="160"/>
                  </a:cubicBezTo>
                  <a:cubicBezTo>
                    <a:pt x="1" y="160"/>
                    <a:pt x="2" y="160"/>
                    <a:pt x="3" y="160"/>
                  </a:cubicBezTo>
                  <a:cubicBezTo>
                    <a:pt x="3" y="160"/>
                    <a:pt x="4" y="160"/>
                    <a:pt x="4" y="160"/>
                  </a:cubicBezTo>
                  <a:cubicBezTo>
                    <a:pt x="29" y="160"/>
                    <a:pt x="39" y="178"/>
                    <a:pt x="42" y="187"/>
                  </a:cubicBezTo>
                  <a:cubicBezTo>
                    <a:pt x="44" y="179"/>
                    <a:pt x="50" y="158"/>
                    <a:pt x="72" y="157"/>
                  </a:cubicBezTo>
                  <a:cubicBezTo>
                    <a:pt x="73" y="157"/>
                    <a:pt x="73" y="157"/>
                    <a:pt x="73" y="157"/>
                  </a:cubicBezTo>
                  <a:cubicBezTo>
                    <a:pt x="87" y="157"/>
                    <a:pt x="94" y="166"/>
                    <a:pt x="99" y="174"/>
                  </a:cubicBezTo>
                  <a:cubicBezTo>
                    <a:pt x="99" y="172"/>
                    <a:pt x="99" y="172"/>
                    <a:pt x="99" y="172"/>
                  </a:cubicBezTo>
                  <a:cubicBezTo>
                    <a:pt x="45" y="0"/>
                    <a:pt x="45" y="0"/>
                    <a:pt x="45" y="0"/>
                  </a:cubicBezTo>
                </a:path>
              </a:pathLst>
            </a:custGeom>
            <a:solidFill>
              <a:srgbClr val="C2B3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60" name="Freeform 52"/>
            <p:cNvSpPr>
              <a:spLocks/>
            </p:cNvSpPr>
            <p:nvPr/>
          </p:nvSpPr>
          <p:spPr bwMode="auto">
            <a:xfrm>
              <a:off x="6161979" y="4696851"/>
              <a:ext cx="68672" cy="2158456"/>
            </a:xfrm>
            <a:custGeom>
              <a:avLst/>
              <a:gdLst>
                <a:gd name="T0" fmla="*/ 4 w 43"/>
                <a:gd name="T1" fmla="*/ 0 h 1356"/>
                <a:gd name="T2" fmla="*/ 3 w 43"/>
                <a:gd name="T3" fmla="*/ 0 h 1356"/>
                <a:gd name="T4" fmla="*/ 0 w 43"/>
                <a:gd name="T5" fmla="*/ 0 h 1356"/>
                <a:gd name="T6" fmla="*/ 0 w 43"/>
                <a:gd name="T7" fmla="*/ 1356 h 1356"/>
                <a:gd name="T8" fmla="*/ 43 w 43"/>
                <a:gd name="T9" fmla="*/ 1356 h 1356"/>
                <a:gd name="T10" fmla="*/ 43 w 43"/>
                <a:gd name="T11" fmla="*/ 1355 h 1356"/>
                <a:gd name="T12" fmla="*/ 42 w 43"/>
                <a:gd name="T13" fmla="*/ 1355 h 1356"/>
                <a:gd name="T14" fmla="*/ 42 w 43"/>
                <a:gd name="T15" fmla="*/ 29 h 1356"/>
                <a:gd name="T16" fmla="*/ 42 w 43"/>
                <a:gd name="T17" fmla="*/ 27 h 1356"/>
                <a:gd name="T18" fmla="*/ 4 w 43"/>
                <a:gd name="T19" fmla="*/ 0 h 13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3" h="1356">
                  <a:moveTo>
                    <a:pt x="4" y="0"/>
                  </a:moveTo>
                  <a:cubicBezTo>
                    <a:pt x="4" y="0"/>
                    <a:pt x="3" y="0"/>
                    <a:pt x="3" y="0"/>
                  </a:cubicBezTo>
                  <a:cubicBezTo>
                    <a:pt x="2" y="0"/>
                    <a:pt x="1" y="0"/>
                    <a:pt x="0" y="0"/>
                  </a:cubicBezTo>
                  <a:cubicBezTo>
                    <a:pt x="0" y="1356"/>
                    <a:pt x="0" y="1356"/>
                    <a:pt x="0" y="1356"/>
                  </a:cubicBezTo>
                  <a:cubicBezTo>
                    <a:pt x="43" y="1356"/>
                    <a:pt x="43" y="1356"/>
                    <a:pt x="43" y="1356"/>
                  </a:cubicBezTo>
                  <a:cubicBezTo>
                    <a:pt x="43" y="1355"/>
                    <a:pt x="43" y="1355"/>
                    <a:pt x="43" y="1355"/>
                  </a:cubicBezTo>
                  <a:cubicBezTo>
                    <a:pt x="42" y="1355"/>
                    <a:pt x="42" y="1355"/>
                    <a:pt x="42" y="1355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2" y="29"/>
                    <a:pt x="42" y="28"/>
                    <a:pt x="42" y="27"/>
                  </a:cubicBezTo>
                  <a:cubicBezTo>
                    <a:pt x="39" y="18"/>
                    <a:pt x="29" y="0"/>
                    <a:pt x="4" y="0"/>
                  </a:cubicBezTo>
                </a:path>
              </a:pathLst>
            </a:custGeom>
            <a:solidFill>
              <a:srgbClr val="F39C1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61" name="Freeform 53"/>
            <p:cNvSpPr>
              <a:spLocks/>
            </p:cNvSpPr>
            <p:nvPr/>
          </p:nvSpPr>
          <p:spPr bwMode="auto">
            <a:xfrm>
              <a:off x="6228631" y="4692138"/>
              <a:ext cx="100315" cy="2161149"/>
            </a:xfrm>
            <a:custGeom>
              <a:avLst/>
              <a:gdLst>
                <a:gd name="T0" fmla="*/ 31 w 63"/>
                <a:gd name="T1" fmla="*/ 0 h 1358"/>
                <a:gd name="T2" fmla="*/ 30 w 63"/>
                <a:gd name="T3" fmla="*/ 0 h 1358"/>
                <a:gd name="T4" fmla="*/ 0 w 63"/>
                <a:gd name="T5" fmla="*/ 30 h 1358"/>
                <a:gd name="T6" fmla="*/ 0 w 63"/>
                <a:gd name="T7" fmla="*/ 32 h 1358"/>
                <a:gd name="T8" fmla="*/ 0 w 63"/>
                <a:gd name="T9" fmla="*/ 1358 h 1358"/>
                <a:gd name="T10" fmla="*/ 1 w 63"/>
                <a:gd name="T11" fmla="*/ 1358 h 1358"/>
                <a:gd name="T12" fmla="*/ 63 w 63"/>
                <a:gd name="T13" fmla="*/ 1358 h 1358"/>
                <a:gd name="T14" fmla="*/ 63 w 63"/>
                <a:gd name="T15" fmla="*/ 32 h 1358"/>
                <a:gd name="T16" fmla="*/ 57 w 63"/>
                <a:gd name="T17" fmla="*/ 17 h 1358"/>
                <a:gd name="T18" fmla="*/ 31 w 63"/>
                <a:gd name="T19" fmla="*/ 0 h 13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3" h="1358">
                  <a:moveTo>
                    <a:pt x="31" y="0"/>
                  </a:moveTo>
                  <a:cubicBezTo>
                    <a:pt x="31" y="0"/>
                    <a:pt x="31" y="0"/>
                    <a:pt x="30" y="0"/>
                  </a:cubicBezTo>
                  <a:cubicBezTo>
                    <a:pt x="8" y="1"/>
                    <a:pt x="2" y="22"/>
                    <a:pt x="0" y="30"/>
                  </a:cubicBezTo>
                  <a:cubicBezTo>
                    <a:pt x="0" y="31"/>
                    <a:pt x="0" y="32"/>
                    <a:pt x="0" y="32"/>
                  </a:cubicBezTo>
                  <a:cubicBezTo>
                    <a:pt x="0" y="1358"/>
                    <a:pt x="0" y="1358"/>
                    <a:pt x="0" y="1358"/>
                  </a:cubicBezTo>
                  <a:cubicBezTo>
                    <a:pt x="1" y="1358"/>
                    <a:pt x="1" y="1358"/>
                    <a:pt x="1" y="1358"/>
                  </a:cubicBezTo>
                  <a:cubicBezTo>
                    <a:pt x="63" y="1358"/>
                    <a:pt x="63" y="1358"/>
                    <a:pt x="63" y="1358"/>
                  </a:cubicBezTo>
                  <a:cubicBezTo>
                    <a:pt x="63" y="32"/>
                    <a:pt x="63" y="32"/>
                    <a:pt x="63" y="32"/>
                  </a:cubicBezTo>
                  <a:cubicBezTo>
                    <a:pt x="63" y="32"/>
                    <a:pt x="61" y="24"/>
                    <a:pt x="57" y="17"/>
                  </a:cubicBezTo>
                  <a:cubicBezTo>
                    <a:pt x="52" y="9"/>
                    <a:pt x="45" y="0"/>
                    <a:pt x="31" y="0"/>
                  </a:cubicBezTo>
                </a:path>
              </a:pathLst>
            </a:custGeom>
            <a:solidFill>
              <a:srgbClr val="F39C1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62" name="Freeform 54"/>
            <p:cNvSpPr>
              <a:spLocks/>
            </p:cNvSpPr>
            <p:nvPr/>
          </p:nvSpPr>
          <p:spPr bwMode="auto">
            <a:xfrm>
              <a:off x="6161979" y="4268661"/>
              <a:ext cx="72038" cy="178413"/>
            </a:xfrm>
            <a:custGeom>
              <a:avLst/>
              <a:gdLst>
                <a:gd name="T0" fmla="*/ 12 w 45"/>
                <a:gd name="T1" fmla="*/ 0 h 112"/>
                <a:gd name="T2" fmla="*/ 7 w 45"/>
                <a:gd name="T3" fmla="*/ 0 h 112"/>
                <a:gd name="T4" fmla="*/ 0 w 45"/>
                <a:gd name="T5" fmla="*/ 0 h 112"/>
                <a:gd name="T6" fmla="*/ 0 w 45"/>
                <a:gd name="T7" fmla="*/ 112 h 112"/>
                <a:gd name="T8" fmla="*/ 11 w 45"/>
                <a:gd name="T9" fmla="*/ 112 h 112"/>
                <a:gd name="T10" fmla="*/ 45 w 45"/>
                <a:gd name="T11" fmla="*/ 109 h 112"/>
                <a:gd name="T12" fmla="*/ 45 w 45"/>
                <a:gd name="T13" fmla="*/ 109 h 112"/>
                <a:gd name="T14" fmla="*/ 12 w 45"/>
                <a:gd name="T15" fmla="*/ 0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5" h="112">
                  <a:moveTo>
                    <a:pt x="12" y="0"/>
                  </a:moveTo>
                  <a:cubicBezTo>
                    <a:pt x="7" y="0"/>
                    <a:pt x="7" y="0"/>
                    <a:pt x="7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12"/>
                    <a:pt x="0" y="112"/>
                    <a:pt x="0" y="112"/>
                  </a:cubicBezTo>
                  <a:cubicBezTo>
                    <a:pt x="3" y="112"/>
                    <a:pt x="7" y="112"/>
                    <a:pt x="11" y="112"/>
                  </a:cubicBezTo>
                  <a:cubicBezTo>
                    <a:pt x="21" y="112"/>
                    <a:pt x="33" y="111"/>
                    <a:pt x="45" y="109"/>
                  </a:cubicBezTo>
                  <a:cubicBezTo>
                    <a:pt x="45" y="109"/>
                    <a:pt x="45" y="109"/>
                    <a:pt x="45" y="109"/>
                  </a:cubicBezTo>
                  <a:cubicBezTo>
                    <a:pt x="12" y="0"/>
                    <a:pt x="12" y="0"/>
                    <a:pt x="12" y="0"/>
                  </a:cubicBezTo>
                </a:path>
              </a:pathLst>
            </a:custGeom>
            <a:solidFill>
              <a:srgbClr val="F39C1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463" name="Group 6"/>
          <p:cNvGrpSpPr/>
          <p:nvPr userDrawn="1"/>
        </p:nvGrpSpPr>
        <p:grpSpPr>
          <a:xfrm rot="10800000" flipV="1">
            <a:off x="7470506" y="6225656"/>
            <a:ext cx="409339" cy="2412631"/>
            <a:chOff x="6480429" y="3713225"/>
            <a:chExt cx="409339" cy="3142082"/>
          </a:xfrm>
        </p:grpSpPr>
        <p:sp>
          <p:nvSpPr>
            <p:cNvPr id="464" name="Freeform 5"/>
            <p:cNvSpPr>
              <a:spLocks/>
            </p:cNvSpPr>
            <p:nvPr/>
          </p:nvSpPr>
          <p:spPr bwMode="auto">
            <a:xfrm>
              <a:off x="6491874" y="3722651"/>
              <a:ext cx="302292" cy="490130"/>
            </a:xfrm>
            <a:custGeom>
              <a:avLst/>
              <a:gdLst>
                <a:gd name="T0" fmla="*/ 449 w 449"/>
                <a:gd name="T1" fmla="*/ 657 h 728"/>
                <a:gd name="T2" fmla="*/ 241 w 449"/>
                <a:gd name="T3" fmla="*/ 0 h 728"/>
                <a:gd name="T4" fmla="*/ 196 w 449"/>
                <a:gd name="T5" fmla="*/ 0 h 728"/>
                <a:gd name="T6" fmla="*/ 0 w 449"/>
                <a:gd name="T7" fmla="*/ 681 h 728"/>
                <a:gd name="T8" fmla="*/ 12 w 449"/>
                <a:gd name="T9" fmla="*/ 728 h 728"/>
                <a:gd name="T10" fmla="*/ 423 w 449"/>
                <a:gd name="T11" fmla="*/ 726 h 728"/>
                <a:gd name="T12" fmla="*/ 449 w 449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9" h="728">
                  <a:moveTo>
                    <a:pt x="449" y="657"/>
                  </a:moveTo>
                  <a:lnTo>
                    <a:pt x="241" y="0"/>
                  </a:lnTo>
                  <a:lnTo>
                    <a:pt x="196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3" y="726"/>
                  </a:lnTo>
                  <a:lnTo>
                    <a:pt x="449" y="657"/>
                  </a:lnTo>
                  <a:close/>
                </a:path>
              </a:pathLst>
            </a:custGeom>
            <a:solidFill>
              <a:srgbClr val="F8E9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65" name="Freeform 6"/>
            <p:cNvSpPr>
              <a:spLocks/>
            </p:cNvSpPr>
            <p:nvPr/>
          </p:nvSpPr>
          <p:spPr bwMode="auto">
            <a:xfrm>
              <a:off x="6491874" y="3722651"/>
              <a:ext cx="302292" cy="490130"/>
            </a:xfrm>
            <a:custGeom>
              <a:avLst/>
              <a:gdLst>
                <a:gd name="T0" fmla="*/ 449 w 449"/>
                <a:gd name="T1" fmla="*/ 657 h 728"/>
                <a:gd name="T2" fmla="*/ 241 w 449"/>
                <a:gd name="T3" fmla="*/ 0 h 728"/>
                <a:gd name="T4" fmla="*/ 196 w 449"/>
                <a:gd name="T5" fmla="*/ 0 h 728"/>
                <a:gd name="T6" fmla="*/ 0 w 449"/>
                <a:gd name="T7" fmla="*/ 681 h 728"/>
                <a:gd name="T8" fmla="*/ 12 w 449"/>
                <a:gd name="T9" fmla="*/ 728 h 728"/>
                <a:gd name="T10" fmla="*/ 423 w 449"/>
                <a:gd name="T11" fmla="*/ 726 h 728"/>
                <a:gd name="T12" fmla="*/ 449 w 449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9" h="728">
                  <a:moveTo>
                    <a:pt x="449" y="657"/>
                  </a:moveTo>
                  <a:lnTo>
                    <a:pt x="241" y="0"/>
                  </a:lnTo>
                  <a:lnTo>
                    <a:pt x="196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3" y="726"/>
                  </a:lnTo>
                  <a:lnTo>
                    <a:pt x="449" y="657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66" name="Freeform 7"/>
            <p:cNvSpPr>
              <a:spLocks/>
            </p:cNvSpPr>
            <p:nvPr/>
          </p:nvSpPr>
          <p:spPr bwMode="auto">
            <a:xfrm>
              <a:off x="6579397" y="4144108"/>
              <a:ext cx="125899" cy="2711199"/>
            </a:xfrm>
            <a:custGeom>
              <a:avLst/>
              <a:gdLst>
                <a:gd name="T0" fmla="*/ 79 w 79"/>
                <a:gd name="T1" fmla="*/ 1703 h 1703"/>
                <a:gd name="T2" fmla="*/ 0 w 79"/>
                <a:gd name="T3" fmla="*/ 1703 h 1703"/>
                <a:gd name="T4" fmla="*/ 0 w 79"/>
                <a:gd name="T5" fmla="*/ 33 h 1703"/>
                <a:gd name="T6" fmla="*/ 38 w 79"/>
                <a:gd name="T7" fmla="*/ 1 h 1703"/>
                <a:gd name="T8" fmla="*/ 79 w 79"/>
                <a:gd name="T9" fmla="*/ 33 h 1703"/>
                <a:gd name="T10" fmla="*/ 79 w 79"/>
                <a:gd name="T11" fmla="*/ 1703 h 17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9" h="1703">
                  <a:moveTo>
                    <a:pt x="79" y="1703"/>
                  </a:moveTo>
                  <a:cubicBezTo>
                    <a:pt x="0" y="1703"/>
                    <a:pt x="0" y="1703"/>
                    <a:pt x="0" y="1703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5" y="2"/>
                    <a:pt x="38" y="1"/>
                  </a:cubicBezTo>
                  <a:cubicBezTo>
                    <a:pt x="72" y="0"/>
                    <a:pt x="79" y="33"/>
                    <a:pt x="79" y="33"/>
                  </a:cubicBezTo>
                  <a:cubicBezTo>
                    <a:pt x="79" y="1703"/>
                    <a:pt x="79" y="1703"/>
                    <a:pt x="79" y="1703"/>
                  </a:cubicBezTo>
                </a:path>
              </a:pathLst>
            </a:custGeom>
            <a:solidFill>
              <a:srgbClr val="E23761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67" name="Freeform 8"/>
            <p:cNvSpPr>
              <a:spLocks/>
            </p:cNvSpPr>
            <p:nvPr/>
          </p:nvSpPr>
          <p:spPr bwMode="auto">
            <a:xfrm>
              <a:off x="6701930" y="4141415"/>
              <a:ext cx="100315" cy="2711872"/>
            </a:xfrm>
            <a:custGeom>
              <a:avLst/>
              <a:gdLst>
                <a:gd name="T0" fmla="*/ 63 w 63"/>
                <a:gd name="T1" fmla="*/ 1704 h 1704"/>
                <a:gd name="T2" fmla="*/ 0 w 63"/>
                <a:gd name="T3" fmla="*/ 1704 h 1704"/>
                <a:gd name="T4" fmla="*/ 0 w 63"/>
                <a:gd name="T5" fmla="*/ 33 h 1704"/>
                <a:gd name="T6" fmla="*/ 31 w 63"/>
                <a:gd name="T7" fmla="*/ 1 h 1704"/>
                <a:gd name="T8" fmla="*/ 63 w 63"/>
                <a:gd name="T9" fmla="*/ 33 h 1704"/>
                <a:gd name="T10" fmla="*/ 63 w 63"/>
                <a:gd name="T11" fmla="*/ 1704 h 17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1704">
                  <a:moveTo>
                    <a:pt x="63" y="1704"/>
                  </a:moveTo>
                  <a:cubicBezTo>
                    <a:pt x="0" y="1704"/>
                    <a:pt x="0" y="1704"/>
                    <a:pt x="0" y="1704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4" y="1"/>
                    <a:pt x="31" y="1"/>
                  </a:cubicBezTo>
                  <a:cubicBezTo>
                    <a:pt x="58" y="0"/>
                    <a:pt x="63" y="33"/>
                    <a:pt x="63" y="33"/>
                  </a:cubicBezTo>
                  <a:cubicBezTo>
                    <a:pt x="63" y="1704"/>
                    <a:pt x="63" y="1704"/>
                    <a:pt x="63" y="1704"/>
                  </a:cubicBezTo>
                </a:path>
              </a:pathLst>
            </a:custGeom>
            <a:solidFill>
              <a:srgbClr val="3DCEB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68" name="Freeform 9"/>
            <p:cNvSpPr>
              <a:spLocks/>
            </p:cNvSpPr>
            <p:nvPr/>
          </p:nvSpPr>
          <p:spPr bwMode="auto">
            <a:xfrm>
              <a:off x="6480429" y="4141415"/>
              <a:ext cx="100315" cy="2711872"/>
            </a:xfrm>
            <a:custGeom>
              <a:avLst/>
              <a:gdLst>
                <a:gd name="T0" fmla="*/ 63 w 63"/>
                <a:gd name="T1" fmla="*/ 1704 h 1704"/>
                <a:gd name="T2" fmla="*/ 0 w 63"/>
                <a:gd name="T3" fmla="*/ 1704 h 1704"/>
                <a:gd name="T4" fmla="*/ 0 w 63"/>
                <a:gd name="T5" fmla="*/ 33 h 1704"/>
                <a:gd name="T6" fmla="*/ 31 w 63"/>
                <a:gd name="T7" fmla="*/ 1 h 1704"/>
                <a:gd name="T8" fmla="*/ 63 w 63"/>
                <a:gd name="T9" fmla="*/ 33 h 1704"/>
                <a:gd name="T10" fmla="*/ 63 w 63"/>
                <a:gd name="T11" fmla="*/ 1704 h 17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1704">
                  <a:moveTo>
                    <a:pt x="63" y="1704"/>
                  </a:moveTo>
                  <a:cubicBezTo>
                    <a:pt x="0" y="1704"/>
                    <a:pt x="0" y="1704"/>
                    <a:pt x="0" y="1704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4" y="1"/>
                    <a:pt x="31" y="1"/>
                  </a:cubicBezTo>
                  <a:cubicBezTo>
                    <a:pt x="58" y="0"/>
                    <a:pt x="63" y="33"/>
                    <a:pt x="63" y="33"/>
                  </a:cubicBezTo>
                  <a:lnTo>
                    <a:pt x="63" y="1704"/>
                  </a:lnTo>
                  <a:close/>
                </a:path>
              </a:pathLst>
            </a:custGeom>
            <a:solidFill>
              <a:srgbClr val="E23761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69" name="Freeform 10"/>
            <p:cNvSpPr>
              <a:spLocks/>
            </p:cNvSpPr>
            <p:nvPr/>
          </p:nvSpPr>
          <p:spPr bwMode="auto">
            <a:xfrm>
              <a:off x="6576031" y="3714572"/>
              <a:ext cx="131958" cy="191204"/>
            </a:xfrm>
            <a:custGeom>
              <a:avLst/>
              <a:gdLst>
                <a:gd name="T0" fmla="*/ 0 w 83"/>
                <a:gd name="T1" fmla="*/ 111 h 120"/>
                <a:gd name="T2" fmla="*/ 83 w 83"/>
                <a:gd name="T3" fmla="*/ 113 h 120"/>
                <a:gd name="T4" fmla="*/ 50 w 83"/>
                <a:gd name="T5" fmla="*/ 0 h 120"/>
                <a:gd name="T6" fmla="*/ 29 w 83"/>
                <a:gd name="T7" fmla="*/ 0 h 120"/>
                <a:gd name="T8" fmla="*/ 0 w 83"/>
                <a:gd name="T9" fmla="*/ 111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3" h="120">
                  <a:moveTo>
                    <a:pt x="0" y="111"/>
                  </a:moveTo>
                  <a:cubicBezTo>
                    <a:pt x="0" y="111"/>
                    <a:pt x="40" y="120"/>
                    <a:pt x="83" y="113"/>
                  </a:cubicBezTo>
                  <a:cubicBezTo>
                    <a:pt x="50" y="0"/>
                    <a:pt x="50" y="0"/>
                    <a:pt x="50" y="0"/>
                  </a:cubicBezTo>
                  <a:cubicBezTo>
                    <a:pt x="29" y="0"/>
                    <a:pt x="29" y="0"/>
                    <a:pt x="29" y="0"/>
                  </a:cubicBezTo>
                  <a:cubicBezTo>
                    <a:pt x="0" y="111"/>
                    <a:pt x="0" y="111"/>
                    <a:pt x="0" y="111"/>
                  </a:cubicBezTo>
                </a:path>
              </a:pathLst>
            </a:custGeom>
            <a:solidFill>
              <a:srgbClr val="E23761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70" name="Freeform 55"/>
            <p:cNvSpPr>
              <a:spLocks/>
            </p:cNvSpPr>
            <p:nvPr/>
          </p:nvSpPr>
          <p:spPr bwMode="auto">
            <a:xfrm>
              <a:off x="6655475" y="3713225"/>
              <a:ext cx="234293" cy="3142082"/>
            </a:xfrm>
            <a:custGeom>
              <a:avLst/>
              <a:gdLst>
                <a:gd name="T0" fmla="*/ 24 w 147"/>
                <a:gd name="T1" fmla="*/ 0 h 1974"/>
                <a:gd name="T2" fmla="*/ 0 w 147"/>
                <a:gd name="T3" fmla="*/ 1 h 1974"/>
                <a:gd name="T4" fmla="*/ 33 w 147"/>
                <a:gd name="T5" fmla="*/ 114 h 1974"/>
                <a:gd name="T6" fmla="*/ 33 w 147"/>
                <a:gd name="T7" fmla="*/ 114 h 1974"/>
                <a:gd name="T8" fmla="*/ 87 w 147"/>
                <a:gd name="T9" fmla="*/ 284 h 1974"/>
                <a:gd name="T10" fmla="*/ 86 w 147"/>
                <a:gd name="T11" fmla="*/ 286 h 1974"/>
                <a:gd name="T12" fmla="*/ 92 w 147"/>
                <a:gd name="T13" fmla="*/ 302 h 1974"/>
                <a:gd name="T14" fmla="*/ 92 w 147"/>
                <a:gd name="T15" fmla="*/ 1973 h 1974"/>
                <a:gd name="T16" fmla="*/ 31 w 147"/>
                <a:gd name="T17" fmla="*/ 1973 h 1974"/>
                <a:gd name="T18" fmla="*/ 31 w 147"/>
                <a:gd name="T19" fmla="*/ 1974 h 1974"/>
                <a:gd name="T20" fmla="*/ 147 w 147"/>
                <a:gd name="T21" fmla="*/ 1974 h 1974"/>
                <a:gd name="T22" fmla="*/ 132 w 147"/>
                <a:gd name="T23" fmla="*/ 290 h 1974"/>
                <a:gd name="T24" fmla="*/ 24 w 147"/>
                <a:gd name="T25" fmla="*/ 0 h 19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47" h="1974">
                  <a:moveTo>
                    <a:pt x="24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33" y="114"/>
                    <a:pt x="33" y="114"/>
                    <a:pt x="33" y="114"/>
                  </a:cubicBezTo>
                  <a:cubicBezTo>
                    <a:pt x="33" y="114"/>
                    <a:pt x="33" y="114"/>
                    <a:pt x="33" y="114"/>
                  </a:cubicBezTo>
                  <a:cubicBezTo>
                    <a:pt x="87" y="284"/>
                    <a:pt x="87" y="284"/>
                    <a:pt x="87" y="284"/>
                  </a:cubicBezTo>
                  <a:cubicBezTo>
                    <a:pt x="86" y="286"/>
                    <a:pt x="86" y="286"/>
                    <a:pt x="86" y="286"/>
                  </a:cubicBezTo>
                  <a:cubicBezTo>
                    <a:pt x="91" y="294"/>
                    <a:pt x="92" y="302"/>
                    <a:pt x="92" y="302"/>
                  </a:cubicBezTo>
                  <a:cubicBezTo>
                    <a:pt x="92" y="1973"/>
                    <a:pt x="92" y="1973"/>
                    <a:pt x="92" y="1973"/>
                  </a:cubicBezTo>
                  <a:cubicBezTo>
                    <a:pt x="31" y="1973"/>
                    <a:pt x="31" y="1973"/>
                    <a:pt x="31" y="1973"/>
                  </a:cubicBezTo>
                  <a:cubicBezTo>
                    <a:pt x="31" y="1974"/>
                    <a:pt x="31" y="1974"/>
                    <a:pt x="31" y="1974"/>
                  </a:cubicBezTo>
                  <a:cubicBezTo>
                    <a:pt x="147" y="1974"/>
                    <a:pt x="147" y="1974"/>
                    <a:pt x="147" y="1974"/>
                  </a:cubicBezTo>
                  <a:cubicBezTo>
                    <a:pt x="132" y="290"/>
                    <a:pt x="132" y="290"/>
                    <a:pt x="132" y="290"/>
                  </a:cubicBezTo>
                  <a:cubicBezTo>
                    <a:pt x="24" y="0"/>
                    <a:pt x="24" y="0"/>
                    <a:pt x="24" y="0"/>
                  </a:cubicBezTo>
                </a:path>
              </a:pathLst>
            </a:custGeom>
            <a:solidFill>
              <a:srgbClr val="9C96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71" name="Freeform 56"/>
            <p:cNvSpPr>
              <a:spLocks/>
            </p:cNvSpPr>
            <p:nvPr/>
          </p:nvSpPr>
          <p:spPr bwMode="auto">
            <a:xfrm>
              <a:off x="6639990" y="3894331"/>
              <a:ext cx="154175" cy="294886"/>
            </a:xfrm>
            <a:custGeom>
              <a:avLst/>
              <a:gdLst>
                <a:gd name="T0" fmla="*/ 43 w 97"/>
                <a:gd name="T1" fmla="*/ 0 h 185"/>
                <a:gd name="T2" fmla="*/ 8 w 97"/>
                <a:gd name="T3" fmla="*/ 3 h 185"/>
                <a:gd name="T4" fmla="*/ 0 w 97"/>
                <a:gd name="T5" fmla="*/ 3 h 185"/>
                <a:gd name="T6" fmla="*/ 0 w 97"/>
                <a:gd name="T7" fmla="*/ 158 h 185"/>
                <a:gd name="T8" fmla="*/ 0 w 97"/>
                <a:gd name="T9" fmla="*/ 158 h 185"/>
                <a:gd name="T10" fmla="*/ 1 w 97"/>
                <a:gd name="T11" fmla="*/ 158 h 185"/>
                <a:gd name="T12" fmla="*/ 39 w 97"/>
                <a:gd name="T13" fmla="*/ 185 h 185"/>
                <a:gd name="T14" fmla="*/ 70 w 97"/>
                <a:gd name="T15" fmla="*/ 156 h 185"/>
                <a:gd name="T16" fmla="*/ 71 w 97"/>
                <a:gd name="T17" fmla="*/ 156 h 185"/>
                <a:gd name="T18" fmla="*/ 96 w 97"/>
                <a:gd name="T19" fmla="*/ 172 h 185"/>
                <a:gd name="T20" fmla="*/ 97 w 97"/>
                <a:gd name="T21" fmla="*/ 170 h 185"/>
                <a:gd name="T22" fmla="*/ 43 w 97"/>
                <a:gd name="T23" fmla="*/ 0 h 1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97" h="185">
                  <a:moveTo>
                    <a:pt x="43" y="0"/>
                  </a:moveTo>
                  <a:cubicBezTo>
                    <a:pt x="31" y="2"/>
                    <a:pt x="19" y="3"/>
                    <a:pt x="8" y="3"/>
                  </a:cubicBezTo>
                  <a:cubicBezTo>
                    <a:pt x="5" y="3"/>
                    <a:pt x="3" y="3"/>
                    <a:pt x="0" y="3"/>
                  </a:cubicBezTo>
                  <a:cubicBezTo>
                    <a:pt x="0" y="158"/>
                    <a:pt x="0" y="158"/>
                    <a:pt x="0" y="158"/>
                  </a:cubicBezTo>
                  <a:cubicBezTo>
                    <a:pt x="0" y="158"/>
                    <a:pt x="0" y="158"/>
                    <a:pt x="0" y="158"/>
                  </a:cubicBezTo>
                  <a:cubicBezTo>
                    <a:pt x="1" y="158"/>
                    <a:pt x="1" y="158"/>
                    <a:pt x="1" y="158"/>
                  </a:cubicBezTo>
                  <a:cubicBezTo>
                    <a:pt x="26" y="158"/>
                    <a:pt x="36" y="176"/>
                    <a:pt x="39" y="185"/>
                  </a:cubicBezTo>
                  <a:cubicBezTo>
                    <a:pt x="41" y="178"/>
                    <a:pt x="47" y="156"/>
                    <a:pt x="70" y="156"/>
                  </a:cubicBezTo>
                  <a:cubicBezTo>
                    <a:pt x="70" y="156"/>
                    <a:pt x="70" y="156"/>
                    <a:pt x="71" y="156"/>
                  </a:cubicBezTo>
                  <a:cubicBezTo>
                    <a:pt x="84" y="156"/>
                    <a:pt x="92" y="164"/>
                    <a:pt x="96" y="172"/>
                  </a:cubicBezTo>
                  <a:cubicBezTo>
                    <a:pt x="97" y="170"/>
                    <a:pt x="97" y="170"/>
                    <a:pt x="97" y="170"/>
                  </a:cubicBezTo>
                  <a:cubicBezTo>
                    <a:pt x="43" y="0"/>
                    <a:pt x="43" y="0"/>
                    <a:pt x="43" y="0"/>
                  </a:cubicBezTo>
                </a:path>
              </a:pathLst>
            </a:custGeom>
            <a:solidFill>
              <a:srgbClr val="C2B3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72" name="Freeform 57"/>
            <p:cNvSpPr>
              <a:spLocks/>
            </p:cNvSpPr>
            <p:nvPr/>
          </p:nvSpPr>
          <p:spPr bwMode="auto">
            <a:xfrm>
              <a:off x="6639990" y="4146128"/>
              <a:ext cx="65306" cy="2709179"/>
            </a:xfrm>
            <a:custGeom>
              <a:avLst/>
              <a:gdLst>
                <a:gd name="T0" fmla="*/ 1 w 41"/>
                <a:gd name="T1" fmla="*/ 0 h 1702"/>
                <a:gd name="T2" fmla="*/ 0 w 41"/>
                <a:gd name="T3" fmla="*/ 0 h 1702"/>
                <a:gd name="T4" fmla="*/ 0 w 41"/>
                <a:gd name="T5" fmla="*/ 0 h 1702"/>
                <a:gd name="T6" fmla="*/ 0 w 41"/>
                <a:gd name="T7" fmla="*/ 1702 h 1702"/>
                <a:gd name="T8" fmla="*/ 41 w 41"/>
                <a:gd name="T9" fmla="*/ 1702 h 1702"/>
                <a:gd name="T10" fmla="*/ 41 w 41"/>
                <a:gd name="T11" fmla="*/ 1701 h 1702"/>
                <a:gd name="T12" fmla="*/ 39 w 41"/>
                <a:gd name="T13" fmla="*/ 1701 h 1702"/>
                <a:gd name="T14" fmla="*/ 39 w 41"/>
                <a:gd name="T15" fmla="*/ 30 h 1702"/>
                <a:gd name="T16" fmla="*/ 39 w 41"/>
                <a:gd name="T17" fmla="*/ 27 h 1702"/>
                <a:gd name="T18" fmla="*/ 1 w 41"/>
                <a:gd name="T19" fmla="*/ 0 h 17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1" h="1702">
                  <a:moveTo>
                    <a:pt x="1" y="0"/>
                  </a:moveTo>
                  <a:cubicBezTo>
                    <a:pt x="1" y="0"/>
                    <a:pt x="1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702"/>
                    <a:pt x="0" y="1702"/>
                    <a:pt x="0" y="1702"/>
                  </a:cubicBezTo>
                  <a:cubicBezTo>
                    <a:pt x="41" y="1702"/>
                    <a:pt x="41" y="1702"/>
                    <a:pt x="41" y="1702"/>
                  </a:cubicBezTo>
                  <a:cubicBezTo>
                    <a:pt x="41" y="1701"/>
                    <a:pt x="41" y="1701"/>
                    <a:pt x="41" y="1701"/>
                  </a:cubicBezTo>
                  <a:cubicBezTo>
                    <a:pt x="39" y="1701"/>
                    <a:pt x="39" y="1701"/>
                    <a:pt x="39" y="1701"/>
                  </a:cubicBezTo>
                  <a:cubicBezTo>
                    <a:pt x="39" y="30"/>
                    <a:pt x="39" y="30"/>
                    <a:pt x="39" y="30"/>
                  </a:cubicBezTo>
                  <a:cubicBezTo>
                    <a:pt x="39" y="30"/>
                    <a:pt x="39" y="29"/>
                    <a:pt x="39" y="27"/>
                  </a:cubicBezTo>
                  <a:cubicBezTo>
                    <a:pt x="36" y="18"/>
                    <a:pt x="26" y="0"/>
                    <a:pt x="1" y="0"/>
                  </a:cubicBezTo>
                </a:path>
              </a:pathLst>
            </a:custGeom>
            <a:solidFill>
              <a:srgbClr val="E2376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73" name="Freeform 58"/>
            <p:cNvSpPr>
              <a:spLocks/>
            </p:cNvSpPr>
            <p:nvPr/>
          </p:nvSpPr>
          <p:spPr bwMode="auto">
            <a:xfrm>
              <a:off x="6701930" y="4142762"/>
              <a:ext cx="100315" cy="2710525"/>
            </a:xfrm>
            <a:custGeom>
              <a:avLst/>
              <a:gdLst>
                <a:gd name="T0" fmla="*/ 32 w 63"/>
                <a:gd name="T1" fmla="*/ 0 h 1703"/>
                <a:gd name="T2" fmla="*/ 31 w 63"/>
                <a:gd name="T3" fmla="*/ 0 h 1703"/>
                <a:gd name="T4" fmla="*/ 0 w 63"/>
                <a:gd name="T5" fmla="*/ 29 h 1703"/>
                <a:gd name="T6" fmla="*/ 0 w 63"/>
                <a:gd name="T7" fmla="*/ 32 h 1703"/>
                <a:gd name="T8" fmla="*/ 0 w 63"/>
                <a:gd name="T9" fmla="*/ 1703 h 1703"/>
                <a:gd name="T10" fmla="*/ 2 w 63"/>
                <a:gd name="T11" fmla="*/ 1703 h 1703"/>
                <a:gd name="T12" fmla="*/ 63 w 63"/>
                <a:gd name="T13" fmla="*/ 1703 h 1703"/>
                <a:gd name="T14" fmla="*/ 63 w 63"/>
                <a:gd name="T15" fmla="*/ 32 h 1703"/>
                <a:gd name="T16" fmla="*/ 57 w 63"/>
                <a:gd name="T17" fmla="*/ 16 h 1703"/>
                <a:gd name="T18" fmla="*/ 32 w 63"/>
                <a:gd name="T19" fmla="*/ 0 h 17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3" h="1703">
                  <a:moveTo>
                    <a:pt x="32" y="0"/>
                  </a:moveTo>
                  <a:cubicBezTo>
                    <a:pt x="31" y="0"/>
                    <a:pt x="31" y="0"/>
                    <a:pt x="31" y="0"/>
                  </a:cubicBezTo>
                  <a:cubicBezTo>
                    <a:pt x="8" y="0"/>
                    <a:pt x="2" y="22"/>
                    <a:pt x="0" y="29"/>
                  </a:cubicBezTo>
                  <a:cubicBezTo>
                    <a:pt x="0" y="31"/>
                    <a:pt x="0" y="32"/>
                    <a:pt x="0" y="32"/>
                  </a:cubicBezTo>
                  <a:cubicBezTo>
                    <a:pt x="0" y="1703"/>
                    <a:pt x="0" y="1703"/>
                    <a:pt x="0" y="1703"/>
                  </a:cubicBezTo>
                  <a:cubicBezTo>
                    <a:pt x="2" y="1703"/>
                    <a:pt x="2" y="1703"/>
                    <a:pt x="2" y="1703"/>
                  </a:cubicBezTo>
                  <a:cubicBezTo>
                    <a:pt x="63" y="1703"/>
                    <a:pt x="63" y="1703"/>
                    <a:pt x="63" y="1703"/>
                  </a:cubicBezTo>
                  <a:cubicBezTo>
                    <a:pt x="63" y="32"/>
                    <a:pt x="63" y="32"/>
                    <a:pt x="63" y="32"/>
                  </a:cubicBezTo>
                  <a:cubicBezTo>
                    <a:pt x="63" y="32"/>
                    <a:pt x="62" y="24"/>
                    <a:pt x="57" y="16"/>
                  </a:cubicBezTo>
                  <a:cubicBezTo>
                    <a:pt x="53" y="8"/>
                    <a:pt x="45" y="0"/>
                    <a:pt x="32" y="0"/>
                  </a:cubicBezTo>
                </a:path>
              </a:pathLst>
            </a:custGeom>
            <a:solidFill>
              <a:srgbClr val="E2376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74" name="Freeform 59"/>
            <p:cNvSpPr>
              <a:spLocks/>
            </p:cNvSpPr>
            <p:nvPr/>
          </p:nvSpPr>
          <p:spPr bwMode="auto">
            <a:xfrm>
              <a:off x="6639990" y="3714572"/>
              <a:ext cx="67999" cy="184472"/>
            </a:xfrm>
            <a:custGeom>
              <a:avLst/>
              <a:gdLst>
                <a:gd name="T0" fmla="*/ 10 w 43"/>
                <a:gd name="T1" fmla="*/ 0 h 116"/>
                <a:gd name="T2" fmla="*/ 0 w 43"/>
                <a:gd name="T3" fmla="*/ 0 h 116"/>
                <a:gd name="T4" fmla="*/ 0 w 43"/>
                <a:gd name="T5" fmla="*/ 116 h 116"/>
                <a:gd name="T6" fmla="*/ 8 w 43"/>
                <a:gd name="T7" fmla="*/ 116 h 116"/>
                <a:gd name="T8" fmla="*/ 43 w 43"/>
                <a:gd name="T9" fmla="*/ 113 h 116"/>
                <a:gd name="T10" fmla="*/ 43 w 43"/>
                <a:gd name="T11" fmla="*/ 113 h 116"/>
                <a:gd name="T12" fmla="*/ 10 w 43"/>
                <a:gd name="T13" fmla="*/ 0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3" h="116">
                  <a:moveTo>
                    <a:pt x="1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16"/>
                    <a:pt x="0" y="116"/>
                    <a:pt x="0" y="116"/>
                  </a:cubicBezTo>
                  <a:cubicBezTo>
                    <a:pt x="3" y="116"/>
                    <a:pt x="5" y="116"/>
                    <a:pt x="8" y="116"/>
                  </a:cubicBezTo>
                  <a:cubicBezTo>
                    <a:pt x="19" y="116"/>
                    <a:pt x="31" y="115"/>
                    <a:pt x="43" y="113"/>
                  </a:cubicBezTo>
                  <a:cubicBezTo>
                    <a:pt x="43" y="113"/>
                    <a:pt x="43" y="113"/>
                    <a:pt x="43" y="113"/>
                  </a:cubicBezTo>
                  <a:cubicBezTo>
                    <a:pt x="10" y="0"/>
                    <a:pt x="10" y="0"/>
                    <a:pt x="10" y="0"/>
                  </a:cubicBezTo>
                </a:path>
              </a:pathLst>
            </a:custGeom>
            <a:solidFill>
              <a:srgbClr val="E2376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475" name="Group 4"/>
          <p:cNvGrpSpPr/>
          <p:nvPr userDrawn="1"/>
        </p:nvGrpSpPr>
        <p:grpSpPr>
          <a:xfrm rot="10800000" flipV="1">
            <a:off x="6867596" y="6225656"/>
            <a:ext cx="412706" cy="1502706"/>
            <a:chOff x="5502862" y="5355294"/>
            <a:chExt cx="412706" cy="1502706"/>
          </a:xfrm>
        </p:grpSpPr>
        <p:sp>
          <p:nvSpPr>
            <p:cNvPr id="476" name="Freeform 23"/>
            <p:cNvSpPr>
              <a:spLocks/>
            </p:cNvSpPr>
            <p:nvPr/>
          </p:nvSpPr>
          <p:spPr bwMode="auto">
            <a:xfrm>
              <a:off x="5514308" y="5365393"/>
              <a:ext cx="302292" cy="490130"/>
            </a:xfrm>
            <a:custGeom>
              <a:avLst/>
              <a:gdLst>
                <a:gd name="T0" fmla="*/ 449 w 449"/>
                <a:gd name="T1" fmla="*/ 657 h 728"/>
                <a:gd name="T2" fmla="*/ 241 w 449"/>
                <a:gd name="T3" fmla="*/ 0 h 728"/>
                <a:gd name="T4" fmla="*/ 196 w 449"/>
                <a:gd name="T5" fmla="*/ 0 h 728"/>
                <a:gd name="T6" fmla="*/ 0 w 449"/>
                <a:gd name="T7" fmla="*/ 681 h 728"/>
                <a:gd name="T8" fmla="*/ 12 w 449"/>
                <a:gd name="T9" fmla="*/ 728 h 728"/>
                <a:gd name="T10" fmla="*/ 423 w 449"/>
                <a:gd name="T11" fmla="*/ 726 h 728"/>
                <a:gd name="T12" fmla="*/ 449 w 449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9" h="728">
                  <a:moveTo>
                    <a:pt x="449" y="657"/>
                  </a:moveTo>
                  <a:lnTo>
                    <a:pt x="241" y="0"/>
                  </a:lnTo>
                  <a:lnTo>
                    <a:pt x="196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3" y="726"/>
                  </a:lnTo>
                  <a:lnTo>
                    <a:pt x="449" y="657"/>
                  </a:lnTo>
                  <a:close/>
                </a:path>
              </a:pathLst>
            </a:custGeom>
            <a:solidFill>
              <a:srgbClr val="F8E9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77" name="Freeform 24"/>
            <p:cNvSpPr>
              <a:spLocks/>
            </p:cNvSpPr>
            <p:nvPr/>
          </p:nvSpPr>
          <p:spPr bwMode="auto">
            <a:xfrm>
              <a:off x="5514308" y="5365393"/>
              <a:ext cx="302292" cy="490130"/>
            </a:xfrm>
            <a:custGeom>
              <a:avLst/>
              <a:gdLst>
                <a:gd name="T0" fmla="*/ 449 w 449"/>
                <a:gd name="T1" fmla="*/ 657 h 728"/>
                <a:gd name="T2" fmla="*/ 241 w 449"/>
                <a:gd name="T3" fmla="*/ 0 h 728"/>
                <a:gd name="T4" fmla="*/ 196 w 449"/>
                <a:gd name="T5" fmla="*/ 0 h 728"/>
                <a:gd name="T6" fmla="*/ 0 w 449"/>
                <a:gd name="T7" fmla="*/ 681 h 728"/>
                <a:gd name="T8" fmla="*/ 12 w 449"/>
                <a:gd name="T9" fmla="*/ 728 h 728"/>
                <a:gd name="T10" fmla="*/ 423 w 449"/>
                <a:gd name="T11" fmla="*/ 726 h 728"/>
                <a:gd name="T12" fmla="*/ 449 w 449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9" h="728">
                  <a:moveTo>
                    <a:pt x="449" y="657"/>
                  </a:moveTo>
                  <a:lnTo>
                    <a:pt x="241" y="0"/>
                  </a:lnTo>
                  <a:lnTo>
                    <a:pt x="196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3" y="726"/>
                  </a:lnTo>
                  <a:lnTo>
                    <a:pt x="449" y="657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78" name="Freeform 25"/>
            <p:cNvSpPr>
              <a:spLocks/>
            </p:cNvSpPr>
            <p:nvPr/>
          </p:nvSpPr>
          <p:spPr bwMode="auto">
            <a:xfrm>
              <a:off x="5601831" y="5786851"/>
              <a:ext cx="125899" cy="1068456"/>
            </a:xfrm>
            <a:custGeom>
              <a:avLst/>
              <a:gdLst>
                <a:gd name="T0" fmla="*/ 79 w 79"/>
                <a:gd name="T1" fmla="*/ 671 h 671"/>
                <a:gd name="T2" fmla="*/ 0 w 79"/>
                <a:gd name="T3" fmla="*/ 671 h 671"/>
                <a:gd name="T4" fmla="*/ 0 w 79"/>
                <a:gd name="T5" fmla="*/ 32 h 671"/>
                <a:gd name="T6" fmla="*/ 38 w 79"/>
                <a:gd name="T7" fmla="*/ 1 h 671"/>
                <a:gd name="T8" fmla="*/ 79 w 79"/>
                <a:gd name="T9" fmla="*/ 32 h 671"/>
                <a:gd name="T10" fmla="*/ 79 w 79"/>
                <a:gd name="T11" fmla="*/ 671 h 6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9" h="671">
                  <a:moveTo>
                    <a:pt x="79" y="671"/>
                  </a:moveTo>
                  <a:cubicBezTo>
                    <a:pt x="0" y="671"/>
                    <a:pt x="0" y="671"/>
                    <a:pt x="0" y="671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5" y="1"/>
                    <a:pt x="38" y="1"/>
                  </a:cubicBezTo>
                  <a:cubicBezTo>
                    <a:pt x="72" y="0"/>
                    <a:pt x="79" y="32"/>
                    <a:pt x="79" y="32"/>
                  </a:cubicBezTo>
                  <a:cubicBezTo>
                    <a:pt x="79" y="671"/>
                    <a:pt x="79" y="671"/>
                    <a:pt x="79" y="671"/>
                  </a:cubicBezTo>
                </a:path>
              </a:pathLst>
            </a:custGeom>
            <a:solidFill>
              <a:srgbClr val="82B732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79" name="Freeform 26"/>
            <p:cNvSpPr>
              <a:spLocks/>
            </p:cNvSpPr>
            <p:nvPr/>
          </p:nvSpPr>
          <p:spPr bwMode="auto">
            <a:xfrm>
              <a:off x="5724363" y="5783485"/>
              <a:ext cx="100315" cy="1069802"/>
            </a:xfrm>
            <a:custGeom>
              <a:avLst/>
              <a:gdLst>
                <a:gd name="T0" fmla="*/ 63 w 63"/>
                <a:gd name="T1" fmla="*/ 672 h 672"/>
                <a:gd name="T2" fmla="*/ 0 w 63"/>
                <a:gd name="T3" fmla="*/ 672 h 672"/>
                <a:gd name="T4" fmla="*/ 0 w 63"/>
                <a:gd name="T5" fmla="*/ 32 h 672"/>
                <a:gd name="T6" fmla="*/ 31 w 63"/>
                <a:gd name="T7" fmla="*/ 0 h 672"/>
                <a:gd name="T8" fmla="*/ 63 w 63"/>
                <a:gd name="T9" fmla="*/ 32 h 672"/>
                <a:gd name="T10" fmla="*/ 63 w 63"/>
                <a:gd name="T11" fmla="*/ 672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672">
                  <a:moveTo>
                    <a:pt x="63" y="672"/>
                  </a:moveTo>
                  <a:cubicBezTo>
                    <a:pt x="0" y="672"/>
                    <a:pt x="0" y="672"/>
                    <a:pt x="0" y="672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1" y="0"/>
                  </a:cubicBezTo>
                  <a:cubicBezTo>
                    <a:pt x="57" y="0"/>
                    <a:pt x="63" y="32"/>
                    <a:pt x="63" y="32"/>
                  </a:cubicBezTo>
                  <a:cubicBezTo>
                    <a:pt x="63" y="672"/>
                    <a:pt x="63" y="672"/>
                    <a:pt x="63" y="672"/>
                  </a:cubicBezTo>
                </a:path>
              </a:pathLst>
            </a:custGeom>
            <a:solidFill>
              <a:srgbClr val="B59BC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80" name="Freeform 27"/>
            <p:cNvSpPr>
              <a:spLocks/>
            </p:cNvSpPr>
            <p:nvPr/>
          </p:nvSpPr>
          <p:spPr bwMode="auto">
            <a:xfrm>
              <a:off x="5502862" y="5783485"/>
              <a:ext cx="100315" cy="1069802"/>
            </a:xfrm>
            <a:custGeom>
              <a:avLst/>
              <a:gdLst>
                <a:gd name="T0" fmla="*/ 63 w 63"/>
                <a:gd name="T1" fmla="*/ 672 h 672"/>
                <a:gd name="T2" fmla="*/ 0 w 63"/>
                <a:gd name="T3" fmla="*/ 672 h 672"/>
                <a:gd name="T4" fmla="*/ 0 w 63"/>
                <a:gd name="T5" fmla="*/ 32 h 672"/>
                <a:gd name="T6" fmla="*/ 31 w 63"/>
                <a:gd name="T7" fmla="*/ 0 h 672"/>
                <a:gd name="T8" fmla="*/ 63 w 63"/>
                <a:gd name="T9" fmla="*/ 32 h 672"/>
                <a:gd name="T10" fmla="*/ 63 w 63"/>
                <a:gd name="T11" fmla="*/ 672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672">
                  <a:moveTo>
                    <a:pt x="63" y="672"/>
                  </a:moveTo>
                  <a:cubicBezTo>
                    <a:pt x="0" y="672"/>
                    <a:pt x="0" y="672"/>
                    <a:pt x="0" y="672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1" y="0"/>
                  </a:cubicBezTo>
                  <a:cubicBezTo>
                    <a:pt x="58" y="0"/>
                    <a:pt x="63" y="32"/>
                    <a:pt x="63" y="32"/>
                  </a:cubicBezTo>
                  <a:lnTo>
                    <a:pt x="63" y="672"/>
                  </a:lnTo>
                  <a:close/>
                </a:path>
              </a:pathLst>
            </a:custGeom>
            <a:solidFill>
              <a:srgbClr val="82B732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81" name="Freeform 28"/>
            <p:cNvSpPr>
              <a:spLocks/>
            </p:cNvSpPr>
            <p:nvPr/>
          </p:nvSpPr>
          <p:spPr bwMode="auto">
            <a:xfrm>
              <a:off x="5599811" y="5357314"/>
              <a:ext cx="130611" cy="189185"/>
            </a:xfrm>
            <a:custGeom>
              <a:avLst/>
              <a:gdLst>
                <a:gd name="T0" fmla="*/ 0 w 82"/>
                <a:gd name="T1" fmla="*/ 110 h 119"/>
                <a:gd name="T2" fmla="*/ 82 w 82"/>
                <a:gd name="T3" fmla="*/ 111 h 119"/>
                <a:gd name="T4" fmla="*/ 48 w 82"/>
                <a:gd name="T5" fmla="*/ 0 h 119"/>
                <a:gd name="T6" fmla="*/ 28 w 82"/>
                <a:gd name="T7" fmla="*/ 0 h 119"/>
                <a:gd name="T8" fmla="*/ 0 w 82"/>
                <a:gd name="T9" fmla="*/ 110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119">
                  <a:moveTo>
                    <a:pt x="0" y="110"/>
                  </a:moveTo>
                  <a:cubicBezTo>
                    <a:pt x="0" y="110"/>
                    <a:pt x="39" y="119"/>
                    <a:pt x="82" y="111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0" y="110"/>
                    <a:pt x="0" y="110"/>
                    <a:pt x="0" y="110"/>
                  </a:cubicBezTo>
                </a:path>
              </a:pathLst>
            </a:custGeom>
            <a:solidFill>
              <a:srgbClr val="82B732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82" name="Freeform 40"/>
            <p:cNvSpPr>
              <a:spLocks/>
            </p:cNvSpPr>
            <p:nvPr/>
          </p:nvSpPr>
          <p:spPr bwMode="auto">
            <a:xfrm>
              <a:off x="5665117" y="5355294"/>
              <a:ext cx="250451" cy="1502706"/>
            </a:xfrm>
            <a:custGeom>
              <a:avLst/>
              <a:gdLst>
                <a:gd name="T0" fmla="*/ 34 w 157"/>
                <a:gd name="T1" fmla="*/ 0 h 944"/>
                <a:gd name="T2" fmla="*/ 0 w 157"/>
                <a:gd name="T3" fmla="*/ 1 h 944"/>
                <a:gd name="T4" fmla="*/ 0 w 157"/>
                <a:gd name="T5" fmla="*/ 1 h 944"/>
                <a:gd name="T6" fmla="*/ 7 w 157"/>
                <a:gd name="T7" fmla="*/ 1 h 944"/>
                <a:gd name="T8" fmla="*/ 41 w 157"/>
                <a:gd name="T9" fmla="*/ 112 h 944"/>
                <a:gd name="T10" fmla="*/ 40 w 157"/>
                <a:gd name="T11" fmla="*/ 113 h 944"/>
                <a:gd name="T12" fmla="*/ 95 w 157"/>
                <a:gd name="T13" fmla="*/ 284 h 944"/>
                <a:gd name="T14" fmla="*/ 94 w 157"/>
                <a:gd name="T15" fmla="*/ 286 h 944"/>
                <a:gd name="T16" fmla="*/ 100 w 157"/>
                <a:gd name="T17" fmla="*/ 301 h 944"/>
                <a:gd name="T18" fmla="*/ 100 w 157"/>
                <a:gd name="T19" fmla="*/ 941 h 944"/>
                <a:gd name="T20" fmla="*/ 39 w 157"/>
                <a:gd name="T21" fmla="*/ 941 h 944"/>
                <a:gd name="T22" fmla="*/ 39 w 157"/>
                <a:gd name="T23" fmla="*/ 942 h 944"/>
                <a:gd name="T24" fmla="*/ 0 w 157"/>
                <a:gd name="T25" fmla="*/ 942 h 944"/>
                <a:gd name="T26" fmla="*/ 0 w 157"/>
                <a:gd name="T27" fmla="*/ 944 h 944"/>
                <a:gd name="T28" fmla="*/ 157 w 157"/>
                <a:gd name="T29" fmla="*/ 942 h 944"/>
                <a:gd name="T30" fmla="*/ 142 w 157"/>
                <a:gd name="T31" fmla="*/ 290 h 944"/>
                <a:gd name="T32" fmla="*/ 34 w 157"/>
                <a:gd name="T33" fmla="*/ 0 h 9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57" h="944">
                  <a:moveTo>
                    <a:pt x="34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7" y="1"/>
                    <a:pt x="7" y="1"/>
                    <a:pt x="7" y="1"/>
                  </a:cubicBezTo>
                  <a:cubicBezTo>
                    <a:pt x="41" y="112"/>
                    <a:pt x="41" y="112"/>
                    <a:pt x="41" y="112"/>
                  </a:cubicBezTo>
                  <a:cubicBezTo>
                    <a:pt x="41" y="112"/>
                    <a:pt x="41" y="113"/>
                    <a:pt x="40" y="113"/>
                  </a:cubicBezTo>
                  <a:cubicBezTo>
                    <a:pt x="95" y="284"/>
                    <a:pt x="95" y="284"/>
                    <a:pt x="95" y="284"/>
                  </a:cubicBezTo>
                  <a:cubicBezTo>
                    <a:pt x="94" y="286"/>
                    <a:pt x="94" y="286"/>
                    <a:pt x="94" y="286"/>
                  </a:cubicBezTo>
                  <a:cubicBezTo>
                    <a:pt x="98" y="293"/>
                    <a:pt x="100" y="301"/>
                    <a:pt x="100" y="301"/>
                  </a:cubicBezTo>
                  <a:cubicBezTo>
                    <a:pt x="100" y="941"/>
                    <a:pt x="100" y="941"/>
                    <a:pt x="100" y="941"/>
                  </a:cubicBezTo>
                  <a:cubicBezTo>
                    <a:pt x="39" y="941"/>
                    <a:pt x="39" y="941"/>
                    <a:pt x="39" y="941"/>
                  </a:cubicBezTo>
                  <a:cubicBezTo>
                    <a:pt x="39" y="942"/>
                    <a:pt x="39" y="942"/>
                    <a:pt x="39" y="942"/>
                  </a:cubicBezTo>
                  <a:cubicBezTo>
                    <a:pt x="0" y="942"/>
                    <a:pt x="0" y="942"/>
                    <a:pt x="0" y="942"/>
                  </a:cubicBezTo>
                  <a:cubicBezTo>
                    <a:pt x="0" y="944"/>
                    <a:pt x="0" y="944"/>
                    <a:pt x="0" y="944"/>
                  </a:cubicBezTo>
                  <a:cubicBezTo>
                    <a:pt x="157" y="942"/>
                    <a:pt x="157" y="942"/>
                    <a:pt x="157" y="942"/>
                  </a:cubicBezTo>
                  <a:cubicBezTo>
                    <a:pt x="142" y="290"/>
                    <a:pt x="142" y="290"/>
                    <a:pt x="142" y="290"/>
                  </a:cubicBezTo>
                  <a:cubicBezTo>
                    <a:pt x="34" y="0"/>
                    <a:pt x="34" y="0"/>
                    <a:pt x="34" y="0"/>
                  </a:cubicBezTo>
                </a:path>
              </a:pathLst>
            </a:custGeom>
            <a:solidFill>
              <a:srgbClr val="9C96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83" name="Freeform 41"/>
            <p:cNvSpPr>
              <a:spLocks/>
            </p:cNvSpPr>
            <p:nvPr/>
          </p:nvSpPr>
          <p:spPr bwMode="auto">
            <a:xfrm>
              <a:off x="5665117" y="5535727"/>
              <a:ext cx="151482" cy="295559"/>
            </a:xfrm>
            <a:custGeom>
              <a:avLst/>
              <a:gdLst>
                <a:gd name="T0" fmla="*/ 40 w 95"/>
                <a:gd name="T1" fmla="*/ 0 h 186"/>
                <a:gd name="T2" fmla="*/ 6 w 95"/>
                <a:gd name="T3" fmla="*/ 2 h 186"/>
                <a:gd name="T4" fmla="*/ 0 w 95"/>
                <a:gd name="T5" fmla="*/ 2 h 186"/>
                <a:gd name="T6" fmla="*/ 0 w 95"/>
                <a:gd name="T7" fmla="*/ 159 h 186"/>
                <a:gd name="T8" fmla="*/ 37 w 95"/>
                <a:gd name="T9" fmla="*/ 186 h 186"/>
                <a:gd name="T10" fmla="*/ 68 w 95"/>
                <a:gd name="T11" fmla="*/ 156 h 186"/>
                <a:gd name="T12" fmla="*/ 68 w 95"/>
                <a:gd name="T13" fmla="*/ 156 h 186"/>
                <a:gd name="T14" fmla="*/ 94 w 95"/>
                <a:gd name="T15" fmla="*/ 173 h 186"/>
                <a:gd name="T16" fmla="*/ 95 w 95"/>
                <a:gd name="T17" fmla="*/ 171 h 186"/>
                <a:gd name="T18" fmla="*/ 40 w 95"/>
                <a:gd name="T19" fmla="*/ 0 h 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5" h="186">
                  <a:moveTo>
                    <a:pt x="40" y="0"/>
                  </a:moveTo>
                  <a:cubicBezTo>
                    <a:pt x="28" y="2"/>
                    <a:pt x="16" y="2"/>
                    <a:pt x="6" y="2"/>
                  </a:cubicBezTo>
                  <a:cubicBezTo>
                    <a:pt x="4" y="2"/>
                    <a:pt x="2" y="2"/>
                    <a:pt x="0" y="2"/>
                  </a:cubicBezTo>
                  <a:cubicBezTo>
                    <a:pt x="0" y="159"/>
                    <a:pt x="0" y="159"/>
                    <a:pt x="0" y="159"/>
                  </a:cubicBezTo>
                  <a:cubicBezTo>
                    <a:pt x="24" y="159"/>
                    <a:pt x="34" y="177"/>
                    <a:pt x="37" y="186"/>
                  </a:cubicBezTo>
                  <a:cubicBezTo>
                    <a:pt x="39" y="179"/>
                    <a:pt x="45" y="157"/>
                    <a:pt x="68" y="156"/>
                  </a:cubicBezTo>
                  <a:cubicBezTo>
                    <a:pt x="68" y="156"/>
                    <a:pt x="68" y="156"/>
                    <a:pt x="68" y="156"/>
                  </a:cubicBezTo>
                  <a:cubicBezTo>
                    <a:pt x="82" y="156"/>
                    <a:pt x="89" y="165"/>
                    <a:pt x="94" y="173"/>
                  </a:cubicBezTo>
                  <a:cubicBezTo>
                    <a:pt x="95" y="171"/>
                    <a:pt x="95" y="171"/>
                    <a:pt x="95" y="171"/>
                  </a:cubicBezTo>
                  <a:cubicBezTo>
                    <a:pt x="40" y="0"/>
                    <a:pt x="40" y="0"/>
                    <a:pt x="40" y="0"/>
                  </a:cubicBezTo>
                </a:path>
              </a:pathLst>
            </a:custGeom>
            <a:solidFill>
              <a:srgbClr val="C2B3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84" name="Freeform 42"/>
            <p:cNvSpPr>
              <a:spLocks/>
            </p:cNvSpPr>
            <p:nvPr/>
          </p:nvSpPr>
          <p:spPr bwMode="auto">
            <a:xfrm>
              <a:off x="5679185" y="5788871"/>
              <a:ext cx="62613" cy="1066436"/>
            </a:xfrm>
            <a:custGeom>
              <a:avLst/>
              <a:gdLst>
                <a:gd name="T0" fmla="*/ 0 w 39"/>
                <a:gd name="T1" fmla="*/ 0 h 670"/>
                <a:gd name="T2" fmla="*/ 0 w 39"/>
                <a:gd name="T3" fmla="*/ 670 h 670"/>
                <a:gd name="T4" fmla="*/ 39 w 39"/>
                <a:gd name="T5" fmla="*/ 670 h 670"/>
                <a:gd name="T6" fmla="*/ 39 w 39"/>
                <a:gd name="T7" fmla="*/ 669 h 670"/>
                <a:gd name="T8" fmla="*/ 37 w 39"/>
                <a:gd name="T9" fmla="*/ 669 h 670"/>
                <a:gd name="T10" fmla="*/ 37 w 39"/>
                <a:gd name="T11" fmla="*/ 29 h 670"/>
                <a:gd name="T12" fmla="*/ 37 w 39"/>
                <a:gd name="T13" fmla="*/ 27 h 670"/>
                <a:gd name="T14" fmla="*/ 0 w 39"/>
                <a:gd name="T15" fmla="*/ 0 h 6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9" h="670">
                  <a:moveTo>
                    <a:pt x="0" y="0"/>
                  </a:moveTo>
                  <a:cubicBezTo>
                    <a:pt x="0" y="670"/>
                    <a:pt x="0" y="670"/>
                    <a:pt x="0" y="670"/>
                  </a:cubicBezTo>
                  <a:cubicBezTo>
                    <a:pt x="39" y="670"/>
                    <a:pt x="39" y="670"/>
                    <a:pt x="39" y="670"/>
                  </a:cubicBezTo>
                  <a:cubicBezTo>
                    <a:pt x="39" y="669"/>
                    <a:pt x="39" y="669"/>
                    <a:pt x="39" y="669"/>
                  </a:cubicBezTo>
                  <a:cubicBezTo>
                    <a:pt x="37" y="669"/>
                    <a:pt x="37" y="669"/>
                    <a:pt x="37" y="669"/>
                  </a:cubicBezTo>
                  <a:cubicBezTo>
                    <a:pt x="37" y="29"/>
                    <a:pt x="37" y="29"/>
                    <a:pt x="37" y="29"/>
                  </a:cubicBezTo>
                  <a:cubicBezTo>
                    <a:pt x="37" y="29"/>
                    <a:pt x="37" y="28"/>
                    <a:pt x="37" y="27"/>
                  </a:cubicBezTo>
                  <a:cubicBezTo>
                    <a:pt x="34" y="18"/>
                    <a:pt x="24" y="0"/>
                    <a:pt x="0" y="0"/>
                  </a:cubicBezTo>
                </a:path>
              </a:pathLst>
            </a:custGeom>
            <a:solidFill>
              <a:srgbClr val="82B73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85" name="Freeform 43"/>
            <p:cNvSpPr>
              <a:spLocks/>
            </p:cNvSpPr>
            <p:nvPr/>
          </p:nvSpPr>
          <p:spPr bwMode="auto">
            <a:xfrm>
              <a:off x="5724363" y="5783485"/>
              <a:ext cx="100315" cy="1069802"/>
            </a:xfrm>
            <a:custGeom>
              <a:avLst/>
              <a:gdLst>
                <a:gd name="T0" fmla="*/ 31 w 63"/>
                <a:gd name="T1" fmla="*/ 0 h 672"/>
                <a:gd name="T2" fmla="*/ 31 w 63"/>
                <a:gd name="T3" fmla="*/ 0 h 672"/>
                <a:gd name="T4" fmla="*/ 0 w 63"/>
                <a:gd name="T5" fmla="*/ 30 h 672"/>
                <a:gd name="T6" fmla="*/ 0 w 63"/>
                <a:gd name="T7" fmla="*/ 32 h 672"/>
                <a:gd name="T8" fmla="*/ 0 w 63"/>
                <a:gd name="T9" fmla="*/ 672 h 672"/>
                <a:gd name="T10" fmla="*/ 2 w 63"/>
                <a:gd name="T11" fmla="*/ 672 h 672"/>
                <a:gd name="T12" fmla="*/ 63 w 63"/>
                <a:gd name="T13" fmla="*/ 672 h 672"/>
                <a:gd name="T14" fmla="*/ 63 w 63"/>
                <a:gd name="T15" fmla="*/ 32 h 672"/>
                <a:gd name="T16" fmla="*/ 57 w 63"/>
                <a:gd name="T17" fmla="*/ 17 h 672"/>
                <a:gd name="T18" fmla="*/ 31 w 63"/>
                <a:gd name="T19" fmla="*/ 0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3" h="672">
                  <a:moveTo>
                    <a:pt x="31" y="0"/>
                  </a:moveTo>
                  <a:cubicBezTo>
                    <a:pt x="31" y="0"/>
                    <a:pt x="31" y="0"/>
                    <a:pt x="31" y="0"/>
                  </a:cubicBezTo>
                  <a:cubicBezTo>
                    <a:pt x="8" y="1"/>
                    <a:pt x="2" y="23"/>
                    <a:pt x="0" y="30"/>
                  </a:cubicBezTo>
                  <a:cubicBezTo>
                    <a:pt x="0" y="31"/>
                    <a:pt x="0" y="32"/>
                    <a:pt x="0" y="32"/>
                  </a:cubicBezTo>
                  <a:cubicBezTo>
                    <a:pt x="0" y="672"/>
                    <a:pt x="0" y="672"/>
                    <a:pt x="0" y="672"/>
                  </a:cubicBezTo>
                  <a:cubicBezTo>
                    <a:pt x="2" y="672"/>
                    <a:pt x="2" y="672"/>
                    <a:pt x="2" y="672"/>
                  </a:cubicBezTo>
                  <a:cubicBezTo>
                    <a:pt x="63" y="672"/>
                    <a:pt x="63" y="672"/>
                    <a:pt x="63" y="672"/>
                  </a:cubicBezTo>
                  <a:cubicBezTo>
                    <a:pt x="63" y="32"/>
                    <a:pt x="63" y="32"/>
                    <a:pt x="63" y="32"/>
                  </a:cubicBezTo>
                  <a:cubicBezTo>
                    <a:pt x="63" y="32"/>
                    <a:pt x="61" y="24"/>
                    <a:pt x="57" y="17"/>
                  </a:cubicBezTo>
                  <a:cubicBezTo>
                    <a:pt x="52" y="9"/>
                    <a:pt x="45" y="0"/>
                    <a:pt x="31" y="0"/>
                  </a:cubicBezTo>
                </a:path>
              </a:pathLst>
            </a:custGeom>
            <a:solidFill>
              <a:srgbClr val="82B73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86" name="Freeform 44"/>
            <p:cNvSpPr>
              <a:spLocks/>
            </p:cNvSpPr>
            <p:nvPr/>
          </p:nvSpPr>
          <p:spPr bwMode="auto">
            <a:xfrm>
              <a:off x="5665117" y="5357314"/>
              <a:ext cx="65306" cy="181106"/>
            </a:xfrm>
            <a:custGeom>
              <a:avLst/>
              <a:gdLst>
                <a:gd name="T0" fmla="*/ 7 w 41"/>
                <a:gd name="T1" fmla="*/ 0 h 114"/>
                <a:gd name="T2" fmla="*/ 0 w 41"/>
                <a:gd name="T3" fmla="*/ 0 h 114"/>
                <a:gd name="T4" fmla="*/ 0 w 41"/>
                <a:gd name="T5" fmla="*/ 114 h 114"/>
                <a:gd name="T6" fmla="*/ 6 w 41"/>
                <a:gd name="T7" fmla="*/ 114 h 114"/>
                <a:gd name="T8" fmla="*/ 40 w 41"/>
                <a:gd name="T9" fmla="*/ 112 h 114"/>
                <a:gd name="T10" fmla="*/ 41 w 41"/>
                <a:gd name="T11" fmla="*/ 111 h 114"/>
                <a:gd name="T12" fmla="*/ 7 w 41"/>
                <a:gd name="T13" fmla="*/ 0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1" h="114">
                  <a:moveTo>
                    <a:pt x="7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14"/>
                    <a:pt x="0" y="114"/>
                    <a:pt x="0" y="114"/>
                  </a:cubicBezTo>
                  <a:cubicBezTo>
                    <a:pt x="2" y="114"/>
                    <a:pt x="4" y="114"/>
                    <a:pt x="6" y="114"/>
                  </a:cubicBezTo>
                  <a:cubicBezTo>
                    <a:pt x="16" y="114"/>
                    <a:pt x="28" y="114"/>
                    <a:pt x="40" y="112"/>
                  </a:cubicBezTo>
                  <a:cubicBezTo>
                    <a:pt x="41" y="112"/>
                    <a:pt x="41" y="111"/>
                    <a:pt x="41" y="111"/>
                  </a:cubicBezTo>
                  <a:cubicBezTo>
                    <a:pt x="7" y="0"/>
                    <a:pt x="7" y="0"/>
                    <a:pt x="7" y="0"/>
                  </a:cubicBezTo>
                </a:path>
              </a:pathLst>
            </a:custGeom>
            <a:solidFill>
              <a:srgbClr val="82B73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487" name="Group 7"/>
          <p:cNvGrpSpPr/>
          <p:nvPr userDrawn="1"/>
        </p:nvGrpSpPr>
        <p:grpSpPr>
          <a:xfrm rot="10800000" flipV="1">
            <a:off x="5687918" y="6225656"/>
            <a:ext cx="407320" cy="1299095"/>
            <a:chOff x="6959786" y="5355294"/>
            <a:chExt cx="407320" cy="1502706"/>
          </a:xfrm>
        </p:grpSpPr>
        <p:sp>
          <p:nvSpPr>
            <p:cNvPr id="488" name="Freeform 17"/>
            <p:cNvSpPr>
              <a:spLocks/>
            </p:cNvSpPr>
            <p:nvPr/>
          </p:nvSpPr>
          <p:spPr bwMode="auto">
            <a:xfrm>
              <a:off x="6970558" y="5365393"/>
              <a:ext cx="302965" cy="490130"/>
            </a:xfrm>
            <a:custGeom>
              <a:avLst/>
              <a:gdLst>
                <a:gd name="T0" fmla="*/ 450 w 450"/>
                <a:gd name="T1" fmla="*/ 657 h 728"/>
                <a:gd name="T2" fmla="*/ 242 w 450"/>
                <a:gd name="T3" fmla="*/ 0 h 728"/>
                <a:gd name="T4" fmla="*/ 197 w 450"/>
                <a:gd name="T5" fmla="*/ 0 h 728"/>
                <a:gd name="T6" fmla="*/ 0 w 450"/>
                <a:gd name="T7" fmla="*/ 681 h 728"/>
                <a:gd name="T8" fmla="*/ 12 w 450"/>
                <a:gd name="T9" fmla="*/ 728 h 728"/>
                <a:gd name="T10" fmla="*/ 424 w 450"/>
                <a:gd name="T11" fmla="*/ 726 h 728"/>
                <a:gd name="T12" fmla="*/ 450 w 450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50" h="728">
                  <a:moveTo>
                    <a:pt x="450" y="657"/>
                  </a:moveTo>
                  <a:lnTo>
                    <a:pt x="242" y="0"/>
                  </a:lnTo>
                  <a:lnTo>
                    <a:pt x="197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4" y="726"/>
                  </a:lnTo>
                  <a:lnTo>
                    <a:pt x="450" y="657"/>
                  </a:lnTo>
                  <a:close/>
                </a:path>
              </a:pathLst>
            </a:custGeom>
            <a:solidFill>
              <a:srgbClr val="F8E9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89" name="Freeform 18"/>
            <p:cNvSpPr>
              <a:spLocks/>
            </p:cNvSpPr>
            <p:nvPr/>
          </p:nvSpPr>
          <p:spPr bwMode="auto">
            <a:xfrm>
              <a:off x="6970558" y="5365393"/>
              <a:ext cx="302965" cy="490130"/>
            </a:xfrm>
            <a:custGeom>
              <a:avLst/>
              <a:gdLst>
                <a:gd name="T0" fmla="*/ 450 w 450"/>
                <a:gd name="T1" fmla="*/ 657 h 728"/>
                <a:gd name="T2" fmla="*/ 242 w 450"/>
                <a:gd name="T3" fmla="*/ 0 h 728"/>
                <a:gd name="T4" fmla="*/ 197 w 450"/>
                <a:gd name="T5" fmla="*/ 0 h 728"/>
                <a:gd name="T6" fmla="*/ 0 w 450"/>
                <a:gd name="T7" fmla="*/ 681 h 728"/>
                <a:gd name="T8" fmla="*/ 12 w 450"/>
                <a:gd name="T9" fmla="*/ 728 h 728"/>
                <a:gd name="T10" fmla="*/ 424 w 450"/>
                <a:gd name="T11" fmla="*/ 726 h 728"/>
                <a:gd name="T12" fmla="*/ 450 w 450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50" h="728">
                  <a:moveTo>
                    <a:pt x="450" y="657"/>
                  </a:moveTo>
                  <a:lnTo>
                    <a:pt x="242" y="0"/>
                  </a:lnTo>
                  <a:lnTo>
                    <a:pt x="197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4" y="726"/>
                  </a:lnTo>
                  <a:lnTo>
                    <a:pt x="450" y="657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90" name="Freeform 19"/>
            <p:cNvSpPr>
              <a:spLocks/>
            </p:cNvSpPr>
            <p:nvPr/>
          </p:nvSpPr>
          <p:spPr bwMode="auto">
            <a:xfrm>
              <a:off x="7058755" y="5786851"/>
              <a:ext cx="123879" cy="1068456"/>
            </a:xfrm>
            <a:custGeom>
              <a:avLst/>
              <a:gdLst>
                <a:gd name="T0" fmla="*/ 78 w 78"/>
                <a:gd name="T1" fmla="*/ 671 h 671"/>
                <a:gd name="T2" fmla="*/ 0 w 78"/>
                <a:gd name="T3" fmla="*/ 671 h 671"/>
                <a:gd name="T4" fmla="*/ 0 w 78"/>
                <a:gd name="T5" fmla="*/ 32 h 671"/>
                <a:gd name="T6" fmla="*/ 38 w 78"/>
                <a:gd name="T7" fmla="*/ 1 h 671"/>
                <a:gd name="T8" fmla="*/ 78 w 78"/>
                <a:gd name="T9" fmla="*/ 32 h 671"/>
                <a:gd name="T10" fmla="*/ 78 w 78"/>
                <a:gd name="T11" fmla="*/ 671 h 6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8" h="671">
                  <a:moveTo>
                    <a:pt x="78" y="671"/>
                  </a:moveTo>
                  <a:cubicBezTo>
                    <a:pt x="0" y="671"/>
                    <a:pt x="0" y="671"/>
                    <a:pt x="0" y="671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8" y="1"/>
                  </a:cubicBezTo>
                  <a:cubicBezTo>
                    <a:pt x="72" y="0"/>
                    <a:pt x="78" y="32"/>
                    <a:pt x="78" y="32"/>
                  </a:cubicBezTo>
                  <a:cubicBezTo>
                    <a:pt x="78" y="671"/>
                    <a:pt x="78" y="671"/>
                    <a:pt x="78" y="671"/>
                  </a:cubicBezTo>
                </a:path>
              </a:pathLst>
            </a:custGeom>
            <a:solidFill>
              <a:srgbClr val="44546A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91" name="Freeform 20"/>
            <p:cNvSpPr>
              <a:spLocks/>
            </p:cNvSpPr>
            <p:nvPr/>
          </p:nvSpPr>
          <p:spPr bwMode="auto">
            <a:xfrm>
              <a:off x="7181287" y="5783485"/>
              <a:ext cx="100315" cy="1069802"/>
            </a:xfrm>
            <a:custGeom>
              <a:avLst/>
              <a:gdLst>
                <a:gd name="T0" fmla="*/ 63 w 63"/>
                <a:gd name="T1" fmla="*/ 672 h 672"/>
                <a:gd name="T2" fmla="*/ 0 w 63"/>
                <a:gd name="T3" fmla="*/ 672 h 672"/>
                <a:gd name="T4" fmla="*/ 0 w 63"/>
                <a:gd name="T5" fmla="*/ 32 h 672"/>
                <a:gd name="T6" fmla="*/ 31 w 63"/>
                <a:gd name="T7" fmla="*/ 0 h 672"/>
                <a:gd name="T8" fmla="*/ 63 w 63"/>
                <a:gd name="T9" fmla="*/ 32 h 672"/>
                <a:gd name="T10" fmla="*/ 63 w 63"/>
                <a:gd name="T11" fmla="*/ 672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672">
                  <a:moveTo>
                    <a:pt x="63" y="672"/>
                  </a:moveTo>
                  <a:cubicBezTo>
                    <a:pt x="0" y="672"/>
                    <a:pt x="0" y="672"/>
                    <a:pt x="0" y="672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1" y="0"/>
                  </a:cubicBezTo>
                  <a:cubicBezTo>
                    <a:pt x="57" y="0"/>
                    <a:pt x="63" y="32"/>
                    <a:pt x="63" y="32"/>
                  </a:cubicBezTo>
                  <a:cubicBezTo>
                    <a:pt x="63" y="672"/>
                    <a:pt x="63" y="672"/>
                    <a:pt x="63" y="672"/>
                  </a:cubicBezTo>
                </a:path>
              </a:pathLst>
            </a:custGeom>
            <a:solidFill>
              <a:srgbClr val="F7787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92" name="Freeform 21"/>
            <p:cNvSpPr>
              <a:spLocks/>
            </p:cNvSpPr>
            <p:nvPr/>
          </p:nvSpPr>
          <p:spPr bwMode="auto">
            <a:xfrm>
              <a:off x="6959786" y="5783485"/>
              <a:ext cx="100315" cy="1069802"/>
            </a:xfrm>
            <a:custGeom>
              <a:avLst/>
              <a:gdLst>
                <a:gd name="T0" fmla="*/ 63 w 63"/>
                <a:gd name="T1" fmla="*/ 672 h 672"/>
                <a:gd name="T2" fmla="*/ 0 w 63"/>
                <a:gd name="T3" fmla="*/ 672 h 672"/>
                <a:gd name="T4" fmla="*/ 0 w 63"/>
                <a:gd name="T5" fmla="*/ 32 h 672"/>
                <a:gd name="T6" fmla="*/ 31 w 63"/>
                <a:gd name="T7" fmla="*/ 0 h 672"/>
                <a:gd name="T8" fmla="*/ 63 w 63"/>
                <a:gd name="T9" fmla="*/ 32 h 672"/>
                <a:gd name="T10" fmla="*/ 63 w 63"/>
                <a:gd name="T11" fmla="*/ 672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672">
                  <a:moveTo>
                    <a:pt x="63" y="672"/>
                  </a:moveTo>
                  <a:cubicBezTo>
                    <a:pt x="0" y="672"/>
                    <a:pt x="0" y="672"/>
                    <a:pt x="0" y="672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1" y="0"/>
                  </a:cubicBezTo>
                  <a:cubicBezTo>
                    <a:pt x="58" y="0"/>
                    <a:pt x="63" y="32"/>
                    <a:pt x="63" y="32"/>
                  </a:cubicBezTo>
                  <a:lnTo>
                    <a:pt x="63" y="672"/>
                  </a:lnTo>
                  <a:close/>
                </a:path>
              </a:pathLst>
            </a:custGeom>
            <a:solidFill>
              <a:srgbClr val="44546A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93" name="Freeform 22"/>
            <p:cNvSpPr>
              <a:spLocks/>
            </p:cNvSpPr>
            <p:nvPr/>
          </p:nvSpPr>
          <p:spPr bwMode="auto">
            <a:xfrm>
              <a:off x="7056735" y="5357314"/>
              <a:ext cx="130611" cy="191204"/>
            </a:xfrm>
            <a:custGeom>
              <a:avLst/>
              <a:gdLst>
                <a:gd name="T0" fmla="*/ 0 w 82"/>
                <a:gd name="T1" fmla="*/ 110 h 120"/>
                <a:gd name="T2" fmla="*/ 82 w 82"/>
                <a:gd name="T3" fmla="*/ 112 h 120"/>
                <a:gd name="T4" fmla="*/ 48 w 82"/>
                <a:gd name="T5" fmla="*/ 0 h 120"/>
                <a:gd name="T6" fmla="*/ 28 w 82"/>
                <a:gd name="T7" fmla="*/ 0 h 120"/>
                <a:gd name="T8" fmla="*/ 0 w 82"/>
                <a:gd name="T9" fmla="*/ 11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120">
                  <a:moveTo>
                    <a:pt x="0" y="110"/>
                  </a:moveTo>
                  <a:cubicBezTo>
                    <a:pt x="0" y="110"/>
                    <a:pt x="39" y="120"/>
                    <a:pt x="82" y="112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0" y="110"/>
                    <a:pt x="0" y="110"/>
                    <a:pt x="0" y="110"/>
                  </a:cubicBezTo>
                </a:path>
              </a:pathLst>
            </a:custGeom>
            <a:solidFill>
              <a:srgbClr val="44546A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94" name="Freeform 45"/>
            <p:cNvSpPr>
              <a:spLocks/>
            </p:cNvSpPr>
            <p:nvPr/>
          </p:nvSpPr>
          <p:spPr bwMode="auto">
            <a:xfrm>
              <a:off x="7117328" y="5355294"/>
              <a:ext cx="249778" cy="1502706"/>
            </a:xfrm>
            <a:custGeom>
              <a:avLst/>
              <a:gdLst>
                <a:gd name="T0" fmla="*/ 34 w 157"/>
                <a:gd name="T1" fmla="*/ 0 h 944"/>
                <a:gd name="T2" fmla="*/ 0 w 157"/>
                <a:gd name="T3" fmla="*/ 1 h 944"/>
                <a:gd name="T4" fmla="*/ 0 w 157"/>
                <a:gd name="T5" fmla="*/ 1 h 944"/>
                <a:gd name="T6" fmla="*/ 10 w 157"/>
                <a:gd name="T7" fmla="*/ 1 h 944"/>
                <a:gd name="T8" fmla="*/ 44 w 157"/>
                <a:gd name="T9" fmla="*/ 113 h 944"/>
                <a:gd name="T10" fmla="*/ 44 w 157"/>
                <a:gd name="T11" fmla="*/ 113 h 944"/>
                <a:gd name="T12" fmla="*/ 98 w 157"/>
                <a:gd name="T13" fmla="*/ 284 h 944"/>
                <a:gd name="T14" fmla="*/ 97 w 157"/>
                <a:gd name="T15" fmla="*/ 286 h 944"/>
                <a:gd name="T16" fmla="*/ 103 w 157"/>
                <a:gd name="T17" fmla="*/ 301 h 944"/>
                <a:gd name="T18" fmla="*/ 103 w 157"/>
                <a:gd name="T19" fmla="*/ 941 h 944"/>
                <a:gd name="T20" fmla="*/ 41 w 157"/>
                <a:gd name="T21" fmla="*/ 941 h 944"/>
                <a:gd name="T22" fmla="*/ 41 w 157"/>
                <a:gd name="T23" fmla="*/ 942 h 944"/>
                <a:gd name="T24" fmla="*/ 0 w 157"/>
                <a:gd name="T25" fmla="*/ 942 h 944"/>
                <a:gd name="T26" fmla="*/ 0 w 157"/>
                <a:gd name="T27" fmla="*/ 944 h 944"/>
                <a:gd name="T28" fmla="*/ 157 w 157"/>
                <a:gd name="T29" fmla="*/ 942 h 944"/>
                <a:gd name="T30" fmla="*/ 142 w 157"/>
                <a:gd name="T31" fmla="*/ 290 h 944"/>
                <a:gd name="T32" fmla="*/ 34 w 157"/>
                <a:gd name="T33" fmla="*/ 0 h 9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57" h="944">
                  <a:moveTo>
                    <a:pt x="34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0" y="1"/>
                    <a:pt x="10" y="1"/>
                    <a:pt x="10" y="1"/>
                  </a:cubicBezTo>
                  <a:cubicBezTo>
                    <a:pt x="44" y="113"/>
                    <a:pt x="44" y="113"/>
                    <a:pt x="44" y="113"/>
                  </a:cubicBezTo>
                  <a:cubicBezTo>
                    <a:pt x="44" y="113"/>
                    <a:pt x="44" y="113"/>
                    <a:pt x="44" y="113"/>
                  </a:cubicBezTo>
                  <a:cubicBezTo>
                    <a:pt x="98" y="284"/>
                    <a:pt x="98" y="284"/>
                    <a:pt x="98" y="284"/>
                  </a:cubicBezTo>
                  <a:cubicBezTo>
                    <a:pt x="97" y="286"/>
                    <a:pt x="97" y="286"/>
                    <a:pt x="97" y="286"/>
                  </a:cubicBezTo>
                  <a:cubicBezTo>
                    <a:pt x="101" y="293"/>
                    <a:pt x="103" y="301"/>
                    <a:pt x="103" y="301"/>
                  </a:cubicBezTo>
                  <a:cubicBezTo>
                    <a:pt x="103" y="941"/>
                    <a:pt x="103" y="941"/>
                    <a:pt x="103" y="941"/>
                  </a:cubicBezTo>
                  <a:cubicBezTo>
                    <a:pt x="41" y="941"/>
                    <a:pt x="41" y="941"/>
                    <a:pt x="41" y="941"/>
                  </a:cubicBezTo>
                  <a:cubicBezTo>
                    <a:pt x="41" y="942"/>
                    <a:pt x="41" y="942"/>
                    <a:pt x="41" y="942"/>
                  </a:cubicBezTo>
                  <a:cubicBezTo>
                    <a:pt x="0" y="942"/>
                    <a:pt x="0" y="942"/>
                    <a:pt x="0" y="942"/>
                  </a:cubicBezTo>
                  <a:cubicBezTo>
                    <a:pt x="0" y="944"/>
                    <a:pt x="0" y="944"/>
                    <a:pt x="0" y="944"/>
                  </a:cubicBezTo>
                  <a:cubicBezTo>
                    <a:pt x="157" y="942"/>
                    <a:pt x="157" y="942"/>
                    <a:pt x="157" y="942"/>
                  </a:cubicBezTo>
                  <a:cubicBezTo>
                    <a:pt x="142" y="290"/>
                    <a:pt x="142" y="290"/>
                    <a:pt x="142" y="290"/>
                  </a:cubicBezTo>
                  <a:cubicBezTo>
                    <a:pt x="34" y="0"/>
                    <a:pt x="34" y="0"/>
                    <a:pt x="34" y="0"/>
                  </a:cubicBezTo>
                </a:path>
              </a:pathLst>
            </a:custGeom>
            <a:solidFill>
              <a:srgbClr val="9C96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95" name="Freeform 46"/>
            <p:cNvSpPr>
              <a:spLocks/>
            </p:cNvSpPr>
            <p:nvPr/>
          </p:nvSpPr>
          <p:spPr bwMode="auto">
            <a:xfrm>
              <a:off x="7117328" y="5535727"/>
              <a:ext cx="156195" cy="295559"/>
            </a:xfrm>
            <a:custGeom>
              <a:avLst/>
              <a:gdLst>
                <a:gd name="T0" fmla="*/ 44 w 98"/>
                <a:gd name="T1" fmla="*/ 0 h 186"/>
                <a:gd name="T2" fmla="*/ 9 w 98"/>
                <a:gd name="T3" fmla="*/ 3 h 186"/>
                <a:gd name="T4" fmla="*/ 0 w 98"/>
                <a:gd name="T5" fmla="*/ 3 h 186"/>
                <a:gd name="T6" fmla="*/ 0 w 98"/>
                <a:gd name="T7" fmla="*/ 159 h 186"/>
                <a:gd name="T8" fmla="*/ 1 w 98"/>
                <a:gd name="T9" fmla="*/ 159 h 186"/>
                <a:gd name="T10" fmla="*/ 2 w 98"/>
                <a:gd name="T11" fmla="*/ 159 h 186"/>
                <a:gd name="T12" fmla="*/ 40 w 98"/>
                <a:gd name="T13" fmla="*/ 186 h 186"/>
                <a:gd name="T14" fmla="*/ 71 w 98"/>
                <a:gd name="T15" fmla="*/ 156 h 186"/>
                <a:gd name="T16" fmla="*/ 71 w 98"/>
                <a:gd name="T17" fmla="*/ 156 h 186"/>
                <a:gd name="T18" fmla="*/ 97 w 98"/>
                <a:gd name="T19" fmla="*/ 173 h 186"/>
                <a:gd name="T20" fmla="*/ 98 w 98"/>
                <a:gd name="T21" fmla="*/ 171 h 186"/>
                <a:gd name="T22" fmla="*/ 44 w 98"/>
                <a:gd name="T23" fmla="*/ 0 h 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98" h="186">
                  <a:moveTo>
                    <a:pt x="44" y="0"/>
                  </a:moveTo>
                  <a:cubicBezTo>
                    <a:pt x="31" y="2"/>
                    <a:pt x="20" y="3"/>
                    <a:pt x="9" y="3"/>
                  </a:cubicBezTo>
                  <a:cubicBezTo>
                    <a:pt x="6" y="3"/>
                    <a:pt x="3" y="3"/>
                    <a:pt x="0" y="3"/>
                  </a:cubicBezTo>
                  <a:cubicBezTo>
                    <a:pt x="0" y="159"/>
                    <a:pt x="0" y="159"/>
                    <a:pt x="0" y="159"/>
                  </a:cubicBezTo>
                  <a:cubicBezTo>
                    <a:pt x="0" y="159"/>
                    <a:pt x="1" y="159"/>
                    <a:pt x="1" y="159"/>
                  </a:cubicBezTo>
                  <a:cubicBezTo>
                    <a:pt x="2" y="159"/>
                    <a:pt x="2" y="159"/>
                    <a:pt x="2" y="159"/>
                  </a:cubicBezTo>
                  <a:cubicBezTo>
                    <a:pt x="27" y="159"/>
                    <a:pt x="37" y="177"/>
                    <a:pt x="40" y="186"/>
                  </a:cubicBezTo>
                  <a:cubicBezTo>
                    <a:pt x="42" y="179"/>
                    <a:pt x="48" y="157"/>
                    <a:pt x="71" y="156"/>
                  </a:cubicBezTo>
                  <a:cubicBezTo>
                    <a:pt x="71" y="156"/>
                    <a:pt x="71" y="156"/>
                    <a:pt x="71" y="156"/>
                  </a:cubicBezTo>
                  <a:cubicBezTo>
                    <a:pt x="85" y="156"/>
                    <a:pt x="92" y="165"/>
                    <a:pt x="97" y="173"/>
                  </a:cubicBezTo>
                  <a:cubicBezTo>
                    <a:pt x="98" y="171"/>
                    <a:pt x="98" y="171"/>
                    <a:pt x="98" y="171"/>
                  </a:cubicBezTo>
                  <a:cubicBezTo>
                    <a:pt x="44" y="0"/>
                    <a:pt x="44" y="0"/>
                    <a:pt x="44" y="0"/>
                  </a:cubicBezTo>
                </a:path>
              </a:pathLst>
            </a:custGeom>
            <a:solidFill>
              <a:srgbClr val="C2B3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96" name="Freeform 47"/>
            <p:cNvSpPr>
              <a:spLocks/>
            </p:cNvSpPr>
            <p:nvPr/>
          </p:nvSpPr>
          <p:spPr bwMode="auto">
            <a:xfrm>
              <a:off x="7117328" y="5788871"/>
              <a:ext cx="65306" cy="1066436"/>
            </a:xfrm>
            <a:custGeom>
              <a:avLst/>
              <a:gdLst>
                <a:gd name="T0" fmla="*/ 2 w 41"/>
                <a:gd name="T1" fmla="*/ 0 h 670"/>
                <a:gd name="T2" fmla="*/ 1 w 41"/>
                <a:gd name="T3" fmla="*/ 0 h 670"/>
                <a:gd name="T4" fmla="*/ 0 w 41"/>
                <a:gd name="T5" fmla="*/ 0 h 670"/>
                <a:gd name="T6" fmla="*/ 0 w 41"/>
                <a:gd name="T7" fmla="*/ 670 h 670"/>
                <a:gd name="T8" fmla="*/ 41 w 41"/>
                <a:gd name="T9" fmla="*/ 670 h 670"/>
                <a:gd name="T10" fmla="*/ 41 w 41"/>
                <a:gd name="T11" fmla="*/ 669 h 670"/>
                <a:gd name="T12" fmla="*/ 40 w 41"/>
                <a:gd name="T13" fmla="*/ 669 h 670"/>
                <a:gd name="T14" fmla="*/ 40 w 41"/>
                <a:gd name="T15" fmla="*/ 29 h 670"/>
                <a:gd name="T16" fmla="*/ 40 w 41"/>
                <a:gd name="T17" fmla="*/ 27 h 670"/>
                <a:gd name="T18" fmla="*/ 2 w 41"/>
                <a:gd name="T19" fmla="*/ 0 h 6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1" h="670">
                  <a:moveTo>
                    <a:pt x="2" y="0"/>
                  </a:moveTo>
                  <a:cubicBezTo>
                    <a:pt x="2" y="0"/>
                    <a:pt x="2" y="0"/>
                    <a:pt x="1" y="0"/>
                  </a:cubicBezTo>
                  <a:cubicBezTo>
                    <a:pt x="1" y="0"/>
                    <a:pt x="0" y="0"/>
                    <a:pt x="0" y="0"/>
                  </a:cubicBezTo>
                  <a:cubicBezTo>
                    <a:pt x="0" y="670"/>
                    <a:pt x="0" y="670"/>
                    <a:pt x="0" y="670"/>
                  </a:cubicBezTo>
                  <a:cubicBezTo>
                    <a:pt x="41" y="670"/>
                    <a:pt x="41" y="670"/>
                    <a:pt x="41" y="670"/>
                  </a:cubicBezTo>
                  <a:cubicBezTo>
                    <a:pt x="41" y="669"/>
                    <a:pt x="41" y="669"/>
                    <a:pt x="41" y="669"/>
                  </a:cubicBezTo>
                  <a:cubicBezTo>
                    <a:pt x="40" y="669"/>
                    <a:pt x="40" y="669"/>
                    <a:pt x="40" y="669"/>
                  </a:cubicBezTo>
                  <a:cubicBezTo>
                    <a:pt x="40" y="29"/>
                    <a:pt x="40" y="29"/>
                    <a:pt x="40" y="29"/>
                  </a:cubicBezTo>
                  <a:cubicBezTo>
                    <a:pt x="40" y="29"/>
                    <a:pt x="40" y="28"/>
                    <a:pt x="40" y="27"/>
                  </a:cubicBezTo>
                  <a:cubicBezTo>
                    <a:pt x="37" y="18"/>
                    <a:pt x="27" y="0"/>
                    <a:pt x="2" y="0"/>
                  </a:cubicBezTo>
                </a:path>
              </a:pathLst>
            </a:custGeom>
            <a:solidFill>
              <a:srgbClr val="44546A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97" name="Freeform 48"/>
            <p:cNvSpPr>
              <a:spLocks/>
            </p:cNvSpPr>
            <p:nvPr/>
          </p:nvSpPr>
          <p:spPr bwMode="auto">
            <a:xfrm>
              <a:off x="7181287" y="5783485"/>
              <a:ext cx="100315" cy="1069802"/>
            </a:xfrm>
            <a:custGeom>
              <a:avLst/>
              <a:gdLst>
                <a:gd name="T0" fmla="*/ 31 w 63"/>
                <a:gd name="T1" fmla="*/ 0 h 672"/>
                <a:gd name="T2" fmla="*/ 31 w 63"/>
                <a:gd name="T3" fmla="*/ 0 h 672"/>
                <a:gd name="T4" fmla="*/ 0 w 63"/>
                <a:gd name="T5" fmla="*/ 30 h 672"/>
                <a:gd name="T6" fmla="*/ 0 w 63"/>
                <a:gd name="T7" fmla="*/ 32 h 672"/>
                <a:gd name="T8" fmla="*/ 0 w 63"/>
                <a:gd name="T9" fmla="*/ 672 h 672"/>
                <a:gd name="T10" fmla="*/ 1 w 63"/>
                <a:gd name="T11" fmla="*/ 672 h 672"/>
                <a:gd name="T12" fmla="*/ 63 w 63"/>
                <a:gd name="T13" fmla="*/ 672 h 672"/>
                <a:gd name="T14" fmla="*/ 63 w 63"/>
                <a:gd name="T15" fmla="*/ 32 h 672"/>
                <a:gd name="T16" fmla="*/ 57 w 63"/>
                <a:gd name="T17" fmla="*/ 17 h 672"/>
                <a:gd name="T18" fmla="*/ 31 w 63"/>
                <a:gd name="T19" fmla="*/ 0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3" h="672">
                  <a:moveTo>
                    <a:pt x="31" y="0"/>
                  </a:moveTo>
                  <a:cubicBezTo>
                    <a:pt x="31" y="0"/>
                    <a:pt x="31" y="0"/>
                    <a:pt x="31" y="0"/>
                  </a:cubicBezTo>
                  <a:cubicBezTo>
                    <a:pt x="8" y="1"/>
                    <a:pt x="2" y="23"/>
                    <a:pt x="0" y="30"/>
                  </a:cubicBezTo>
                  <a:cubicBezTo>
                    <a:pt x="0" y="31"/>
                    <a:pt x="0" y="32"/>
                    <a:pt x="0" y="32"/>
                  </a:cubicBezTo>
                  <a:cubicBezTo>
                    <a:pt x="0" y="672"/>
                    <a:pt x="0" y="672"/>
                    <a:pt x="0" y="672"/>
                  </a:cubicBezTo>
                  <a:cubicBezTo>
                    <a:pt x="1" y="672"/>
                    <a:pt x="1" y="672"/>
                    <a:pt x="1" y="672"/>
                  </a:cubicBezTo>
                  <a:cubicBezTo>
                    <a:pt x="63" y="672"/>
                    <a:pt x="63" y="672"/>
                    <a:pt x="63" y="672"/>
                  </a:cubicBezTo>
                  <a:cubicBezTo>
                    <a:pt x="63" y="32"/>
                    <a:pt x="63" y="32"/>
                    <a:pt x="63" y="32"/>
                  </a:cubicBezTo>
                  <a:cubicBezTo>
                    <a:pt x="63" y="32"/>
                    <a:pt x="61" y="24"/>
                    <a:pt x="57" y="17"/>
                  </a:cubicBezTo>
                  <a:cubicBezTo>
                    <a:pt x="52" y="9"/>
                    <a:pt x="45" y="0"/>
                    <a:pt x="31" y="0"/>
                  </a:cubicBezTo>
                </a:path>
              </a:pathLst>
            </a:custGeom>
            <a:solidFill>
              <a:srgbClr val="44546A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98" name="Freeform 49"/>
            <p:cNvSpPr>
              <a:spLocks/>
            </p:cNvSpPr>
            <p:nvPr/>
          </p:nvSpPr>
          <p:spPr bwMode="auto">
            <a:xfrm>
              <a:off x="7117328" y="5357314"/>
              <a:ext cx="70019" cy="183125"/>
            </a:xfrm>
            <a:custGeom>
              <a:avLst/>
              <a:gdLst>
                <a:gd name="T0" fmla="*/ 10 w 44"/>
                <a:gd name="T1" fmla="*/ 0 h 115"/>
                <a:gd name="T2" fmla="*/ 0 w 44"/>
                <a:gd name="T3" fmla="*/ 0 h 115"/>
                <a:gd name="T4" fmla="*/ 0 w 44"/>
                <a:gd name="T5" fmla="*/ 115 h 115"/>
                <a:gd name="T6" fmla="*/ 9 w 44"/>
                <a:gd name="T7" fmla="*/ 115 h 115"/>
                <a:gd name="T8" fmla="*/ 44 w 44"/>
                <a:gd name="T9" fmla="*/ 112 h 115"/>
                <a:gd name="T10" fmla="*/ 44 w 44"/>
                <a:gd name="T11" fmla="*/ 112 h 115"/>
                <a:gd name="T12" fmla="*/ 10 w 44"/>
                <a:gd name="T13" fmla="*/ 0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" h="115">
                  <a:moveTo>
                    <a:pt x="1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15"/>
                    <a:pt x="0" y="115"/>
                    <a:pt x="0" y="115"/>
                  </a:cubicBezTo>
                  <a:cubicBezTo>
                    <a:pt x="3" y="115"/>
                    <a:pt x="6" y="115"/>
                    <a:pt x="9" y="115"/>
                  </a:cubicBezTo>
                  <a:cubicBezTo>
                    <a:pt x="20" y="115"/>
                    <a:pt x="31" y="114"/>
                    <a:pt x="44" y="112"/>
                  </a:cubicBezTo>
                  <a:cubicBezTo>
                    <a:pt x="44" y="112"/>
                    <a:pt x="44" y="112"/>
                    <a:pt x="44" y="112"/>
                  </a:cubicBezTo>
                  <a:cubicBezTo>
                    <a:pt x="10" y="0"/>
                    <a:pt x="10" y="0"/>
                    <a:pt x="10" y="0"/>
                  </a:cubicBezTo>
                </a:path>
              </a:pathLst>
            </a:custGeom>
            <a:solidFill>
              <a:srgbClr val="44546A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499" name="Group 5"/>
          <p:cNvGrpSpPr/>
          <p:nvPr userDrawn="1"/>
        </p:nvGrpSpPr>
        <p:grpSpPr>
          <a:xfrm rot="10800000" flipV="1">
            <a:off x="6252450" y="6225656"/>
            <a:ext cx="403952" cy="2167807"/>
            <a:chOff x="6007804" y="4266641"/>
            <a:chExt cx="403952" cy="2588666"/>
          </a:xfrm>
        </p:grpSpPr>
        <p:sp>
          <p:nvSpPr>
            <p:cNvPr id="500" name="Freeform 29"/>
            <p:cNvSpPr>
              <a:spLocks/>
            </p:cNvSpPr>
            <p:nvPr/>
          </p:nvSpPr>
          <p:spPr bwMode="auto">
            <a:xfrm>
              <a:off x="6018576" y="4273373"/>
              <a:ext cx="300945" cy="490130"/>
            </a:xfrm>
            <a:custGeom>
              <a:avLst/>
              <a:gdLst>
                <a:gd name="T0" fmla="*/ 447 w 447"/>
                <a:gd name="T1" fmla="*/ 657 h 728"/>
                <a:gd name="T2" fmla="*/ 242 w 447"/>
                <a:gd name="T3" fmla="*/ 0 h 728"/>
                <a:gd name="T4" fmla="*/ 197 w 447"/>
                <a:gd name="T5" fmla="*/ 0 h 728"/>
                <a:gd name="T6" fmla="*/ 0 w 447"/>
                <a:gd name="T7" fmla="*/ 681 h 728"/>
                <a:gd name="T8" fmla="*/ 12 w 447"/>
                <a:gd name="T9" fmla="*/ 728 h 728"/>
                <a:gd name="T10" fmla="*/ 424 w 447"/>
                <a:gd name="T11" fmla="*/ 726 h 728"/>
                <a:gd name="T12" fmla="*/ 447 w 447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7" h="728">
                  <a:moveTo>
                    <a:pt x="447" y="657"/>
                  </a:moveTo>
                  <a:lnTo>
                    <a:pt x="242" y="0"/>
                  </a:lnTo>
                  <a:lnTo>
                    <a:pt x="197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4" y="726"/>
                  </a:lnTo>
                  <a:lnTo>
                    <a:pt x="447" y="657"/>
                  </a:lnTo>
                  <a:close/>
                </a:path>
              </a:pathLst>
            </a:custGeom>
            <a:solidFill>
              <a:srgbClr val="F8E9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01" name="Freeform 30"/>
            <p:cNvSpPr>
              <a:spLocks/>
            </p:cNvSpPr>
            <p:nvPr/>
          </p:nvSpPr>
          <p:spPr bwMode="auto">
            <a:xfrm>
              <a:off x="6018576" y="4273373"/>
              <a:ext cx="300945" cy="490130"/>
            </a:xfrm>
            <a:custGeom>
              <a:avLst/>
              <a:gdLst>
                <a:gd name="T0" fmla="*/ 447 w 447"/>
                <a:gd name="T1" fmla="*/ 657 h 728"/>
                <a:gd name="T2" fmla="*/ 242 w 447"/>
                <a:gd name="T3" fmla="*/ 0 h 728"/>
                <a:gd name="T4" fmla="*/ 197 w 447"/>
                <a:gd name="T5" fmla="*/ 0 h 728"/>
                <a:gd name="T6" fmla="*/ 0 w 447"/>
                <a:gd name="T7" fmla="*/ 681 h 728"/>
                <a:gd name="T8" fmla="*/ 12 w 447"/>
                <a:gd name="T9" fmla="*/ 728 h 728"/>
                <a:gd name="T10" fmla="*/ 424 w 447"/>
                <a:gd name="T11" fmla="*/ 726 h 728"/>
                <a:gd name="T12" fmla="*/ 447 w 447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7" h="728">
                  <a:moveTo>
                    <a:pt x="447" y="657"/>
                  </a:moveTo>
                  <a:lnTo>
                    <a:pt x="242" y="0"/>
                  </a:lnTo>
                  <a:lnTo>
                    <a:pt x="197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4" y="726"/>
                  </a:lnTo>
                  <a:lnTo>
                    <a:pt x="447" y="657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02" name="Freeform 31"/>
            <p:cNvSpPr>
              <a:spLocks/>
            </p:cNvSpPr>
            <p:nvPr/>
          </p:nvSpPr>
          <p:spPr bwMode="auto">
            <a:xfrm>
              <a:off x="6104752" y="4694831"/>
              <a:ext cx="125899" cy="2160476"/>
            </a:xfrm>
            <a:custGeom>
              <a:avLst/>
              <a:gdLst>
                <a:gd name="T0" fmla="*/ 79 w 79"/>
                <a:gd name="T1" fmla="*/ 1357 h 1357"/>
                <a:gd name="T2" fmla="*/ 0 w 79"/>
                <a:gd name="T3" fmla="*/ 1357 h 1357"/>
                <a:gd name="T4" fmla="*/ 0 w 79"/>
                <a:gd name="T5" fmla="*/ 32 h 1357"/>
                <a:gd name="T6" fmla="*/ 39 w 79"/>
                <a:gd name="T7" fmla="*/ 1 h 1357"/>
                <a:gd name="T8" fmla="*/ 79 w 79"/>
                <a:gd name="T9" fmla="*/ 32 h 1357"/>
                <a:gd name="T10" fmla="*/ 79 w 79"/>
                <a:gd name="T11" fmla="*/ 1357 h 13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9" h="1357">
                  <a:moveTo>
                    <a:pt x="79" y="1357"/>
                  </a:moveTo>
                  <a:cubicBezTo>
                    <a:pt x="0" y="1357"/>
                    <a:pt x="0" y="1357"/>
                    <a:pt x="0" y="1357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5" y="1"/>
                    <a:pt x="39" y="1"/>
                  </a:cubicBezTo>
                  <a:cubicBezTo>
                    <a:pt x="73" y="0"/>
                    <a:pt x="79" y="32"/>
                    <a:pt x="79" y="32"/>
                  </a:cubicBezTo>
                  <a:cubicBezTo>
                    <a:pt x="79" y="1357"/>
                    <a:pt x="79" y="1357"/>
                    <a:pt x="79" y="1357"/>
                  </a:cubicBezTo>
                </a:path>
              </a:pathLst>
            </a:custGeom>
            <a:solidFill>
              <a:srgbClr val="F39C11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03" name="Freeform 32"/>
            <p:cNvSpPr>
              <a:spLocks/>
            </p:cNvSpPr>
            <p:nvPr/>
          </p:nvSpPr>
          <p:spPr bwMode="auto">
            <a:xfrm>
              <a:off x="6228631" y="4692138"/>
              <a:ext cx="100315" cy="2161149"/>
            </a:xfrm>
            <a:custGeom>
              <a:avLst/>
              <a:gdLst>
                <a:gd name="T0" fmla="*/ 63 w 63"/>
                <a:gd name="T1" fmla="*/ 1358 h 1358"/>
                <a:gd name="T2" fmla="*/ 0 w 63"/>
                <a:gd name="T3" fmla="*/ 1358 h 1358"/>
                <a:gd name="T4" fmla="*/ 0 w 63"/>
                <a:gd name="T5" fmla="*/ 32 h 1358"/>
                <a:gd name="T6" fmla="*/ 30 w 63"/>
                <a:gd name="T7" fmla="*/ 0 h 1358"/>
                <a:gd name="T8" fmla="*/ 63 w 63"/>
                <a:gd name="T9" fmla="*/ 32 h 1358"/>
                <a:gd name="T10" fmla="*/ 63 w 63"/>
                <a:gd name="T11" fmla="*/ 1358 h 13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1358">
                  <a:moveTo>
                    <a:pt x="63" y="1358"/>
                  </a:moveTo>
                  <a:cubicBezTo>
                    <a:pt x="0" y="1358"/>
                    <a:pt x="0" y="1358"/>
                    <a:pt x="0" y="1358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0" y="0"/>
                  </a:cubicBezTo>
                  <a:cubicBezTo>
                    <a:pt x="57" y="0"/>
                    <a:pt x="63" y="32"/>
                    <a:pt x="63" y="32"/>
                  </a:cubicBezTo>
                  <a:cubicBezTo>
                    <a:pt x="63" y="1358"/>
                    <a:pt x="63" y="1358"/>
                    <a:pt x="63" y="1358"/>
                  </a:cubicBezTo>
                </a:path>
              </a:pathLst>
            </a:custGeom>
            <a:solidFill>
              <a:srgbClr val="FFB1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04" name="Freeform 33"/>
            <p:cNvSpPr>
              <a:spLocks/>
            </p:cNvSpPr>
            <p:nvPr/>
          </p:nvSpPr>
          <p:spPr bwMode="auto">
            <a:xfrm>
              <a:off x="6007804" y="4692138"/>
              <a:ext cx="100315" cy="2161149"/>
            </a:xfrm>
            <a:custGeom>
              <a:avLst/>
              <a:gdLst>
                <a:gd name="T0" fmla="*/ 63 w 63"/>
                <a:gd name="T1" fmla="*/ 1358 h 1358"/>
                <a:gd name="T2" fmla="*/ 0 w 63"/>
                <a:gd name="T3" fmla="*/ 1358 h 1358"/>
                <a:gd name="T4" fmla="*/ 0 w 63"/>
                <a:gd name="T5" fmla="*/ 32 h 1358"/>
                <a:gd name="T6" fmla="*/ 31 w 63"/>
                <a:gd name="T7" fmla="*/ 0 h 1358"/>
                <a:gd name="T8" fmla="*/ 63 w 63"/>
                <a:gd name="T9" fmla="*/ 32 h 1358"/>
                <a:gd name="T10" fmla="*/ 63 w 63"/>
                <a:gd name="T11" fmla="*/ 1358 h 13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1358">
                  <a:moveTo>
                    <a:pt x="63" y="1358"/>
                  </a:moveTo>
                  <a:cubicBezTo>
                    <a:pt x="0" y="1358"/>
                    <a:pt x="0" y="1358"/>
                    <a:pt x="0" y="1358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1" y="0"/>
                  </a:cubicBezTo>
                  <a:cubicBezTo>
                    <a:pt x="58" y="0"/>
                    <a:pt x="63" y="32"/>
                    <a:pt x="63" y="32"/>
                  </a:cubicBezTo>
                  <a:lnTo>
                    <a:pt x="63" y="1358"/>
                  </a:lnTo>
                  <a:close/>
                </a:path>
              </a:pathLst>
            </a:custGeom>
            <a:solidFill>
              <a:srgbClr val="F39C11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05" name="Freeform 34"/>
            <p:cNvSpPr>
              <a:spLocks/>
            </p:cNvSpPr>
            <p:nvPr/>
          </p:nvSpPr>
          <p:spPr bwMode="auto">
            <a:xfrm>
              <a:off x="6104752" y="4268661"/>
              <a:ext cx="129265" cy="185818"/>
            </a:xfrm>
            <a:custGeom>
              <a:avLst/>
              <a:gdLst>
                <a:gd name="T0" fmla="*/ 0 w 81"/>
                <a:gd name="T1" fmla="*/ 107 h 117"/>
                <a:gd name="T2" fmla="*/ 81 w 81"/>
                <a:gd name="T3" fmla="*/ 109 h 117"/>
                <a:gd name="T4" fmla="*/ 48 w 81"/>
                <a:gd name="T5" fmla="*/ 0 h 117"/>
                <a:gd name="T6" fmla="*/ 28 w 81"/>
                <a:gd name="T7" fmla="*/ 0 h 117"/>
                <a:gd name="T8" fmla="*/ 0 w 81"/>
                <a:gd name="T9" fmla="*/ 10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1" h="117">
                  <a:moveTo>
                    <a:pt x="0" y="107"/>
                  </a:moveTo>
                  <a:cubicBezTo>
                    <a:pt x="0" y="107"/>
                    <a:pt x="39" y="117"/>
                    <a:pt x="81" y="109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0" y="107"/>
                    <a:pt x="0" y="107"/>
                    <a:pt x="0" y="107"/>
                  </a:cubicBezTo>
                </a:path>
              </a:pathLst>
            </a:custGeom>
            <a:solidFill>
              <a:srgbClr val="F39C11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06" name="Freeform 50"/>
            <p:cNvSpPr>
              <a:spLocks/>
            </p:cNvSpPr>
            <p:nvPr/>
          </p:nvSpPr>
          <p:spPr bwMode="auto">
            <a:xfrm>
              <a:off x="6173424" y="4266641"/>
              <a:ext cx="238332" cy="2588666"/>
            </a:xfrm>
            <a:custGeom>
              <a:avLst/>
              <a:gdLst>
                <a:gd name="T0" fmla="*/ 27 w 150"/>
                <a:gd name="T1" fmla="*/ 0 h 1626"/>
                <a:gd name="T2" fmla="*/ 0 w 150"/>
                <a:gd name="T3" fmla="*/ 1 h 1626"/>
                <a:gd name="T4" fmla="*/ 5 w 150"/>
                <a:gd name="T5" fmla="*/ 1 h 1626"/>
                <a:gd name="T6" fmla="*/ 38 w 150"/>
                <a:gd name="T7" fmla="*/ 110 h 1626"/>
                <a:gd name="T8" fmla="*/ 92 w 150"/>
                <a:gd name="T9" fmla="*/ 282 h 1626"/>
                <a:gd name="T10" fmla="*/ 92 w 150"/>
                <a:gd name="T11" fmla="*/ 284 h 1626"/>
                <a:gd name="T12" fmla="*/ 98 w 150"/>
                <a:gd name="T13" fmla="*/ 299 h 1626"/>
                <a:gd name="T14" fmla="*/ 98 w 150"/>
                <a:gd name="T15" fmla="*/ 1625 h 1626"/>
                <a:gd name="T16" fmla="*/ 36 w 150"/>
                <a:gd name="T17" fmla="*/ 1625 h 1626"/>
                <a:gd name="T18" fmla="*/ 36 w 150"/>
                <a:gd name="T19" fmla="*/ 1626 h 1626"/>
                <a:gd name="T20" fmla="*/ 150 w 150"/>
                <a:gd name="T21" fmla="*/ 1626 h 1626"/>
                <a:gd name="T22" fmla="*/ 135 w 150"/>
                <a:gd name="T23" fmla="*/ 290 h 1626"/>
                <a:gd name="T24" fmla="*/ 27 w 150"/>
                <a:gd name="T25" fmla="*/ 0 h 16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50" h="1626">
                  <a:moveTo>
                    <a:pt x="27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38" y="110"/>
                    <a:pt x="38" y="110"/>
                    <a:pt x="38" y="110"/>
                  </a:cubicBezTo>
                  <a:cubicBezTo>
                    <a:pt x="92" y="282"/>
                    <a:pt x="92" y="282"/>
                    <a:pt x="92" y="282"/>
                  </a:cubicBezTo>
                  <a:cubicBezTo>
                    <a:pt x="92" y="284"/>
                    <a:pt x="92" y="284"/>
                    <a:pt x="92" y="284"/>
                  </a:cubicBezTo>
                  <a:cubicBezTo>
                    <a:pt x="96" y="291"/>
                    <a:pt x="98" y="299"/>
                    <a:pt x="98" y="299"/>
                  </a:cubicBezTo>
                  <a:cubicBezTo>
                    <a:pt x="98" y="1625"/>
                    <a:pt x="98" y="1625"/>
                    <a:pt x="98" y="1625"/>
                  </a:cubicBezTo>
                  <a:cubicBezTo>
                    <a:pt x="36" y="1625"/>
                    <a:pt x="36" y="1625"/>
                    <a:pt x="36" y="1625"/>
                  </a:cubicBezTo>
                  <a:cubicBezTo>
                    <a:pt x="36" y="1626"/>
                    <a:pt x="36" y="1626"/>
                    <a:pt x="36" y="1626"/>
                  </a:cubicBezTo>
                  <a:cubicBezTo>
                    <a:pt x="150" y="1626"/>
                    <a:pt x="150" y="1626"/>
                    <a:pt x="150" y="1626"/>
                  </a:cubicBezTo>
                  <a:cubicBezTo>
                    <a:pt x="135" y="290"/>
                    <a:pt x="135" y="290"/>
                    <a:pt x="135" y="290"/>
                  </a:cubicBezTo>
                  <a:cubicBezTo>
                    <a:pt x="27" y="0"/>
                    <a:pt x="27" y="0"/>
                    <a:pt x="27" y="0"/>
                  </a:cubicBezTo>
                </a:path>
              </a:pathLst>
            </a:custGeom>
            <a:solidFill>
              <a:srgbClr val="9C96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07" name="Freeform 51"/>
            <p:cNvSpPr>
              <a:spLocks/>
            </p:cNvSpPr>
            <p:nvPr/>
          </p:nvSpPr>
          <p:spPr bwMode="auto">
            <a:xfrm>
              <a:off x="6161979" y="4441687"/>
              <a:ext cx="157542" cy="298252"/>
            </a:xfrm>
            <a:custGeom>
              <a:avLst/>
              <a:gdLst>
                <a:gd name="T0" fmla="*/ 45 w 99"/>
                <a:gd name="T1" fmla="*/ 0 h 187"/>
                <a:gd name="T2" fmla="*/ 45 w 99"/>
                <a:gd name="T3" fmla="*/ 0 h 187"/>
                <a:gd name="T4" fmla="*/ 11 w 99"/>
                <a:gd name="T5" fmla="*/ 3 h 187"/>
                <a:gd name="T6" fmla="*/ 0 w 99"/>
                <a:gd name="T7" fmla="*/ 3 h 187"/>
                <a:gd name="T8" fmla="*/ 0 w 99"/>
                <a:gd name="T9" fmla="*/ 160 h 187"/>
                <a:gd name="T10" fmla="*/ 3 w 99"/>
                <a:gd name="T11" fmla="*/ 160 h 187"/>
                <a:gd name="T12" fmla="*/ 4 w 99"/>
                <a:gd name="T13" fmla="*/ 160 h 187"/>
                <a:gd name="T14" fmla="*/ 42 w 99"/>
                <a:gd name="T15" fmla="*/ 187 h 187"/>
                <a:gd name="T16" fmla="*/ 72 w 99"/>
                <a:gd name="T17" fmla="*/ 157 h 187"/>
                <a:gd name="T18" fmla="*/ 73 w 99"/>
                <a:gd name="T19" fmla="*/ 157 h 187"/>
                <a:gd name="T20" fmla="*/ 99 w 99"/>
                <a:gd name="T21" fmla="*/ 174 h 187"/>
                <a:gd name="T22" fmla="*/ 99 w 99"/>
                <a:gd name="T23" fmla="*/ 172 h 187"/>
                <a:gd name="T24" fmla="*/ 45 w 99"/>
                <a:gd name="T25" fmla="*/ 0 h 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9" h="187">
                  <a:moveTo>
                    <a:pt x="45" y="0"/>
                  </a:moveTo>
                  <a:cubicBezTo>
                    <a:pt x="45" y="0"/>
                    <a:pt x="45" y="0"/>
                    <a:pt x="45" y="0"/>
                  </a:cubicBezTo>
                  <a:cubicBezTo>
                    <a:pt x="33" y="2"/>
                    <a:pt x="21" y="3"/>
                    <a:pt x="11" y="3"/>
                  </a:cubicBezTo>
                  <a:cubicBezTo>
                    <a:pt x="7" y="3"/>
                    <a:pt x="3" y="3"/>
                    <a:pt x="0" y="3"/>
                  </a:cubicBezTo>
                  <a:cubicBezTo>
                    <a:pt x="0" y="160"/>
                    <a:pt x="0" y="160"/>
                    <a:pt x="0" y="160"/>
                  </a:cubicBezTo>
                  <a:cubicBezTo>
                    <a:pt x="1" y="160"/>
                    <a:pt x="2" y="160"/>
                    <a:pt x="3" y="160"/>
                  </a:cubicBezTo>
                  <a:cubicBezTo>
                    <a:pt x="3" y="160"/>
                    <a:pt x="4" y="160"/>
                    <a:pt x="4" y="160"/>
                  </a:cubicBezTo>
                  <a:cubicBezTo>
                    <a:pt x="29" y="160"/>
                    <a:pt x="39" y="178"/>
                    <a:pt x="42" y="187"/>
                  </a:cubicBezTo>
                  <a:cubicBezTo>
                    <a:pt x="44" y="179"/>
                    <a:pt x="50" y="158"/>
                    <a:pt x="72" y="157"/>
                  </a:cubicBezTo>
                  <a:cubicBezTo>
                    <a:pt x="73" y="157"/>
                    <a:pt x="73" y="157"/>
                    <a:pt x="73" y="157"/>
                  </a:cubicBezTo>
                  <a:cubicBezTo>
                    <a:pt x="87" y="157"/>
                    <a:pt x="94" y="166"/>
                    <a:pt x="99" y="174"/>
                  </a:cubicBezTo>
                  <a:cubicBezTo>
                    <a:pt x="99" y="172"/>
                    <a:pt x="99" y="172"/>
                    <a:pt x="99" y="172"/>
                  </a:cubicBezTo>
                  <a:cubicBezTo>
                    <a:pt x="45" y="0"/>
                    <a:pt x="45" y="0"/>
                    <a:pt x="45" y="0"/>
                  </a:cubicBezTo>
                </a:path>
              </a:pathLst>
            </a:custGeom>
            <a:solidFill>
              <a:srgbClr val="C2B3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08" name="Freeform 52"/>
            <p:cNvSpPr>
              <a:spLocks/>
            </p:cNvSpPr>
            <p:nvPr/>
          </p:nvSpPr>
          <p:spPr bwMode="auto">
            <a:xfrm>
              <a:off x="6161979" y="4696851"/>
              <a:ext cx="68672" cy="2158456"/>
            </a:xfrm>
            <a:custGeom>
              <a:avLst/>
              <a:gdLst>
                <a:gd name="T0" fmla="*/ 4 w 43"/>
                <a:gd name="T1" fmla="*/ 0 h 1356"/>
                <a:gd name="T2" fmla="*/ 3 w 43"/>
                <a:gd name="T3" fmla="*/ 0 h 1356"/>
                <a:gd name="T4" fmla="*/ 0 w 43"/>
                <a:gd name="T5" fmla="*/ 0 h 1356"/>
                <a:gd name="T6" fmla="*/ 0 w 43"/>
                <a:gd name="T7" fmla="*/ 1356 h 1356"/>
                <a:gd name="T8" fmla="*/ 43 w 43"/>
                <a:gd name="T9" fmla="*/ 1356 h 1356"/>
                <a:gd name="T10" fmla="*/ 43 w 43"/>
                <a:gd name="T11" fmla="*/ 1355 h 1356"/>
                <a:gd name="T12" fmla="*/ 42 w 43"/>
                <a:gd name="T13" fmla="*/ 1355 h 1356"/>
                <a:gd name="T14" fmla="*/ 42 w 43"/>
                <a:gd name="T15" fmla="*/ 29 h 1356"/>
                <a:gd name="T16" fmla="*/ 42 w 43"/>
                <a:gd name="T17" fmla="*/ 27 h 1356"/>
                <a:gd name="T18" fmla="*/ 4 w 43"/>
                <a:gd name="T19" fmla="*/ 0 h 13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3" h="1356">
                  <a:moveTo>
                    <a:pt x="4" y="0"/>
                  </a:moveTo>
                  <a:cubicBezTo>
                    <a:pt x="4" y="0"/>
                    <a:pt x="3" y="0"/>
                    <a:pt x="3" y="0"/>
                  </a:cubicBezTo>
                  <a:cubicBezTo>
                    <a:pt x="2" y="0"/>
                    <a:pt x="1" y="0"/>
                    <a:pt x="0" y="0"/>
                  </a:cubicBezTo>
                  <a:cubicBezTo>
                    <a:pt x="0" y="1356"/>
                    <a:pt x="0" y="1356"/>
                    <a:pt x="0" y="1356"/>
                  </a:cubicBezTo>
                  <a:cubicBezTo>
                    <a:pt x="43" y="1356"/>
                    <a:pt x="43" y="1356"/>
                    <a:pt x="43" y="1356"/>
                  </a:cubicBezTo>
                  <a:cubicBezTo>
                    <a:pt x="43" y="1355"/>
                    <a:pt x="43" y="1355"/>
                    <a:pt x="43" y="1355"/>
                  </a:cubicBezTo>
                  <a:cubicBezTo>
                    <a:pt x="42" y="1355"/>
                    <a:pt x="42" y="1355"/>
                    <a:pt x="42" y="1355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2" y="29"/>
                    <a:pt x="42" y="28"/>
                    <a:pt x="42" y="27"/>
                  </a:cubicBezTo>
                  <a:cubicBezTo>
                    <a:pt x="39" y="18"/>
                    <a:pt x="29" y="0"/>
                    <a:pt x="4" y="0"/>
                  </a:cubicBezTo>
                </a:path>
              </a:pathLst>
            </a:custGeom>
            <a:solidFill>
              <a:srgbClr val="F39C1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09" name="Freeform 53"/>
            <p:cNvSpPr>
              <a:spLocks/>
            </p:cNvSpPr>
            <p:nvPr/>
          </p:nvSpPr>
          <p:spPr bwMode="auto">
            <a:xfrm>
              <a:off x="6228631" y="4692138"/>
              <a:ext cx="100315" cy="2161149"/>
            </a:xfrm>
            <a:custGeom>
              <a:avLst/>
              <a:gdLst>
                <a:gd name="T0" fmla="*/ 31 w 63"/>
                <a:gd name="T1" fmla="*/ 0 h 1358"/>
                <a:gd name="T2" fmla="*/ 30 w 63"/>
                <a:gd name="T3" fmla="*/ 0 h 1358"/>
                <a:gd name="T4" fmla="*/ 0 w 63"/>
                <a:gd name="T5" fmla="*/ 30 h 1358"/>
                <a:gd name="T6" fmla="*/ 0 w 63"/>
                <a:gd name="T7" fmla="*/ 32 h 1358"/>
                <a:gd name="T8" fmla="*/ 0 w 63"/>
                <a:gd name="T9" fmla="*/ 1358 h 1358"/>
                <a:gd name="T10" fmla="*/ 1 w 63"/>
                <a:gd name="T11" fmla="*/ 1358 h 1358"/>
                <a:gd name="T12" fmla="*/ 63 w 63"/>
                <a:gd name="T13" fmla="*/ 1358 h 1358"/>
                <a:gd name="T14" fmla="*/ 63 w 63"/>
                <a:gd name="T15" fmla="*/ 32 h 1358"/>
                <a:gd name="T16" fmla="*/ 57 w 63"/>
                <a:gd name="T17" fmla="*/ 17 h 1358"/>
                <a:gd name="T18" fmla="*/ 31 w 63"/>
                <a:gd name="T19" fmla="*/ 0 h 13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3" h="1358">
                  <a:moveTo>
                    <a:pt x="31" y="0"/>
                  </a:moveTo>
                  <a:cubicBezTo>
                    <a:pt x="31" y="0"/>
                    <a:pt x="31" y="0"/>
                    <a:pt x="30" y="0"/>
                  </a:cubicBezTo>
                  <a:cubicBezTo>
                    <a:pt x="8" y="1"/>
                    <a:pt x="2" y="22"/>
                    <a:pt x="0" y="30"/>
                  </a:cubicBezTo>
                  <a:cubicBezTo>
                    <a:pt x="0" y="31"/>
                    <a:pt x="0" y="32"/>
                    <a:pt x="0" y="32"/>
                  </a:cubicBezTo>
                  <a:cubicBezTo>
                    <a:pt x="0" y="1358"/>
                    <a:pt x="0" y="1358"/>
                    <a:pt x="0" y="1358"/>
                  </a:cubicBezTo>
                  <a:cubicBezTo>
                    <a:pt x="1" y="1358"/>
                    <a:pt x="1" y="1358"/>
                    <a:pt x="1" y="1358"/>
                  </a:cubicBezTo>
                  <a:cubicBezTo>
                    <a:pt x="63" y="1358"/>
                    <a:pt x="63" y="1358"/>
                    <a:pt x="63" y="1358"/>
                  </a:cubicBezTo>
                  <a:cubicBezTo>
                    <a:pt x="63" y="32"/>
                    <a:pt x="63" y="32"/>
                    <a:pt x="63" y="32"/>
                  </a:cubicBezTo>
                  <a:cubicBezTo>
                    <a:pt x="63" y="32"/>
                    <a:pt x="61" y="24"/>
                    <a:pt x="57" y="17"/>
                  </a:cubicBezTo>
                  <a:cubicBezTo>
                    <a:pt x="52" y="9"/>
                    <a:pt x="45" y="0"/>
                    <a:pt x="31" y="0"/>
                  </a:cubicBezTo>
                </a:path>
              </a:pathLst>
            </a:custGeom>
            <a:solidFill>
              <a:srgbClr val="F39C1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10" name="Freeform 54"/>
            <p:cNvSpPr>
              <a:spLocks/>
            </p:cNvSpPr>
            <p:nvPr/>
          </p:nvSpPr>
          <p:spPr bwMode="auto">
            <a:xfrm>
              <a:off x="6161979" y="4268661"/>
              <a:ext cx="72038" cy="178413"/>
            </a:xfrm>
            <a:custGeom>
              <a:avLst/>
              <a:gdLst>
                <a:gd name="T0" fmla="*/ 12 w 45"/>
                <a:gd name="T1" fmla="*/ 0 h 112"/>
                <a:gd name="T2" fmla="*/ 7 w 45"/>
                <a:gd name="T3" fmla="*/ 0 h 112"/>
                <a:gd name="T4" fmla="*/ 0 w 45"/>
                <a:gd name="T5" fmla="*/ 0 h 112"/>
                <a:gd name="T6" fmla="*/ 0 w 45"/>
                <a:gd name="T7" fmla="*/ 112 h 112"/>
                <a:gd name="T8" fmla="*/ 11 w 45"/>
                <a:gd name="T9" fmla="*/ 112 h 112"/>
                <a:gd name="T10" fmla="*/ 45 w 45"/>
                <a:gd name="T11" fmla="*/ 109 h 112"/>
                <a:gd name="T12" fmla="*/ 45 w 45"/>
                <a:gd name="T13" fmla="*/ 109 h 112"/>
                <a:gd name="T14" fmla="*/ 12 w 45"/>
                <a:gd name="T15" fmla="*/ 0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5" h="112">
                  <a:moveTo>
                    <a:pt x="12" y="0"/>
                  </a:moveTo>
                  <a:cubicBezTo>
                    <a:pt x="7" y="0"/>
                    <a:pt x="7" y="0"/>
                    <a:pt x="7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12"/>
                    <a:pt x="0" y="112"/>
                    <a:pt x="0" y="112"/>
                  </a:cubicBezTo>
                  <a:cubicBezTo>
                    <a:pt x="3" y="112"/>
                    <a:pt x="7" y="112"/>
                    <a:pt x="11" y="112"/>
                  </a:cubicBezTo>
                  <a:cubicBezTo>
                    <a:pt x="21" y="112"/>
                    <a:pt x="33" y="111"/>
                    <a:pt x="45" y="109"/>
                  </a:cubicBezTo>
                  <a:cubicBezTo>
                    <a:pt x="45" y="109"/>
                    <a:pt x="45" y="109"/>
                    <a:pt x="45" y="109"/>
                  </a:cubicBezTo>
                  <a:cubicBezTo>
                    <a:pt x="12" y="0"/>
                    <a:pt x="12" y="0"/>
                    <a:pt x="12" y="0"/>
                  </a:cubicBezTo>
                </a:path>
              </a:pathLst>
            </a:custGeom>
            <a:solidFill>
              <a:srgbClr val="F39C1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512" name="组合 511"/>
          <p:cNvGrpSpPr/>
          <p:nvPr userDrawn="1"/>
        </p:nvGrpSpPr>
        <p:grpSpPr>
          <a:xfrm>
            <a:off x="3792" y="231784"/>
            <a:ext cx="758949" cy="693260"/>
            <a:chOff x="0" y="532828"/>
            <a:chExt cx="759125" cy="568897"/>
          </a:xfrm>
        </p:grpSpPr>
        <p:sp>
          <p:nvSpPr>
            <p:cNvPr id="513" name="矩形 512"/>
            <p:cNvSpPr/>
            <p:nvPr/>
          </p:nvSpPr>
          <p:spPr>
            <a:xfrm>
              <a:off x="0" y="532828"/>
              <a:ext cx="238791" cy="568897"/>
            </a:xfrm>
            <a:prstGeom prst="rect">
              <a:avLst/>
            </a:prstGeom>
            <a:solidFill>
              <a:srgbClr val="66BFB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14" name="矩形 513"/>
            <p:cNvSpPr/>
            <p:nvPr/>
          </p:nvSpPr>
          <p:spPr>
            <a:xfrm>
              <a:off x="341410" y="532828"/>
              <a:ext cx="107228" cy="568897"/>
            </a:xfrm>
            <a:prstGeom prst="rect">
              <a:avLst/>
            </a:prstGeom>
            <a:solidFill>
              <a:srgbClr val="8CC0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15" name="矩形 514"/>
            <p:cNvSpPr/>
            <p:nvPr/>
          </p:nvSpPr>
          <p:spPr>
            <a:xfrm>
              <a:off x="551257" y="532828"/>
              <a:ext cx="67464" cy="568897"/>
            </a:xfrm>
            <a:prstGeom prst="rect">
              <a:avLst/>
            </a:prstGeom>
            <a:solidFill>
              <a:srgbClr val="FBC75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16" name="矩形 515"/>
            <p:cNvSpPr/>
            <p:nvPr/>
          </p:nvSpPr>
          <p:spPr>
            <a:xfrm>
              <a:off x="721341" y="532828"/>
              <a:ext cx="37784" cy="568897"/>
            </a:xfrm>
            <a:prstGeom prst="rect">
              <a:avLst/>
            </a:prstGeom>
            <a:solidFill>
              <a:srgbClr val="FC6E5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517" name="组合 516"/>
          <p:cNvGrpSpPr/>
          <p:nvPr userDrawn="1"/>
        </p:nvGrpSpPr>
        <p:grpSpPr>
          <a:xfrm>
            <a:off x="3792" y="921962"/>
            <a:ext cx="12187592" cy="45708"/>
            <a:chOff x="0" y="532828"/>
            <a:chExt cx="759125" cy="568897"/>
          </a:xfrm>
        </p:grpSpPr>
        <p:sp>
          <p:nvSpPr>
            <p:cNvPr id="518" name="矩形 517"/>
            <p:cNvSpPr/>
            <p:nvPr/>
          </p:nvSpPr>
          <p:spPr>
            <a:xfrm>
              <a:off x="0" y="532828"/>
              <a:ext cx="238791" cy="568897"/>
            </a:xfrm>
            <a:prstGeom prst="rect">
              <a:avLst/>
            </a:prstGeom>
            <a:solidFill>
              <a:srgbClr val="66BFB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19" name="矩形 518"/>
            <p:cNvSpPr/>
            <p:nvPr/>
          </p:nvSpPr>
          <p:spPr>
            <a:xfrm>
              <a:off x="238791" y="532828"/>
              <a:ext cx="209847" cy="568897"/>
            </a:xfrm>
            <a:prstGeom prst="rect">
              <a:avLst/>
            </a:prstGeom>
            <a:solidFill>
              <a:srgbClr val="8CC0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20" name="矩形 519"/>
            <p:cNvSpPr/>
            <p:nvPr/>
          </p:nvSpPr>
          <p:spPr>
            <a:xfrm>
              <a:off x="448638" y="532828"/>
              <a:ext cx="170083" cy="568897"/>
            </a:xfrm>
            <a:prstGeom prst="rect">
              <a:avLst/>
            </a:prstGeom>
            <a:solidFill>
              <a:srgbClr val="FBC75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21" name="矩形 520"/>
            <p:cNvSpPr/>
            <p:nvPr/>
          </p:nvSpPr>
          <p:spPr>
            <a:xfrm>
              <a:off x="616871" y="532828"/>
              <a:ext cx="142254" cy="568897"/>
            </a:xfrm>
            <a:prstGeom prst="rect">
              <a:avLst/>
            </a:prstGeom>
            <a:solidFill>
              <a:srgbClr val="FC6E5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375058456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>
        <p14:prism isInverted="1"/>
      </p:transition>
    </mc:Choice>
    <mc:Fallback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13012" y="1600201"/>
            <a:ext cx="7217596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233862" y="1600201"/>
            <a:ext cx="721759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6B058F-3419-4783-A32B-A7489A7A2485}" type="datetimeFigureOut">
              <a:rPr lang="zh-CN" altLang="en-US" smtClean="0"/>
              <a:t>2021/10/2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43D999-5E8C-487F-9530-973DA5E47562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9" name="矩形 8"/>
          <p:cNvSpPr/>
          <p:nvPr userDrawn="1"/>
        </p:nvSpPr>
        <p:spPr>
          <a:xfrm>
            <a:off x="8325228" y="6093296"/>
            <a:ext cx="775136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模板下载：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www.1ppt.com/moban/     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行业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模板：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www.1ppt.com/hangye/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节日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模板：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www.1ppt.com/jieri/           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素材下载：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www.1ppt.com/sucai/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背景图片：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www.1ppt.com/beijing/      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图表下载：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www.1ppt.com/tubiao/     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优秀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下载：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www.1ppt.com/xiazai/        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教程： 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www.1ppt.com/powerpoint/     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Word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教程： 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www.1ppt.com/word/              Excel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教程：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www.1ppt.com/excel/ 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资料下载：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www.1ppt.com/ziliao/                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课件下载：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www.1ppt.com/kejian/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范文下载：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www.1ppt.com/fanwen/             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试卷下载：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www.1ppt.com/shiti/ 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教案下载：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www.1ppt.com/jiaoan/       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字体下载：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www.1ppt.com/ziti/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 </a:t>
            </a:r>
            <a:endParaRPr kumimoji="0" lang="zh-CN" altLang="en-US" sz="1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21232324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>
        <p14:prism isInverted="1"/>
      </p:transition>
    </mc:Choice>
    <mc:Fallback>
      <p:transition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759" y="274638"/>
            <a:ext cx="10975658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759" y="1535113"/>
            <a:ext cx="538832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09759" y="2174875"/>
            <a:ext cx="53883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94980" y="1535113"/>
            <a:ext cx="539043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94980" y="2174875"/>
            <a:ext cx="539043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6B058F-3419-4783-A32B-A7489A7A2485}" type="datetimeFigureOut">
              <a:rPr lang="zh-CN" altLang="en-US" smtClean="0"/>
              <a:t>2021/10/2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43D999-5E8C-487F-9530-973DA5E4756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288512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>
        <p14:prism isInverted="1"/>
      </p:transition>
    </mc:Choice>
    <mc:Fallback>
      <p:transition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6B058F-3419-4783-A32B-A7489A7A2485}" type="datetimeFigureOut">
              <a:rPr lang="zh-CN" altLang="en-US" smtClean="0"/>
              <a:t>2021/10/2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43D999-5E8C-487F-9530-973DA5E4756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552741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>
        <p14:prism isInverted="1"/>
      </p:transition>
    </mc:Choice>
    <mc:Fallback>
      <p:transition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6B058F-3419-4783-A32B-A7489A7A2485}" type="datetimeFigureOut">
              <a:rPr lang="zh-CN" altLang="en-US" smtClean="0"/>
              <a:t>2021/10/2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43D999-5E8C-487F-9530-973DA5E4756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2797757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>
        <p14:prism isInverted="1"/>
      </p:transition>
    </mc:Choice>
    <mc:Fallback>
      <p:transition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759" y="273050"/>
            <a:ext cx="4012129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767974" y="273051"/>
            <a:ext cx="6817442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09759" y="1435101"/>
            <a:ext cx="4012129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6B058F-3419-4783-A32B-A7489A7A2485}" type="datetimeFigureOut">
              <a:rPr lang="zh-CN" altLang="en-US" smtClean="0"/>
              <a:t>2021/10/2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43D999-5E8C-487F-9530-973DA5E4756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1758653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>
        <p14:prism isInverted="1"/>
      </p:transition>
    </mc:Choice>
    <mc:Fallback>
      <p:transition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390340" y="4800600"/>
            <a:ext cx="7317105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390340" y="612775"/>
            <a:ext cx="7317105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390340" y="5367338"/>
            <a:ext cx="7317105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6B058F-3419-4783-A32B-A7489A7A2485}" type="datetimeFigureOut">
              <a:rPr lang="zh-CN" altLang="en-US" smtClean="0"/>
              <a:t>2021/10/2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43D999-5E8C-487F-9530-973DA5E4756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8283213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>
        <p14:prism isInverted="1"/>
      </p:transition>
    </mc:Choice>
    <mc:Fallback>
      <p:transition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609759" y="274638"/>
            <a:ext cx="10975658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759" y="1600201"/>
            <a:ext cx="10975658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609759" y="6356351"/>
            <a:ext cx="284554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6B058F-3419-4783-A32B-A7489A7A2485}" type="datetimeFigureOut">
              <a:rPr lang="zh-CN" altLang="en-US" smtClean="0"/>
              <a:t>2021/10/2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166685" y="6356351"/>
            <a:ext cx="386180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739875" y="6356351"/>
            <a:ext cx="284554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43D999-5E8C-487F-9530-973DA5E4756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441092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3" r:id="rId12"/>
  </p:sldLayoutIdLst>
  <mc:AlternateContent xmlns:mc="http://schemas.openxmlformats.org/markup-compatibility/2006">
    <mc:Choice xmlns:p14="http://schemas.microsoft.com/office/powerpoint/2010/main" Requires="p14">
      <p:transition p14:dur="10">
        <p14:prism isInverted="1"/>
      </p:transition>
    </mc:Choice>
    <mc:Fallback>
      <p:transition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5" Type="http://schemas.openxmlformats.org/officeDocument/2006/relationships/image" Target="../media/image9.png"/><Relationship Id="rId4" Type="http://schemas.openxmlformats.org/officeDocument/2006/relationships/image" Target="../media/image2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4.png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3" Type="http://schemas.openxmlformats.org/officeDocument/2006/relationships/image" Target="../media/image15.png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6" Type="http://schemas.microsoft.com/office/2007/relationships/hdphoto" Target="../media/hdphoto2.wdp"/><Relationship Id="rId5" Type="http://schemas.openxmlformats.org/officeDocument/2006/relationships/image" Target="../media/image16.png"/><Relationship Id="rId4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image" Target="../media/image15.png"/><Relationship Id="rId7" Type="http://schemas.openxmlformats.org/officeDocument/2006/relationships/image" Target="../media/image16.png"/><Relationship Id="rId12" Type="http://schemas.microsoft.com/office/2007/relationships/hdphoto" Target="../media/hdphoto5.wdp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6" Type="http://schemas.microsoft.com/office/2007/relationships/hdphoto" Target="../media/hdphoto3.wdp"/><Relationship Id="rId11" Type="http://schemas.openxmlformats.org/officeDocument/2006/relationships/image" Target="../media/image19.png"/><Relationship Id="rId5" Type="http://schemas.openxmlformats.org/officeDocument/2006/relationships/image" Target="../media/image17.png"/><Relationship Id="rId10" Type="http://schemas.microsoft.com/office/2007/relationships/hdphoto" Target="../media/hdphoto4.wdp"/><Relationship Id="rId4" Type="http://schemas.microsoft.com/office/2007/relationships/hdphoto" Target="../media/hdphoto1.wdp"/><Relationship Id="rId9" Type="http://schemas.openxmlformats.org/officeDocument/2006/relationships/image" Target="../media/image1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2.xml"/><Relationship Id="rId5" Type="http://schemas.microsoft.com/office/2007/relationships/hdphoto" Target="../media/hdphoto6.wdp"/><Relationship Id="rId4" Type="http://schemas.openxmlformats.org/officeDocument/2006/relationships/image" Target="../media/image20.png"/></Relationships>
</file>

<file path=ppt/slides/_rels/slide6.xml.rels><?xml version="1.0" encoding="UTF-8" standalone="yes"?>
<Relationships xmlns="http://schemas.openxmlformats.org/package/2006/relationships"><Relationship Id="rId8" Type="http://schemas.microsoft.com/office/2007/relationships/hdphoto" Target="../media/hdphoto7.wdp"/><Relationship Id="rId3" Type="http://schemas.openxmlformats.org/officeDocument/2006/relationships/notesSlide" Target="../notesSlides/notesSlide6.xml"/><Relationship Id="rId7" Type="http://schemas.openxmlformats.org/officeDocument/2006/relationships/image" Target="../media/image22.png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3.xml"/><Relationship Id="rId6" Type="http://schemas.microsoft.com/office/2007/relationships/hdphoto" Target="../media/hdphoto6.wdp"/><Relationship Id="rId5" Type="http://schemas.openxmlformats.org/officeDocument/2006/relationships/image" Target="../media/image20.png"/><Relationship Id="rId4" Type="http://schemas.openxmlformats.org/officeDocument/2006/relationships/image" Target="../media/image21.png"/><Relationship Id="rId9" Type="http://schemas.openxmlformats.org/officeDocument/2006/relationships/image" Target="../media/image23.png"/></Relationships>
</file>

<file path=ppt/slides/_rels/slide7.xml.rels><?xml version="1.0" encoding="UTF-8" standalone="yes"?>
<Relationships xmlns="http://schemas.openxmlformats.org/package/2006/relationships"><Relationship Id="rId8" Type="http://schemas.microsoft.com/office/2007/relationships/hdphoto" Target="../media/hdphoto9.wdp"/><Relationship Id="rId3" Type="http://schemas.openxmlformats.org/officeDocument/2006/relationships/image" Target="../media/image24.png"/><Relationship Id="rId7" Type="http://schemas.openxmlformats.org/officeDocument/2006/relationships/image" Target="../media/image25.png"/><Relationship Id="rId12" Type="http://schemas.microsoft.com/office/2007/relationships/hdphoto" Target="../media/hdphoto11.wdp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4.xml"/><Relationship Id="rId6" Type="http://schemas.microsoft.com/office/2007/relationships/hdphoto" Target="../media/hdphoto6.wdp"/><Relationship Id="rId11" Type="http://schemas.openxmlformats.org/officeDocument/2006/relationships/image" Target="../media/image27.png"/><Relationship Id="rId5" Type="http://schemas.openxmlformats.org/officeDocument/2006/relationships/image" Target="../media/image20.png"/><Relationship Id="rId10" Type="http://schemas.microsoft.com/office/2007/relationships/hdphoto" Target="../media/hdphoto10.wdp"/><Relationship Id="rId4" Type="http://schemas.microsoft.com/office/2007/relationships/hdphoto" Target="../media/hdphoto8.wdp"/><Relationship Id="rId9" Type="http://schemas.openxmlformats.org/officeDocument/2006/relationships/image" Target="../media/image26.png"/></Relationships>
</file>

<file path=ppt/slides/_rels/slide8.xml.rels><?xml version="1.0" encoding="UTF-8" standalone="yes"?>
<Relationships xmlns="http://schemas.openxmlformats.org/package/2006/relationships"><Relationship Id="rId8" Type="http://schemas.microsoft.com/office/2007/relationships/hdphoto" Target="../media/hdphoto10.wdp"/><Relationship Id="rId3" Type="http://schemas.openxmlformats.org/officeDocument/2006/relationships/image" Target="../media/image24.png"/><Relationship Id="rId7" Type="http://schemas.openxmlformats.org/officeDocument/2006/relationships/image" Target="../media/image26.png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5.xml"/><Relationship Id="rId6" Type="http://schemas.microsoft.com/office/2007/relationships/hdphoto" Target="../media/hdphoto9.wdp"/><Relationship Id="rId5" Type="http://schemas.openxmlformats.org/officeDocument/2006/relationships/image" Target="../media/image25.png"/><Relationship Id="rId4" Type="http://schemas.microsoft.com/office/2007/relationships/hdphoto" Target="../media/hdphoto8.wdp"/></Relationships>
</file>

<file path=ppt/slides/_rels/slide9.xml.rels><?xml version="1.0" encoding="UTF-8" standalone="yes"?>
<Relationships xmlns="http://schemas.openxmlformats.org/package/2006/relationships"><Relationship Id="rId8" Type="http://schemas.microsoft.com/office/2007/relationships/hdphoto" Target="../media/hdphoto12.wdp"/><Relationship Id="rId3" Type="http://schemas.openxmlformats.org/officeDocument/2006/relationships/image" Target="../media/image24.png"/><Relationship Id="rId7" Type="http://schemas.openxmlformats.org/officeDocument/2006/relationships/image" Target="../media/image28.png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6.xml"/><Relationship Id="rId6" Type="http://schemas.microsoft.com/office/2007/relationships/hdphoto" Target="../media/hdphoto11.wdp"/><Relationship Id="rId5" Type="http://schemas.openxmlformats.org/officeDocument/2006/relationships/image" Target="../media/image27.png"/><Relationship Id="rId4" Type="http://schemas.microsoft.com/office/2007/relationships/hdphoto" Target="../media/hdphoto8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图片 17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1773"/>
          <a:stretch/>
        </p:blipFill>
        <p:spPr>
          <a:xfrm>
            <a:off x="1588" y="3852772"/>
            <a:ext cx="12206689" cy="3005229"/>
          </a:xfrm>
          <a:prstGeom prst="rect">
            <a:avLst/>
          </a:prstGeom>
        </p:spPr>
      </p:pic>
      <p:pic>
        <p:nvPicPr>
          <p:cNvPr id="20" name="图片 19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020" b="5828"/>
          <a:stretch/>
        </p:blipFill>
        <p:spPr>
          <a:xfrm>
            <a:off x="1587" y="4708284"/>
            <a:ext cx="12192000" cy="2149717"/>
          </a:xfrm>
          <a:prstGeom prst="rect">
            <a:avLst/>
          </a:prstGeom>
        </p:spPr>
      </p:pic>
      <p:pic>
        <p:nvPicPr>
          <p:cNvPr id="21" name="图片 20"/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65992" y="4077699"/>
            <a:ext cx="11939563" cy="2786931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248" y="2844768"/>
            <a:ext cx="810620" cy="957173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9094" y="294641"/>
            <a:ext cx="1525407" cy="2730479"/>
          </a:xfrm>
          <a:prstGeom prst="rect">
            <a:avLst/>
          </a:prstGeom>
        </p:spPr>
      </p:pic>
      <p:sp>
        <p:nvSpPr>
          <p:cNvPr id="19" name="文本框 22">
            <a:extLst>
              <a:ext uri="{FF2B5EF4-FFF2-40B4-BE49-F238E27FC236}">
                <a16:creationId xmlns:a16="http://schemas.microsoft.com/office/drawing/2014/main" id="{9C78778A-D784-4F69-8EDE-B82399896D02}"/>
              </a:ext>
            </a:extLst>
          </p:cNvPr>
          <p:cNvSpPr txBox="1"/>
          <p:nvPr/>
        </p:nvSpPr>
        <p:spPr>
          <a:xfrm>
            <a:off x="5778741" y="2361029"/>
            <a:ext cx="189019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5400" dirty="0" err="1">
                <a:solidFill>
                  <a:srgbClr val="FF0000"/>
                </a:solidFill>
                <a:latin typeface="Arial" panose="020B0604020202020204" pitchFamily="34" charset="0"/>
                <a:ea typeface="思源黑体 CN Bold" panose="020B0800000000000000" pitchFamily="34" charset="-122"/>
                <a:cs typeface="Arial" panose="020B0604020202020204" pitchFamily="34" charset="0"/>
              </a:rPr>
              <a:t>Tiết</a:t>
            </a:r>
            <a:r>
              <a:rPr lang="en-US" altLang="zh-CN" sz="5400" dirty="0">
                <a:solidFill>
                  <a:srgbClr val="FF0000"/>
                </a:solidFill>
                <a:latin typeface="Arial" panose="020B0604020202020204" pitchFamily="34" charset="0"/>
                <a:ea typeface="思源黑体 CN Bold" panose="020B0800000000000000" pitchFamily="34" charset="-122"/>
                <a:cs typeface="Arial" panose="020B0604020202020204" pitchFamily="34" charset="0"/>
              </a:rPr>
              <a:t> 1</a:t>
            </a:r>
            <a:endParaRPr lang="zh-CN" altLang="en-US" sz="5400" dirty="0">
              <a:solidFill>
                <a:srgbClr val="FF0000"/>
              </a:solidFill>
              <a:latin typeface="Arial" panose="020B0604020202020204" pitchFamily="34" charset="0"/>
              <a:ea typeface="思源黑体 CN Bold" panose="020B0800000000000000" pitchFamily="34" charset="-122"/>
              <a:cs typeface="Arial" panose="020B0604020202020204" pitchFamily="34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949D9F94-22B7-4C96-B384-302EECBEFE3E}"/>
              </a:ext>
            </a:extLst>
          </p:cNvPr>
          <p:cNvSpPr txBox="1"/>
          <p:nvPr/>
        </p:nvSpPr>
        <p:spPr>
          <a:xfrm>
            <a:off x="2641203" y="1052736"/>
            <a:ext cx="856895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5400" dirty="0" err="1">
                <a:solidFill>
                  <a:srgbClr val="002060"/>
                </a:solidFill>
                <a:effectLst>
                  <a:reflection blurRad="6350" stA="55000" endA="300" endPos="45500" dir="5400000" sy="-100000" algn="bl" rotWithShape="0"/>
                </a:effectLst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5400" dirty="0">
                <a:solidFill>
                  <a:srgbClr val="002060"/>
                </a:solidFill>
                <a:effectLst>
                  <a:reflection blurRad="6350" stA="55000" endA="300" endPos="45500" dir="5400000" sy="-100000" algn="bl" rotWithShape="0"/>
                </a:effectLst>
                <a:latin typeface="Arial" panose="020B0604020202020204" pitchFamily="34" charset="0"/>
                <a:cs typeface="Arial" panose="020B0604020202020204" pitchFamily="34" charset="0"/>
              </a:rPr>
              <a:t> 8</a:t>
            </a:r>
            <a:r>
              <a:rPr lang="en-US" sz="5400">
                <a:solidFill>
                  <a:srgbClr val="002060"/>
                </a:solidFill>
                <a:effectLst>
                  <a:reflection blurRad="6350" stA="55000" endA="300" endPos="45500" dir="5400000" sy="-100000" algn="bl" rotWithShape="0"/>
                </a:effectLst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5400" dirty="0">
                <a:solidFill>
                  <a:srgbClr val="002060"/>
                </a:solidFill>
                <a:effectLst>
                  <a:reflection blurRad="6350" stA="55000" endA="300" endPos="45500" dir="5400000" sy="-100000" algn="bl" rotWithShape="0"/>
                </a:effectLst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  <a:r>
              <a:rPr lang="en-US" sz="5400">
                <a:solidFill>
                  <a:srgbClr val="002060"/>
                </a:solidFill>
                <a:effectLst>
                  <a:reflection blurRad="6350" stA="55000" endA="300" endPos="45500" dir="5400000" sy="-100000" algn="bl" rotWithShape="0"/>
                </a:effectLst>
                <a:latin typeface="Arial" panose="020B0604020202020204" pitchFamily="34" charset="0"/>
                <a:cs typeface="Arial" panose="020B0604020202020204" pitchFamily="34" charset="0"/>
              </a:rPr>
              <a:t>hép </a:t>
            </a:r>
            <a:r>
              <a:rPr lang="en-US" sz="5400" dirty="0" err="1">
                <a:solidFill>
                  <a:srgbClr val="002060"/>
                </a:solidFill>
                <a:effectLst>
                  <a:reflection blurRad="6350" stA="55000" endA="300" endPos="45500" dir="5400000" sy="-100000" algn="bl" rotWithShape="0"/>
                </a:effectLst>
                <a:latin typeface="Arial" panose="020B0604020202020204" pitchFamily="34" charset="0"/>
                <a:cs typeface="Arial" panose="020B0604020202020204" pitchFamily="34" charset="0"/>
              </a:rPr>
              <a:t>cộng</a:t>
            </a:r>
            <a:r>
              <a:rPr lang="en-US" sz="5400" dirty="0">
                <a:solidFill>
                  <a:srgbClr val="002060"/>
                </a:solidFill>
                <a:effectLst>
                  <a:reflection blurRad="6350" stA="55000" endA="300" endPos="45500" dir="5400000" sy="-100000" algn="bl" rotWithShape="0"/>
                </a:effectLst>
                <a:latin typeface="Arial" panose="020B0604020202020204" pitchFamily="34" charset="0"/>
                <a:cs typeface="Arial" panose="020B0604020202020204" pitchFamily="34" charset="0"/>
              </a:rPr>
              <a:t> (qua 10)</a:t>
            </a:r>
          </a:p>
        </p:txBody>
      </p:sp>
    </p:spTree>
    <p:extLst>
      <p:ext uri="{BB962C8B-B14F-4D97-AF65-F5344CB8AC3E}">
        <p14:creationId xmlns:p14="http://schemas.microsoft.com/office/powerpoint/2010/main" val="391375002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>
        <p14:prism isInverted="1"/>
      </p:transition>
    </mc:Choice>
    <mc:Fallback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7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750"/>
                            </p:stCondLst>
                            <p:childTnLst>
                              <p:par>
                                <p:cTn id="2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500"/>
                            </p:stCondLst>
                            <p:childTnLst>
                              <p:par>
                                <p:cTn id="3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919750" y="908720"/>
            <a:ext cx="4355680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en-US" sz="4800" b="1" cap="all" spc="0" dirty="0" err="1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Arial" panose="020B0604020202020204" pitchFamily="34" charset="0"/>
                <a:cs typeface="Arial" panose="020B0604020202020204" pitchFamily="34" charset="0"/>
              </a:rPr>
              <a:t>Trò</a:t>
            </a:r>
            <a:r>
              <a:rPr lang="en-US" sz="4800" b="1" cap="all" spc="0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cap="all" spc="0" dirty="0" err="1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Arial" panose="020B0604020202020204" pitchFamily="34" charset="0"/>
                <a:cs typeface="Arial" panose="020B0604020202020204" pitchFamily="34" charset="0"/>
              </a:rPr>
              <a:t>chơi</a:t>
            </a:r>
            <a:endParaRPr lang="en-US" sz="4800" b="1" cap="all" spc="0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4800" b="1" cap="all" dirty="0" err="1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Arial" panose="020B0604020202020204" pitchFamily="34" charset="0"/>
                <a:cs typeface="Arial" panose="020B0604020202020204" pitchFamily="34" charset="0"/>
              </a:rPr>
              <a:t>Truyền</a:t>
            </a:r>
            <a:r>
              <a:rPr lang="en-US" sz="48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cap="all" dirty="0" err="1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Arial" panose="020B0604020202020204" pitchFamily="34" charset="0"/>
                <a:cs typeface="Arial" panose="020B0604020202020204" pitchFamily="34" charset="0"/>
              </a:rPr>
              <a:t>điện</a:t>
            </a:r>
            <a:endParaRPr lang="en-US" sz="4800" b="1" cap="all" spc="0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52971" y="2636912"/>
            <a:ext cx="10945216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lnSpc>
                <a:spcPct val="150000"/>
              </a:lnSpc>
              <a:buFontTx/>
              <a:buChar char="-"/>
            </a:pPr>
            <a:r>
              <a:rPr lang="en-US" sz="2800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Nội</a:t>
            </a:r>
            <a:r>
              <a:rPr lang="en-US" sz="28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dung: </a:t>
            </a:r>
            <a:r>
              <a:rPr lang="en-US" sz="2800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Ôn</a:t>
            </a:r>
            <a:r>
              <a:rPr lang="en-US" sz="28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tập</a:t>
            </a:r>
            <a:r>
              <a:rPr lang="en-US" sz="28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28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phép</a:t>
            </a:r>
            <a:r>
              <a:rPr lang="en-US" sz="28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tính</a:t>
            </a:r>
            <a:r>
              <a:rPr lang="en-US" sz="28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28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bảng</a:t>
            </a:r>
            <a:r>
              <a:rPr lang="en-US" sz="28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cộng</a:t>
            </a:r>
            <a:r>
              <a:rPr lang="en-US" sz="28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(qua 10).</a:t>
            </a:r>
          </a:p>
          <a:p>
            <a:pPr marL="285750" indent="-285750" algn="just">
              <a:lnSpc>
                <a:spcPct val="150000"/>
              </a:lnSpc>
              <a:buFontTx/>
              <a:buChar char="-"/>
            </a:pPr>
            <a:r>
              <a:rPr lang="en-US" sz="2800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Cách</a:t>
            </a:r>
            <a:r>
              <a:rPr lang="en-US" sz="28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chơi</a:t>
            </a:r>
            <a:r>
              <a:rPr lang="en-US" sz="28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GV </a:t>
            </a:r>
            <a:r>
              <a:rPr lang="en-US" sz="2800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nêu</a:t>
            </a:r>
            <a:r>
              <a:rPr lang="en-US" sz="28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sz="28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phép</a:t>
            </a:r>
            <a:r>
              <a:rPr lang="en-US" sz="28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tính</a:t>
            </a:r>
            <a:r>
              <a:rPr lang="en-US" sz="28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28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cộng</a:t>
            </a:r>
            <a:r>
              <a:rPr lang="en-US" sz="28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(qua 10) </a:t>
            </a:r>
            <a:r>
              <a:rPr lang="en-US" sz="2800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28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chỉ</a:t>
            </a:r>
            <a:r>
              <a:rPr lang="en-US" sz="28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sz="28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bạn</a:t>
            </a:r>
            <a:r>
              <a:rPr lang="en-US" sz="28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bất</a:t>
            </a:r>
            <a:r>
              <a:rPr lang="en-US" sz="28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kì</a:t>
            </a:r>
            <a:r>
              <a:rPr lang="en-US" sz="28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nêu</a:t>
            </a:r>
            <a:r>
              <a:rPr lang="en-US" sz="28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kết</a:t>
            </a:r>
            <a:r>
              <a:rPr lang="en-US" sz="28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quả</a:t>
            </a:r>
            <a:r>
              <a:rPr lang="en-US" sz="28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800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Nếu</a:t>
            </a:r>
            <a:r>
              <a:rPr lang="en-US" sz="28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bạn</a:t>
            </a:r>
            <a:r>
              <a:rPr lang="en-US" sz="28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đó</a:t>
            </a:r>
            <a:r>
              <a:rPr lang="en-US" sz="28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trả</a:t>
            </a:r>
            <a:r>
              <a:rPr lang="en-US" sz="28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lời</a:t>
            </a:r>
            <a:r>
              <a:rPr lang="en-US" sz="28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đúng</a:t>
            </a:r>
            <a:r>
              <a:rPr lang="en-US" sz="28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sẽ</a:t>
            </a:r>
            <a:r>
              <a:rPr lang="en-US" sz="28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tiếp</a:t>
            </a:r>
            <a:r>
              <a:rPr lang="en-US" sz="28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tục</a:t>
            </a:r>
            <a:r>
              <a:rPr lang="en-US" sz="28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nêu</a:t>
            </a:r>
            <a:r>
              <a:rPr lang="en-US" sz="28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phép</a:t>
            </a:r>
            <a:r>
              <a:rPr lang="en-US" sz="28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tính</a:t>
            </a:r>
            <a:r>
              <a:rPr lang="en-US" sz="28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28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chỉ</a:t>
            </a:r>
            <a:r>
              <a:rPr lang="en-US" sz="28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bạn</a:t>
            </a:r>
            <a:r>
              <a:rPr lang="en-US" sz="28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khác</a:t>
            </a:r>
            <a:r>
              <a:rPr lang="en-US" sz="28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800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Nếu</a:t>
            </a:r>
            <a:r>
              <a:rPr lang="en-US" sz="28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bạn</a:t>
            </a:r>
            <a:r>
              <a:rPr lang="en-US" sz="28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đó</a:t>
            </a:r>
            <a:r>
              <a:rPr lang="en-US" sz="28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trả</a:t>
            </a:r>
            <a:r>
              <a:rPr lang="en-US" sz="28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lời</a:t>
            </a:r>
            <a:r>
              <a:rPr lang="en-US" sz="28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sai</a:t>
            </a:r>
            <a:r>
              <a:rPr lang="en-US" sz="28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cô</a:t>
            </a:r>
            <a:r>
              <a:rPr lang="en-US" sz="28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giáo</a:t>
            </a:r>
            <a:r>
              <a:rPr lang="en-US" sz="28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sẽ</a:t>
            </a:r>
            <a:r>
              <a:rPr lang="en-US" sz="28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gọi</a:t>
            </a:r>
            <a:r>
              <a:rPr lang="en-US" sz="28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sz="28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bạn</a:t>
            </a:r>
            <a:r>
              <a:rPr lang="en-US" sz="28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khác</a:t>
            </a:r>
            <a:r>
              <a:rPr lang="en-US" sz="28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800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Kết</a:t>
            </a:r>
            <a:r>
              <a:rPr lang="en-US" sz="28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thúc</a:t>
            </a:r>
            <a:r>
              <a:rPr lang="en-US" sz="28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trò</a:t>
            </a:r>
            <a:r>
              <a:rPr lang="en-US" sz="28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chiến</a:t>
            </a:r>
            <a:r>
              <a:rPr lang="en-US" sz="28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thắng</a:t>
            </a:r>
            <a:r>
              <a:rPr lang="en-US" sz="28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sẽ</a:t>
            </a:r>
            <a:r>
              <a:rPr lang="en-US" sz="28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US" sz="28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nhận</a:t>
            </a:r>
            <a:r>
              <a:rPr lang="en-US" sz="28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phần</a:t>
            </a:r>
            <a:r>
              <a:rPr lang="en-US" sz="28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quà</a:t>
            </a:r>
            <a:r>
              <a:rPr lang="en-US" sz="28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5029214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>
        <p14:prism isInverted="1"/>
      </p:transition>
    </mc:Choice>
    <mc:Fallback>
      <p:transition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1773"/>
          <a:stretch/>
        </p:blipFill>
        <p:spPr>
          <a:xfrm>
            <a:off x="1588" y="3852772"/>
            <a:ext cx="12206689" cy="3005229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8868" y="0"/>
            <a:ext cx="10370545" cy="6858000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020" b="5828"/>
          <a:stretch/>
        </p:blipFill>
        <p:spPr>
          <a:xfrm>
            <a:off x="1587" y="4708284"/>
            <a:ext cx="12192000" cy="2149717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248" y="2844768"/>
            <a:ext cx="810620" cy="957173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9094" y="294641"/>
            <a:ext cx="1525407" cy="2730479"/>
          </a:xfrm>
          <a:prstGeom prst="rect">
            <a:avLst/>
          </a:prstGeom>
        </p:spPr>
      </p:pic>
      <p:pic>
        <p:nvPicPr>
          <p:cNvPr id="17" name="图片 16"/>
          <p:cNvPicPr>
            <a:picLocks noChangeAspect="1"/>
          </p:cNvPicPr>
          <p:nvPr/>
        </p:nvPicPr>
        <p:blipFill rotWithShape="1"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65992" y="4077699"/>
            <a:ext cx="11939563" cy="2786931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235F6F12-CCEE-452A-A579-1E14567FB943}"/>
              </a:ext>
            </a:extLst>
          </p:cNvPr>
          <p:cNvSpPr txBox="1"/>
          <p:nvPr/>
        </p:nvSpPr>
        <p:spPr>
          <a:xfrm>
            <a:off x="2393071" y="1716631"/>
            <a:ext cx="75209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4000" dirty="0" err="1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Arial" panose="020B0604020202020204" pitchFamily="34" charset="0"/>
                <a:cs typeface="Arial" panose="020B0604020202020204" pitchFamily="34" charset="0"/>
              </a:rPr>
              <a:t>Củng</a:t>
            </a:r>
            <a:r>
              <a:rPr lang="en-US" sz="4000" dirty="0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Arial" panose="020B0604020202020204" pitchFamily="34" charset="0"/>
                <a:cs typeface="Arial" panose="020B0604020202020204" pitchFamily="34" charset="0"/>
              </a:rPr>
              <a:t>cố</a:t>
            </a:r>
            <a:r>
              <a:rPr lang="en-US" sz="4000" dirty="0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Arial" panose="020B0604020202020204" pitchFamily="34" charset="0"/>
                <a:cs typeface="Arial" panose="020B0604020202020204" pitchFamily="34" charset="0"/>
              </a:rPr>
              <a:t> - </a:t>
            </a:r>
            <a:r>
              <a:rPr lang="en-US" sz="4000" dirty="0" err="1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Arial" panose="020B0604020202020204" pitchFamily="34" charset="0"/>
                <a:cs typeface="Arial" panose="020B0604020202020204" pitchFamily="34" charset="0"/>
              </a:rPr>
              <a:t>dặn</a:t>
            </a:r>
            <a:r>
              <a:rPr lang="en-US" sz="4000" dirty="0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Arial" panose="020B0604020202020204" pitchFamily="34" charset="0"/>
                <a:cs typeface="Arial" panose="020B0604020202020204" pitchFamily="34" charset="0"/>
              </a:rPr>
              <a:t>dò</a:t>
            </a:r>
            <a:endParaRPr lang="en-US" sz="4000" dirty="0">
              <a:solidFill>
                <a:srgbClr val="FF0000"/>
              </a:solidFill>
              <a:effectLst>
                <a:reflection blurRad="6350" stA="55000" endA="300" endPos="45500" dir="5400000" sy="-100000" algn="bl" rotWithShape="0"/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3140138" y="2729550"/>
            <a:ext cx="5466561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en-US" sz="2800" dirty="0" err="1">
                <a:solidFill>
                  <a:srgbClr val="002060"/>
                </a:solidFill>
                <a:latin typeface="Arial" panose="020B0604020202020204" pitchFamily="34" charset="0"/>
                <a:cs typeface="Arial" pitchFamily="34" charset="0"/>
              </a:rPr>
              <a:t>Ôn</a:t>
            </a:r>
            <a:r>
              <a:rPr lang="en-US" sz="28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lại</a:t>
            </a:r>
            <a:r>
              <a:rPr lang="en-US" sz="28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bảng</a:t>
            </a:r>
            <a:r>
              <a:rPr lang="en-US" sz="28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cộng</a:t>
            </a:r>
            <a:r>
              <a:rPr lang="en-US" sz="28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(qua 10).</a:t>
            </a:r>
          </a:p>
          <a:p>
            <a:pPr marL="285750" indent="-285750">
              <a:buFontTx/>
              <a:buChar char="-"/>
            </a:pPr>
            <a:r>
              <a:rPr lang="en-US" sz="2800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Xem</a:t>
            </a:r>
            <a:r>
              <a:rPr lang="en-US" sz="28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trước</a:t>
            </a:r>
            <a:r>
              <a:rPr lang="en-US" sz="28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bài</a:t>
            </a:r>
            <a:r>
              <a:rPr lang="en-US" sz="28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sau</a:t>
            </a:r>
            <a:r>
              <a:rPr lang="en-US" sz="28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“</a:t>
            </a:r>
            <a:r>
              <a:rPr lang="en-US" sz="2800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Luyện</a:t>
            </a:r>
            <a:r>
              <a:rPr lang="en-US" sz="28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tập</a:t>
            </a:r>
            <a:r>
              <a:rPr lang="en-US" sz="28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”.</a:t>
            </a:r>
          </a:p>
        </p:txBody>
      </p:sp>
    </p:spTree>
    <p:extLst>
      <p:ext uri="{BB962C8B-B14F-4D97-AF65-F5344CB8AC3E}">
        <p14:creationId xmlns:p14="http://schemas.microsoft.com/office/powerpoint/2010/main" val="99195501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>
        <p14:prism isInverted="1"/>
      </p:transition>
    </mc:Choice>
    <mc:Fallback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9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7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750"/>
                            </p:stCondLst>
                            <p:childTnLst>
                              <p:par>
                                <p:cTn id="3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组合 16"/>
          <p:cNvGrpSpPr/>
          <p:nvPr/>
        </p:nvGrpSpPr>
        <p:grpSpPr>
          <a:xfrm>
            <a:off x="2823765" y="2708920"/>
            <a:ext cx="1113582" cy="968416"/>
            <a:chOff x="3128671" y="1872384"/>
            <a:chExt cx="769036" cy="726312"/>
          </a:xfrm>
        </p:grpSpPr>
        <p:pic>
          <p:nvPicPr>
            <p:cNvPr id="18" name="图片 17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128671" y="1872384"/>
              <a:ext cx="769036" cy="726312"/>
            </a:xfrm>
            <a:prstGeom prst="rect">
              <a:avLst/>
            </a:prstGeom>
          </p:spPr>
        </p:pic>
        <p:sp>
          <p:nvSpPr>
            <p:cNvPr id="19" name="文本框 18"/>
            <p:cNvSpPr txBox="1"/>
            <p:nvPr/>
          </p:nvSpPr>
          <p:spPr>
            <a:xfrm>
              <a:off x="3279154" y="2021833"/>
              <a:ext cx="404287" cy="39241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2800" b="1" dirty="0">
                  <a:solidFill>
                    <a:srgbClr val="E1381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01</a:t>
              </a:r>
              <a:endParaRPr lang="zh-CN" altLang="en-US" sz="2800" b="1" dirty="0">
                <a:solidFill>
                  <a:srgbClr val="E1381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20" name="文本框 19"/>
          <p:cNvSpPr txBox="1"/>
          <p:nvPr/>
        </p:nvSpPr>
        <p:spPr>
          <a:xfrm>
            <a:off x="3865339" y="2844588"/>
            <a:ext cx="5544616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altLang="zh-CN" sz="2600" b="1" dirty="0" err="1">
                <a:solidFill>
                  <a:srgbClr val="DC69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Hoàn</a:t>
            </a:r>
            <a:r>
              <a:rPr lang="en-US" altLang="zh-CN" sz="2600" b="1" dirty="0">
                <a:solidFill>
                  <a:srgbClr val="DC69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2600" b="1" dirty="0" err="1">
                <a:solidFill>
                  <a:srgbClr val="DC69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thiện</a:t>
            </a:r>
            <a:r>
              <a:rPr lang="en-US" altLang="zh-CN" sz="2600" b="1" dirty="0">
                <a:solidFill>
                  <a:srgbClr val="DC69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2600" b="1" dirty="0" err="1">
                <a:solidFill>
                  <a:srgbClr val="DC69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US" altLang="zh-CN" sz="2600" b="1" dirty="0">
                <a:solidFill>
                  <a:srgbClr val="DC69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2600" b="1" dirty="0" err="1">
                <a:solidFill>
                  <a:srgbClr val="DC69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bảng</a:t>
            </a:r>
            <a:r>
              <a:rPr lang="en-US" altLang="zh-CN" sz="2600" b="1" dirty="0">
                <a:solidFill>
                  <a:srgbClr val="DC69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2600" b="1" dirty="0" err="1">
                <a:solidFill>
                  <a:srgbClr val="DC69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cộng</a:t>
            </a:r>
            <a:r>
              <a:rPr lang="en-US" altLang="zh-CN" sz="2600" b="1" dirty="0">
                <a:solidFill>
                  <a:srgbClr val="DC69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just"/>
            <a:r>
              <a:rPr lang="en-US" altLang="zh-CN" sz="2600" b="1" dirty="0">
                <a:solidFill>
                  <a:srgbClr val="DC69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(qua 10).</a:t>
            </a:r>
            <a:endParaRPr lang="zh-CN" altLang="en-US" sz="2600" b="1" dirty="0">
              <a:solidFill>
                <a:srgbClr val="DC692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文本框 20"/>
          <p:cNvSpPr txBox="1"/>
          <p:nvPr/>
        </p:nvSpPr>
        <p:spPr>
          <a:xfrm>
            <a:off x="3865339" y="4060229"/>
            <a:ext cx="5400600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1600" b="1">
                <a:solidFill>
                  <a:srgbClr val="DC6925"/>
                </a:solidFill>
              </a:defRPr>
            </a:lvl1pPr>
          </a:lstStyle>
          <a:p>
            <a:pPr algn="just"/>
            <a:r>
              <a:rPr lang="en-US" altLang="zh-CN" sz="2600" dirty="0" err="1">
                <a:latin typeface="Arial" panose="020B0604020202020204" pitchFamily="34" charset="0"/>
                <a:cs typeface="Arial" panose="020B0604020202020204" pitchFamily="34" charset="0"/>
              </a:rPr>
              <a:t>Vận</a:t>
            </a:r>
            <a:r>
              <a:rPr lang="en-US" altLang="zh-CN" sz="2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2600" dirty="0" err="1">
                <a:latin typeface="Arial" panose="020B0604020202020204" pitchFamily="34" charset="0"/>
                <a:cs typeface="Arial" panose="020B0604020202020204" pitchFamily="34" charset="0"/>
              </a:rPr>
              <a:t>dụng</a:t>
            </a:r>
            <a:r>
              <a:rPr lang="en-US" altLang="zh-CN" sz="2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2600" dirty="0" err="1">
                <a:latin typeface="Arial" panose="020B0604020202020204" pitchFamily="34" charset="0"/>
                <a:cs typeface="Arial" panose="020B0604020202020204" pitchFamily="34" charset="0"/>
              </a:rPr>
              <a:t>bảng</a:t>
            </a:r>
            <a:r>
              <a:rPr lang="en-US" altLang="zh-CN" sz="2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2600" dirty="0" err="1">
                <a:latin typeface="Arial" panose="020B0604020202020204" pitchFamily="34" charset="0"/>
                <a:cs typeface="Arial" panose="020B0604020202020204" pitchFamily="34" charset="0"/>
              </a:rPr>
              <a:t>cộng</a:t>
            </a:r>
            <a:r>
              <a:rPr lang="en-US" altLang="zh-CN" sz="2600" dirty="0">
                <a:latin typeface="Arial" panose="020B0604020202020204" pitchFamily="34" charset="0"/>
                <a:cs typeface="Arial" panose="020B0604020202020204" pitchFamily="34" charset="0"/>
              </a:rPr>
              <a:t> (qua 10) </a:t>
            </a:r>
            <a:r>
              <a:rPr lang="en-US" altLang="zh-CN" sz="2600" dirty="0" err="1">
                <a:latin typeface="Arial" panose="020B0604020202020204" pitchFamily="34" charset="0"/>
                <a:cs typeface="Arial" panose="020B0604020202020204" pitchFamily="34" charset="0"/>
              </a:rPr>
              <a:t>vào</a:t>
            </a:r>
            <a:r>
              <a:rPr lang="en-US" altLang="zh-CN" sz="2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2600" dirty="0" err="1">
                <a:latin typeface="Arial" panose="020B0604020202020204" pitchFamily="34" charset="0"/>
                <a:cs typeface="Arial" panose="020B0604020202020204" pitchFamily="34" charset="0"/>
              </a:rPr>
              <a:t>tính</a:t>
            </a:r>
            <a:r>
              <a:rPr lang="en-US" altLang="zh-CN" sz="2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2600" dirty="0" err="1">
                <a:latin typeface="Arial" panose="020B0604020202020204" pitchFamily="34" charset="0"/>
                <a:cs typeface="Arial" panose="020B0604020202020204" pitchFamily="34" charset="0"/>
              </a:rPr>
              <a:t>nhẩm</a:t>
            </a:r>
            <a:r>
              <a:rPr lang="en-US" altLang="zh-CN" sz="2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2600" dirty="0" err="1"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altLang="zh-CN" sz="2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2600" dirty="0" err="1">
                <a:latin typeface="Arial" panose="020B0604020202020204" pitchFamily="34" charset="0"/>
                <a:cs typeface="Arial" panose="020B0604020202020204" pitchFamily="34" charset="0"/>
              </a:rPr>
              <a:t>giải</a:t>
            </a:r>
            <a:r>
              <a:rPr lang="en-US" altLang="zh-CN" sz="2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2600" dirty="0" err="1"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altLang="zh-CN" sz="2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2600" dirty="0" err="1"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altLang="zh-CN" sz="2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2600" dirty="0" err="1">
                <a:latin typeface="Arial" panose="020B0604020202020204" pitchFamily="34" charset="0"/>
                <a:cs typeface="Arial" panose="020B0604020202020204" pitchFamily="34" charset="0"/>
              </a:rPr>
              <a:t>tập</a:t>
            </a:r>
            <a:r>
              <a:rPr lang="en-US" altLang="zh-CN" sz="26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zh-CN" altLang="en-US" sz="2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4" name="组合 23"/>
          <p:cNvGrpSpPr/>
          <p:nvPr/>
        </p:nvGrpSpPr>
        <p:grpSpPr>
          <a:xfrm>
            <a:off x="2785219" y="3933056"/>
            <a:ext cx="1025381" cy="968416"/>
            <a:chOff x="5192698" y="1872384"/>
            <a:chExt cx="769036" cy="726312"/>
          </a:xfrm>
        </p:grpSpPr>
        <p:pic>
          <p:nvPicPr>
            <p:cNvPr id="25" name="图片 24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192698" y="1872384"/>
              <a:ext cx="769036" cy="726312"/>
            </a:xfrm>
            <a:prstGeom prst="rect">
              <a:avLst/>
            </a:prstGeom>
          </p:spPr>
        </p:pic>
        <p:sp>
          <p:nvSpPr>
            <p:cNvPr id="26" name="文本框 25"/>
            <p:cNvSpPr txBox="1"/>
            <p:nvPr/>
          </p:nvSpPr>
          <p:spPr>
            <a:xfrm>
              <a:off x="5343181" y="2021833"/>
              <a:ext cx="439063" cy="39241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2800" b="1" dirty="0">
                  <a:solidFill>
                    <a:srgbClr val="E1381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02</a:t>
              </a:r>
              <a:endParaRPr lang="zh-CN" altLang="en-US" sz="2800" b="1" dirty="0">
                <a:solidFill>
                  <a:srgbClr val="E1381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2" name="TextBox 1"/>
          <p:cNvSpPr txBox="1"/>
          <p:nvPr/>
        </p:nvSpPr>
        <p:spPr>
          <a:xfrm>
            <a:off x="4787181" y="1988840"/>
            <a:ext cx="265361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MỤC TIÊU</a:t>
            </a:r>
          </a:p>
        </p:txBody>
      </p:sp>
    </p:spTree>
    <p:extLst>
      <p:ext uri="{BB962C8B-B14F-4D97-AF65-F5344CB8AC3E}">
        <p14:creationId xmlns:p14="http://schemas.microsoft.com/office/powerpoint/2010/main" val="99389367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>
        <p14:prism isInverted="1"/>
      </p:transition>
    </mc:Choice>
    <mc:Fallback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500"/>
                            </p:stCondLst>
                            <p:childTnLst>
                              <p:par>
                                <p:cTn id="24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>
                        <a14:foregroundMark x1="8260" y1="34307" x2="9145" y2="85401"/>
                        <a14:foregroundMark x1="12094" y1="90511" x2="29204" y2="62774"/>
                        <a14:foregroundMark x1="18879" y1="16058" x2="22419" y2="21168"/>
                        <a14:foregroundMark x1="42183" y1="17518" x2="42478" y2="27737"/>
                        <a14:foregroundMark x1="76401" y1="67883" x2="97345" y2="7080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1003" y="116632"/>
            <a:ext cx="2376264" cy="936104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34375" b="88672" l="18009" r="40190">
                        <a14:foregroundMark x1="26208" y1="69010" x2="26794" y2="70182"/>
                        <a14:foregroundMark x1="22108" y1="46094" x2="38433" y2="49870"/>
                        <a14:foregroundMark x1="25329" y1="38411" x2="31772" y2="57292"/>
                        <a14:foregroundMark x1="23280" y1="54557" x2="34334" y2="42969"/>
                        <a14:foregroundMark x1="20571" y1="49870" x2="39605" y2="48958"/>
                        <a14:foregroundMark x1="21889" y1="56641" x2="37408" y2="54948"/>
                        <a14:foregroundMark x1="26208" y1="41146" x2="37628" y2="42057"/>
                        <a14:foregroundMark x1="27160" y1="67969" x2="28331" y2="7005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5595" t="65529" r="59688" b="11632"/>
          <a:stretch/>
        </p:blipFill>
        <p:spPr bwMode="auto">
          <a:xfrm>
            <a:off x="-766980" y="3789040"/>
            <a:ext cx="3215966" cy="16707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38542" b="63672" l="74451" r="85359">
                        <a14:foregroundMark x1="75842" y1="44271" x2="77013" y2="45052"/>
                        <a14:foregroundMark x1="77013" y1="45052" x2="81625" y2="4700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4292" t="37847" r="14580" b="34722"/>
          <a:stretch/>
        </p:blipFill>
        <p:spPr bwMode="auto">
          <a:xfrm>
            <a:off x="10850115" y="3726656"/>
            <a:ext cx="1447800" cy="200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" name="Picture 2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34375" b="88672" l="18009" r="40190">
                        <a14:foregroundMark x1="26208" y1="69010" x2="26794" y2="70182"/>
                        <a14:foregroundMark x1="22108" y1="46094" x2="38433" y2="49870"/>
                        <a14:foregroundMark x1="25329" y1="38411" x2="31772" y2="57292"/>
                        <a14:foregroundMark x1="23280" y1="54557" x2="34334" y2="42969"/>
                        <a14:foregroundMark x1="20571" y1="49870" x2="39605" y2="48958"/>
                        <a14:foregroundMark x1="21889" y1="56641" x2="37408" y2="54948"/>
                        <a14:foregroundMark x1="26208" y1="41146" x2="37628" y2="42057"/>
                        <a14:foregroundMark x1="27160" y1="67969" x2="28331" y2="7005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6376" t="34457" r="58907" b="35416"/>
          <a:stretch/>
        </p:blipFill>
        <p:spPr bwMode="auto">
          <a:xfrm>
            <a:off x="-455141" y="1585168"/>
            <a:ext cx="3215966" cy="22038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13930263"/>
              </p:ext>
            </p:extLst>
          </p:nvPr>
        </p:nvGraphicFramePr>
        <p:xfrm>
          <a:off x="2713211" y="1516125"/>
          <a:ext cx="7992887" cy="4577171"/>
        </p:xfrm>
        <a:graphic>
          <a:graphicData uri="http://schemas.openxmlformats.org/drawingml/2006/table">
            <a:tbl>
              <a:tblPr/>
              <a:tblGrid>
                <a:gridCol w="590465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8823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181206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28575" cmpd="sng">
                      <a:solidFill>
                        <a:srgbClr val="92D050"/>
                      </a:solidFill>
                      <a:prstDash val="solid"/>
                    </a:lnL>
                    <a:lnR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mpd="sng">
                      <a:solidFill>
                        <a:srgbClr val="92D050"/>
                      </a:solidFill>
                      <a:prstDash val="solid"/>
                    </a:lnT>
                    <a:lnB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mpd="sng">
                      <a:solidFill>
                        <a:srgbClr val="92D050"/>
                      </a:solidFill>
                      <a:prstDash val="solid"/>
                    </a:lnR>
                    <a:lnT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95195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150385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150385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mpd="sng">
                      <a:solidFill>
                        <a:srgbClr val="92D05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10" name="Can 9"/>
          <p:cNvSpPr/>
          <p:nvPr/>
        </p:nvSpPr>
        <p:spPr>
          <a:xfrm>
            <a:off x="2909803" y="1650616"/>
            <a:ext cx="91440" cy="914288"/>
          </a:xfrm>
          <a:prstGeom prst="can">
            <a:avLst/>
          </a:prstGeom>
          <a:solidFill>
            <a:srgbClr val="FF0000"/>
          </a:solidFill>
          <a:ln w="3175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Can 51"/>
          <p:cNvSpPr/>
          <p:nvPr/>
        </p:nvSpPr>
        <p:spPr>
          <a:xfrm>
            <a:off x="3197835" y="1650616"/>
            <a:ext cx="91440" cy="914288"/>
          </a:xfrm>
          <a:prstGeom prst="can">
            <a:avLst/>
          </a:prstGeom>
          <a:solidFill>
            <a:srgbClr val="FF0000"/>
          </a:solidFill>
          <a:ln w="3175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Can 54"/>
          <p:cNvSpPr/>
          <p:nvPr/>
        </p:nvSpPr>
        <p:spPr>
          <a:xfrm>
            <a:off x="3485867" y="1650616"/>
            <a:ext cx="91440" cy="914288"/>
          </a:xfrm>
          <a:prstGeom prst="can">
            <a:avLst/>
          </a:prstGeom>
          <a:solidFill>
            <a:srgbClr val="FF0000"/>
          </a:solidFill>
          <a:ln w="3175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Can 55"/>
          <p:cNvSpPr/>
          <p:nvPr/>
        </p:nvSpPr>
        <p:spPr>
          <a:xfrm>
            <a:off x="3773899" y="1649996"/>
            <a:ext cx="91440" cy="914288"/>
          </a:xfrm>
          <a:prstGeom prst="can">
            <a:avLst/>
          </a:prstGeom>
          <a:solidFill>
            <a:srgbClr val="FF0000"/>
          </a:solidFill>
          <a:ln w="3175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Can 56"/>
          <p:cNvSpPr/>
          <p:nvPr/>
        </p:nvSpPr>
        <p:spPr>
          <a:xfrm>
            <a:off x="4061931" y="1649996"/>
            <a:ext cx="91440" cy="914288"/>
          </a:xfrm>
          <a:prstGeom prst="can">
            <a:avLst/>
          </a:prstGeom>
          <a:solidFill>
            <a:srgbClr val="FF0000"/>
          </a:solidFill>
          <a:ln w="3175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Can 57"/>
          <p:cNvSpPr/>
          <p:nvPr/>
        </p:nvSpPr>
        <p:spPr>
          <a:xfrm>
            <a:off x="4349963" y="1649996"/>
            <a:ext cx="91440" cy="914288"/>
          </a:xfrm>
          <a:prstGeom prst="can">
            <a:avLst/>
          </a:prstGeom>
          <a:solidFill>
            <a:srgbClr val="FF0000"/>
          </a:solidFill>
          <a:ln w="3175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Can 58"/>
          <p:cNvSpPr/>
          <p:nvPr/>
        </p:nvSpPr>
        <p:spPr>
          <a:xfrm>
            <a:off x="4637995" y="1650616"/>
            <a:ext cx="91440" cy="914288"/>
          </a:xfrm>
          <a:prstGeom prst="can">
            <a:avLst/>
          </a:prstGeom>
          <a:solidFill>
            <a:srgbClr val="FF0000"/>
          </a:solidFill>
          <a:ln w="3175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Can 59"/>
          <p:cNvSpPr/>
          <p:nvPr/>
        </p:nvSpPr>
        <p:spPr>
          <a:xfrm>
            <a:off x="5214059" y="1650616"/>
            <a:ext cx="91440" cy="914288"/>
          </a:xfrm>
          <a:prstGeom prst="can">
            <a:avLst/>
          </a:prstGeom>
          <a:solidFill>
            <a:srgbClr val="FF0000"/>
          </a:solidFill>
          <a:ln w="3175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Can 60"/>
          <p:cNvSpPr/>
          <p:nvPr/>
        </p:nvSpPr>
        <p:spPr>
          <a:xfrm>
            <a:off x="4926027" y="1650616"/>
            <a:ext cx="91440" cy="914288"/>
          </a:xfrm>
          <a:prstGeom prst="can">
            <a:avLst/>
          </a:prstGeom>
          <a:solidFill>
            <a:srgbClr val="FF0000"/>
          </a:solidFill>
          <a:ln w="3175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Can 61"/>
          <p:cNvSpPr/>
          <p:nvPr/>
        </p:nvSpPr>
        <p:spPr>
          <a:xfrm>
            <a:off x="6150163" y="1650616"/>
            <a:ext cx="91440" cy="914288"/>
          </a:xfrm>
          <a:prstGeom prst="can">
            <a:avLst/>
          </a:prstGeom>
          <a:solidFill>
            <a:srgbClr val="85CA3A"/>
          </a:solidFill>
          <a:ln w="3175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" name="Can 63"/>
          <p:cNvSpPr/>
          <p:nvPr/>
        </p:nvSpPr>
        <p:spPr>
          <a:xfrm>
            <a:off x="2909803" y="2802744"/>
            <a:ext cx="91440" cy="914288"/>
          </a:xfrm>
          <a:prstGeom prst="can">
            <a:avLst/>
          </a:prstGeom>
          <a:solidFill>
            <a:srgbClr val="FF0000"/>
          </a:solidFill>
          <a:ln w="3175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" name="Can 64"/>
          <p:cNvSpPr/>
          <p:nvPr/>
        </p:nvSpPr>
        <p:spPr>
          <a:xfrm>
            <a:off x="3197835" y="2802744"/>
            <a:ext cx="91440" cy="914288"/>
          </a:xfrm>
          <a:prstGeom prst="can">
            <a:avLst/>
          </a:prstGeom>
          <a:solidFill>
            <a:srgbClr val="FF0000"/>
          </a:solidFill>
          <a:ln w="3175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Can 65"/>
          <p:cNvSpPr/>
          <p:nvPr/>
        </p:nvSpPr>
        <p:spPr>
          <a:xfrm>
            <a:off x="3485867" y="2802744"/>
            <a:ext cx="91440" cy="914288"/>
          </a:xfrm>
          <a:prstGeom prst="can">
            <a:avLst/>
          </a:prstGeom>
          <a:solidFill>
            <a:srgbClr val="FF0000"/>
          </a:solidFill>
          <a:ln w="3175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" name="Can 66"/>
          <p:cNvSpPr/>
          <p:nvPr/>
        </p:nvSpPr>
        <p:spPr>
          <a:xfrm>
            <a:off x="3773899" y="2802124"/>
            <a:ext cx="91440" cy="914288"/>
          </a:xfrm>
          <a:prstGeom prst="can">
            <a:avLst/>
          </a:prstGeom>
          <a:solidFill>
            <a:srgbClr val="FF0000"/>
          </a:solidFill>
          <a:ln w="3175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" name="Can 67"/>
          <p:cNvSpPr/>
          <p:nvPr/>
        </p:nvSpPr>
        <p:spPr>
          <a:xfrm>
            <a:off x="4061931" y="2802124"/>
            <a:ext cx="91440" cy="914288"/>
          </a:xfrm>
          <a:prstGeom prst="can">
            <a:avLst/>
          </a:prstGeom>
          <a:solidFill>
            <a:srgbClr val="FF0000"/>
          </a:solidFill>
          <a:ln w="3175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9" name="Can 68"/>
          <p:cNvSpPr/>
          <p:nvPr/>
        </p:nvSpPr>
        <p:spPr>
          <a:xfrm>
            <a:off x="4349963" y="2802124"/>
            <a:ext cx="91440" cy="914288"/>
          </a:xfrm>
          <a:prstGeom prst="can">
            <a:avLst/>
          </a:prstGeom>
          <a:solidFill>
            <a:srgbClr val="FF0000"/>
          </a:solidFill>
          <a:ln w="3175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Can 69"/>
          <p:cNvSpPr/>
          <p:nvPr/>
        </p:nvSpPr>
        <p:spPr>
          <a:xfrm>
            <a:off x="4637995" y="2802744"/>
            <a:ext cx="91440" cy="914288"/>
          </a:xfrm>
          <a:prstGeom prst="can">
            <a:avLst/>
          </a:prstGeom>
          <a:solidFill>
            <a:srgbClr val="FF0000"/>
          </a:solidFill>
          <a:ln w="3175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Can 70"/>
          <p:cNvSpPr/>
          <p:nvPr/>
        </p:nvSpPr>
        <p:spPr>
          <a:xfrm>
            <a:off x="6169596" y="2802744"/>
            <a:ext cx="91440" cy="914288"/>
          </a:xfrm>
          <a:prstGeom prst="can">
            <a:avLst/>
          </a:prstGeom>
          <a:solidFill>
            <a:srgbClr val="85CA3A"/>
          </a:solidFill>
          <a:ln w="3175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2" name="Can 71"/>
          <p:cNvSpPr/>
          <p:nvPr/>
        </p:nvSpPr>
        <p:spPr>
          <a:xfrm>
            <a:off x="4926027" y="2802744"/>
            <a:ext cx="91440" cy="914288"/>
          </a:xfrm>
          <a:prstGeom prst="can">
            <a:avLst/>
          </a:prstGeom>
          <a:solidFill>
            <a:srgbClr val="FF0000"/>
          </a:solidFill>
          <a:ln w="3175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Can 72"/>
          <p:cNvSpPr/>
          <p:nvPr/>
        </p:nvSpPr>
        <p:spPr>
          <a:xfrm>
            <a:off x="6477060" y="2802744"/>
            <a:ext cx="91440" cy="914288"/>
          </a:xfrm>
          <a:prstGeom prst="can">
            <a:avLst/>
          </a:prstGeom>
          <a:solidFill>
            <a:srgbClr val="85CA3A"/>
          </a:solidFill>
          <a:ln w="3175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4" name="Can 73"/>
          <p:cNvSpPr/>
          <p:nvPr/>
        </p:nvSpPr>
        <p:spPr>
          <a:xfrm>
            <a:off x="6730479" y="2792996"/>
            <a:ext cx="91440" cy="914288"/>
          </a:xfrm>
          <a:prstGeom prst="can">
            <a:avLst/>
          </a:prstGeom>
          <a:solidFill>
            <a:srgbClr val="85CA3A"/>
          </a:solidFill>
          <a:ln w="3175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Can 74"/>
          <p:cNvSpPr/>
          <p:nvPr/>
        </p:nvSpPr>
        <p:spPr>
          <a:xfrm>
            <a:off x="7033692" y="2802744"/>
            <a:ext cx="91440" cy="914288"/>
          </a:xfrm>
          <a:prstGeom prst="can">
            <a:avLst/>
          </a:prstGeom>
          <a:solidFill>
            <a:srgbClr val="85CA3A"/>
          </a:solidFill>
          <a:ln w="3175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6" name="Can 75"/>
          <p:cNvSpPr/>
          <p:nvPr/>
        </p:nvSpPr>
        <p:spPr>
          <a:xfrm>
            <a:off x="7348012" y="2802744"/>
            <a:ext cx="91440" cy="914288"/>
          </a:xfrm>
          <a:prstGeom prst="can">
            <a:avLst/>
          </a:prstGeom>
          <a:solidFill>
            <a:srgbClr val="85CA3A"/>
          </a:solidFill>
          <a:ln w="3175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7" name="Can 76"/>
          <p:cNvSpPr/>
          <p:nvPr/>
        </p:nvSpPr>
        <p:spPr>
          <a:xfrm>
            <a:off x="7636044" y="2802744"/>
            <a:ext cx="91440" cy="914288"/>
          </a:xfrm>
          <a:prstGeom prst="can">
            <a:avLst/>
          </a:prstGeom>
          <a:solidFill>
            <a:srgbClr val="85CA3A"/>
          </a:solidFill>
          <a:ln w="3175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2" name="Group 11"/>
          <p:cNvGrpSpPr/>
          <p:nvPr/>
        </p:nvGrpSpPr>
        <p:grpSpPr>
          <a:xfrm>
            <a:off x="7924076" y="2802124"/>
            <a:ext cx="379472" cy="914288"/>
            <a:chOff x="8068092" y="2802124"/>
            <a:chExt cx="379472" cy="914288"/>
          </a:xfrm>
        </p:grpSpPr>
        <p:sp>
          <p:nvSpPr>
            <p:cNvPr id="78" name="Can 77"/>
            <p:cNvSpPr/>
            <p:nvPr/>
          </p:nvSpPr>
          <p:spPr>
            <a:xfrm>
              <a:off x="8068092" y="2802124"/>
              <a:ext cx="91440" cy="914288"/>
            </a:xfrm>
            <a:prstGeom prst="can">
              <a:avLst/>
            </a:prstGeom>
            <a:solidFill>
              <a:srgbClr val="85CA3A"/>
            </a:solidFill>
            <a:ln w="3175"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" name="Can 78"/>
            <p:cNvSpPr/>
            <p:nvPr/>
          </p:nvSpPr>
          <p:spPr>
            <a:xfrm>
              <a:off x="8356124" y="2802124"/>
              <a:ext cx="91440" cy="914288"/>
            </a:xfrm>
            <a:prstGeom prst="can">
              <a:avLst/>
            </a:prstGeom>
            <a:solidFill>
              <a:srgbClr val="85CA3A"/>
            </a:solidFill>
            <a:ln w="3175"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80" name="Can 79"/>
          <p:cNvSpPr/>
          <p:nvPr/>
        </p:nvSpPr>
        <p:spPr>
          <a:xfrm>
            <a:off x="2909803" y="3933056"/>
            <a:ext cx="91440" cy="914288"/>
          </a:xfrm>
          <a:prstGeom prst="can">
            <a:avLst/>
          </a:prstGeom>
          <a:solidFill>
            <a:srgbClr val="FF0000"/>
          </a:solidFill>
          <a:ln w="3175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1" name="Can 80"/>
          <p:cNvSpPr/>
          <p:nvPr/>
        </p:nvSpPr>
        <p:spPr>
          <a:xfrm>
            <a:off x="3197835" y="3933056"/>
            <a:ext cx="91440" cy="914288"/>
          </a:xfrm>
          <a:prstGeom prst="can">
            <a:avLst/>
          </a:prstGeom>
          <a:solidFill>
            <a:srgbClr val="FF0000"/>
          </a:solidFill>
          <a:ln w="3175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2" name="Can 81"/>
          <p:cNvSpPr/>
          <p:nvPr/>
        </p:nvSpPr>
        <p:spPr>
          <a:xfrm>
            <a:off x="3485867" y="3933056"/>
            <a:ext cx="91440" cy="914288"/>
          </a:xfrm>
          <a:prstGeom prst="can">
            <a:avLst/>
          </a:prstGeom>
          <a:solidFill>
            <a:srgbClr val="FF0000"/>
          </a:solidFill>
          <a:ln w="3175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3" name="Can 82"/>
          <p:cNvSpPr/>
          <p:nvPr/>
        </p:nvSpPr>
        <p:spPr>
          <a:xfrm>
            <a:off x="3773899" y="3932436"/>
            <a:ext cx="91440" cy="914288"/>
          </a:xfrm>
          <a:prstGeom prst="can">
            <a:avLst/>
          </a:prstGeom>
          <a:solidFill>
            <a:srgbClr val="FF0000"/>
          </a:solidFill>
          <a:ln w="3175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4" name="Can 83"/>
          <p:cNvSpPr/>
          <p:nvPr/>
        </p:nvSpPr>
        <p:spPr>
          <a:xfrm>
            <a:off x="4061931" y="3932436"/>
            <a:ext cx="91440" cy="914288"/>
          </a:xfrm>
          <a:prstGeom prst="can">
            <a:avLst/>
          </a:prstGeom>
          <a:solidFill>
            <a:srgbClr val="FF0000"/>
          </a:solidFill>
          <a:ln w="3175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5" name="Can 84"/>
          <p:cNvSpPr/>
          <p:nvPr/>
        </p:nvSpPr>
        <p:spPr>
          <a:xfrm>
            <a:off x="4349963" y="3932436"/>
            <a:ext cx="91440" cy="914288"/>
          </a:xfrm>
          <a:prstGeom prst="can">
            <a:avLst/>
          </a:prstGeom>
          <a:solidFill>
            <a:srgbClr val="FF0000"/>
          </a:solidFill>
          <a:ln w="3175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6" name="Can 85"/>
          <p:cNvSpPr/>
          <p:nvPr/>
        </p:nvSpPr>
        <p:spPr>
          <a:xfrm>
            <a:off x="4637995" y="3933056"/>
            <a:ext cx="91440" cy="914288"/>
          </a:xfrm>
          <a:prstGeom prst="can">
            <a:avLst/>
          </a:prstGeom>
          <a:solidFill>
            <a:srgbClr val="FF0000"/>
          </a:solidFill>
          <a:ln w="3175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4" name="Group 13"/>
          <p:cNvGrpSpPr/>
          <p:nvPr/>
        </p:nvGrpSpPr>
        <p:grpSpPr>
          <a:xfrm>
            <a:off x="6760840" y="3954872"/>
            <a:ext cx="686936" cy="914288"/>
            <a:chOff x="6922819" y="3933056"/>
            <a:chExt cx="686936" cy="914288"/>
          </a:xfrm>
        </p:grpSpPr>
        <p:sp>
          <p:nvSpPr>
            <p:cNvPr id="87" name="Can 86"/>
            <p:cNvSpPr/>
            <p:nvPr/>
          </p:nvSpPr>
          <p:spPr>
            <a:xfrm>
              <a:off x="7210851" y="3933056"/>
              <a:ext cx="91440" cy="914288"/>
            </a:xfrm>
            <a:prstGeom prst="can">
              <a:avLst/>
            </a:prstGeom>
            <a:solidFill>
              <a:srgbClr val="85CA3A"/>
            </a:solidFill>
            <a:ln w="3175"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8" name="Can 87"/>
            <p:cNvSpPr/>
            <p:nvPr/>
          </p:nvSpPr>
          <p:spPr>
            <a:xfrm>
              <a:off x="6922819" y="3933056"/>
              <a:ext cx="91440" cy="914288"/>
            </a:xfrm>
            <a:prstGeom prst="can">
              <a:avLst/>
            </a:prstGeom>
            <a:solidFill>
              <a:srgbClr val="85CA3A"/>
            </a:solidFill>
            <a:ln w="3175"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9" name="Can 88"/>
            <p:cNvSpPr/>
            <p:nvPr/>
          </p:nvSpPr>
          <p:spPr>
            <a:xfrm>
              <a:off x="7518315" y="3933056"/>
              <a:ext cx="91440" cy="914288"/>
            </a:xfrm>
            <a:prstGeom prst="can">
              <a:avLst/>
            </a:prstGeom>
            <a:solidFill>
              <a:srgbClr val="85CA3A"/>
            </a:solidFill>
            <a:ln w="3175"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0" name="Can 89"/>
          <p:cNvSpPr/>
          <p:nvPr/>
        </p:nvSpPr>
        <p:spPr>
          <a:xfrm>
            <a:off x="2906062" y="5085184"/>
            <a:ext cx="91440" cy="914288"/>
          </a:xfrm>
          <a:prstGeom prst="can">
            <a:avLst/>
          </a:prstGeom>
          <a:solidFill>
            <a:srgbClr val="FF0000"/>
          </a:solidFill>
          <a:ln w="3175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1" name="Can 90"/>
          <p:cNvSpPr/>
          <p:nvPr/>
        </p:nvSpPr>
        <p:spPr>
          <a:xfrm>
            <a:off x="3194094" y="5085184"/>
            <a:ext cx="91440" cy="914288"/>
          </a:xfrm>
          <a:prstGeom prst="can">
            <a:avLst/>
          </a:prstGeom>
          <a:solidFill>
            <a:srgbClr val="FF0000"/>
          </a:solidFill>
          <a:ln w="3175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2" name="Can 91"/>
          <p:cNvSpPr/>
          <p:nvPr/>
        </p:nvSpPr>
        <p:spPr>
          <a:xfrm>
            <a:off x="3482126" y="5085184"/>
            <a:ext cx="91440" cy="914288"/>
          </a:xfrm>
          <a:prstGeom prst="can">
            <a:avLst/>
          </a:prstGeom>
          <a:solidFill>
            <a:srgbClr val="FF0000"/>
          </a:solidFill>
          <a:ln w="3175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3" name="Can 92"/>
          <p:cNvSpPr/>
          <p:nvPr/>
        </p:nvSpPr>
        <p:spPr>
          <a:xfrm>
            <a:off x="3770158" y="5084564"/>
            <a:ext cx="91440" cy="914288"/>
          </a:xfrm>
          <a:prstGeom prst="can">
            <a:avLst/>
          </a:prstGeom>
          <a:solidFill>
            <a:srgbClr val="FF0000"/>
          </a:solidFill>
          <a:ln w="3175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4" name="Can 93"/>
          <p:cNvSpPr/>
          <p:nvPr/>
        </p:nvSpPr>
        <p:spPr>
          <a:xfrm>
            <a:off x="4058190" y="5084564"/>
            <a:ext cx="91440" cy="914288"/>
          </a:xfrm>
          <a:prstGeom prst="can">
            <a:avLst/>
          </a:prstGeom>
          <a:solidFill>
            <a:srgbClr val="FF0000"/>
          </a:solidFill>
          <a:ln w="3175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5" name="Can 94"/>
          <p:cNvSpPr/>
          <p:nvPr/>
        </p:nvSpPr>
        <p:spPr>
          <a:xfrm>
            <a:off x="4346222" y="5084564"/>
            <a:ext cx="91440" cy="914288"/>
          </a:xfrm>
          <a:prstGeom prst="can">
            <a:avLst/>
          </a:prstGeom>
          <a:solidFill>
            <a:srgbClr val="FF0000"/>
          </a:solidFill>
          <a:ln w="3175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5" name="Group 14"/>
          <p:cNvGrpSpPr/>
          <p:nvPr/>
        </p:nvGrpSpPr>
        <p:grpSpPr>
          <a:xfrm>
            <a:off x="6739449" y="5085184"/>
            <a:ext cx="974968" cy="914288"/>
            <a:chOff x="6883465" y="5085184"/>
            <a:chExt cx="974968" cy="914288"/>
          </a:xfrm>
        </p:grpSpPr>
        <p:sp>
          <p:nvSpPr>
            <p:cNvPr id="96" name="Can 95"/>
            <p:cNvSpPr/>
            <p:nvPr/>
          </p:nvSpPr>
          <p:spPr>
            <a:xfrm>
              <a:off x="6883465" y="5085184"/>
              <a:ext cx="91440" cy="914288"/>
            </a:xfrm>
            <a:prstGeom prst="can">
              <a:avLst/>
            </a:prstGeom>
            <a:solidFill>
              <a:srgbClr val="85CA3A"/>
            </a:solidFill>
            <a:ln w="3175"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Can 96"/>
            <p:cNvSpPr/>
            <p:nvPr/>
          </p:nvSpPr>
          <p:spPr>
            <a:xfrm>
              <a:off x="7459529" y="5085184"/>
              <a:ext cx="91440" cy="914288"/>
            </a:xfrm>
            <a:prstGeom prst="can">
              <a:avLst/>
            </a:prstGeom>
            <a:solidFill>
              <a:srgbClr val="85CA3A"/>
            </a:solidFill>
            <a:ln w="3175"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Can 97"/>
            <p:cNvSpPr/>
            <p:nvPr/>
          </p:nvSpPr>
          <p:spPr>
            <a:xfrm>
              <a:off x="7171497" y="5085184"/>
              <a:ext cx="91440" cy="914288"/>
            </a:xfrm>
            <a:prstGeom prst="can">
              <a:avLst/>
            </a:prstGeom>
            <a:solidFill>
              <a:srgbClr val="85CA3A"/>
            </a:solidFill>
            <a:ln w="3175"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Can 98"/>
            <p:cNvSpPr/>
            <p:nvPr/>
          </p:nvSpPr>
          <p:spPr>
            <a:xfrm>
              <a:off x="7766993" y="5085184"/>
              <a:ext cx="91440" cy="914288"/>
            </a:xfrm>
            <a:prstGeom prst="can">
              <a:avLst/>
            </a:prstGeom>
            <a:solidFill>
              <a:srgbClr val="85CA3A"/>
            </a:solidFill>
            <a:ln w="3175"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0" name="Can 99"/>
          <p:cNvSpPr/>
          <p:nvPr/>
        </p:nvSpPr>
        <p:spPr>
          <a:xfrm>
            <a:off x="6169595" y="3954872"/>
            <a:ext cx="91440" cy="914288"/>
          </a:xfrm>
          <a:prstGeom prst="can">
            <a:avLst/>
          </a:prstGeom>
          <a:solidFill>
            <a:srgbClr val="85CA3A"/>
          </a:solidFill>
          <a:ln w="3175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Can 100"/>
          <p:cNvSpPr/>
          <p:nvPr/>
        </p:nvSpPr>
        <p:spPr>
          <a:xfrm>
            <a:off x="6472808" y="3954872"/>
            <a:ext cx="91440" cy="914288"/>
          </a:xfrm>
          <a:prstGeom prst="can">
            <a:avLst/>
          </a:prstGeom>
          <a:solidFill>
            <a:srgbClr val="85CA3A"/>
          </a:solidFill>
          <a:ln w="3175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Can 101"/>
          <p:cNvSpPr/>
          <p:nvPr/>
        </p:nvSpPr>
        <p:spPr>
          <a:xfrm>
            <a:off x="6169595" y="5085184"/>
            <a:ext cx="91440" cy="914288"/>
          </a:xfrm>
          <a:prstGeom prst="can">
            <a:avLst/>
          </a:prstGeom>
          <a:solidFill>
            <a:srgbClr val="85CA3A"/>
          </a:solidFill>
          <a:ln w="3175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3" name="Can 102"/>
          <p:cNvSpPr/>
          <p:nvPr/>
        </p:nvSpPr>
        <p:spPr>
          <a:xfrm>
            <a:off x="6472808" y="5085184"/>
            <a:ext cx="91440" cy="914288"/>
          </a:xfrm>
          <a:prstGeom prst="can">
            <a:avLst/>
          </a:prstGeom>
          <a:solidFill>
            <a:srgbClr val="85CA3A"/>
          </a:solidFill>
          <a:ln w="3175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8785058" y="1844824"/>
            <a:ext cx="177702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 + 2 = 11</a:t>
            </a:r>
          </a:p>
        </p:txBody>
      </p:sp>
      <p:sp>
        <p:nvSpPr>
          <p:cNvPr id="105" name="TextBox 104"/>
          <p:cNvSpPr txBox="1"/>
          <p:nvPr/>
        </p:nvSpPr>
        <p:spPr>
          <a:xfrm>
            <a:off x="8833891" y="2998278"/>
            <a:ext cx="162256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 + 6 = ?</a:t>
            </a:r>
          </a:p>
        </p:txBody>
      </p:sp>
      <p:sp>
        <p:nvSpPr>
          <p:cNvPr id="106" name="TextBox 105"/>
          <p:cNvSpPr txBox="1"/>
          <p:nvPr/>
        </p:nvSpPr>
        <p:spPr>
          <a:xfrm>
            <a:off x="8842798" y="4150406"/>
            <a:ext cx="162256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 + 5 = ?</a:t>
            </a:r>
          </a:p>
        </p:txBody>
      </p:sp>
      <p:sp>
        <p:nvSpPr>
          <p:cNvPr id="107" name="TextBox 106"/>
          <p:cNvSpPr txBox="1"/>
          <p:nvPr/>
        </p:nvSpPr>
        <p:spPr>
          <a:xfrm>
            <a:off x="8833600" y="5282044"/>
            <a:ext cx="162256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 + 6 = ?</a:t>
            </a:r>
          </a:p>
        </p:txBody>
      </p:sp>
      <p:sp>
        <p:nvSpPr>
          <p:cNvPr id="109" name="Can 108"/>
          <p:cNvSpPr/>
          <p:nvPr/>
        </p:nvSpPr>
        <p:spPr>
          <a:xfrm>
            <a:off x="6459586" y="1649290"/>
            <a:ext cx="91440" cy="914288"/>
          </a:xfrm>
          <a:prstGeom prst="can">
            <a:avLst/>
          </a:prstGeom>
          <a:solidFill>
            <a:srgbClr val="85CA3A"/>
          </a:solidFill>
          <a:ln w="3175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10058027" y="2988530"/>
            <a:ext cx="585417" cy="52322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14</a:t>
            </a:r>
          </a:p>
        </p:txBody>
      </p:sp>
      <p:sp>
        <p:nvSpPr>
          <p:cNvPr id="112" name="TextBox 111"/>
          <p:cNvSpPr txBox="1"/>
          <p:nvPr/>
        </p:nvSpPr>
        <p:spPr>
          <a:xfrm>
            <a:off x="10058027" y="4129916"/>
            <a:ext cx="585417" cy="52322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12</a:t>
            </a:r>
          </a:p>
        </p:txBody>
      </p:sp>
      <p:sp>
        <p:nvSpPr>
          <p:cNvPr id="114" name="TextBox 113"/>
          <p:cNvSpPr txBox="1"/>
          <p:nvPr/>
        </p:nvSpPr>
        <p:spPr>
          <a:xfrm>
            <a:off x="10027123" y="5281293"/>
            <a:ext cx="585417" cy="52322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12</a:t>
            </a:r>
          </a:p>
        </p:txBody>
      </p:sp>
    </p:spTree>
    <p:extLst>
      <p:ext uri="{BB962C8B-B14F-4D97-AF65-F5344CB8AC3E}">
        <p14:creationId xmlns:p14="http://schemas.microsoft.com/office/powerpoint/2010/main" val="428833992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>
        <p14:prism isInverted="1"/>
      </p:transition>
    </mc:Choice>
    <mc:Fallback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35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6908E-6 -1.11111E-6 L -0.0747 -1.11111E-6 " pathEditMode="relative" rAng="0" ptsTypes="AA">
                                      <p:cBhvr>
                                        <p:cTn id="59" dur="20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735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9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00989E-6 -1.48148E-6 L -0.21837 -1.48148E-6 " pathEditMode="relative" rAng="0" ptsTypes="AA">
                                      <p:cBhvr>
                                        <p:cTn id="107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919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7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0" fill="hold">
                      <p:stCondLst>
                        <p:cond delay="indefinite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86495E-6 -0.0067 L -0.14741 -0.0067 " pathEditMode="relative" rAng="0" ptsTypes="AA">
                                      <p:cBhvr>
                                        <p:cTn id="143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377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4" fill="hold">
                      <p:stCondLst>
                        <p:cond delay="indefinite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8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9" fill="hold">
                      <p:stCondLst>
                        <p:cond delay="indefinite"/>
                      </p:stCondLst>
                      <p:childTnLst>
                        <p:par>
                          <p:cTn id="150" fill="hold">
                            <p:stCondLst>
                              <p:cond delay="0"/>
                            </p:stCondLst>
                            <p:childTnLst>
                              <p:par>
                                <p:cTn id="15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3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4" fill="hold">
                      <p:stCondLst>
                        <p:cond delay="indefinite"/>
                      </p:stCondLst>
                      <p:childTnLst>
                        <p:par>
                          <p:cTn id="155" fill="hold">
                            <p:stCondLst>
                              <p:cond delay="0"/>
                            </p:stCondLst>
                            <p:childTnLst>
                              <p:par>
                                <p:cTn id="15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8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1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4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7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0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3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4" fill="hold">
                      <p:stCondLst>
                        <p:cond delay="indefinite"/>
                      </p:stCondLst>
                      <p:childTnLst>
                        <p:par>
                          <p:cTn id="175" fill="hold">
                            <p:stCondLst>
                              <p:cond delay="0"/>
                            </p:stCondLst>
                            <p:childTnLst>
                              <p:par>
                                <p:cTn id="17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8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1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4" fill="hold">
                      <p:stCondLst>
                        <p:cond delay="indefinite"/>
                      </p:stCondLst>
                      <p:childTnLst>
                        <p:par>
                          <p:cTn id="185" fill="hold">
                            <p:stCondLst>
                              <p:cond delay="0"/>
                            </p:stCondLst>
                            <p:childTnLst>
                              <p:par>
                                <p:cTn id="186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65001E-6 -4.30157E-6 L -0.16927 -0.0037 " pathEditMode="relative" rAng="0" ptsTypes="AA">
                                      <p:cBhvr>
                                        <p:cTn id="187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470" y="-18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8" fill="hold">
                      <p:stCondLst>
                        <p:cond delay="indefinite"/>
                      </p:stCondLst>
                      <p:childTnLst>
                        <p:par>
                          <p:cTn id="189" fill="hold">
                            <p:stCondLst>
                              <p:cond delay="0"/>
                            </p:stCondLst>
                            <p:childTnLst>
                              <p:par>
                                <p:cTn id="19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2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52" grpId="0" animBg="1"/>
      <p:bldP spid="55" grpId="0" animBg="1"/>
      <p:bldP spid="56" grpId="0" animBg="1"/>
      <p:bldP spid="57" grpId="0" animBg="1"/>
      <p:bldP spid="58" grpId="0" animBg="1"/>
      <p:bldP spid="59" grpId="0" animBg="1"/>
      <p:bldP spid="60" grpId="0" animBg="1"/>
      <p:bldP spid="61" grpId="0" animBg="1"/>
      <p:bldP spid="62" grpId="0" animBg="1"/>
      <p:bldP spid="64" grpId="0" animBg="1"/>
      <p:bldP spid="65" grpId="0" animBg="1"/>
      <p:bldP spid="66" grpId="0" animBg="1"/>
      <p:bldP spid="67" grpId="0" animBg="1"/>
      <p:bldP spid="68" grpId="0" animBg="1"/>
      <p:bldP spid="69" grpId="0" animBg="1"/>
      <p:bldP spid="70" grpId="0" animBg="1"/>
      <p:bldP spid="71" grpId="0" animBg="1"/>
      <p:bldP spid="72" grpId="0" animBg="1"/>
      <p:bldP spid="73" grpId="0" animBg="1"/>
      <p:bldP spid="74" grpId="0" animBg="1"/>
      <p:bldP spid="75" grpId="0" animBg="1"/>
      <p:bldP spid="76" grpId="0" animBg="1"/>
      <p:bldP spid="77" grpId="0" animBg="1"/>
      <p:bldP spid="80" grpId="0" animBg="1"/>
      <p:bldP spid="81" grpId="0" animBg="1"/>
      <p:bldP spid="82" grpId="0" animBg="1"/>
      <p:bldP spid="83" grpId="0" animBg="1"/>
      <p:bldP spid="84" grpId="0" animBg="1"/>
      <p:bldP spid="85" grpId="0" animBg="1"/>
      <p:bldP spid="86" grpId="0" animBg="1"/>
      <p:bldP spid="90" grpId="0" animBg="1"/>
      <p:bldP spid="91" grpId="0" animBg="1"/>
      <p:bldP spid="92" grpId="0" animBg="1"/>
      <p:bldP spid="93" grpId="0" animBg="1"/>
      <p:bldP spid="94" grpId="0" animBg="1"/>
      <p:bldP spid="95" grpId="0" animBg="1"/>
      <p:bldP spid="100" grpId="0" animBg="1"/>
      <p:bldP spid="101" grpId="0" animBg="1"/>
      <p:bldP spid="102" grpId="0" animBg="1"/>
      <p:bldP spid="103" grpId="0" animBg="1"/>
      <p:bldP spid="11" grpId="0"/>
      <p:bldP spid="105" grpId="0"/>
      <p:bldP spid="106" grpId="0"/>
      <p:bldP spid="107" grpId="0"/>
      <p:bldP spid="109" grpId="0" animBg="1"/>
      <p:bldP spid="109" grpId="1" animBg="1"/>
      <p:bldP spid="13" grpId="0" animBg="1"/>
      <p:bldP spid="112" grpId="0" animBg="1"/>
      <p:bldP spid="11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" name="Picture 41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>
                        <a14:foregroundMark x1="8260" y1="34307" x2="9145" y2="85401"/>
                        <a14:foregroundMark x1="12094" y1="90511" x2="29204" y2="62774"/>
                        <a14:foregroundMark x1="18879" y1="16058" x2="22419" y2="21168"/>
                        <a14:foregroundMark x1="42183" y1="17518" x2="42478" y2="27737"/>
                        <a14:foregroundMark x1="76401" y1="67883" x2="97345" y2="7080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1003" y="116632"/>
            <a:ext cx="2376264" cy="936104"/>
          </a:xfrm>
          <a:prstGeom prst="rect">
            <a:avLst/>
          </a:prstGeom>
        </p:spPr>
      </p:pic>
      <p:pic>
        <p:nvPicPr>
          <p:cNvPr id="44" name="Picture 4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38542" b="63672" l="74451" r="85359">
                        <a14:foregroundMark x1="75842" y1="44271" x2="77013" y2="45052"/>
                        <a14:foregroundMark x1="77013" y1="45052" x2="81625" y2="4700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4292" t="37847" r="14580" b="34722"/>
          <a:stretch/>
        </p:blipFill>
        <p:spPr bwMode="auto">
          <a:xfrm>
            <a:off x="10562083" y="2987108"/>
            <a:ext cx="1409891" cy="19540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4" name="Group 3"/>
          <p:cNvGrpSpPr/>
          <p:nvPr/>
        </p:nvGrpSpPr>
        <p:grpSpPr>
          <a:xfrm>
            <a:off x="8041803" y="1292840"/>
            <a:ext cx="3096344" cy="1512168"/>
            <a:chOff x="7249715" y="2708920"/>
            <a:chExt cx="3096344" cy="1512168"/>
          </a:xfrm>
        </p:grpSpPr>
        <p:sp>
          <p:nvSpPr>
            <p:cNvPr id="2" name="Oval Callout 1"/>
            <p:cNvSpPr/>
            <p:nvPr/>
          </p:nvSpPr>
          <p:spPr>
            <a:xfrm>
              <a:off x="7249715" y="2708920"/>
              <a:ext cx="3096344" cy="1512168"/>
            </a:xfrm>
            <a:prstGeom prst="wedgeEllipseCallout">
              <a:avLst>
                <a:gd name="adj1" fmla="val 26039"/>
                <a:gd name="adj2" fmla="val 71796"/>
              </a:avLst>
            </a:prstGeom>
            <a:noFill/>
            <a:ln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" name="TextBox 2"/>
            <p:cNvSpPr txBox="1"/>
            <p:nvPr/>
          </p:nvSpPr>
          <p:spPr>
            <a:xfrm>
              <a:off x="7609755" y="2876743"/>
              <a:ext cx="2556284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latin typeface="Arial" panose="020B0604020202020204" pitchFamily="34" charset="0"/>
                  <a:cs typeface="Arial" panose="020B0604020202020204" pitchFamily="34" charset="0"/>
                </a:rPr>
                <a:t>A, </a:t>
              </a:r>
              <a:r>
                <a:rPr lang="en-US" dirty="0" err="1">
                  <a:latin typeface="Arial" panose="020B0604020202020204" pitchFamily="34" charset="0"/>
                  <a:cs typeface="Arial" panose="020B0604020202020204" pitchFamily="34" charset="0"/>
                </a:rPr>
                <a:t>đó</a:t>
              </a:r>
              <a:r>
                <a:rPr lang="en-US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dirty="0" err="1">
                  <a:latin typeface="Arial" panose="020B0604020202020204" pitchFamily="34" charset="0"/>
                  <a:cs typeface="Arial" panose="020B0604020202020204" pitchFamily="34" charset="0"/>
                </a:rPr>
                <a:t>là</a:t>
              </a:r>
              <a:r>
                <a:rPr lang="en-US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dirty="0" err="1">
                  <a:latin typeface="Arial" panose="020B0604020202020204" pitchFamily="34" charset="0"/>
                  <a:cs typeface="Arial" panose="020B0604020202020204" pitchFamily="34" charset="0"/>
                </a:rPr>
                <a:t>các</a:t>
              </a:r>
              <a:r>
                <a:rPr lang="en-US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dirty="0" err="1">
                  <a:latin typeface="Arial" panose="020B0604020202020204" pitchFamily="34" charset="0"/>
                  <a:cs typeface="Arial" panose="020B0604020202020204" pitchFamily="34" charset="0"/>
                </a:rPr>
                <a:t>phép</a:t>
              </a:r>
              <a:r>
                <a:rPr lang="en-US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dirty="0" err="1">
                  <a:latin typeface="Arial" panose="020B0604020202020204" pitchFamily="34" charset="0"/>
                  <a:cs typeface="Arial" panose="020B0604020202020204" pitchFamily="34" charset="0"/>
                </a:rPr>
                <a:t>cộng</a:t>
              </a:r>
              <a:r>
                <a:rPr lang="en-US" dirty="0">
                  <a:latin typeface="Arial" panose="020B0604020202020204" pitchFamily="34" charset="0"/>
                  <a:cs typeface="Arial" panose="020B0604020202020204" pitchFamily="34" charset="0"/>
                </a:rPr>
                <a:t> qua 10. </a:t>
              </a:r>
              <a:r>
                <a:rPr lang="en-US" dirty="0" err="1">
                  <a:latin typeface="Arial" panose="020B0604020202020204" pitchFamily="34" charset="0"/>
                  <a:cs typeface="Arial" panose="020B0604020202020204" pitchFamily="34" charset="0"/>
                </a:rPr>
                <a:t>Chúng</a:t>
              </a:r>
              <a:r>
                <a:rPr lang="en-US" dirty="0">
                  <a:latin typeface="Arial" panose="020B0604020202020204" pitchFamily="34" charset="0"/>
                  <a:cs typeface="Arial" panose="020B0604020202020204" pitchFamily="34" charset="0"/>
                </a:rPr>
                <a:t> ta </a:t>
              </a:r>
              <a:r>
                <a:rPr lang="en-US" dirty="0" err="1">
                  <a:latin typeface="Arial" panose="020B0604020202020204" pitchFamily="34" charset="0"/>
                  <a:cs typeface="Arial" panose="020B0604020202020204" pitchFamily="34" charset="0"/>
                </a:rPr>
                <a:t>hoàn</a:t>
              </a:r>
              <a:r>
                <a:rPr lang="en-US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dirty="0" err="1">
                  <a:latin typeface="Arial" panose="020B0604020202020204" pitchFamily="34" charset="0"/>
                  <a:cs typeface="Arial" panose="020B0604020202020204" pitchFamily="34" charset="0"/>
                </a:rPr>
                <a:t>thành</a:t>
              </a:r>
              <a:r>
                <a:rPr lang="en-US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dirty="0" err="1">
                  <a:latin typeface="Arial" panose="020B0604020202020204" pitchFamily="34" charset="0"/>
                  <a:cs typeface="Arial" panose="020B0604020202020204" pitchFamily="34" charset="0"/>
                </a:rPr>
                <a:t>luôn</a:t>
              </a:r>
              <a:r>
                <a:rPr lang="en-US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dirty="0" err="1">
                  <a:latin typeface="Arial" panose="020B0604020202020204" pitchFamily="34" charset="0"/>
                  <a:cs typeface="Arial" panose="020B0604020202020204" pitchFamily="34" charset="0"/>
                </a:rPr>
                <a:t>bảng</a:t>
              </a:r>
              <a:r>
                <a:rPr lang="en-US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dirty="0" err="1">
                  <a:latin typeface="Arial" panose="020B0604020202020204" pitchFamily="34" charset="0"/>
                  <a:cs typeface="Arial" panose="020B0604020202020204" pitchFamily="34" charset="0"/>
                </a:rPr>
                <a:t>cộng</a:t>
              </a:r>
              <a:r>
                <a:rPr lang="en-US" dirty="0">
                  <a:latin typeface="Arial" panose="020B0604020202020204" pitchFamily="34" charset="0"/>
                  <a:cs typeface="Arial" panose="020B0604020202020204" pitchFamily="34" charset="0"/>
                </a:rPr>
                <a:t> (qua 10) </a:t>
              </a:r>
              <a:r>
                <a:rPr lang="en-US" dirty="0" err="1">
                  <a:latin typeface="Arial" panose="020B0604020202020204" pitchFamily="34" charset="0"/>
                  <a:cs typeface="Arial" panose="020B0604020202020204" pitchFamily="34" charset="0"/>
                </a:rPr>
                <a:t>nào</a:t>
              </a:r>
              <a:r>
                <a:rPr lang="en-US" dirty="0">
                  <a:latin typeface="Arial" panose="020B0604020202020204" pitchFamily="34" charset="0"/>
                  <a:cs typeface="Arial" panose="020B0604020202020204" pitchFamily="34" charset="0"/>
                </a:rPr>
                <a:t>!</a:t>
              </a:r>
            </a:p>
          </p:txBody>
        </p:sp>
      </p:grp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45635404"/>
              </p:ext>
            </p:extLst>
          </p:nvPr>
        </p:nvGraphicFramePr>
        <p:xfrm>
          <a:off x="1019108" y="1575226"/>
          <a:ext cx="1368152" cy="4469891"/>
        </p:xfrm>
        <a:graphic>
          <a:graphicData uri="http://schemas.openxmlformats.org/drawingml/2006/table">
            <a:tbl>
              <a:tblPr firstRow="1" bandRow="1">
                <a:tableStyleId>{91EBBBCC-DAD2-459C-BE2E-F6DE35CF9A28}</a:tableStyleId>
              </a:tblPr>
              <a:tblGrid>
                <a:gridCol w="136815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605464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</a:t>
                      </a:r>
                      <a:r>
                        <a:rPr lang="en-US" sz="2000" b="1" baseline="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+ 2 = 11</a:t>
                      </a:r>
                      <a:endParaRPr lang="en-US" sz="2000" b="1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E9A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52061">
                <a:tc>
                  <a:txBody>
                    <a:bodyPr/>
                    <a:lstStyle/>
                    <a:p>
                      <a:pPr algn="l"/>
                      <a:r>
                        <a:rPr lang="en-US" sz="2000" b="1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 +</a:t>
                      </a:r>
                      <a:r>
                        <a:rPr lang="en-US" sz="2000" b="1" baseline="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3 = </a:t>
                      </a:r>
                      <a:endParaRPr lang="en-US" sz="2000" b="1" dirty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E9A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52061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 + 4 = 13</a:t>
                      </a:r>
                    </a:p>
                  </a:txBody>
                  <a:tcPr anchor="ctr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E9A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52061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</a:t>
                      </a:r>
                      <a:r>
                        <a:rPr lang="en-US" sz="2000" b="1" baseline="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+ 5 = 14</a:t>
                      </a:r>
                      <a:endParaRPr lang="en-US" sz="2000" b="1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E9A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52061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</a:t>
                      </a:r>
                      <a:r>
                        <a:rPr lang="en-US" sz="2000" b="1" baseline="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+ 6 = 15</a:t>
                      </a:r>
                      <a:endParaRPr lang="en-US" sz="2000" b="1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E9A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52061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</a:t>
                      </a:r>
                      <a:r>
                        <a:rPr lang="en-US" sz="2000" b="1" baseline="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+ 7 = 16</a:t>
                      </a:r>
                      <a:endParaRPr lang="en-US" sz="2000" b="1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E9A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52061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</a:t>
                      </a:r>
                      <a:r>
                        <a:rPr lang="en-US" sz="2000" b="1" baseline="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+ 8 = 17</a:t>
                      </a:r>
                      <a:endParaRPr lang="en-US" sz="2000" b="1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E9A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52061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 + 9 = 18</a:t>
                      </a:r>
                    </a:p>
                  </a:txBody>
                  <a:tcPr anchor="ctr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E9A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graphicFrame>
        <p:nvGraphicFramePr>
          <p:cNvPr id="56" name="Table 5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65383069"/>
              </p:ext>
            </p:extLst>
          </p:nvPr>
        </p:nvGraphicFramePr>
        <p:xfrm>
          <a:off x="2387260" y="2194281"/>
          <a:ext cx="1368152" cy="3864427"/>
        </p:xfrm>
        <a:graphic>
          <a:graphicData uri="http://schemas.openxmlformats.org/drawingml/2006/table">
            <a:tbl>
              <a:tblPr firstRow="1" bandRow="1">
                <a:tableStyleId>{91EBBBCC-DAD2-459C-BE2E-F6DE35CF9A28}</a:tableStyleId>
              </a:tblPr>
              <a:tblGrid>
                <a:gridCol w="136815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552061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 +</a:t>
                      </a:r>
                      <a:r>
                        <a:rPr lang="en-US" sz="2000" b="1" baseline="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3 = 11</a:t>
                      </a:r>
                      <a:endParaRPr lang="en-US" sz="2000" b="1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DF5C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52061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 + 4 = 12</a:t>
                      </a:r>
                    </a:p>
                  </a:txBody>
                  <a:tcPr anchor="ctr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DF5C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52061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baseline="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 + 5 = 13</a:t>
                      </a:r>
                      <a:endParaRPr lang="en-US" sz="2000" b="1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DF5C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52061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baseline="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 + 6 = 14</a:t>
                      </a:r>
                      <a:endParaRPr lang="en-US" sz="2000" b="1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DF5C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52061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baseline="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 + 7 = 15</a:t>
                      </a:r>
                      <a:endParaRPr lang="en-US" sz="2000" b="1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DF5C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52061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baseline="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 + 8 = 16</a:t>
                      </a:r>
                      <a:endParaRPr lang="en-US" sz="2000" b="1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DF5C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52061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 + 9 = 17</a:t>
                      </a:r>
                    </a:p>
                  </a:txBody>
                  <a:tcPr anchor="ctr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DF5C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pic>
        <p:nvPicPr>
          <p:cNvPr id="43" name="Picture 2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34375" b="88672" l="18009" r="40190">
                        <a14:foregroundMark x1="26208" y1="69010" x2="26794" y2="70182"/>
                        <a14:foregroundMark x1="22108" y1="46094" x2="38433" y2="49870"/>
                        <a14:foregroundMark x1="25329" y1="38411" x2="31772" y2="57292"/>
                        <a14:foregroundMark x1="23280" y1="54557" x2="34334" y2="42969"/>
                        <a14:foregroundMark x1="20571" y1="49870" x2="39605" y2="48958"/>
                        <a14:foregroundMark x1="21889" y1="56641" x2="37408" y2="54948"/>
                        <a14:foregroundMark x1="26208" y1="41146" x2="37628" y2="42057"/>
                        <a14:foregroundMark x1="27160" y1="67969" x2="28331" y2="7005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5595" t="65529" r="59688" b="11632"/>
          <a:stretch/>
        </p:blipFill>
        <p:spPr bwMode="auto">
          <a:xfrm>
            <a:off x="-668459" y="4653136"/>
            <a:ext cx="2661534" cy="1382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61" name="Table 6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68048299"/>
              </p:ext>
            </p:extLst>
          </p:nvPr>
        </p:nvGraphicFramePr>
        <p:xfrm>
          <a:off x="3755412" y="2753291"/>
          <a:ext cx="1368152" cy="3312366"/>
        </p:xfrm>
        <a:graphic>
          <a:graphicData uri="http://schemas.openxmlformats.org/drawingml/2006/table">
            <a:tbl>
              <a:tblPr firstRow="1" bandRow="1">
                <a:tableStyleId>{91EBBBCC-DAD2-459C-BE2E-F6DE35CF9A28}</a:tableStyleId>
              </a:tblPr>
              <a:tblGrid>
                <a:gridCol w="136815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552061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 + 4 = 11</a:t>
                      </a:r>
                    </a:p>
                  </a:txBody>
                  <a:tcPr anchor="ctr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E9A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52061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baseline="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 + 5 = </a:t>
                      </a:r>
                      <a:endParaRPr lang="en-US" sz="2000" b="1" dirty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E9A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52061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baseline="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 + 6 = 13</a:t>
                      </a:r>
                      <a:endParaRPr lang="en-US" sz="2000" b="1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E9A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52061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baseline="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 + 7 = 14</a:t>
                      </a:r>
                      <a:endParaRPr lang="en-US" sz="2000" b="1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E9A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52061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baseline="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 + 8 = 15</a:t>
                      </a:r>
                      <a:endParaRPr lang="en-US" sz="2000" b="1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E9A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52061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 + 9 = 16</a:t>
                      </a:r>
                    </a:p>
                  </a:txBody>
                  <a:tcPr anchor="ctr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E9A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graphicFrame>
        <p:nvGraphicFramePr>
          <p:cNvPr id="62" name="Table 6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80892975"/>
              </p:ext>
            </p:extLst>
          </p:nvPr>
        </p:nvGraphicFramePr>
        <p:xfrm>
          <a:off x="5123564" y="3320196"/>
          <a:ext cx="1368152" cy="2760305"/>
        </p:xfrm>
        <a:graphic>
          <a:graphicData uri="http://schemas.openxmlformats.org/drawingml/2006/table">
            <a:tbl>
              <a:tblPr firstRow="1" bandRow="1">
                <a:tableStyleId>{91EBBBCC-DAD2-459C-BE2E-F6DE35CF9A28}</a:tableStyleId>
              </a:tblPr>
              <a:tblGrid>
                <a:gridCol w="136815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552061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baseline="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 + 5 = 11</a:t>
                      </a:r>
                      <a:endParaRPr lang="en-US" sz="2000" b="1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DF5C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52061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baseline="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 + 6 = 12</a:t>
                      </a:r>
                      <a:endParaRPr lang="en-US" sz="2000" b="1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DF5C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52061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baseline="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 + 7 = 13</a:t>
                      </a:r>
                      <a:endParaRPr lang="en-US" sz="2000" b="1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DF5C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52061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baseline="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 + 8 = 14</a:t>
                      </a:r>
                      <a:endParaRPr lang="en-US" sz="2000" b="1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DF5C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52061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 + 9 = 15</a:t>
                      </a:r>
                    </a:p>
                  </a:txBody>
                  <a:tcPr anchor="ctr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DF5C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aphicFrame>
        <p:nvGraphicFramePr>
          <p:cNvPr id="63" name="Table 6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4525182"/>
              </p:ext>
            </p:extLst>
          </p:nvPr>
        </p:nvGraphicFramePr>
        <p:xfrm>
          <a:off x="6491716" y="3861048"/>
          <a:ext cx="1368152" cy="2234297"/>
        </p:xfrm>
        <a:graphic>
          <a:graphicData uri="http://schemas.openxmlformats.org/drawingml/2006/table">
            <a:tbl>
              <a:tblPr firstRow="1" bandRow="1">
                <a:tableStyleId>{91EBBBCC-DAD2-459C-BE2E-F6DE35CF9A28}</a:tableStyleId>
              </a:tblPr>
              <a:tblGrid>
                <a:gridCol w="136815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578114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baseline="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 + 6 = 11</a:t>
                      </a:r>
                      <a:endParaRPr lang="en-US" sz="2000" b="1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E9A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52061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baseline="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 + 7 = </a:t>
                      </a:r>
                      <a:endParaRPr lang="en-US" sz="2000" b="1" dirty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E9A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52061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baseline="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 + 8 = 13</a:t>
                      </a:r>
                      <a:endParaRPr lang="en-US" sz="2000" b="1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E9A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52061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 + 9 = 14</a:t>
                      </a:r>
                    </a:p>
                  </a:txBody>
                  <a:tcPr anchor="ctr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E9A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64" name="Table 6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04989059"/>
              </p:ext>
            </p:extLst>
          </p:nvPr>
        </p:nvGraphicFramePr>
        <p:xfrm>
          <a:off x="7859868" y="4454007"/>
          <a:ext cx="1368152" cy="1656183"/>
        </p:xfrm>
        <a:graphic>
          <a:graphicData uri="http://schemas.openxmlformats.org/drawingml/2006/table">
            <a:tbl>
              <a:tblPr firstRow="1" bandRow="1">
                <a:tableStyleId>{91EBBBCC-DAD2-459C-BE2E-F6DE35CF9A28}</a:tableStyleId>
              </a:tblPr>
              <a:tblGrid>
                <a:gridCol w="136815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552061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baseline="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 + 7 = 11</a:t>
                      </a:r>
                      <a:endParaRPr lang="en-US" sz="2000" b="1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DF5C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52061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baseline="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 + 8 = 12</a:t>
                      </a:r>
                      <a:endParaRPr lang="en-US" sz="2000" b="1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DF5C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52061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 + 9 = 13</a:t>
                      </a:r>
                    </a:p>
                  </a:txBody>
                  <a:tcPr anchor="ctr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DF5C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65" name="Table 6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40562925"/>
              </p:ext>
            </p:extLst>
          </p:nvPr>
        </p:nvGraphicFramePr>
        <p:xfrm>
          <a:off x="9228020" y="5013176"/>
          <a:ext cx="1368152" cy="1104122"/>
        </p:xfrm>
        <a:graphic>
          <a:graphicData uri="http://schemas.openxmlformats.org/drawingml/2006/table">
            <a:tbl>
              <a:tblPr firstRow="1" bandRow="1">
                <a:tableStyleId>{91EBBBCC-DAD2-459C-BE2E-F6DE35CF9A28}</a:tableStyleId>
              </a:tblPr>
              <a:tblGrid>
                <a:gridCol w="136815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552061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baseline="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 + 8 = 11</a:t>
                      </a:r>
                      <a:endParaRPr lang="en-US" sz="2000" b="1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E9A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52061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 + 9 = </a:t>
                      </a:r>
                      <a:endParaRPr lang="en-US" sz="2000" b="1" dirty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E9A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66" name="Table 6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84358388"/>
              </p:ext>
            </p:extLst>
          </p:nvPr>
        </p:nvGraphicFramePr>
        <p:xfrm>
          <a:off x="10634091" y="5613243"/>
          <a:ext cx="1368152" cy="552061"/>
        </p:xfrm>
        <a:graphic>
          <a:graphicData uri="http://schemas.openxmlformats.org/drawingml/2006/table">
            <a:tbl>
              <a:tblPr firstRow="1" bandRow="1">
                <a:tableStyleId>{91EBBBCC-DAD2-459C-BE2E-F6DE35CF9A28}</a:tableStyleId>
              </a:tblPr>
              <a:tblGrid>
                <a:gridCol w="136815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552061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 + 9 = 11</a:t>
                      </a:r>
                    </a:p>
                  </a:txBody>
                  <a:tcPr anchor="ctr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DF5C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1921123" y="2236802"/>
            <a:ext cx="4114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68" name="TextBox 67"/>
          <p:cNvSpPr txBox="1"/>
          <p:nvPr/>
        </p:nvSpPr>
        <p:spPr>
          <a:xfrm>
            <a:off x="1849115" y="2276872"/>
            <a:ext cx="64807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12</a:t>
            </a:r>
          </a:p>
        </p:txBody>
      </p:sp>
      <p:sp>
        <p:nvSpPr>
          <p:cNvPr id="69" name="TextBox 68"/>
          <p:cNvSpPr txBox="1"/>
          <p:nvPr/>
        </p:nvSpPr>
        <p:spPr>
          <a:xfrm>
            <a:off x="4539131" y="3356992"/>
            <a:ext cx="64807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12</a:t>
            </a:r>
          </a:p>
        </p:txBody>
      </p:sp>
      <p:sp>
        <p:nvSpPr>
          <p:cNvPr id="70" name="TextBox 69"/>
          <p:cNvSpPr txBox="1"/>
          <p:nvPr/>
        </p:nvSpPr>
        <p:spPr>
          <a:xfrm>
            <a:off x="4657427" y="3356992"/>
            <a:ext cx="4114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71" name="TextBox 70"/>
          <p:cNvSpPr txBox="1"/>
          <p:nvPr/>
        </p:nvSpPr>
        <p:spPr>
          <a:xfrm>
            <a:off x="7342291" y="4469050"/>
            <a:ext cx="4114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72" name="TextBox 71"/>
          <p:cNvSpPr txBox="1"/>
          <p:nvPr/>
        </p:nvSpPr>
        <p:spPr>
          <a:xfrm>
            <a:off x="7249715" y="4541058"/>
            <a:ext cx="64807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12</a:t>
            </a:r>
          </a:p>
        </p:txBody>
      </p:sp>
      <p:sp>
        <p:nvSpPr>
          <p:cNvPr id="73" name="TextBox 72"/>
          <p:cNvSpPr txBox="1"/>
          <p:nvPr/>
        </p:nvSpPr>
        <p:spPr>
          <a:xfrm>
            <a:off x="10150603" y="5661248"/>
            <a:ext cx="4114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74" name="TextBox 73"/>
          <p:cNvSpPr txBox="1"/>
          <p:nvPr/>
        </p:nvSpPr>
        <p:spPr>
          <a:xfrm>
            <a:off x="9986019" y="5661248"/>
            <a:ext cx="64807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12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9858" b="91565" l="50187" r="9931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9487" y="2739708"/>
            <a:ext cx="853116" cy="524666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9858" b="91565" l="50187" r="9931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4565" y="3840438"/>
            <a:ext cx="853116" cy="524666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9858" b="91565" l="50187" r="9931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9487" y="4920558"/>
            <a:ext cx="853116" cy="524666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9858" b="91565" l="50187" r="9931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8207" y="3264374"/>
            <a:ext cx="853116" cy="524666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9858" b="91565" l="50187" r="9931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8207" y="4390803"/>
            <a:ext cx="853116" cy="524666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9858" b="91565" l="50187" r="9931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8750" y="5468465"/>
            <a:ext cx="853116" cy="524666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9858" b="91565" l="50187" r="9931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0869" y="3840535"/>
            <a:ext cx="853116" cy="524666"/>
          </a:xfrm>
          <a:prstGeom prst="rect">
            <a:avLst/>
          </a:prstGeom>
        </p:spPr>
      </p:pic>
      <p:pic>
        <p:nvPicPr>
          <p:cNvPr id="33" name="Picture 32"/>
          <p:cNvPicPr>
            <a:picLocks noChangeAspect="1"/>
          </p:cNvPicPr>
          <p:nvPr/>
        </p:nvPicPr>
        <p:blipFill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9858" b="91565" l="50187" r="9931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3460" y="4920983"/>
            <a:ext cx="853116" cy="524666"/>
          </a:xfrm>
          <a:prstGeom prst="rect">
            <a:avLst/>
          </a:prstGeom>
        </p:spPr>
      </p:pic>
      <p:pic>
        <p:nvPicPr>
          <p:cNvPr id="37" name="Picture 36"/>
          <p:cNvPicPr>
            <a:picLocks noChangeAspect="1"/>
          </p:cNvPicPr>
          <p:nvPr/>
        </p:nvPicPr>
        <p:blipFill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9858" b="91565" l="50187" r="9931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93531" y="4416502"/>
            <a:ext cx="853116" cy="524666"/>
          </a:xfrm>
          <a:prstGeom prst="rect">
            <a:avLst/>
          </a:prstGeom>
        </p:spPr>
      </p:pic>
      <p:pic>
        <p:nvPicPr>
          <p:cNvPr id="38" name="Picture 37"/>
          <p:cNvPicPr>
            <a:picLocks noChangeAspect="1"/>
          </p:cNvPicPr>
          <p:nvPr/>
        </p:nvPicPr>
        <p:blipFill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9858" b="91565" l="50187" r="9931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99226" y="5496622"/>
            <a:ext cx="853116" cy="524666"/>
          </a:xfrm>
          <a:prstGeom prst="rect">
            <a:avLst/>
          </a:prstGeom>
        </p:spPr>
      </p:pic>
      <p:pic>
        <p:nvPicPr>
          <p:cNvPr id="39" name="Picture 38"/>
          <p:cNvPicPr>
            <a:picLocks noChangeAspect="1"/>
          </p:cNvPicPr>
          <p:nvPr/>
        </p:nvPicPr>
        <p:blipFill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9858" b="91565" l="50187" r="9931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72663" y="4992566"/>
            <a:ext cx="853116" cy="524666"/>
          </a:xfrm>
          <a:prstGeom prst="rect">
            <a:avLst/>
          </a:prstGeom>
        </p:spPr>
      </p:pic>
      <p:pic>
        <p:nvPicPr>
          <p:cNvPr id="40" name="Picture 39"/>
          <p:cNvPicPr>
            <a:picLocks noChangeAspect="1"/>
          </p:cNvPicPr>
          <p:nvPr/>
        </p:nvPicPr>
        <p:blipFill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9858" b="91565" l="50187" r="9931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72663" y="5511158"/>
            <a:ext cx="853116" cy="524666"/>
          </a:xfrm>
          <a:prstGeom prst="rect">
            <a:avLst/>
          </a:prstGeom>
        </p:spPr>
      </p:pic>
      <p:pic>
        <p:nvPicPr>
          <p:cNvPr id="41" name="Picture 40"/>
          <p:cNvPicPr>
            <a:picLocks noChangeAspect="1"/>
          </p:cNvPicPr>
          <p:nvPr/>
        </p:nvPicPr>
        <p:blipFill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9858" b="91565" l="50187" r="9931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45601" y="5517232"/>
            <a:ext cx="853116" cy="524666"/>
          </a:xfrm>
          <a:prstGeom prst="rect">
            <a:avLst/>
          </a:prstGeom>
        </p:spPr>
      </p:pic>
      <p:pic>
        <p:nvPicPr>
          <p:cNvPr id="45" name="Picture 44"/>
          <p:cNvPicPr>
            <a:picLocks noChangeAspect="1"/>
          </p:cNvPicPr>
          <p:nvPr/>
        </p:nvPicPr>
        <p:blipFill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9858" b="91565" l="50187" r="9931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24045" y="4986492"/>
            <a:ext cx="853116" cy="524666"/>
          </a:xfrm>
          <a:prstGeom prst="rect">
            <a:avLst/>
          </a:prstGeom>
        </p:spPr>
      </p:pic>
      <p:pic>
        <p:nvPicPr>
          <p:cNvPr id="46" name="Picture 45"/>
          <p:cNvPicPr>
            <a:picLocks noChangeAspect="1"/>
          </p:cNvPicPr>
          <p:nvPr/>
        </p:nvPicPr>
        <p:blipFill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9858" b="91565" l="50187" r="9931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18858" y="5598970"/>
            <a:ext cx="853116" cy="5246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833992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>
        <p14:prism isInverted="1"/>
      </p:transition>
    </mc:Choice>
    <mc:Fallback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6" presetClass="entr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00"/>
                            </p:stCondLst>
                            <p:childTnLst>
                              <p:par>
                                <p:cTn id="4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5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0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6" presetClass="entr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3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7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500"/>
                            </p:stCondLst>
                            <p:childTnLst>
                              <p:par>
                                <p:cTn id="7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6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1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16" presetClass="entr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4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8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500"/>
                            </p:stCondLst>
                            <p:childTnLst>
                              <p:par>
                                <p:cTn id="9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7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2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4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7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0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3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5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6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8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9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1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2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4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5" fill="hold">
                      <p:stCondLst>
                        <p:cond delay="indefinite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0" fill="hold">
                      <p:stCondLst>
                        <p:cond delay="indefinite"/>
                      </p:stCondLst>
                      <p:childTnLst>
                        <p:par>
                          <p:cTn id="151" fill="hold">
                            <p:stCondLst>
                              <p:cond delay="0"/>
                            </p:stCondLst>
                            <p:childTnLst>
                              <p:par>
                                <p:cTn id="15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5" fill="hold">
                      <p:stCondLst>
                        <p:cond delay="indefinite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0" fill="hold">
                      <p:stCondLst>
                        <p:cond delay="indefinite"/>
                      </p:stCondLst>
                      <p:childTnLst>
                        <p:par>
                          <p:cTn id="161" fill="hold">
                            <p:stCondLst>
                              <p:cond delay="0"/>
                            </p:stCondLst>
                            <p:childTnLst>
                              <p:par>
                                <p:cTn id="16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5" fill="hold">
                      <p:stCondLst>
                        <p:cond delay="indefinite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0" fill="hold">
                      <p:stCondLst>
                        <p:cond delay="indefinite"/>
                      </p:stCondLst>
                      <p:childTnLst>
                        <p:par>
                          <p:cTn id="171" fill="hold">
                            <p:stCondLst>
                              <p:cond delay="0"/>
                            </p:stCondLst>
                            <p:childTnLst>
                              <p:par>
                                <p:cTn id="17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5" fill="hold">
                      <p:stCondLst>
                        <p:cond delay="indefinite"/>
                      </p:stCondLst>
                      <p:childTnLst>
                        <p:par>
                          <p:cTn id="176" fill="hold">
                            <p:stCondLst>
                              <p:cond delay="0"/>
                            </p:stCondLst>
                            <p:childTnLst>
                              <p:par>
                                <p:cTn id="17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0" fill="hold">
                      <p:stCondLst>
                        <p:cond delay="indefinite"/>
                      </p:stCondLst>
                      <p:childTnLst>
                        <p:par>
                          <p:cTn id="181" fill="hold">
                            <p:stCondLst>
                              <p:cond delay="0"/>
                            </p:stCondLst>
                            <p:childTnLst>
                              <p:par>
                                <p:cTn id="18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5" fill="hold">
                      <p:stCondLst>
                        <p:cond delay="indefinite"/>
                      </p:stCondLst>
                      <p:childTnLst>
                        <p:par>
                          <p:cTn id="186" fill="hold">
                            <p:stCondLst>
                              <p:cond delay="0"/>
                            </p:stCondLst>
                            <p:childTnLst>
                              <p:par>
                                <p:cTn id="18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0" fill="hold">
                      <p:stCondLst>
                        <p:cond delay="indefinite"/>
                      </p:stCondLst>
                      <p:childTnLst>
                        <p:par>
                          <p:cTn id="191" fill="hold">
                            <p:stCondLst>
                              <p:cond delay="0"/>
                            </p:stCondLst>
                            <p:childTnLst>
                              <p:par>
                                <p:cTn id="19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5" fill="hold">
                      <p:stCondLst>
                        <p:cond delay="indefinite"/>
                      </p:stCondLst>
                      <p:childTnLst>
                        <p:par>
                          <p:cTn id="196" fill="hold">
                            <p:stCondLst>
                              <p:cond delay="0"/>
                            </p:stCondLst>
                            <p:childTnLst>
                              <p:par>
                                <p:cTn id="19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0" fill="hold">
                      <p:stCondLst>
                        <p:cond delay="indefinite"/>
                      </p:stCondLst>
                      <p:childTnLst>
                        <p:par>
                          <p:cTn id="201" fill="hold">
                            <p:stCondLst>
                              <p:cond delay="0"/>
                            </p:stCondLst>
                            <p:childTnLst>
                              <p:par>
                                <p:cTn id="20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5" fill="hold">
                      <p:stCondLst>
                        <p:cond delay="indefinite"/>
                      </p:stCondLst>
                      <p:childTnLst>
                        <p:par>
                          <p:cTn id="206" fill="hold">
                            <p:stCondLst>
                              <p:cond delay="0"/>
                            </p:stCondLst>
                            <p:childTnLst>
                              <p:par>
                                <p:cTn id="20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8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0" fill="hold">
                      <p:stCondLst>
                        <p:cond delay="indefinite"/>
                      </p:stCondLst>
                      <p:childTnLst>
                        <p:par>
                          <p:cTn id="211" fill="hold">
                            <p:stCondLst>
                              <p:cond delay="0"/>
                            </p:stCondLst>
                            <p:childTnLst>
                              <p:par>
                                <p:cTn id="21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3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5" fill="hold">
                      <p:stCondLst>
                        <p:cond delay="indefinite"/>
                      </p:stCondLst>
                      <p:childTnLst>
                        <p:par>
                          <p:cTn id="216" fill="hold">
                            <p:stCondLst>
                              <p:cond delay="0"/>
                            </p:stCondLst>
                            <p:childTnLst>
                              <p:par>
                                <p:cTn id="21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8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0" fill="hold">
                      <p:stCondLst>
                        <p:cond delay="indefinite"/>
                      </p:stCondLst>
                      <p:childTnLst>
                        <p:par>
                          <p:cTn id="221" fill="hold">
                            <p:stCondLst>
                              <p:cond delay="0"/>
                            </p:stCondLst>
                            <p:childTnLst>
                              <p:par>
                                <p:cTn id="22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3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5" fill="hold">
                      <p:stCondLst>
                        <p:cond delay="indefinite"/>
                      </p:stCondLst>
                      <p:childTnLst>
                        <p:par>
                          <p:cTn id="226" fill="hold">
                            <p:stCondLst>
                              <p:cond delay="0"/>
                            </p:stCondLst>
                            <p:childTnLst>
                              <p:par>
                                <p:cTn id="22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8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7" grpId="1"/>
      <p:bldP spid="68" grpId="0"/>
      <p:bldP spid="69" grpId="0"/>
      <p:bldP spid="70" grpId="0"/>
      <p:bldP spid="70" grpId="1"/>
      <p:bldP spid="71" grpId="0"/>
      <p:bldP spid="71" grpId="1"/>
      <p:bldP spid="72" grpId="0"/>
      <p:bldP spid="73" grpId="0"/>
      <p:bldP spid="73" grpId="1"/>
      <p:bldP spid="7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1108" r="100000">
                        <a14:foregroundMark x1="16343" y1="20370" x2="23546" y2="13580"/>
                        <a14:foregroundMark x1="17729" y1="67901" x2="26593" y2="60494"/>
                        <a14:foregroundMark x1="30194" y1="77160" x2="60111" y2="74074"/>
                        <a14:foregroundMark x1="63989" y1="79630" x2="93629" y2="7901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703" y="0"/>
            <a:ext cx="2324547" cy="104777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384255" y="1681644"/>
            <a:ext cx="200086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Tính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nhẩm</a:t>
            </a:r>
            <a:endParaRPr lang="en-US" sz="28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MH_Other_2">
            <a:extLst>
              <a:ext uri="{FF2B5EF4-FFF2-40B4-BE49-F238E27FC236}">
                <a16:creationId xmlns:a16="http://schemas.microsoft.com/office/drawing/2014/main" id="{59A90A8C-E3ED-4437-9D34-0570F46DF52A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624979" y="1590036"/>
            <a:ext cx="614754" cy="614828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>
            <a:noAutofit/>
          </a:bodyPr>
          <a:lstStyle/>
          <a:p>
            <a:pPr algn="ctr">
              <a:defRPr/>
            </a:pPr>
            <a:r>
              <a:rPr lang="en-US" altLang="zh-CN" sz="3200" b="1" dirty="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1</a:t>
            </a:r>
            <a:endParaRPr lang="zh-CN" altLang="en-US" sz="3200" b="1" dirty="0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8915" y="2996952"/>
            <a:ext cx="188064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 + 5 = </a:t>
            </a:r>
            <a:r>
              <a:rPr lang="en-US" sz="2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…..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1633091" y="3933056"/>
            <a:ext cx="196560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 + 3 = </a:t>
            </a:r>
            <a:r>
              <a:rPr lang="en-US" sz="2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….. 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3721323" y="5066020"/>
            <a:ext cx="198002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 + 7 = </a:t>
            </a:r>
            <a:r>
              <a:rPr lang="en-US" sz="2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…..</a:t>
            </a:r>
            <a:r>
              <a:rPr lang="en-US" sz="28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6385619" y="5085184"/>
            <a:ext cx="188064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 + 6 = </a:t>
            </a:r>
            <a:r>
              <a:rPr lang="en-US" sz="2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…..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8213872" y="3933056"/>
            <a:ext cx="198002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 + 6 = </a:t>
            </a:r>
            <a:r>
              <a:rPr lang="en-US" sz="2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…..</a:t>
            </a:r>
            <a:r>
              <a:rPr lang="en-US" sz="28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10058027" y="2977788"/>
            <a:ext cx="198002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 + 4 = </a:t>
            </a:r>
            <a:r>
              <a:rPr lang="en-US" sz="2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…..</a:t>
            </a:r>
            <a:r>
              <a:rPr lang="en-US" sz="28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263698" y="2977788"/>
            <a:ext cx="58541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14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2847874" y="3913892"/>
            <a:ext cx="56560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11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4945459" y="5066020"/>
            <a:ext cx="58541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14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7609755" y="5066020"/>
            <a:ext cx="58541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12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9409955" y="3913892"/>
            <a:ext cx="58541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13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11272810" y="2977788"/>
            <a:ext cx="58541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13</a:t>
            </a:r>
          </a:p>
        </p:txBody>
      </p:sp>
    </p:spTree>
    <p:extLst>
      <p:ext uri="{BB962C8B-B14F-4D97-AF65-F5344CB8AC3E}">
        <p14:creationId xmlns:p14="http://schemas.microsoft.com/office/powerpoint/2010/main" val="428833992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>
        <p14:prism isInverted="1"/>
      </p:transition>
    </mc:Choice>
    <mc:Fallback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31" grpId="0"/>
      <p:bldP spid="32" grpId="0"/>
      <p:bldP spid="33" grpId="0"/>
      <p:bldP spid="34" grpId="0"/>
      <p:bldP spid="3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422" t="28571" r="20851" b="30738"/>
          <a:stretch/>
        </p:blipFill>
        <p:spPr bwMode="auto">
          <a:xfrm>
            <a:off x="1280300" y="2276872"/>
            <a:ext cx="9641823" cy="38884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" name="TextBox 22"/>
          <p:cNvSpPr txBox="1"/>
          <p:nvPr/>
        </p:nvSpPr>
        <p:spPr>
          <a:xfrm>
            <a:off x="1312247" y="1465620"/>
            <a:ext cx="375936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Tìm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cho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mèo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con:</a:t>
            </a:r>
          </a:p>
        </p:txBody>
      </p:sp>
      <p:sp>
        <p:nvSpPr>
          <p:cNvPr id="24" name="MH_Other_2">
            <a:extLst>
              <a:ext uri="{FF2B5EF4-FFF2-40B4-BE49-F238E27FC236}">
                <a16:creationId xmlns:a16="http://schemas.microsoft.com/office/drawing/2014/main" id="{59A90A8C-E3ED-4437-9D34-0570F46DF52A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552971" y="1374012"/>
            <a:ext cx="614754" cy="614828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>
            <a:noAutofit/>
          </a:bodyPr>
          <a:lstStyle/>
          <a:p>
            <a:pPr algn="ctr">
              <a:defRPr/>
            </a:pPr>
            <a:r>
              <a:rPr lang="en-US" altLang="zh-CN" sz="3200" b="1" dirty="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2</a:t>
            </a:r>
            <a:endParaRPr lang="zh-CN" altLang="en-US" sz="3200" b="1" dirty="0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pic>
        <p:nvPicPr>
          <p:cNvPr id="25" name="Picture 24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1108" r="100000">
                        <a14:foregroundMark x1="16343" y1="20370" x2="23546" y2="13580"/>
                        <a14:foregroundMark x1="17729" y1="67901" x2="26593" y2="60494"/>
                        <a14:foregroundMark x1="30194" y1="77160" x2="60111" y2="74074"/>
                        <a14:foregroundMark x1="63989" y1="79630" x2="93629" y2="7901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703" y="0"/>
            <a:ext cx="2324547" cy="1047770"/>
          </a:xfrm>
          <a:prstGeom prst="rect">
            <a:avLst/>
          </a:prstGeom>
        </p:spPr>
      </p:pic>
      <p:grpSp>
        <p:nvGrpSpPr>
          <p:cNvPr id="5" name="Group 4"/>
          <p:cNvGrpSpPr/>
          <p:nvPr/>
        </p:nvGrpSpPr>
        <p:grpSpPr>
          <a:xfrm rot="21448449">
            <a:off x="4993642" y="4183616"/>
            <a:ext cx="3298168" cy="1045584"/>
            <a:chOff x="4800981" y="4255624"/>
            <a:chExt cx="3156776" cy="1045584"/>
          </a:xfrm>
        </p:grpSpPr>
        <p:sp>
          <p:nvSpPr>
            <p:cNvPr id="2" name="Arc 1"/>
            <p:cNvSpPr/>
            <p:nvPr/>
          </p:nvSpPr>
          <p:spPr>
            <a:xfrm rot="1064088" flipV="1">
              <a:off x="4800981" y="4255624"/>
              <a:ext cx="3156776" cy="962247"/>
            </a:xfrm>
            <a:prstGeom prst="arc">
              <a:avLst>
                <a:gd name="adj1" fmla="val 11246098"/>
                <a:gd name="adj2" fmla="val 0"/>
              </a:avLst>
            </a:prstGeom>
            <a:ln w="381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4" name="Group 3"/>
            <p:cNvGrpSpPr/>
            <p:nvPr/>
          </p:nvGrpSpPr>
          <p:grpSpPr>
            <a:xfrm>
              <a:off x="4945459" y="4437112"/>
              <a:ext cx="2926039" cy="864096"/>
              <a:chOff x="4945459" y="4437112"/>
              <a:chExt cx="2926039" cy="864096"/>
            </a:xfrm>
          </p:grpSpPr>
          <p:sp>
            <p:nvSpPr>
              <p:cNvPr id="3" name="Oval 2"/>
              <p:cNvSpPr/>
              <p:nvPr/>
            </p:nvSpPr>
            <p:spPr>
              <a:xfrm>
                <a:off x="4945459" y="4437112"/>
                <a:ext cx="45719" cy="91608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" name="Oval 27"/>
              <p:cNvSpPr/>
              <p:nvPr/>
            </p:nvSpPr>
            <p:spPr>
              <a:xfrm>
                <a:off x="7825779" y="5209600"/>
                <a:ext cx="45719" cy="91608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8" name="Group 7"/>
          <p:cNvGrpSpPr/>
          <p:nvPr/>
        </p:nvGrpSpPr>
        <p:grpSpPr>
          <a:xfrm>
            <a:off x="4297387" y="4218278"/>
            <a:ext cx="2592288" cy="1335848"/>
            <a:chOff x="4081363" y="4290286"/>
            <a:chExt cx="2592288" cy="1335848"/>
          </a:xfrm>
        </p:grpSpPr>
        <p:sp>
          <p:nvSpPr>
            <p:cNvPr id="6" name="Freeform 5"/>
            <p:cNvSpPr/>
            <p:nvPr/>
          </p:nvSpPr>
          <p:spPr>
            <a:xfrm rot="869022">
              <a:off x="4241410" y="4290286"/>
              <a:ext cx="2280080" cy="1335848"/>
            </a:xfrm>
            <a:custGeom>
              <a:avLst/>
              <a:gdLst>
                <a:gd name="connsiteX0" fmla="*/ 0 w 2853773"/>
                <a:gd name="connsiteY0" fmla="*/ 1474784 h 1474784"/>
                <a:gd name="connsiteX1" fmla="*/ 2423885 w 2853773"/>
                <a:gd name="connsiteY1" fmla="*/ 603927 h 1474784"/>
                <a:gd name="connsiteX2" fmla="*/ 2830285 w 2853773"/>
                <a:gd name="connsiteY2" fmla="*/ 37869 h 1474784"/>
                <a:gd name="connsiteX3" fmla="*/ 2801257 w 2853773"/>
                <a:gd name="connsiteY3" fmla="*/ 52384 h 14747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853773" h="1474784">
                  <a:moveTo>
                    <a:pt x="0" y="1474784"/>
                  </a:moveTo>
                  <a:cubicBezTo>
                    <a:pt x="976085" y="1159098"/>
                    <a:pt x="1952171" y="843413"/>
                    <a:pt x="2423885" y="603927"/>
                  </a:cubicBezTo>
                  <a:cubicBezTo>
                    <a:pt x="2895599" y="364441"/>
                    <a:pt x="2767390" y="129793"/>
                    <a:pt x="2830285" y="37869"/>
                  </a:cubicBezTo>
                  <a:cubicBezTo>
                    <a:pt x="2893180" y="-54055"/>
                    <a:pt x="2810933" y="49965"/>
                    <a:pt x="2801257" y="52384"/>
                  </a:cubicBezTo>
                </a:path>
              </a:pathLst>
            </a:custGeom>
            <a:noFill/>
            <a:ln w="38100"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Oval 6"/>
            <p:cNvSpPr/>
            <p:nvPr/>
          </p:nvSpPr>
          <p:spPr>
            <a:xfrm>
              <a:off x="4081363" y="5301208"/>
              <a:ext cx="72008" cy="72008"/>
            </a:xfrm>
            <a:prstGeom prst="ellipse">
              <a:avLst/>
            </a:prstGeom>
            <a:solidFill>
              <a:schemeClr val="tx1"/>
            </a:solidFill>
            <a:ln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Oval 32"/>
            <p:cNvSpPr/>
            <p:nvPr/>
          </p:nvSpPr>
          <p:spPr>
            <a:xfrm>
              <a:off x="6601643" y="4581128"/>
              <a:ext cx="72008" cy="72008"/>
            </a:xfrm>
            <a:prstGeom prst="ellipse">
              <a:avLst/>
            </a:prstGeom>
            <a:solidFill>
              <a:schemeClr val="tx1"/>
            </a:solidFill>
            <a:ln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5" name="Picture 2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41016" b="53646" l="31259" r="4795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1319" t="41260" r="52190" b="46454"/>
          <a:stretch/>
        </p:blipFill>
        <p:spPr bwMode="auto">
          <a:xfrm>
            <a:off x="2794580" y="3490693"/>
            <a:ext cx="2802894" cy="11740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2"/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52995" b="69401" l="23865" r="4421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2422" t="53422" r="54568" b="30798"/>
          <a:stretch/>
        </p:blipFill>
        <p:spPr bwMode="auto">
          <a:xfrm>
            <a:off x="1273051" y="4640318"/>
            <a:ext cx="3910857" cy="15078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8833992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>
        <p14:prism isInverted="1"/>
      </p:transition>
    </mc:Choice>
    <mc:Fallback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4981" b="94636" l="4776" r="96961">
                        <a14:foregroundMark x1="10564" y1="24521" x2="33430" y2="2739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3411" y="1124744"/>
            <a:ext cx="8064896" cy="5494075"/>
          </a:xfrm>
          <a:prstGeom prst="rect">
            <a:avLst/>
          </a:prstGeom>
        </p:spPr>
      </p:pic>
      <p:sp>
        <p:nvSpPr>
          <p:cNvPr id="3" name="MH_Other_2">
            <a:extLst>
              <a:ext uri="{FF2B5EF4-FFF2-40B4-BE49-F238E27FC236}">
                <a16:creationId xmlns:a16="http://schemas.microsoft.com/office/drawing/2014/main" id="{59A90A8C-E3ED-4437-9D34-0570F46DF52A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120923" y="1124744"/>
            <a:ext cx="614754" cy="614828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>
            <a:noAutofit/>
          </a:bodyPr>
          <a:lstStyle/>
          <a:p>
            <a:pPr algn="ctr">
              <a:defRPr/>
            </a:pPr>
            <a:r>
              <a:rPr lang="en-US" altLang="zh-CN" sz="3200" b="1" dirty="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3</a:t>
            </a:r>
            <a:endParaRPr lang="zh-CN" altLang="en-US" sz="3200" b="1" dirty="0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1108" r="100000">
                        <a14:foregroundMark x1="16343" y1="20370" x2="23546" y2="13580"/>
                        <a14:foregroundMark x1="17729" y1="67901" x2="26593" y2="60494"/>
                        <a14:foregroundMark x1="30194" y1="77160" x2="60111" y2="74074"/>
                        <a14:foregroundMark x1="63989" y1="79630" x2="93629" y2="7901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703" y="0"/>
            <a:ext cx="2324547" cy="104777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92931" y="1827981"/>
            <a:ext cx="446449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a) </a:t>
            </a:r>
            <a:r>
              <a:rPr lang="en-US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Những</a:t>
            </a:r>
            <a:r>
              <a:rPr lang="en-US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đèn</a:t>
            </a:r>
            <a:r>
              <a:rPr lang="en-US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lồng</a:t>
            </a:r>
            <a:r>
              <a:rPr lang="en-US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nào</a:t>
            </a:r>
            <a:r>
              <a:rPr lang="en-US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ghi</a:t>
            </a:r>
            <a:r>
              <a:rPr lang="en-US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phép</a:t>
            </a:r>
            <a:r>
              <a:rPr lang="en-US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tính</a:t>
            </a:r>
            <a:r>
              <a:rPr lang="en-US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kết</a:t>
            </a:r>
            <a:r>
              <a:rPr lang="en-US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quả</a:t>
            </a:r>
            <a:r>
              <a:rPr lang="en-US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bằng</a:t>
            </a:r>
            <a:r>
              <a:rPr lang="en-US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nhau</a:t>
            </a:r>
            <a:r>
              <a:rPr lang="en-US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94224" y="3343632"/>
            <a:ext cx="4464496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b) </a:t>
            </a:r>
            <a:r>
              <a:rPr lang="en-US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bốn</a:t>
            </a:r>
            <a:r>
              <a:rPr lang="en-US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đèn</a:t>
            </a:r>
            <a:r>
              <a:rPr lang="en-US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lồng</a:t>
            </a:r>
            <a:r>
              <a:rPr lang="en-US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màu</a:t>
            </a:r>
            <a:r>
              <a:rPr lang="en-US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đỏ</a:t>
            </a:r>
            <a:r>
              <a:rPr lang="en-US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đèn</a:t>
            </a:r>
            <a:r>
              <a:rPr lang="en-US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lồng</a:t>
            </a:r>
            <a:r>
              <a:rPr lang="en-US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nào</a:t>
            </a:r>
            <a:r>
              <a:rPr lang="en-US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ghi</a:t>
            </a:r>
            <a:r>
              <a:rPr lang="en-US" sz="280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phép </a:t>
            </a:r>
            <a:r>
              <a:rPr lang="en-US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tính</a:t>
            </a:r>
            <a:r>
              <a:rPr lang="en-US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kết</a:t>
            </a:r>
            <a:r>
              <a:rPr lang="en-US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quả</a:t>
            </a:r>
            <a:r>
              <a:rPr lang="en-US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lớn</a:t>
            </a:r>
            <a:r>
              <a:rPr lang="en-US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nhất</a:t>
            </a:r>
            <a:r>
              <a:rPr lang="en-US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đèn</a:t>
            </a:r>
            <a:r>
              <a:rPr lang="en-US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lồng</a:t>
            </a:r>
            <a:r>
              <a:rPr lang="en-US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nào</a:t>
            </a:r>
            <a:r>
              <a:rPr lang="en-US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ghi</a:t>
            </a:r>
            <a:r>
              <a:rPr lang="en-US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phép</a:t>
            </a:r>
            <a:r>
              <a:rPr lang="en-US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tính</a:t>
            </a:r>
            <a:r>
              <a:rPr lang="en-US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kết</a:t>
            </a:r>
            <a:r>
              <a:rPr lang="en-US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quả</a:t>
            </a:r>
            <a:r>
              <a:rPr lang="en-US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bé</a:t>
            </a:r>
            <a:r>
              <a:rPr lang="en-US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nhất</a:t>
            </a:r>
            <a:r>
              <a:rPr lang="en-US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9615" b="97802" l="592" r="89941">
                        <a14:backgroundMark x1="8284" y1="75000" x2="28402" y2="74451"/>
                        <a14:backgroundMark x1="52663" y1="81319" x2="48521" y2="81868"/>
                        <a14:backgroundMark x1="50888" y1="88736" x2="46746" y2="9505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9755" y="1688570"/>
            <a:ext cx="1142332" cy="2218761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20489" b="89297" l="0" r="100000">
                        <a14:foregroundMark x1="81875" y1="31498" x2="94375" y2="42202"/>
                        <a14:foregroundMark x1="33750" y1="31193" x2="28750" y2="40367"/>
                        <a14:foregroundMark x1="34375" y1="33945" x2="23750" y2="31804"/>
                        <a14:foregroundMark x1="58750" y1="31804" x2="48750" y2="37309"/>
                        <a14:foregroundMark x1="85000" y1="33028" x2="83125" y2="41590"/>
                        <a14:foregroundMark x1="30000" y1="31498" x2="24375" y2="33028"/>
                        <a14:foregroundMark x1="28750" y1="36391" x2="22500" y2="40979"/>
                        <a14:foregroundMark x1="23750" y1="29969" x2="36875" y2="30275"/>
                        <a14:foregroundMark x1="49375" y1="61774" x2="45000" y2="70642"/>
                        <a14:foregroundMark x1="40625" y1="72783" x2="36250" y2="73089"/>
                        <a14:foregroundMark x1="53750" y1="55963" x2="50625" y2="61468"/>
                        <a14:backgroundMark x1="84375" y1="46483" x2="77500" y2="53823"/>
                        <a14:backgroundMark x1="80000" y1="52905" x2="80000" y2="78593"/>
                        <a14:backgroundMark x1="88125" y1="44037" x2="99375" y2="41896"/>
                        <a14:backgroundMark x1="86250" y1="48318" x2="98750" y2="66055"/>
                        <a14:backgroundMark x1="29375" y1="25994" x2="27500" y2="2874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5539" y="2515893"/>
            <a:ext cx="1081498" cy="1993227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37716" b="80388" l="4000" r="89143">
                        <a14:foregroundMark x1="43429" y1="65302" x2="39429" y2="7715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06099" y="1664860"/>
            <a:ext cx="1182889" cy="28283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144280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>
        <p14:prism isInverted="1"/>
      </p:transition>
    </mc:Choice>
    <mc:Fallback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120000">
                                      <p:cBhvr>
                                        <p:cTn id="1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2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120000">
                                      <p:cBhvr>
                                        <p:cTn id="2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1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3" dur="250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4981" b="94636" l="4776" r="96961">
                        <a14:foregroundMark x1="10564" y1="24521" x2="33430" y2="2739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3411" y="1124744"/>
            <a:ext cx="8064896" cy="5494075"/>
          </a:xfrm>
          <a:prstGeom prst="rect">
            <a:avLst/>
          </a:prstGeom>
        </p:spPr>
      </p:pic>
      <p:sp>
        <p:nvSpPr>
          <p:cNvPr id="3" name="MH_Other_2">
            <a:extLst>
              <a:ext uri="{FF2B5EF4-FFF2-40B4-BE49-F238E27FC236}">
                <a16:creationId xmlns:a16="http://schemas.microsoft.com/office/drawing/2014/main" id="{59A90A8C-E3ED-4437-9D34-0570F46DF52A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120923" y="1124744"/>
            <a:ext cx="614754" cy="614828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>
            <a:noAutofit/>
          </a:bodyPr>
          <a:lstStyle/>
          <a:p>
            <a:pPr algn="ctr">
              <a:defRPr/>
            </a:pPr>
            <a:r>
              <a:rPr lang="en-US" altLang="zh-CN" sz="3200" b="1" dirty="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3</a:t>
            </a:r>
            <a:endParaRPr lang="zh-CN" altLang="en-US" sz="3200" b="1" dirty="0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92931" y="1827981"/>
            <a:ext cx="453650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a) </a:t>
            </a:r>
            <a:r>
              <a:rPr lang="en-US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Những</a:t>
            </a:r>
            <a:r>
              <a:rPr lang="en-US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đèn</a:t>
            </a:r>
            <a:r>
              <a:rPr lang="en-US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lồng</a:t>
            </a:r>
            <a:r>
              <a:rPr lang="en-US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nào</a:t>
            </a:r>
            <a:r>
              <a:rPr lang="en-US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ghi</a:t>
            </a:r>
            <a:r>
              <a:rPr lang="en-US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phép</a:t>
            </a:r>
            <a:r>
              <a:rPr lang="en-US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tính</a:t>
            </a:r>
            <a:r>
              <a:rPr lang="en-US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kết</a:t>
            </a:r>
            <a:r>
              <a:rPr lang="en-US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quả</a:t>
            </a:r>
            <a:r>
              <a:rPr lang="en-US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bằng</a:t>
            </a:r>
            <a:r>
              <a:rPr lang="en-US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nhau</a:t>
            </a:r>
            <a:r>
              <a:rPr lang="en-US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9615" b="97802" l="592" r="89941">
                        <a14:backgroundMark x1="8284" y1="75000" x2="28402" y2="74451"/>
                        <a14:backgroundMark x1="52663" y1="81319" x2="48521" y2="81868"/>
                        <a14:backgroundMark x1="50888" y1="88736" x2="46746" y2="9505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9755" y="1688570"/>
            <a:ext cx="1142332" cy="221876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20489" b="89297" l="0" r="100000">
                        <a14:foregroundMark x1="81875" y1="31498" x2="94375" y2="42202"/>
                        <a14:foregroundMark x1="33750" y1="31193" x2="28750" y2="40367"/>
                        <a14:foregroundMark x1="34375" y1="33945" x2="23750" y2="31804"/>
                        <a14:foregroundMark x1="58750" y1="31804" x2="48750" y2="37309"/>
                        <a14:foregroundMark x1="85000" y1="33028" x2="83125" y2="41590"/>
                        <a14:foregroundMark x1="30000" y1="31498" x2="24375" y2="33028"/>
                        <a14:foregroundMark x1="28750" y1="36391" x2="22500" y2="40979"/>
                        <a14:foregroundMark x1="23750" y1="29969" x2="36875" y2="30275"/>
                        <a14:foregroundMark x1="49375" y1="61774" x2="45000" y2="70642"/>
                        <a14:foregroundMark x1="40625" y1="72783" x2="36250" y2="73089"/>
                        <a14:foregroundMark x1="53750" y1="55963" x2="50625" y2="61468"/>
                        <a14:backgroundMark x1="84375" y1="46483" x2="77500" y2="53823"/>
                        <a14:backgroundMark x1="80000" y1="52905" x2="80000" y2="78593"/>
                        <a14:backgroundMark x1="88125" y1="44037" x2="99375" y2="41896"/>
                        <a14:backgroundMark x1="86250" y1="48318" x2="98750" y2="66055"/>
                        <a14:backgroundMark x1="29375" y1="25994" x2="27500" y2="2874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5539" y="2515893"/>
            <a:ext cx="1081498" cy="1993227"/>
          </a:xfrm>
          <a:prstGeom prst="rect">
            <a:avLst/>
          </a:prstGeom>
        </p:spPr>
      </p:pic>
      <p:grpSp>
        <p:nvGrpSpPr>
          <p:cNvPr id="20" name="Group 19"/>
          <p:cNvGrpSpPr/>
          <p:nvPr/>
        </p:nvGrpSpPr>
        <p:grpSpPr>
          <a:xfrm>
            <a:off x="427502" y="3235973"/>
            <a:ext cx="1081498" cy="1993227"/>
            <a:chOff x="427502" y="3091957"/>
            <a:chExt cx="1081498" cy="1993227"/>
          </a:xfrm>
        </p:grpSpPr>
        <p:sp>
          <p:nvSpPr>
            <p:cNvPr id="17" name="Freeform 16"/>
            <p:cNvSpPr/>
            <p:nvPr/>
          </p:nvSpPr>
          <p:spPr>
            <a:xfrm>
              <a:off x="968251" y="3266995"/>
              <a:ext cx="304800" cy="450037"/>
            </a:xfrm>
            <a:custGeom>
              <a:avLst/>
              <a:gdLst>
                <a:gd name="connsiteX0" fmla="*/ 0 w 304800"/>
                <a:gd name="connsiteY0" fmla="*/ 450037 h 450037"/>
                <a:gd name="connsiteX1" fmla="*/ 130629 w 304800"/>
                <a:gd name="connsiteY1" fmla="*/ 94 h 450037"/>
                <a:gd name="connsiteX2" fmla="*/ 290286 w 304800"/>
                <a:gd name="connsiteY2" fmla="*/ 406494 h 450037"/>
                <a:gd name="connsiteX3" fmla="*/ 290286 w 304800"/>
                <a:gd name="connsiteY3" fmla="*/ 406494 h 450037"/>
                <a:gd name="connsiteX4" fmla="*/ 203200 w 304800"/>
                <a:gd name="connsiteY4" fmla="*/ 362951 h 450037"/>
                <a:gd name="connsiteX5" fmla="*/ 304800 w 304800"/>
                <a:gd name="connsiteY5" fmla="*/ 377466 h 4500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04800" h="450037">
                  <a:moveTo>
                    <a:pt x="0" y="450037"/>
                  </a:moveTo>
                  <a:cubicBezTo>
                    <a:pt x="41124" y="228694"/>
                    <a:pt x="82248" y="7351"/>
                    <a:pt x="130629" y="94"/>
                  </a:cubicBezTo>
                  <a:cubicBezTo>
                    <a:pt x="179010" y="-7163"/>
                    <a:pt x="290286" y="406494"/>
                    <a:pt x="290286" y="406494"/>
                  </a:cubicBezTo>
                  <a:lnTo>
                    <a:pt x="290286" y="406494"/>
                  </a:lnTo>
                  <a:cubicBezTo>
                    <a:pt x="275772" y="399237"/>
                    <a:pt x="200781" y="367789"/>
                    <a:pt x="203200" y="362951"/>
                  </a:cubicBezTo>
                  <a:cubicBezTo>
                    <a:pt x="205619" y="358113"/>
                    <a:pt x="304800" y="377466"/>
                    <a:pt x="304800" y="377466"/>
                  </a:cubicBezTo>
                </a:path>
              </a:pathLst>
            </a:custGeom>
            <a:noFill/>
            <a:ln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7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20489" b="89297" l="0" r="100000">
                          <a14:foregroundMark x1="81875" y1="31498" x2="94375" y2="42202"/>
                          <a14:foregroundMark x1="33750" y1="31193" x2="28750" y2="40367"/>
                          <a14:foregroundMark x1="34375" y1="33945" x2="23750" y2="31804"/>
                          <a14:foregroundMark x1="58750" y1="31804" x2="48750" y2="37309"/>
                          <a14:foregroundMark x1="85000" y1="33028" x2="83125" y2="41590"/>
                          <a14:foregroundMark x1="30000" y1="31498" x2="24375" y2="33028"/>
                          <a14:foregroundMark x1="28750" y1="36391" x2="22500" y2="40979"/>
                          <a14:foregroundMark x1="23750" y1="29969" x2="36875" y2="30275"/>
                          <a14:foregroundMark x1="49375" y1="61774" x2="45000" y2="70642"/>
                          <a14:foregroundMark x1="40625" y1="72783" x2="36250" y2="73089"/>
                          <a14:foregroundMark x1="53750" y1="55963" x2="50625" y2="61468"/>
                          <a14:backgroundMark x1="84375" y1="46483" x2="77500" y2="53823"/>
                          <a14:backgroundMark x1="80000" y1="52905" x2="80000" y2="78593"/>
                          <a14:backgroundMark x1="88125" y1="44037" x2="99375" y2="41896"/>
                          <a14:backgroundMark x1="86250" y1="48318" x2="98750" y2="66055"/>
                          <a14:backgroundMark x1="29375" y1="25994" x2="27500" y2="28746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7502" y="3091957"/>
              <a:ext cx="1081498" cy="1993227"/>
            </a:xfrm>
            <a:prstGeom prst="rect">
              <a:avLst/>
            </a:prstGeom>
          </p:spPr>
        </p:pic>
      </p:grpSp>
      <p:grpSp>
        <p:nvGrpSpPr>
          <p:cNvPr id="19" name="Group 18"/>
          <p:cNvGrpSpPr/>
          <p:nvPr/>
        </p:nvGrpSpPr>
        <p:grpSpPr>
          <a:xfrm>
            <a:off x="2279778" y="2819593"/>
            <a:ext cx="1142332" cy="2218761"/>
            <a:chOff x="2209155" y="2525797"/>
            <a:chExt cx="1142332" cy="2218761"/>
          </a:xfrm>
        </p:grpSpPr>
        <p:sp>
          <p:nvSpPr>
            <p:cNvPr id="18" name="Freeform 17"/>
            <p:cNvSpPr/>
            <p:nvPr/>
          </p:nvSpPr>
          <p:spPr>
            <a:xfrm>
              <a:off x="2627921" y="3339003"/>
              <a:ext cx="304800" cy="450037"/>
            </a:xfrm>
            <a:custGeom>
              <a:avLst/>
              <a:gdLst>
                <a:gd name="connsiteX0" fmla="*/ 0 w 304800"/>
                <a:gd name="connsiteY0" fmla="*/ 450037 h 450037"/>
                <a:gd name="connsiteX1" fmla="*/ 130629 w 304800"/>
                <a:gd name="connsiteY1" fmla="*/ 94 h 450037"/>
                <a:gd name="connsiteX2" fmla="*/ 290286 w 304800"/>
                <a:gd name="connsiteY2" fmla="*/ 406494 h 450037"/>
                <a:gd name="connsiteX3" fmla="*/ 290286 w 304800"/>
                <a:gd name="connsiteY3" fmla="*/ 406494 h 450037"/>
                <a:gd name="connsiteX4" fmla="*/ 203200 w 304800"/>
                <a:gd name="connsiteY4" fmla="*/ 362951 h 450037"/>
                <a:gd name="connsiteX5" fmla="*/ 304800 w 304800"/>
                <a:gd name="connsiteY5" fmla="*/ 377466 h 4500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04800" h="450037">
                  <a:moveTo>
                    <a:pt x="0" y="450037"/>
                  </a:moveTo>
                  <a:cubicBezTo>
                    <a:pt x="41124" y="228694"/>
                    <a:pt x="82248" y="7351"/>
                    <a:pt x="130629" y="94"/>
                  </a:cubicBezTo>
                  <a:cubicBezTo>
                    <a:pt x="179010" y="-7163"/>
                    <a:pt x="290286" y="406494"/>
                    <a:pt x="290286" y="406494"/>
                  </a:cubicBezTo>
                  <a:lnTo>
                    <a:pt x="290286" y="406494"/>
                  </a:lnTo>
                  <a:cubicBezTo>
                    <a:pt x="275772" y="399237"/>
                    <a:pt x="200781" y="367789"/>
                    <a:pt x="203200" y="362951"/>
                  </a:cubicBezTo>
                  <a:cubicBezTo>
                    <a:pt x="205619" y="358113"/>
                    <a:pt x="304800" y="377466"/>
                    <a:pt x="304800" y="377466"/>
                  </a:cubicBezTo>
                </a:path>
              </a:pathLst>
            </a:custGeom>
            <a:noFill/>
            <a:ln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9615" b="97802" l="592" r="89941">
                          <a14:backgroundMark x1="8284" y1="75000" x2="28402" y2="74451"/>
                          <a14:backgroundMark x1="52663" y1="81319" x2="48521" y2="81868"/>
                          <a14:backgroundMark x1="50888" y1="88736" x2="46746" y2="95055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09155" y="2525797"/>
              <a:ext cx="1142332" cy="221876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9378207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>
        <p14:prism isInverted="1"/>
      </p:transition>
    </mc:Choice>
    <mc:Fallback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120000">
                                      <p:cBhvr>
                                        <p:cTn id="1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3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5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4981" b="94636" l="4776" r="96961">
                        <a14:foregroundMark x1="10564" y1="24521" x2="33430" y2="2739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1403" y="1239303"/>
            <a:ext cx="8064896" cy="5494075"/>
          </a:xfrm>
          <a:prstGeom prst="rect">
            <a:avLst/>
          </a:prstGeom>
        </p:spPr>
      </p:pic>
      <p:sp>
        <p:nvSpPr>
          <p:cNvPr id="3" name="MH_Other_2">
            <a:extLst>
              <a:ext uri="{FF2B5EF4-FFF2-40B4-BE49-F238E27FC236}">
                <a16:creationId xmlns:a16="http://schemas.microsoft.com/office/drawing/2014/main" id="{59A90A8C-E3ED-4437-9D34-0570F46DF52A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10225" y="1072329"/>
            <a:ext cx="614754" cy="614828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>
            <a:noAutofit/>
          </a:bodyPr>
          <a:lstStyle/>
          <a:p>
            <a:pPr algn="ctr">
              <a:defRPr/>
            </a:pPr>
            <a:r>
              <a:rPr lang="en-US" altLang="zh-CN" sz="3200" b="1" dirty="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3</a:t>
            </a:r>
            <a:endParaRPr lang="zh-CN" altLang="en-US" sz="3200" b="1" dirty="0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52971" y="1072329"/>
            <a:ext cx="446449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b) </a:t>
            </a:r>
            <a:r>
              <a:rPr lang="en-US" sz="2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bốn</a:t>
            </a: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đèn</a:t>
            </a: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lồng</a:t>
            </a: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màu</a:t>
            </a: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đỏ</a:t>
            </a:r>
            <a:r>
              <a:rPr lang="en-US" sz="240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đèn lồng nào ghi phép tính có kết quả lớn nhất, </a:t>
            </a:r>
            <a:r>
              <a:rPr lang="en-US" sz="2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đèn</a:t>
            </a: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lồng</a:t>
            </a: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nào</a:t>
            </a: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ghi</a:t>
            </a: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phép</a:t>
            </a: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tính</a:t>
            </a: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kết</a:t>
            </a: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quả</a:t>
            </a: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bé</a:t>
            </a: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nhất</a:t>
            </a: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grpSp>
        <p:nvGrpSpPr>
          <p:cNvPr id="9" name="Group 8"/>
          <p:cNvGrpSpPr/>
          <p:nvPr/>
        </p:nvGrpSpPr>
        <p:grpSpPr>
          <a:xfrm>
            <a:off x="1311851" y="2708920"/>
            <a:ext cx="1182889" cy="2828310"/>
            <a:chOff x="1705099" y="3481010"/>
            <a:chExt cx="1182889" cy="2828310"/>
          </a:xfrm>
        </p:grpSpPr>
        <p:sp>
          <p:nvSpPr>
            <p:cNvPr id="8" name="Freeform 7"/>
            <p:cNvSpPr/>
            <p:nvPr/>
          </p:nvSpPr>
          <p:spPr>
            <a:xfrm>
              <a:off x="2137147" y="4362186"/>
              <a:ext cx="246743" cy="362958"/>
            </a:xfrm>
            <a:custGeom>
              <a:avLst/>
              <a:gdLst>
                <a:gd name="connsiteX0" fmla="*/ 0 w 246743"/>
                <a:gd name="connsiteY0" fmla="*/ 333930 h 362958"/>
                <a:gd name="connsiteX1" fmla="*/ 130628 w 246743"/>
                <a:gd name="connsiteY1" fmla="*/ 101 h 362958"/>
                <a:gd name="connsiteX2" fmla="*/ 246743 w 246743"/>
                <a:gd name="connsiteY2" fmla="*/ 362958 h 362958"/>
                <a:gd name="connsiteX3" fmla="*/ 246743 w 246743"/>
                <a:gd name="connsiteY3" fmla="*/ 362958 h 3629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46743" h="362958">
                  <a:moveTo>
                    <a:pt x="0" y="333930"/>
                  </a:moveTo>
                  <a:cubicBezTo>
                    <a:pt x="44752" y="164596"/>
                    <a:pt x="89504" y="-4737"/>
                    <a:pt x="130628" y="101"/>
                  </a:cubicBezTo>
                  <a:cubicBezTo>
                    <a:pt x="171752" y="4939"/>
                    <a:pt x="246743" y="362958"/>
                    <a:pt x="246743" y="362958"/>
                  </a:cubicBezTo>
                  <a:lnTo>
                    <a:pt x="246743" y="362958"/>
                  </a:lnTo>
                </a:path>
              </a:pathLst>
            </a:custGeom>
            <a:noFill/>
            <a:ln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37716" b="80388" l="4000" r="89143">
                          <a14:foregroundMark x1="43429" y1="65302" x2="39429" y2="77155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05099" y="3481010"/>
              <a:ext cx="1182889" cy="2828310"/>
            </a:xfrm>
            <a:prstGeom prst="rect">
              <a:avLst/>
            </a:prstGeom>
          </p:spPr>
        </p:pic>
      </p:grpSp>
      <p:pic>
        <p:nvPicPr>
          <p:cNvPr id="14" name="Picture 13">
            <a:extLst>
              <a:ext uri="{FF2B5EF4-FFF2-40B4-BE49-F238E27FC236}">
                <a16:creationId xmlns:a16="http://schemas.microsoft.com/office/drawing/2014/main" id="{5C03F95D-E6A0-479B-8400-5D7B430AA68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9028" b="99306" l="5000" r="93750">
                        <a14:foregroundMark x1="40000" y1="73611" x2="41250" y2="91667"/>
                        <a14:foregroundMark x1="43750" y1="73611" x2="46250" y2="99306"/>
                        <a14:foregroundMark x1="38750" y1="73611" x2="38750" y2="97917"/>
                        <a14:foregroundMark x1="15000" y1="50694" x2="15000" y2="50694"/>
                        <a14:foregroundMark x1="81250" y1="43056" x2="86250" y2="40972"/>
                        <a14:foregroundMark x1="5000" y1="42361" x2="15000" y2="56250"/>
                        <a14:foregroundMark x1="82500" y1="56250" x2="93750" y2="41667"/>
                      </a14:backgroundRemoval>
                    </a14:imgEffect>
                    <a14:imgEffect>
                      <a14:saturation sat="400000"/>
                    </a14:imgEffect>
                    <a14:imgEffect>
                      <a14:brightnessContrast contrast="-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016797" y="4857980"/>
            <a:ext cx="960780" cy="1729405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2D4D6B54-288D-401E-A9D7-83F00E1679C3}"/>
              </a:ext>
            </a:extLst>
          </p:cNvPr>
          <p:cNvSpPr txBox="1"/>
          <p:nvPr/>
        </p:nvSpPr>
        <p:spPr>
          <a:xfrm>
            <a:off x="120923" y="3222035"/>
            <a:ext cx="627467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Đèn lồng ghi phép tính có kết quả lớn nhất</a:t>
            </a:r>
            <a:endParaRPr lang="en-US">
              <a:solidFill>
                <a:srgbClr val="FF0000"/>
              </a:solidFill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BBD86780-DA82-4F9D-9444-4CFBA1E2AED8}"/>
              </a:ext>
            </a:extLst>
          </p:cNvPr>
          <p:cNvSpPr txBox="1"/>
          <p:nvPr/>
        </p:nvSpPr>
        <p:spPr>
          <a:xfrm>
            <a:off x="38164" y="4860265"/>
            <a:ext cx="627467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Đèn lồng ghi phép tính có kết quả </a:t>
            </a:r>
            <a:r>
              <a:rPr lang="en-US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bé</a:t>
            </a:r>
            <a:r>
              <a:rPr lang="en-US" sz="180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nhất</a:t>
            </a:r>
            <a:endParaRPr lang="en-US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056130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>
        <p14:prism isInverted="1"/>
      </p:transition>
    </mc:Choice>
    <mc:Fallback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PRESENTER" val="279f886d91965d3ffffa23f853ac6f55391e328f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502174611"/>
  <p:tag name="MH_LIBRARY" val="GRAPHIC"/>
  <p:tag name="MH_TYPE" val="Other"/>
  <p:tag name="MH_ORDER" val="2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502174611"/>
  <p:tag name="MH_LIBRARY" val="GRAPHIC"/>
  <p:tag name="MH_TYPE" val="Other"/>
  <p:tag name="MH_ORDER" val="2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502174611"/>
  <p:tag name="MH_LIBRARY" val="GRAPHIC"/>
  <p:tag name="MH_TYPE" val="Other"/>
  <p:tag name="MH_ORDER" val="2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502174611"/>
  <p:tag name="MH_LIBRARY" val="GRAPHIC"/>
  <p:tag name="MH_TYPE" val="Other"/>
  <p:tag name="MH_ORDER" val="2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502174611"/>
  <p:tag name="MH_LIBRARY" val="GRAPHIC"/>
  <p:tag name="MH_TYPE" val="Other"/>
  <p:tag name="MH_ORDER" val="2"/>
</p:tagLst>
</file>

<file path=ppt/theme/theme1.xml><?xml version="1.0" encoding="utf-8"?>
<a:theme xmlns:a="http://schemas.openxmlformats.org/drawingml/2006/main" name="第一PPT，www.1ppt.com​">
  <a:themeElements>
    <a:clrScheme name="中性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754</TotalTime>
  <Words>583</Words>
  <Application>Microsoft Office PowerPoint</Application>
  <PresentationFormat>Custom</PresentationFormat>
  <Paragraphs>101</Paragraphs>
  <Slides>11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4" baseType="lpstr">
      <vt:lpstr>Arial</vt:lpstr>
      <vt:lpstr>Calibri</vt:lpstr>
      <vt:lpstr>第一PPT，www.1ppt.com​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第一PPT，www.1ppt.com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幼儿园家长会</dc:title>
  <dc:creator>第一PPT</dc:creator>
  <cp:keywords>www.1ppt.com</cp:keywords>
  <cp:lastModifiedBy>Nguyễn Thu Hường</cp:lastModifiedBy>
  <cp:revision>116</cp:revision>
  <dcterms:created xsi:type="dcterms:W3CDTF">2015-10-14T02:42:14Z</dcterms:created>
  <dcterms:modified xsi:type="dcterms:W3CDTF">2021-10-02T16:07:13Z</dcterms:modified>
</cp:coreProperties>
</file>