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>
        <p:scale>
          <a:sx n="24" d="100"/>
          <a:sy n="24" d="100"/>
        </p:scale>
        <p:origin x="2524" y="6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.png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11" Type="http://schemas.openxmlformats.org/officeDocument/2006/relationships/slide" Target="slide14.xml"/><Relationship Id="rId5" Type="http://schemas.openxmlformats.org/officeDocument/2006/relationships/image" Target="../media/image30.png"/><Relationship Id="rId15" Type="http://schemas.openxmlformats.org/officeDocument/2006/relationships/image" Target="../media/image34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692</Words>
  <Application>Microsoft Office PowerPoint</Application>
  <PresentationFormat>On-screen Show (16:10)</PresentationFormat>
  <Paragraphs>162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Nguyễn Thu Hường</cp:lastModifiedBy>
  <cp:revision>122</cp:revision>
  <dcterms:created xsi:type="dcterms:W3CDTF">2021-05-31T07:51:14Z</dcterms:created>
  <dcterms:modified xsi:type="dcterms:W3CDTF">2021-10-03T10:21:59Z</dcterms:modified>
</cp:coreProperties>
</file>