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</p:sldMasterIdLst>
  <p:notesMasterIdLst>
    <p:notesMasterId r:id="rId11"/>
  </p:notesMasterIdLst>
  <p:sldIdLst>
    <p:sldId id="257" r:id="rId4"/>
    <p:sldId id="272" r:id="rId5"/>
    <p:sldId id="258" r:id="rId6"/>
    <p:sldId id="259" r:id="rId7"/>
    <p:sldId id="281" r:id="rId8"/>
    <p:sldId id="266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A9978-A1F8-4103-B24E-82AF65A7EEF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9957-CD3A-403C-939F-36DC3138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1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12.wdp"/><Relationship Id="rId3" Type="http://schemas.openxmlformats.org/officeDocument/2006/relationships/image" Target="../media/image6.jpeg"/><Relationship Id="rId7" Type="http://schemas.microsoft.com/office/2007/relationships/hdphoto" Target="../media/hdphoto6.wdp"/><Relationship Id="rId12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5" Type="http://schemas.microsoft.com/office/2007/relationships/hdphoto" Target="../media/hdphoto14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microsoft.com/office/2007/relationships/hdphoto" Target="../media/hdphoto8.wdp"/><Relationship Id="rId14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6.wdp"/><Relationship Id="rId5" Type="http://schemas.openxmlformats.org/officeDocument/2006/relationships/image" Target="../media/image10.png"/><Relationship Id="rId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18.wdp"/><Relationship Id="rId4" Type="http://schemas.openxmlformats.org/officeDocument/2006/relationships/image" Target="../media/image12.png"/><Relationship Id="rId9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microsoft.com/office/2007/relationships/hdphoto" Target="../media/hdphoto2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69661" y="251459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310824" y="4222932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158" y="382055"/>
            <a:ext cx="3605425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noProof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2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ể được một số hoạt động diễn ra trong ngày khai giảng và nói được ý nghĩa của ngày khai giảng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789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Tích cực tham gia vào các hoạt động trong ngày khai giảng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7259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noProof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8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êu quý trường lớp, bạn bè, thầy cô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1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861098" y="305007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khác của ngày Khai trường: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169377">
            <a:off x="5227072" y="5922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77120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Chào đón ngày khai giảng (Tiết 2)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189</Words>
  <Application>Microsoft Office PowerPoint</Application>
  <PresentationFormat>Widescreen</PresentationFormat>
  <Paragraphs>29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Nguyễn Thu Hường</cp:lastModifiedBy>
  <cp:revision>6</cp:revision>
  <dcterms:created xsi:type="dcterms:W3CDTF">2021-09-02T06:13:32Z</dcterms:created>
  <dcterms:modified xsi:type="dcterms:W3CDTF">2021-10-09T14:23:45Z</dcterms:modified>
</cp:coreProperties>
</file>