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70" r:id="rId3"/>
    <p:sldId id="268" r:id="rId4"/>
    <p:sldId id="269" r:id="rId5"/>
    <p:sldId id="267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QUÊ HƯƠNG</a:t>
            </a:r>
          </a:p>
          <a:p>
            <a:pPr algn="ctr"/>
            <a:r>
              <a:rPr 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vi-VN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1~1">
            <a:hlinkClick r:id="" action="ppaction://media"/>
            <a:extLst>
              <a:ext uri="{FF2B5EF4-FFF2-40B4-BE49-F238E27FC236}">
                <a16:creationId xmlns:a16="http://schemas.microsoft.com/office/drawing/2014/main" id="{AC08C790-42B5-4D16-8A5E-B0694EBB8D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1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228599" y="310723"/>
            <a:ext cx="2849452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064240" y="4562117"/>
              <a:ext cx="2008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75256" y="1308395"/>
            <a:ext cx="10629364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8947" y="2582849"/>
            <a:ext cx="7147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8947" y="3142193"/>
            <a:ext cx="7147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8947" y="3701537"/>
            <a:ext cx="7147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927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254357" y="297844"/>
            <a:ext cx="2849452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064240" y="4562117"/>
              <a:ext cx="2008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473297" y="1414435"/>
            <a:ext cx="11066173" cy="999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34" y="4640322"/>
            <a:ext cx="3629294" cy="1980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25" y="4640322"/>
            <a:ext cx="3814998" cy="1980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34" y="2474189"/>
            <a:ext cx="3629294" cy="196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25" y="2474189"/>
            <a:ext cx="3814998" cy="196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53365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228599" y="310723"/>
            <a:ext cx="2849452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064240" y="4562117"/>
              <a:ext cx="2008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1209560"/>
            <a:ext cx="11747377" cy="54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</TotalTime>
  <Words>104</Words>
  <Application>Microsoft Office PowerPoint</Application>
  <PresentationFormat>Widescreen</PresentationFormat>
  <Paragraphs>11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Trung</cp:lastModifiedBy>
  <cp:revision>34</cp:revision>
  <dcterms:created xsi:type="dcterms:W3CDTF">2021-06-11T02:39:36Z</dcterms:created>
  <dcterms:modified xsi:type="dcterms:W3CDTF">2021-10-04T09:04:14Z</dcterms:modified>
</cp:coreProperties>
</file>