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66" r:id="rId3"/>
    <p:sldId id="268" r:id="rId4"/>
    <p:sldId id="267" r:id="rId5"/>
    <p:sldId id="269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3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xmlns="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xmlns="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5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6205" y="2595156"/>
            <a:ext cx="50727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TRỌNG THẦY GIÁO, CÔ GIÁO</a:t>
            </a: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xmlns="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235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My PC</cp:lastModifiedBy>
  <cp:revision>2</cp:revision>
  <dcterms:created xsi:type="dcterms:W3CDTF">2021-09-02T06:11:05Z</dcterms:created>
  <dcterms:modified xsi:type="dcterms:W3CDTF">2021-10-17T08:47:51Z</dcterms:modified>
</cp:coreProperties>
</file>