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9" r:id="rId2"/>
    <p:sldId id="314" r:id="rId3"/>
    <p:sldId id="264" r:id="rId4"/>
    <p:sldId id="312" r:id="rId5"/>
    <p:sldId id="298" r:id="rId6"/>
    <p:sldId id="311" r:id="rId7"/>
    <p:sldId id="332" r:id="rId8"/>
    <p:sldId id="335" r:id="rId9"/>
    <p:sldId id="284" r:id="rId10"/>
    <p:sldId id="336" r:id="rId11"/>
    <p:sldId id="280" r:id="rId12"/>
    <p:sldId id="340" r:id="rId13"/>
    <p:sldId id="281" r:id="rId14"/>
    <p:sldId id="282" r:id="rId15"/>
    <p:sldId id="333" r:id="rId16"/>
    <p:sldId id="339" r:id="rId17"/>
    <p:sldId id="426" r:id="rId18"/>
    <p:sldId id="431" r:id="rId19"/>
    <p:sldId id="421" r:id="rId20"/>
    <p:sldId id="417" r:id="rId21"/>
    <p:sldId id="408" r:id="rId22"/>
    <p:sldId id="362" r:id="rId23"/>
    <p:sldId id="364" r:id="rId24"/>
    <p:sldId id="428" r:id="rId25"/>
    <p:sldId id="374" r:id="rId26"/>
    <p:sldId id="375" r:id="rId27"/>
    <p:sldId id="376" r:id="rId28"/>
    <p:sldId id="430" r:id="rId29"/>
    <p:sldId id="419" r:id="rId30"/>
    <p:sldId id="420" r:id="rId31"/>
    <p:sldId id="422" r:id="rId32"/>
    <p:sldId id="368" r:id="rId33"/>
    <p:sldId id="398" r:id="rId34"/>
    <p:sldId id="385" r:id="rId35"/>
    <p:sldId id="400" r:id="rId36"/>
    <p:sldId id="386" r:id="rId37"/>
    <p:sldId id="402" r:id="rId38"/>
    <p:sldId id="387" r:id="rId39"/>
    <p:sldId id="404" r:id="rId40"/>
    <p:sldId id="388" r:id="rId41"/>
    <p:sldId id="406" r:id="rId42"/>
    <p:sldId id="389" r:id="rId43"/>
    <p:sldId id="382" r:id="rId44"/>
    <p:sldId id="383" r:id="rId45"/>
    <p:sldId id="379" r:id="rId46"/>
    <p:sldId id="38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>
        <p:scale>
          <a:sx n="74" d="100"/>
          <a:sy n="74" d="100"/>
        </p:scale>
        <p:origin x="-3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A9547-22B9-4D21-BBC5-7C4A835D1E2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317B9-A45D-4E74-B28A-DB2FE734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317B9-A45D-4E74-B28A-DB2FE7345B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3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317B9-A45D-4E74-B28A-DB2FE7345B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6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6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2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00A7-A843-437A-AFBE-DA6B2047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6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EFBA5-E641-4BA5-BC5D-DB74FB9F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7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6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9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A3FD-F7CB-45EC-BD81-927CB058FEB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1E535-DEA6-4F8F-8475-4D1DF8BA8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slide" Target="slide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slide" Target="slide9.xml"/><Relationship Id="rId26" Type="http://schemas.openxmlformats.org/officeDocument/2006/relationships/image" Target="../media/image97.png"/><Relationship Id="rId3" Type="http://schemas.openxmlformats.org/officeDocument/2006/relationships/image" Target="../media/image77.jpeg"/><Relationship Id="rId21" Type="http://schemas.openxmlformats.org/officeDocument/2006/relationships/image" Target="../media/image93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0.png"/><Relationship Id="rId25" Type="http://schemas.openxmlformats.org/officeDocument/2006/relationships/image" Target="../media/image96.png"/><Relationship Id="rId2" Type="http://schemas.openxmlformats.org/officeDocument/2006/relationships/image" Target="../media/image76.png"/><Relationship Id="rId16" Type="http://schemas.openxmlformats.org/officeDocument/2006/relationships/slide" Target="slide3.xml"/><Relationship Id="rId20" Type="http://schemas.openxmlformats.org/officeDocument/2006/relationships/image" Target="../media/image92.png"/><Relationship Id="rId29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4.png"/><Relationship Id="rId28" Type="http://schemas.openxmlformats.org/officeDocument/2006/relationships/image" Target="../media/image98.png"/><Relationship Id="rId10" Type="http://schemas.openxmlformats.org/officeDocument/2006/relationships/image" Target="../media/image84.png"/><Relationship Id="rId19" Type="http://schemas.openxmlformats.org/officeDocument/2006/relationships/image" Target="../media/image91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slide" Target="slide7.xml"/><Relationship Id="rId27" Type="http://schemas.openxmlformats.org/officeDocument/2006/relationships/slide" Target="slide5.xml"/><Relationship Id="rId30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slide" Target="slide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>
            <a:fillRect/>
          </a:stretch>
        </p:blipFill>
        <p:spPr bwMode="auto">
          <a:xfrm>
            <a:off x="0" y="76758"/>
            <a:ext cx="9144000" cy="67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1524014"/>
            <a:ext cx="8610600" cy="2468165"/>
          </a:xfrm>
          <a:prstGeom prst="rect">
            <a:avLst/>
          </a:prstGeom>
          <a:noFill/>
        </p:spPr>
        <p:txBody>
          <a:bodyPr lIns="91204" tIns="45602" rIns="91204" bIns="45602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8000" b="1" dirty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6000" b="1" dirty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ÍNH </a:t>
            </a:r>
            <a:r>
              <a:rPr lang="en-US" sz="6000" b="1" dirty="0" err="1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6000" b="1" dirty="0" smtClean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6000" b="1" dirty="0" err="1" smtClean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6000" b="1" dirty="0" smtClean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 smtClean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n/>
                <a:solidFill>
                  <a:srgbClr val="5BD07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CÁC EM HỌC SINH </a:t>
            </a:r>
          </a:p>
        </p:txBody>
      </p:sp>
      <p:pic>
        <p:nvPicPr>
          <p:cNvPr id="6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91517"/>
            <a:ext cx="2503488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7073176" y="69282"/>
            <a:ext cx="1968815" cy="808076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eaLnBrk="1" hangingPunct="1"/>
              <a:endParaRPr lang="en-US" sz="4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eaLnBrk="1" hangingPunct="1"/>
              <a:endParaRPr lang="en-US" sz="4800"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6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7400" y="6091238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</a:rPr>
              <a:t>KHAI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APATIT</a:t>
            </a:r>
            <a:r>
              <a:rPr lang="en-US" sz="2400" b="1" dirty="0">
                <a:solidFill>
                  <a:srgbClr val="FF0000"/>
                </a:solidFill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</a:rPr>
              <a:t>LÀO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0"/>
            <a:ext cx="5029200" cy="5943600"/>
            <a:chOff x="457200" y="457200"/>
            <a:chExt cx="8094910" cy="5410200"/>
          </a:xfrm>
        </p:grpSpPr>
        <p:pic>
          <p:nvPicPr>
            <p:cNvPr id="4" name="Picture 7" descr="https://upload.wikimedia.org/wikipedia/commons/thumb/2/23/Apatite_Canada.jpg/350px-Apatite_Canad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4253821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ttp://www.hoahocngaynay.com/images/stories/01122010/apati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978" y="3143251"/>
              <a:ext cx="3873132" cy="27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https://i.ytimg.com/vi/gjWTpRBjwJw/hqdefaul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545" y="457200"/>
              <a:ext cx="3810000" cy="268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909" y="0"/>
            <a:ext cx="4087091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52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25" name="Picture 297" descr="NhietDienUong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26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631" name="Picture 303" descr="phumy2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191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456" name="Rectangle 6"/>
          <p:cNvSpPr>
            <a:spLocks noChangeArrowheads="1"/>
          </p:cNvSpPr>
          <p:nvPr/>
        </p:nvSpPr>
        <p:spPr bwMode="auto">
          <a:xfrm>
            <a:off x="4800600" y="6096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máy nhiệt điện Phú Mỹ </a:t>
            </a:r>
          </a:p>
        </p:txBody>
      </p:sp>
      <p:sp>
        <p:nvSpPr>
          <p:cNvPr id="220457" name="Rectangle 6"/>
          <p:cNvSpPr>
            <a:spLocks noChangeArrowheads="1"/>
          </p:cNvSpPr>
          <p:nvPr/>
        </p:nvSpPr>
        <p:spPr bwMode="auto">
          <a:xfrm>
            <a:off x="381000" y="6096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máy nhiệt điện Uông Bí </a:t>
            </a:r>
          </a:p>
        </p:txBody>
      </p:sp>
    </p:spTree>
    <p:extLst>
      <p:ext uri="{BB962C8B-B14F-4D97-AF65-F5344CB8AC3E}">
        <p14:creationId xmlns:p14="http://schemas.microsoft.com/office/powerpoint/2010/main" val="205580473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5" descr="Nh%C3%A0_m%C3%A1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638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Cẩm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Quảng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6"/>
          <p:cNvSpPr txBox="1">
            <a:spLocks noChangeArrowheads="1"/>
          </p:cNvSpPr>
          <p:nvPr/>
        </p:nvSpPr>
        <p:spPr bwMode="auto">
          <a:xfrm>
            <a:off x="3124200" y="56388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.TMC-Ong Do" pitchFamily="2" charset="0"/>
            </a:endParaRPr>
          </a:p>
        </p:txBody>
      </p: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1447800" y="5410200"/>
            <a:ext cx="556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 </a:t>
            </a:r>
          </a:p>
        </p:txBody>
      </p:sp>
      <p:pic>
        <p:nvPicPr>
          <p:cNvPr id="216070" name="Picture 6" descr="thuỷ điện Vĩnh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1" name="Rectangle 6"/>
          <p:cNvSpPr>
            <a:spLocks noChangeArrowheads="1"/>
          </p:cNvSpPr>
          <p:nvPr/>
        </p:nvSpPr>
        <p:spPr bwMode="auto">
          <a:xfrm>
            <a:off x="4800600" y="6096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máy thủy điện Sông Hinh </a:t>
            </a:r>
          </a:p>
        </p:txBody>
      </p:sp>
      <p:sp>
        <p:nvSpPr>
          <p:cNvPr id="216072" name="Rectangle 6"/>
          <p:cNvSpPr>
            <a:spLocks noChangeArrowheads="1"/>
          </p:cNvSpPr>
          <p:nvPr/>
        </p:nvSpPr>
        <p:spPr bwMode="auto">
          <a:xfrm>
            <a:off x="76200" y="6096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máy thủy điện Hòa Bình </a:t>
            </a:r>
          </a:p>
        </p:txBody>
      </p:sp>
      <p:pic>
        <p:nvPicPr>
          <p:cNvPr id="19462" name="Picture 6" descr="http://farm3.static.flickr.com/2191/2178799438_dfe251299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475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6"/>
          <p:cNvSpPr txBox="1">
            <a:spLocks noChangeArrowheads="1"/>
          </p:cNvSpPr>
          <p:nvPr/>
        </p:nvSpPr>
        <p:spPr bwMode="auto">
          <a:xfrm>
            <a:off x="3124200" y="56388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.TMC-Ong Do" pitchFamily="2" charset="0"/>
            </a:endParaRPr>
          </a:p>
        </p:txBody>
      </p: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1447800" y="5410200"/>
            <a:ext cx="556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 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2667000" y="6096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máy thủy điện Y- a- li </a:t>
            </a:r>
          </a:p>
        </p:txBody>
      </p:sp>
      <p:pic>
        <p:nvPicPr>
          <p:cNvPr id="246792" name="Picture 4" descr="Hình ảnh Một đập nước ở Yaly - Nhà máy thuỷ điện Y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30676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"/>
            <a:ext cx="9144000" cy="5714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66800" y="600962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thủy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Trị An(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0" descr="son 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47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8" descr="thuy%20dien%20thac%20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5800" cy="47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4827657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thủy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thủy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Bà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Bái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nghiệp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26770"/>
            <a:ext cx="8763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Dựa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SGK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3,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hãy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sắp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xếp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ý ở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B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Nhóm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-3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phút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2895600"/>
            <a:ext cx="4016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2017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65514"/>
              </p:ext>
            </p:extLst>
          </p:nvPr>
        </p:nvGraphicFramePr>
        <p:xfrm>
          <a:off x="228600" y="1655763"/>
          <a:ext cx="4114800" cy="3906837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40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00117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nghiệp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nghiệp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dệt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may,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nghiệp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nghiệp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02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40040"/>
              </p:ext>
            </p:extLst>
          </p:nvPr>
        </p:nvGraphicFramePr>
        <p:xfrm>
          <a:off x="5056909" y="1565543"/>
          <a:ext cx="3886200" cy="4075465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500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B-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3575455">
                <a:tc>
                  <a:txBody>
                    <a:bodyPr/>
                    <a:lstStyle/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thác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ghềnh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ở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miền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múi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đúc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,nhiều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liệu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Gần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nguồn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liệu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 than,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dầu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́).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3643745" y="2438400"/>
            <a:ext cx="1461655" cy="14478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733800" y="3162300"/>
            <a:ext cx="1510145" cy="1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3782291" y="2362200"/>
            <a:ext cx="1323109" cy="1524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3643745" y="4419600"/>
            <a:ext cx="1461655" cy="4572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85" name="TextBox 4198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dệt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may,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biển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D:\hình ảnh\anh power\images-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00" y="170410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dệt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may,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nghiệp (T)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1219200"/>
            <a:ext cx="469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269673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dệt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may,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đúc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thuận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lợi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ong hình ảnh có thể có: ngoài trời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9144000" cy="57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sgn5-5.fna.fbcdn.net/v/t1.0-9/25498069_802755853242346_2179505095651356095_n.jpg?_nc_cat=100&amp;_nc_ohc=2Dx857mcKM4AQkYs68U15syN2QoZY8T3lRBnOj3-QzZ6BoGhGwVAnJ0eg&amp;_nc_ht=scontent.fsgn5-5.fna&amp;oh=a86a4e7a3351f4bbf0121289713c1f4c&amp;oe=5E861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mặc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giày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Changsing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019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mặc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Elite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3" descr="D:\hình ảnh\anh power\images-4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Text Box 13"/>
          <p:cNvSpPr txBox="1">
            <a:spLocks noChangeArrowheads="1"/>
          </p:cNvSpPr>
          <p:nvPr/>
        </p:nvSpPr>
        <p:spPr bwMode="auto">
          <a:xfrm>
            <a:off x="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GB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200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CŨ.</a:t>
            </a:r>
          </a:p>
        </p:txBody>
      </p:sp>
      <p:pic>
        <p:nvPicPr>
          <p:cNvPr id="301" name="Picture 6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" name="Picture 9" descr="vietnamtru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1" y="3200400"/>
            <a:ext cx="302697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" name="Text Box 9"/>
          <p:cNvSpPr txBox="1">
            <a:spLocks noChangeArrowheads="1"/>
          </p:cNvSpPr>
          <p:nvPr/>
        </p:nvSpPr>
        <p:spPr bwMode="auto">
          <a:xfrm>
            <a:off x="1258888" y="2565400"/>
            <a:ext cx="78851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04" name="Group 434"/>
          <p:cNvGrpSpPr>
            <a:grpSpLocks/>
          </p:cNvGrpSpPr>
          <p:nvPr/>
        </p:nvGrpSpPr>
        <p:grpSpPr bwMode="auto">
          <a:xfrm rot="5400000" flipH="1">
            <a:off x="-105477" y="5202809"/>
            <a:ext cx="1760668" cy="1549713"/>
            <a:chOff x="2332" y="1554"/>
            <a:chExt cx="1105" cy="1218"/>
          </a:xfrm>
        </p:grpSpPr>
        <p:sp>
          <p:nvSpPr>
            <p:cNvPr id="305" name="Freeform 43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43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43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43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43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44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44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44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44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44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44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44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44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44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44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45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45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45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45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45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45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45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45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45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45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46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46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46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46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46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46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46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46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46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46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47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47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47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47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47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47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47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47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47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47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48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48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48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48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48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48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48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48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48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48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49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49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49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49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49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49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49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49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49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49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50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50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50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50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50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50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0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0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0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0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1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1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1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1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1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51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51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51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51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51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52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52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52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52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52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52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52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52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52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52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53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53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53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53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53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53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53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53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53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53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54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54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54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54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54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54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54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54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54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54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55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55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55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55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55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55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55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55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55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55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56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56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56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56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56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56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56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56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56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56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57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57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57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57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4" name="Group 294"/>
          <p:cNvGrpSpPr>
            <a:grpSpLocks/>
          </p:cNvGrpSpPr>
          <p:nvPr/>
        </p:nvGrpSpPr>
        <p:grpSpPr bwMode="auto">
          <a:xfrm rot="21333047" flipH="1">
            <a:off x="8332788" y="5943600"/>
            <a:ext cx="811212" cy="914400"/>
            <a:chOff x="2332" y="1554"/>
            <a:chExt cx="1105" cy="1218"/>
          </a:xfrm>
        </p:grpSpPr>
        <p:sp>
          <p:nvSpPr>
            <p:cNvPr id="585" name="Freeform 29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29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29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29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29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30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30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30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30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30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30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30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30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30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30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31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31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31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31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31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31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31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31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31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31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32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32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32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32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32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32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32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32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32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32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33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33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33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33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33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33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33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33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33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33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34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34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34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34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34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34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34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34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34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34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35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35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35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35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35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35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35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35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35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35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36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36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36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36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36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36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36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36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36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36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37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37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37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37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37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37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37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37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37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37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38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38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38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38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38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38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38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38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38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38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39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39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39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39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39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39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39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39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39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39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40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40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40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40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40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40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40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40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40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40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41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41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41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41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41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41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41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41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41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41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42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42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42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42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42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42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42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42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42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42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43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43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43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43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" name="Group 3"/>
          <p:cNvGrpSpPr>
            <a:grpSpLocks/>
          </p:cNvGrpSpPr>
          <p:nvPr/>
        </p:nvGrpSpPr>
        <p:grpSpPr bwMode="auto">
          <a:xfrm>
            <a:off x="7456045" y="-144"/>
            <a:ext cx="1700536" cy="1232991"/>
            <a:chOff x="2928" y="384"/>
            <a:chExt cx="1789" cy="1403"/>
          </a:xfrm>
        </p:grpSpPr>
        <p:sp>
          <p:nvSpPr>
            <p:cNvPr id="292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1 w 2736"/>
                <a:gd name="T5" fmla="*/ 5 h 504"/>
                <a:gd name="T6" fmla="*/ 556 w 2736"/>
                <a:gd name="T7" fmla="*/ 5 h 504"/>
                <a:gd name="T8" fmla="*/ 553 w 2736"/>
                <a:gd name="T9" fmla="*/ 21 h 504"/>
                <a:gd name="T10" fmla="*/ 358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9 h 791"/>
                <a:gd name="T10" fmla="*/ 287 w 1769"/>
                <a:gd name="T11" fmla="*/ 153 h 791"/>
                <a:gd name="T12" fmla="*/ 270 w 1769"/>
                <a:gd name="T13" fmla="*/ 123 h 791"/>
                <a:gd name="T14" fmla="*/ 236 w 1769"/>
                <a:gd name="T15" fmla="*/ 88 h 791"/>
                <a:gd name="T16" fmla="*/ 189 w 1769"/>
                <a:gd name="T17" fmla="*/ 58 h 791"/>
                <a:gd name="T18" fmla="*/ 99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8 h 791"/>
                <a:gd name="T10" fmla="*/ 287 w 1769"/>
                <a:gd name="T11" fmla="*/ 152 h 791"/>
                <a:gd name="T12" fmla="*/ 270 w 1769"/>
                <a:gd name="T13" fmla="*/ 122 h 791"/>
                <a:gd name="T14" fmla="*/ 236 w 1769"/>
                <a:gd name="T15" fmla="*/ 88 h 791"/>
                <a:gd name="T16" fmla="*/ 189 w 1769"/>
                <a:gd name="T17" fmla="*/ 57 h 791"/>
                <a:gd name="T18" fmla="*/ 99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69 h 504"/>
                <a:gd name="T2" fmla="*/ 128 w 2736"/>
                <a:gd name="T3" fmla="*/ 23 h 504"/>
                <a:gd name="T4" fmla="*/ 262 w 2736"/>
                <a:gd name="T5" fmla="*/ 3 h 504"/>
                <a:gd name="T6" fmla="*/ 404 w 2736"/>
                <a:gd name="T7" fmla="*/ 3 h 504"/>
                <a:gd name="T8" fmla="*/ 402 w 2736"/>
                <a:gd name="T9" fmla="*/ 14 h 504"/>
                <a:gd name="T10" fmla="*/ 260 w 2736"/>
                <a:gd name="T11" fmla="*/ 14 h 504"/>
                <a:gd name="T12" fmla="*/ 97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2 w 1769"/>
                <a:gd name="T5" fmla="*/ 28 h 791"/>
                <a:gd name="T6" fmla="*/ 198 w 1769"/>
                <a:gd name="T7" fmla="*/ 60 h 791"/>
                <a:gd name="T8" fmla="*/ 215 w 1769"/>
                <a:gd name="T9" fmla="*/ 84 h 791"/>
                <a:gd name="T10" fmla="*/ 207 w 1769"/>
                <a:gd name="T11" fmla="*/ 108 h 791"/>
                <a:gd name="T12" fmla="*/ 195 w 1769"/>
                <a:gd name="T13" fmla="*/ 87 h 791"/>
                <a:gd name="T14" fmla="*/ 170 w 1769"/>
                <a:gd name="T15" fmla="*/ 63 h 791"/>
                <a:gd name="T16" fmla="*/ 136 w 1769"/>
                <a:gd name="T17" fmla="*/ 41 h 791"/>
                <a:gd name="T18" fmla="*/ 71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70 h 504"/>
                <a:gd name="T2" fmla="*/ 112 w 2736"/>
                <a:gd name="T3" fmla="*/ 23 h 504"/>
                <a:gd name="T4" fmla="*/ 231 w 2736"/>
                <a:gd name="T5" fmla="*/ 3 h 504"/>
                <a:gd name="T6" fmla="*/ 356 w 2736"/>
                <a:gd name="T7" fmla="*/ 3 h 504"/>
                <a:gd name="T8" fmla="*/ 354 w 2736"/>
                <a:gd name="T9" fmla="*/ 14 h 504"/>
                <a:gd name="T10" fmla="*/ 230 w 2736"/>
                <a:gd name="T11" fmla="*/ 14 h 504"/>
                <a:gd name="T12" fmla="*/ 8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1 w 1769"/>
                <a:gd name="T1" fmla="*/ 1 h 791"/>
                <a:gd name="T2" fmla="*/ 52 w 1769"/>
                <a:gd name="T3" fmla="*/ 8 h 791"/>
                <a:gd name="T4" fmla="*/ 125 w 1769"/>
                <a:gd name="T5" fmla="*/ 28 h 791"/>
                <a:gd name="T6" fmla="*/ 174 w 1769"/>
                <a:gd name="T7" fmla="*/ 60 h 791"/>
                <a:gd name="T8" fmla="*/ 190 w 1769"/>
                <a:gd name="T9" fmla="*/ 84 h 791"/>
                <a:gd name="T10" fmla="*/ 182 w 1769"/>
                <a:gd name="T11" fmla="*/ 108 h 791"/>
                <a:gd name="T12" fmla="*/ 172 w 1769"/>
                <a:gd name="T13" fmla="*/ 87 h 791"/>
                <a:gd name="T14" fmla="*/ 150 w 1769"/>
                <a:gd name="T15" fmla="*/ 63 h 791"/>
                <a:gd name="T16" fmla="*/ 120 w 1769"/>
                <a:gd name="T17" fmla="*/ 41 h 791"/>
                <a:gd name="T18" fmla="*/ 63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69 h 504"/>
                <a:gd name="T2" fmla="*/ 108 w 2736"/>
                <a:gd name="T3" fmla="*/ 23 h 504"/>
                <a:gd name="T4" fmla="*/ 222 w 2736"/>
                <a:gd name="T5" fmla="*/ 3 h 504"/>
                <a:gd name="T6" fmla="*/ 342 w 2736"/>
                <a:gd name="T7" fmla="*/ 3 h 504"/>
                <a:gd name="T8" fmla="*/ 340 w 2736"/>
                <a:gd name="T9" fmla="*/ 14 h 504"/>
                <a:gd name="T10" fmla="*/ 221 w 2736"/>
                <a:gd name="T11" fmla="*/ 14 h 504"/>
                <a:gd name="T12" fmla="*/ 82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8 h 791"/>
                <a:gd name="T4" fmla="*/ 120 w 1769"/>
                <a:gd name="T5" fmla="*/ 28 h 791"/>
                <a:gd name="T6" fmla="*/ 168 w 1769"/>
                <a:gd name="T7" fmla="*/ 60 h 791"/>
                <a:gd name="T8" fmla="*/ 183 w 1769"/>
                <a:gd name="T9" fmla="*/ 84 h 791"/>
                <a:gd name="T10" fmla="*/ 176 w 1769"/>
                <a:gd name="T11" fmla="*/ 108 h 791"/>
                <a:gd name="T12" fmla="*/ 165 w 1769"/>
                <a:gd name="T13" fmla="*/ 87 h 791"/>
                <a:gd name="T14" fmla="*/ 144 w 1769"/>
                <a:gd name="T15" fmla="*/ 63 h 791"/>
                <a:gd name="T16" fmla="*/ 115 w 1769"/>
                <a:gd name="T17" fmla="*/ 41 h 791"/>
                <a:gd name="T18" fmla="*/ 6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8 w 2736"/>
                <a:gd name="T5" fmla="*/ 3 h 504"/>
                <a:gd name="T6" fmla="*/ 398 w 2736"/>
                <a:gd name="T7" fmla="*/ 3 h 504"/>
                <a:gd name="T8" fmla="*/ 396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7 h 504"/>
                <a:gd name="T2" fmla="*/ 105 w 2736"/>
                <a:gd name="T3" fmla="*/ 16 h 504"/>
                <a:gd name="T4" fmla="*/ 216 w 2736"/>
                <a:gd name="T5" fmla="*/ 2 h 504"/>
                <a:gd name="T6" fmla="*/ 332 w 2736"/>
                <a:gd name="T7" fmla="*/ 2 h 504"/>
                <a:gd name="T8" fmla="*/ 330 w 2736"/>
                <a:gd name="T9" fmla="*/ 10 h 504"/>
                <a:gd name="T10" fmla="*/ 214 w 2736"/>
                <a:gd name="T11" fmla="*/ 10 h 504"/>
                <a:gd name="T12" fmla="*/ 79 w 2736"/>
                <a:gd name="T13" fmla="*/ 27 h 504"/>
                <a:gd name="T14" fmla="*/ 0 w 2736"/>
                <a:gd name="T15" fmla="*/ 4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1 w 1769"/>
                <a:gd name="T1" fmla="*/ 1 h 791"/>
                <a:gd name="T2" fmla="*/ 49 w 1769"/>
                <a:gd name="T3" fmla="*/ 5 h 791"/>
                <a:gd name="T4" fmla="*/ 116 w 1769"/>
                <a:gd name="T5" fmla="*/ 19 h 791"/>
                <a:gd name="T6" fmla="*/ 162 w 1769"/>
                <a:gd name="T7" fmla="*/ 41 h 791"/>
                <a:gd name="T8" fmla="*/ 177 w 1769"/>
                <a:gd name="T9" fmla="*/ 58 h 791"/>
                <a:gd name="T10" fmla="*/ 170 w 1769"/>
                <a:gd name="T11" fmla="*/ 75 h 791"/>
                <a:gd name="T12" fmla="*/ 160 w 1769"/>
                <a:gd name="T13" fmla="*/ 60 h 791"/>
                <a:gd name="T14" fmla="*/ 140 w 1769"/>
                <a:gd name="T15" fmla="*/ 43 h 791"/>
                <a:gd name="T16" fmla="*/ 112 w 1769"/>
                <a:gd name="T17" fmla="*/ 28 h 791"/>
                <a:gd name="T18" fmla="*/ 58 w 1769"/>
                <a:gd name="T19" fmla="*/ 14 h 791"/>
                <a:gd name="T20" fmla="*/ 0 w 1769"/>
                <a:gd name="T21" fmla="*/ 7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60 h 504"/>
                <a:gd name="T2" fmla="*/ 108 w 2736"/>
                <a:gd name="T3" fmla="*/ 20 h 504"/>
                <a:gd name="T4" fmla="*/ 223 w 2736"/>
                <a:gd name="T5" fmla="*/ 3 h 504"/>
                <a:gd name="T6" fmla="*/ 343 w 2736"/>
                <a:gd name="T7" fmla="*/ 3 h 504"/>
                <a:gd name="T8" fmla="*/ 341 w 2736"/>
                <a:gd name="T9" fmla="*/ 12 h 504"/>
                <a:gd name="T10" fmla="*/ 221 w 2736"/>
                <a:gd name="T11" fmla="*/ 12 h 504"/>
                <a:gd name="T12" fmla="*/ 82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7 h 791"/>
                <a:gd name="T4" fmla="*/ 120 w 1769"/>
                <a:gd name="T5" fmla="*/ 24 h 791"/>
                <a:gd name="T6" fmla="*/ 168 w 1769"/>
                <a:gd name="T7" fmla="*/ 51 h 791"/>
                <a:gd name="T8" fmla="*/ 183 w 1769"/>
                <a:gd name="T9" fmla="*/ 72 h 791"/>
                <a:gd name="T10" fmla="*/ 176 w 1769"/>
                <a:gd name="T11" fmla="*/ 93 h 791"/>
                <a:gd name="T12" fmla="*/ 165 w 1769"/>
                <a:gd name="T13" fmla="*/ 74 h 791"/>
                <a:gd name="T14" fmla="*/ 144 w 1769"/>
                <a:gd name="T15" fmla="*/ 53 h 791"/>
                <a:gd name="T16" fmla="*/ 115 w 1769"/>
                <a:gd name="T17" fmla="*/ 35 h 791"/>
                <a:gd name="T18" fmla="*/ 60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87 h 504"/>
                <a:gd name="T2" fmla="*/ 118 w 2736"/>
                <a:gd name="T3" fmla="*/ 29 h 504"/>
                <a:gd name="T4" fmla="*/ 242 w 2736"/>
                <a:gd name="T5" fmla="*/ 4 h 504"/>
                <a:gd name="T6" fmla="*/ 373 w 2736"/>
                <a:gd name="T7" fmla="*/ 4 h 504"/>
                <a:gd name="T8" fmla="*/ 371 w 2736"/>
                <a:gd name="T9" fmla="*/ 18 h 504"/>
                <a:gd name="T10" fmla="*/ 240 w 2736"/>
                <a:gd name="T11" fmla="*/ 18 h 504"/>
                <a:gd name="T12" fmla="*/ 89 w 2736"/>
                <a:gd name="T13" fmla="*/ 50 h 504"/>
                <a:gd name="T14" fmla="*/ 0 w 2736"/>
                <a:gd name="T15" fmla="*/ 8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1 w 1769"/>
                <a:gd name="T1" fmla="*/ 1 h 791"/>
                <a:gd name="T2" fmla="*/ 55 w 1769"/>
                <a:gd name="T3" fmla="*/ 10 h 791"/>
                <a:gd name="T4" fmla="*/ 131 w 1769"/>
                <a:gd name="T5" fmla="*/ 34 h 791"/>
                <a:gd name="T6" fmla="*/ 182 w 1769"/>
                <a:gd name="T7" fmla="*/ 74 h 791"/>
                <a:gd name="T8" fmla="*/ 199 w 1769"/>
                <a:gd name="T9" fmla="*/ 105 h 791"/>
                <a:gd name="T10" fmla="*/ 191 w 1769"/>
                <a:gd name="T11" fmla="*/ 135 h 791"/>
                <a:gd name="T12" fmla="*/ 180 w 1769"/>
                <a:gd name="T13" fmla="*/ 109 h 791"/>
                <a:gd name="T14" fmla="*/ 157 w 1769"/>
                <a:gd name="T15" fmla="*/ 78 h 791"/>
                <a:gd name="T16" fmla="*/ 125 w 1769"/>
                <a:gd name="T17" fmla="*/ 51 h 791"/>
                <a:gd name="T18" fmla="*/ 66 w 1769"/>
                <a:gd name="T19" fmla="*/ 26 h 791"/>
                <a:gd name="T20" fmla="*/ 0 w 1769"/>
                <a:gd name="T21" fmla="*/ 13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28 h 504"/>
                <a:gd name="T2" fmla="*/ 97 w 2736"/>
                <a:gd name="T3" fmla="*/ 9 h 504"/>
                <a:gd name="T4" fmla="*/ 200 w 2736"/>
                <a:gd name="T5" fmla="*/ 1 h 504"/>
                <a:gd name="T6" fmla="*/ 308 w 2736"/>
                <a:gd name="T7" fmla="*/ 1 h 504"/>
                <a:gd name="T8" fmla="*/ 306 w 2736"/>
                <a:gd name="T9" fmla="*/ 6 h 504"/>
                <a:gd name="T10" fmla="*/ 199 w 2736"/>
                <a:gd name="T11" fmla="*/ 6 h 504"/>
                <a:gd name="T12" fmla="*/ 74 w 2736"/>
                <a:gd name="T13" fmla="*/ 16 h 504"/>
                <a:gd name="T14" fmla="*/ 0 w 2736"/>
                <a:gd name="T15" fmla="*/ 2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5 w 1769"/>
                <a:gd name="T3" fmla="*/ 3 h 791"/>
                <a:gd name="T4" fmla="*/ 108 w 1769"/>
                <a:gd name="T5" fmla="*/ 11 h 791"/>
                <a:gd name="T6" fmla="*/ 150 w 1769"/>
                <a:gd name="T7" fmla="*/ 23 h 791"/>
                <a:gd name="T8" fmla="*/ 164 w 1769"/>
                <a:gd name="T9" fmla="*/ 33 h 791"/>
                <a:gd name="T10" fmla="*/ 158 w 1769"/>
                <a:gd name="T11" fmla="*/ 43 h 791"/>
                <a:gd name="T12" fmla="*/ 148 w 1769"/>
                <a:gd name="T13" fmla="*/ 34 h 791"/>
                <a:gd name="T14" fmla="*/ 130 w 1769"/>
                <a:gd name="T15" fmla="*/ 25 h 791"/>
                <a:gd name="T16" fmla="*/ 103 w 1769"/>
                <a:gd name="T17" fmla="*/ 16 h 791"/>
                <a:gd name="T18" fmla="*/ 54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101 h 504"/>
                <a:gd name="T2" fmla="*/ 163 w 2736"/>
                <a:gd name="T3" fmla="*/ 34 h 504"/>
                <a:gd name="T4" fmla="*/ 334 w 2736"/>
                <a:gd name="T5" fmla="*/ 5 h 504"/>
                <a:gd name="T6" fmla="*/ 515 w 2736"/>
                <a:gd name="T7" fmla="*/ 5 h 504"/>
                <a:gd name="T8" fmla="*/ 512 w 2736"/>
                <a:gd name="T9" fmla="*/ 21 h 504"/>
                <a:gd name="T10" fmla="*/ 332 w 2736"/>
                <a:gd name="T11" fmla="*/ 21 h 504"/>
                <a:gd name="T12" fmla="*/ 12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1 w 1769"/>
                <a:gd name="T1" fmla="*/ 2 h 791"/>
                <a:gd name="T2" fmla="*/ 76 w 1769"/>
                <a:gd name="T3" fmla="*/ 11 h 791"/>
                <a:gd name="T4" fmla="*/ 181 w 1769"/>
                <a:gd name="T5" fmla="*/ 40 h 791"/>
                <a:gd name="T6" fmla="*/ 251 w 1769"/>
                <a:gd name="T7" fmla="*/ 86 h 791"/>
                <a:gd name="T8" fmla="*/ 274 w 1769"/>
                <a:gd name="T9" fmla="*/ 122 h 791"/>
                <a:gd name="T10" fmla="*/ 264 w 1769"/>
                <a:gd name="T11" fmla="*/ 157 h 791"/>
                <a:gd name="T12" fmla="*/ 248 w 1769"/>
                <a:gd name="T13" fmla="*/ 126 h 791"/>
                <a:gd name="T14" fmla="*/ 217 w 1769"/>
                <a:gd name="T15" fmla="*/ 91 h 791"/>
                <a:gd name="T16" fmla="*/ 173 w 1769"/>
                <a:gd name="T17" fmla="*/ 59 h 791"/>
                <a:gd name="T18" fmla="*/ 91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91 h 504"/>
                <a:gd name="T2" fmla="*/ 156 w 2736"/>
                <a:gd name="T3" fmla="*/ 30 h 504"/>
                <a:gd name="T4" fmla="*/ 321 w 2736"/>
                <a:gd name="T5" fmla="*/ 4 h 504"/>
                <a:gd name="T6" fmla="*/ 495 w 2736"/>
                <a:gd name="T7" fmla="*/ 4 h 504"/>
                <a:gd name="T8" fmla="*/ 492 w 2736"/>
                <a:gd name="T9" fmla="*/ 19 h 504"/>
                <a:gd name="T10" fmla="*/ 319 w 2736"/>
                <a:gd name="T11" fmla="*/ 19 h 504"/>
                <a:gd name="T12" fmla="*/ 118 w 2736"/>
                <a:gd name="T13" fmla="*/ 53 h 504"/>
                <a:gd name="T14" fmla="*/ 0 w 2736"/>
                <a:gd name="T15" fmla="*/ 9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1 w 1769"/>
                <a:gd name="T1" fmla="*/ 1 h 791"/>
                <a:gd name="T2" fmla="*/ 73 w 1769"/>
                <a:gd name="T3" fmla="*/ 10 h 791"/>
                <a:gd name="T4" fmla="*/ 173 w 1769"/>
                <a:gd name="T5" fmla="*/ 36 h 791"/>
                <a:gd name="T6" fmla="*/ 241 w 1769"/>
                <a:gd name="T7" fmla="*/ 78 h 791"/>
                <a:gd name="T8" fmla="*/ 263 w 1769"/>
                <a:gd name="T9" fmla="*/ 109 h 791"/>
                <a:gd name="T10" fmla="*/ 253 w 1769"/>
                <a:gd name="T11" fmla="*/ 141 h 791"/>
                <a:gd name="T12" fmla="*/ 238 w 1769"/>
                <a:gd name="T13" fmla="*/ 113 h 791"/>
                <a:gd name="T14" fmla="*/ 208 w 1769"/>
                <a:gd name="T15" fmla="*/ 82 h 791"/>
                <a:gd name="T16" fmla="*/ 166 w 1769"/>
                <a:gd name="T17" fmla="*/ 53 h 791"/>
                <a:gd name="T18" fmla="*/ 87 w 1769"/>
                <a:gd name="T19" fmla="*/ 27 h 791"/>
                <a:gd name="T20" fmla="*/ 0 w 1769"/>
                <a:gd name="T21" fmla="*/ 14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7 h 791"/>
                <a:gd name="T8" fmla="*/ 297 w 1769"/>
                <a:gd name="T9" fmla="*/ 122 h 791"/>
                <a:gd name="T10" fmla="*/ 285 w 1769"/>
                <a:gd name="T11" fmla="*/ 158 h 791"/>
                <a:gd name="T12" fmla="*/ 269 w 1769"/>
                <a:gd name="T13" fmla="*/ 127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1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97 h 504"/>
                <a:gd name="T2" fmla="*/ 168 w 2736"/>
                <a:gd name="T3" fmla="*/ 32 h 504"/>
                <a:gd name="T4" fmla="*/ 346 w 2736"/>
                <a:gd name="T5" fmla="*/ 5 h 504"/>
                <a:gd name="T6" fmla="*/ 533 w 2736"/>
                <a:gd name="T7" fmla="*/ 5 h 504"/>
                <a:gd name="T8" fmla="*/ 530 w 2736"/>
                <a:gd name="T9" fmla="*/ 20 h 504"/>
                <a:gd name="T10" fmla="*/ 344 w 2736"/>
                <a:gd name="T11" fmla="*/ 20 h 504"/>
                <a:gd name="T12" fmla="*/ 127 w 2736"/>
                <a:gd name="T13" fmla="*/ 56 h 504"/>
                <a:gd name="T14" fmla="*/ 0 w 2736"/>
                <a:gd name="T15" fmla="*/ 9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1 w 1769"/>
                <a:gd name="T1" fmla="*/ 2 h 791"/>
                <a:gd name="T2" fmla="*/ 78 w 1769"/>
                <a:gd name="T3" fmla="*/ 11 h 791"/>
                <a:gd name="T4" fmla="*/ 187 w 1769"/>
                <a:gd name="T5" fmla="*/ 38 h 791"/>
                <a:gd name="T6" fmla="*/ 260 w 1769"/>
                <a:gd name="T7" fmla="*/ 83 h 791"/>
                <a:gd name="T8" fmla="*/ 284 w 1769"/>
                <a:gd name="T9" fmla="*/ 117 h 791"/>
                <a:gd name="T10" fmla="*/ 273 w 1769"/>
                <a:gd name="T11" fmla="*/ 151 h 791"/>
                <a:gd name="T12" fmla="*/ 257 w 1769"/>
                <a:gd name="T13" fmla="*/ 121 h 791"/>
                <a:gd name="T14" fmla="*/ 225 w 1769"/>
                <a:gd name="T15" fmla="*/ 87 h 791"/>
                <a:gd name="T16" fmla="*/ 179 w 1769"/>
                <a:gd name="T17" fmla="*/ 57 h 791"/>
                <a:gd name="T18" fmla="*/ 94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79 h 504"/>
                <a:gd name="T2" fmla="*/ 163 w 2736"/>
                <a:gd name="T3" fmla="*/ 26 h 504"/>
                <a:gd name="T4" fmla="*/ 336 w 2736"/>
                <a:gd name="T5" fmla="*/ 4 h 504"/>
                <a:gd name="T6" fmla="*/ 517 w 2736"/>
                <a:gd name="T7" fmla="*/ 4 h 504"/>
                <a:gd name="T8" fmla="*/ 514 w 2736"/>
                <a:gd name="T9" fmla="*/ 16 h 504"/>
                <a:gd name="T10" fmla="*/ 333 w 2736"/>
                <a:gd name="T11" fmla="*/ 16 h 504"/>
                <a:gd name="T12" fmla="*/ 124 w 2736"/>
                <a:gd name="T13" fmla="*/ 46 h 504"/>
                <a:gd name="T14" fmla="*/ 0 w 2736"/>
                <a:gd name="T15" fmla="*/ 7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1 w 1769"/>
                <a:gd name="T1" fmla="*/ 1 h 791"/>
                <a:gd name="T2" fmla="*/ 76 w 1769"/>
                <a:gd name="T3" fmla="*/ 9 h 791"/>
                <a:gd name="T4" fmla="*/ 182 w 1769"/>
                <a:gd name="T5" fmla="*/ 32 h 791"/>
                <a:gd name="T6" fmla="*/ 253 w 1769"/>
                <a:gd name="T7" fmla="*/ 68 h 791"/>
                <a:gd name="T8" fmla="*/ 276 w 1769"/>
                <a:gd name="T9" fmla="*/ 96 h 791"/>
                <a:gd name="T10" fmla="*/ 265 w 1769"/>
                <a:gd name="T11" fmla="*/ 124 h 791"/>
                <a:gd name="T12" fmla="*/ 250 w 1769"/>
                <a:gd name="T13" fmla="*/ 100 h 791"/>
                <a:gd name="T14" fmla="*/ 218 w 1769"/>
                <a:gd name="T15" fmla="*/ 72 h 791"/>
                <a:gd name="T16" fmla="*/ 174 w 1769"/>
                <a:gd name="T17" fmla="*/ 47 h 791"/>
                <a:gd name="T18" fmla="*/ 91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80 h 504"/>
                <a:gd name="T2" fmla="*/ 150 w 2736"/>
                <a:gd name="T3" fmla="*/ 27 h 504"/>
                <a:gd name="T4" fmla="*/ 308 w 2736"/>
                <a:gd name="T5" fmla="*/ 4 h 504"/>
                <a:gd name="T6" fmla="*/ 475 w 2736"/>
                <a:gd name="T7" fmla="*/ 4 h 504"/>
                <a:gd name="T8" fmla="*/ 472 w 2736"/>
                <a:gd name="T9" fmla="*/ 16 h 504"/>
                <a:gd name="T10" fmla="*/ 306 w 2736"/>
                <a:gd name="T11" fmla="*/ 16 h 504"/>
                <a:gd name="T12" fmla="*/ 114 w 2736"/>
                <a:gd name="T13" fmla="*/ 46 h 504"/>
                <a:gd name="T14" fmla="*/ 0 w 2736"/>
                <a:gd name="T15" fmla="*/ 8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1 w 1769"/>
                <a:gd name="T1" fmla="*/ 1 h 791"/>
                <a:gd name="T2" fmla="*/ 70 w 1769"/>
                <a:gd name="T3" fmla="*/ 9 h 791"/>
                <a:gd name="T4" fmla="*/ 167 w 1769"/>
                <a:gd name="T5" fmla="*/ 32 h 791"/>
                <a:gd name="T6" fmla="*/ 232 w 1769"/>
                <a:gd name="T7" fmla="*/ 68 h 791"/>
                <a:gd name="T8" fmla="*/ 253 w 1769"/>
                <a:gd name="T9" fmla="*/ 96 h 791"/>
                <a:gd name="T10" fmla="*/ 243 w 1769"/>
                <a:gd name="T11" fmla="*/ 124 h 791"/>
                <a:gd name="T12" fmla="*/ 229 w 1769"/>
                <a:gd name="T13" fmla="*/ 100 h 791"/>
                <a:gd name="T14" fmla="*/ 200 w 1769"/>
                <a:gd name="T15" fmla="*/ 72 h 791"/>
                <a:gd name="T16" fmla="*/ 160 w 1769"/>
                <a:gd name="T17" fmla="*/ 47 h 791"/>
                <a:gd name="T18" fmla="*/ 84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60 h 504"/>
                <a:gd name="T2" fmla="*/ 147 w 2736"/>
                <a:gd name="T3" fmla="*/ 20 h 504"/>
                <a:gd name="T4" fmla="*/ 301 w 2736"/>
                <a:gd name="T5" fmla="*/ 3 h 504"/>
                <a:gd name="T6" fmla="*/ 464 w 2736"/>
                <a:gd name="T7" fmla="*/ 3 h 504"/>
                <a:gd name="T8" fmla="*/ 461 w 2736"/>
                <a:gd name="T9" fmla="*/ 12 h 504"/>
                <a:gd name="T10" fmla="*/ 299 w 2736"/>
                <a:gd name="T11" fmla="*/ 12 h 504"/>
                <a:gd name="T12" fmla="*/ 111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1 w 1769"/>
                <a:gd name="T1" fmla="*/ 1 h 791"/>
                <a:gd name="T2" fmla="*/ 68 w 1769"/>
                <a:gd name="T3" fmla="*/ 7 h 791"/>
                <a:gd name="T4" fmla="*/ 163 w 1769"/>
                <a:gd name="T5" fmla="*/ 24 h 791"/>
                <a:gd name="T6" fmla="*/ 227 w 1769"/>
                <a:gd name="T7" fmla="*/ 52 h 791"/>
                <a:gd name="T8" fmla="*/ 247 w 1769"/>
                <a:gd name="T9" fmla="*/ 73 h 791"/>
                <a:gd name="T10" fmla="*/ 238 w 1769"/>
                <a:gd name="T11" fmla="*/ 95 h 791"/>
                <a:gd name="T12" fmla="*/ 224 w 1769"/>
                <a:gd name="T13" fmla="*/ 76 h 791"/>
                <a:gd name="T14" fmla="*/ 196 w 1769"/>
                <a:gd name="T15" fmla="*/ 55 h 791"/>
                <a:gd name="T16" fmla="*/ 156 w 1769"/>
                <a:gd name="T17" fmla="*/ 36 h 791"/>
                <a:gd name="T18" fmla="*/ 82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13 h 2368"/>
                <a:gd name="T2" fmla="*/ 49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8 w 776"/>
                <a:gd name="T11" fmla="*/ 71 h 2368"/>
                <a:gd name="T12" fmla="*/ 58 w 776"/>
                <a:gd name="T13" fmla="*/ 90 h 2368"/>
                <a:gd name="T14" fmla="*/ 97 w 776"/>
                <a:gd name="T15" fmla="*/ 100 h 2368"/>
                <a:gd name="T16" fmla="*/ 78 w 776"/>
                <a:gd name="T17" fmla="*/ 120 h 2368"/>
                <a:gd name="T18" fmla="*/ 107 w 776"/>
                <a:gd name="T19" fmla="*/ 129 h 2368"/>
                <a:gd name="T20" fmla="*/ 97 w 776"/>
                <a:gd name="T21" fmla="*/ 149 h 2368"/>
                <a:gd name="T22" fmla="*/ 117 w 776"/>
                <a:gd name="T23" fmla="*/ 168 h 2368"/>
                <a:gd name="T24" fmla="*/ 117 w 776"/>
                <a:gd name="T25" fmla="*/ 187 h 2368"/>
                <a:gd name="T26" fmla="*/ 136 w 776"/>
                <a:gd name="T27" fmla="*/ 216 h 2368"/>
                <a:gd name="T28" fmla="*/ 126 w 776"/>
                <a:gd name="T29" fmla="*/ 245 h 2368"/>
                <a:gd name="T30" fmla="*/ 146 w 776"/>
                <a:gd name="T31" fmla="*/ 265 h 2368"/>
                <a:gd name="T32" fmla="*/ 136 w 776"/>
                <a:gd name="T33" fmla="*/ 294 h 2368"/>
                <a:gd name="T34" fmla="*/ 146 w 776"/>
                <a:gd name="T35" fmla="*/ 323 h 2368"/>
                <a:gd name="T36" fmla="*/ 136 w 776"/>
                <a:gd name="T37" fmla="*/ 342 h 2368"/>
                <a:gd name="T38" fmla="*/ 155 w 776"/>
                <a:gd name="T39" fmla="*/ 371 h 2368"/>
                <a:gd name="T40" fmla="*/ 146 w 776"/>
                <a:gd name="T41" fmla="*/ 400 h 2368"/>
                <a:gd name="T42" fmla="*/ 155 w 776"/>
                <a:gd name="T43" fmla="*/ 439 h 2368"/>
                <a:gd name="T44" fmla="*/ 146 w 776"/>
                <a:gd name="T45" fmla="*/ 449 h 2368"/>
                <a:gd name="T46" fmla="*/ 155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13 h 2368"/>
                <a:gd name="T2" fmla="*/ 48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7 w 776"/>
                <a:gd name="T11" fmla="*/ 71 h 2368"/>
                <a:gd name="T12" fmla="*/ 58 w 776"/>
                <a:gd name="T13" fmla="*/ 90 h 2368"/>
                <a:gd name="T14" fmla="*/ 96 w 776"/>
                <a:gd name="T15" fmla="*/ 100 h 2368"/>
                <a:gd name="T16" fmla="*/ 77 w 776"/>
                <a:gd name="T17" fmla="*/ 120 h 2368"/>
                <a:gd name="T18" fmla="*/ 106 w 776"/>
                <a:gd name="T19" fmla="*/ 129 h 2368"/>
                <a:gd name="T20" fmla="*/ 96 w 776"/>
                <a:gd name="T21" fmla="*/ 149 h 2368"/>
                <a:gd name="T22" fmla="*/ 116 w 776"/>
                <a:gd name="T23" fmla="*/ 168 h 2368"/>
                <a:gd name="T24" fmla="*/ 116 w 776"/>
                <a:gd name="T25" fmla="*/ 187 h 2368"/>
                <a:gd name="T26" fmla="*/ 135 w 776"/>
                <a:gd name="T27" fmla="*/ 216 h 2368"/>
                <a:gd name="T28" fmla="*/ 125 w 776"/>
                <a:gd name="T29" fmla="*/ 245 h 2368"/>
                <a:gd name="T30" fmla="*/ 145 w 776"/>
                <a:gd name="T31" fmla="*/ 265 h 2368"/>
                <a:gd name="T32" fmla="*/ 135 w 776"/>
                <a:gd name="T33" fmla="*/ 294 h 2368"/>
                <a:gd name="T34" fmla="*/ 145 w 776"/>
                <a:gd name="T35" fmla="*/ 323 h 2368"/>
                <a:gd name="T36" fmla="*/ 135 w 776"/>
                <a:gd name="T37" fmla="*/ 342 h 2368"/>
                <a:gd name="T38" fmla="*/ 154 w 776"/>
                <a:gd name="T39" fmla="*/ 371 h 2368"/>
                <a:gd name="T40" fmla="*/ 145 w 776"/>
                <a:gd name="T41" fmla="*/ 400 h 2368"/>
                <a:gd name="T42" fmla="*/ 154 w 776"/>
                <a:gd name="T43" fmla="*/ 439 h 2368"/>
                <a:gd name="T44" fmla="*/ 145 w 776"/>
                <a:gd name="T45" fmla="*/ 449 h 2368"/>
                <a:gd name="T46" fmla="*/ 154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3 h 2368"/>
                <a:gd name="T20" fmla="*/ 88 w 776"/>
                <a:gd name="T21" fmla="*/ 84 h 2368"/>
                <a:gd name="T22" fmla="*/ 105 w 776"/>
                <a:gd name="T23" fmla="*/ 95 h 2368"/>
                <a:gd name="T24" fmla="*/ 105 w 776"/>
                <a:gd name="T25" fmla="*/ 106 h 2368"/>
                <a:gd name="T26" fmla="*/ 123 w 776"/>
                <a:gd name="T27" fmla="*/ 122 h 2368"/>
                <a:gd name="T28" fmla="*/ 114 w 776"/>
                <a:gd name="T29" fmla="*/ 139 h 2368"/>
                <a:gd name="T30" fmla="*/ 132 w 776"/>
                <a:gd name="T31" fmla="*/ 150 h 2368"/>
                <a:gd name="T32" fmla="*/ 123 w 776"/>
                <a:gd name="T33" fmla="*/ 166 h 2368"/>
                <a:gd name="T34" fmla="*/ 132 w 776"/>
                <a:gd name="T35" fmla="*/ 182 h 2368"/>
                <a:gd name="T36" fmla="*/ 123 w 776"/>
                <a:gd name="T37" fmla="*/ 193 h 2368"/>
                <a:gd name="T38" fmla="*/ 141 w 776"/>
                <a:gd name="T39" fmla="*/ 210 h 2368"/>
                <a:gd name="T40" fmla="*/ 132 w 776"/>
                <a:gd name="T41" fmla="*/ 226 h 2368"/>
                <a:gd name="T42" fmla="*/ 141 w 776"/>
                <a:gd name="T43" fmla="*/ 248 h 2368"/>
                <a:gd name="T44" fmla="*/ 132 w 776"/>
                <a:gd name="T45" fmla="*/ 254 h 2368"/>
                <a:gd name="T46" fmla="*/ 141 w 776"/>
                <a:gd name="T47" fmla="*/ 27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13 h 2368"/>
                <a:gd name="T2" fmla="*/ 109 w 776"/>
                <a:gd name="T3" fmla="*/ 3 h 2368"/>
                <a:gd name="T4" fmla="*/ 43 w 776"/>
                <a:gd name="T5" fmla="*/ 33 h 2368"/>
                <a:gd name="T6" fmla="*/ 152 w 776"/>
                <a:gd name="T7" fmla="*/ 33 h 2368"/>
                <a:gd name="T8" fmla="*/ 87 w 776"/>
                <a:gd name="T9" fmla="*/ 63 h 2368"/>
                <a:gd name="T10" fmla="*/ 174 w 776"/>
                <a:gd name="T11" fmla="*/ 73 h 2368"/>
                <a:gd name="T12" fmla="*/ 130 w 776"/>
                <a:gd name="T13" fmla="*/ 93 h 2368"/>
                <a:gd name="T14" fmla="*/ 217 w 776"/>
                <a:gd name="T15" fmla="*/ 103 h 2368"/>
                <a:gd name="T16" fmla="*/ 174 w 776"/>
                <a:gd name="T17" fmla="*/ 123 h 2368"/>
                <a:gd name="T18" fmla="*/ 239 w 776"/>
                <a:gd name="T19" fmla="*/ 133 h 2368"/>
                <a:gd name="T20" fmla="*/ 217 w 776"/>
                <a:gd name="T21" fmla="*/ 153 h 2368"/>
                <a:gd name="T22" fmla="*/ 261 w 776"/>
                <a:gd name="T23" fmla="*/ 173 h 2368"/>
                <a:gd name="T24" fmla="*/ 261 w 776"/>
                <a:gd name="T25" fmla="*/ 193 h 2368"/>
                <a:gd name="T26" fmla="*/ 304 w 776"/>
                <a:gd name="T27" fmla="*/ 223 h 2368"/>
                <a:gd name="T28" fmla="*/ 282 w 776"/>
                <a:gd name="T29" fmla="*/ 253 h 2368"/>
                <a:gd name="T30" fmla="*/ 326 w 776"/>
                <a:gd name="T31" fmla="*/ 273 h 2368"/>
                <a:gd name="T32" fmla="*/ 304 w 776"/>
                <a:gd name="T33" fmla="*/ 303 h 2368"/>
                <a:gd name="T34" fmla="*/ 326 w 776"/>
                <a:gd name="T35" fmla="*/ 333 h 2368"/>
                <a:gd name="T36" fmla="*/ 304 w 776"/>
                <a:gd name="T37" fmla="*/ 353 h 2368"/>
                <a:gd name="T38" fmla="*/ 347 w 776"/>
                <a:gd name="T39" fmla="*/ 383 h 2368"/>
                <a:gd name="T40" fmla="*/ 326 w 776"/>
                <a:gd name="T41" fmla="*/ 413 h 2368"/>
                <a:gd name="T42" fmla="*/ 347 w 776"/>
                <a:gd name="T43" fmla="*/ 453 h 2368"/>
                <a:gd name="T44" fmla="*/ 326 w 776"/>
                <a:gd name="T45" fmla="*/ 463 h 2368"/>
                <a:gd name="T46" fmla="*/ 347 w 776"/>
                <a:gd name="T47" fmla="*/ 49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13 h 2368"/>
                <a:gd name="T2" fmla="*/ 70 w 776"/>
                <a:gd name="T3" fmla="*/ 3 h 2368"/>
                <a:gd name="T4" fmla="*/ 28 w 776"/>
                <a:gd name="T5" fmla="*/ 33 h 2368"/>
                <a:gd name="T6" fmla="*/ 97 w 776"/>
                <a:gd name="T7" fmla="*/ 33 h 2368"/>
                <a:gd name="T8" fmla="*/ 56 w 776"/>
                <a:gd name="T9" fmla="*/ 63 h 2368"/>
                <a:gd name="T10" fmla="*/ 111 w 776"/>
                <a:gd name="T11" fmla="*/ 73 h 2368"/>
                <a:gd name="T12" fmla="*/ 84 w 776"/>
                <a:gd name="T13" fmla="*/ 93 h 2368"/>
                <a:gd name="T14" fmla="*/ 139 w 776"/>
                <a:gd name="T15" fmla="*/ 103 h 2368"/>
                <a:gd name="T16" fmla="*/ 111 w 776"/>
                <a:gd name="T17" fmla="*/ 123 h 2368"/>
                <a:gd name="T18" fmla="*/ 153 w 776"/>
                <a:gd name="T19" fmla="*/ 133 h 2368"/>
                <a:gd name="T20" fmla="*/ 139 w 776"/>
                <a:gd name="T21" fmla="*/ 153 h 2368"/>
                <a:gd name="T22" fmla="*/ 167 w 776"/>
                <a:gd name="T23" fmla="*/ 173 h 2368"/>
                <a:gd name="T24" fmla="*/ 167 w 776"/>
                <a:gd name="T25" fmla="*/ 193 h 2368"/>
                <a:gd name="T26" fmla="*/ 195 w 776"/>
                <a:gd name="T27" fmla="*/ 223 h 2368"/>
                <a:gd name="T28" fmla="*/ 181 w 776"/>
                <a:gd name="T29" fmla="*/ 253 h 2368"/>
                <a:gd name="T30" fmla="*/ 209 w 776"/>
                <a:gd name="T31" fmla="*/ 273 h 2368"/>
                <a:gd name="T32" fmla="*/ 195 w 776"/>
                <a:gd name="T33" fmla="*/ 303 h 2368"/>
                <a:gd name="T34" fmla="*/ 209 w 776"/>
                <a:gd name="T35" fmla="*/ 332 h 2368"/>
                <a:gd name="T36" fmla="*/ 195 w 776"/>
                <a:gd name="T37" fmla="*/ 352 h 2368"/>
                <a:gd name="T38" fmla="*/ 223 w 776"/>
                <a:gd name="T39" fmla="*/ 382 h 2368"/>
                <a:gd name="T40" fmla="*/ 209 w 776"/>
                <a:gd name="T41" fmla="*/ 412 h 2368"/>
                <a:gd name="T42" fmla="*/ 223 w 776"/>
                <a:gd name="T43" fmla="*/ 452 h 2368"/>
                <a:gd name="T44" fmla="*/ 209 w 776"/>
                <a:gd name="T45" fmla="*/ 462 h 2368"/>
                <a:gd name="T46" fmla="*/ 223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13 h 2368"/>
                <a:gd name="T2" fmla="*/ 42 w 776"/>
                <a:gd name="T3" fmla="*/ 3 h 2368"/>
                <a:gd name="T4" fmla="*/ 17 w 776"/>
                <a:gd name="T5" fmla="*/ 33 h 2368"/>
                <a:gd name="T6" fmla="*/ 58 w 776"/>
                <a:gd name="T7" fmla="*/ 33 h 2368"/>
                <a:gd name="T8" fmla="*/ 33 w 776"/>
                <a:gd name="T9" fmla="*/ 63 h 2368"/>
                <a:gd name="T10" fmla="*/ 67 w 776"/>
                <a:gd name="T11" fmla="*/ 73 h 2368"/>
                <a:gd name="T12" fmla="*/ 50 w 776"/>
                <a:gd name="T13" fmla="*/ 93 h 2368"/>
                <a:gd name="T14" fmla="*/ 84 w 776"/>
                <a:gd name="T15" fmla="*/ 103 h 2368"/>
                <a:gd name="T16" fmla="*/ 67 w 776"/>
                <a:gd name="T17" fmla="*/ 123 h 2368"/>
                <a:gd name="T18" fmla="*/ 92 w 776"/>
                <a:gd name="T19" fmla="*/ 133 h 2368"/>
                <a:gd name="T20" fmla="*/ 84 w 776"/>
                <a:gd name="T21" fmla="*/ 153 h 2368"/>
                <a:gd name="T22" fmla="*/ 100 w 776"/>
                <a:gd name="T23" fmla="*/ 173 h 2368"/>
                <a:gd name="T24" fmla="*/ 100 w 776"/>
                <a:gd name="T25" fmla="*/ 193 h 2368"/>
                <a:gd name="T26" fmla="*/ 117 w 776"/>
                <a:gd name="T27" fmla="*/ 223 h 2368"/>
                <a:gd name="T28" fmla="*/ 109 w 776"/>
                <a:gd name="T29" fmla="*/ 253 h 2368"/>
                <a:gd name="T30" fmla="*/ 125 w 776"/>
                <a:gd name="T31" fmla="*/ 273 h 2368"/>
                <a:gd name="T32" fmla="*/ 117 w 776"/>
                <a:gd name="T33" fmla="*/ 303 h 2368"/>
                <a:gd name="T34" fmla="*/ 125 w 776"/>
                <a:gd name="T35" fmla="*/ 332 h 2368"/>
                <a:gd name="T36" fmla="*/ 117 w 776"/>
                <a:gd name="T37" fmla="*/ 352 h 2368"/>
                <a:gd name="T38" fmla="*/ 134 w 776"/>
                <a:gd name="T39" fmla="*/ 382 h 2368"/>
                <a:gd name="T40" fmla="*/ 125 w 776"/>
                <a:gd name="T41" fmla="*/ 412 h 2368"/>
                <a:gd name="T42" fmla="*/ 134 w 776"/>
                <a:gd name="T43" fmla="*/ 452 h 2368"/>
                <a:gd name="T44" fmla="*/ 125 w 776"/>
                <a:gd name="T45" fmla="*/ 462 h 2368"/>
                <a:gd name="T46" fmla="*/ 134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14 h 2368"/>
                <a:gd name="T2" fmla="*/ 101 w 776"/>
                <a:gd name="T3" fmla="*/ 4 h 2368"/>
                <a:gd name="T4" fmla="*/ 40 w 776"/>
                <a:gd name="T5" fmla="*/ 35 h 2368"/>
                <a:gd name="T6" fmla="*/ 141 w 776"/>
                <a:gd name="T7" fmla="*/ 35 h 2368"/>
                <a:gd name="T8" fmla="*/ 81 w 776"/>
                <a:gd name="T9" fmla="*/ 67 h 2368"/>
                <a:gd name="T10" fmla="*/ 161 w 776"/>
                <a:gd name="T11" fmla="*/ 77 h 2368"/>
                <a:gd name="T12" fmla="*/ 121 w 776"/>
                <a:gd name="T13" fmla="*/ 98 h 2368"/>
                <a:gd name="T14" fmla="*/ 202 w 776"/>
                <a:gd name="T15" fmla="*/ 109 h 2368"/>
                <a:gd name="T16" fmla="*/ 161 w 776"/>
                <a:gd name="T17" fmla="*/ 130 h 2368"/>
                <a:gd name="T18" fmla="*/ 222 w 776"/>
                <a:gd name="T19" fmla="*/ 140 h 2368"/>
                <a:gd name="T20" fmla="*/ 202 w 776"/>
                <a:gd name="T21" fmla="*/ 161 h 2368"/>
                <a:gd name="T22" fmla="*/ 242 w 776"/>
                <a:gd name="T23" fmla="*/ 182 h 2368"/>
                <a:gd name="T24" fmla="*/ 242 w 776"/>
                <a:gd name="T25" fmla="*/ 203 h 2368"/>
                <a:gd name="T26" fmla="*/ 282 w 776"/>
                <a:gd name="T27" fmla="*/ 235 h 2368"/>
                <a:gd name="T28" fmla="*/ 262 w 776"/>
                <a:gd name="T29" fmla="*/ 266 h 2368"/>
                <a:gd name="T30" fmla="*/ 302 w 776"/>
                <a:gd name="T31" fmla="*/ 287 h 2368"/>
                <a:gd name="T32" fmla="*/ 282 w 776"/>
                <a:gd name="T33" fmla="*/ 319 h 2368"/>
                <a:gd name="T34" fmla="*/ 302 w 776"/>
                <a:gd name="T35" fmla="*/ 350 h 2368"/>
                <a:gd name="T36" fmla="*/ 282 w 776"/>
                <a:gd name="T37" fmla="*/ 371 h 2368"/>
                <a:gd name="T38" fmla="*/ 323 w 776"/>
                <a:gd name="T39" fmla="*/ 403 h 2368"/>
                <a:gd name="T40" fmla="*/ 302 w 776"/>
                <a:gd name="T41" fmla="*/ 434 h 2368"/>
                <a:gd name="T42" fmla="*/ 323 w 776"/>
                <a:gd name="T43" fmla="*/ 476 h 2368"/>
                <a:gd name="T44" fmla="*/ 302 w 776"/>
                <a:gd name="T45" fmla="*/ 487 h 2368"/>
                <a:gd name="T46" fmla="*/ 323 w 776"/>
                <a:gd name="T47" fmla="*/ 51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9 h 2368"/>
                <a:gd name="T2" fmla="*/ 152 w 776"/>
                <a:gd name="T3" fmla="*/ 2 h 2368"/>
                <a:gd name="T4" fmla="*/ 61 w 776"/>
                <a:gd name="T5" fmla="*/ 23 h 2368"/>
                <a:gd name="T6" fmla="*/ 212 w 776"/>
                <a:gd name="T7" fmla="*/ 23 h 2368"/>
                <a:gd name="T8" fmla="*/ 121 w 776"/>
                <a:gd name="T9" fmla="*/ 44 h 2368"/>
                <a:gd name="T10" fmla="*/ 242 w 776"/>
                <a:gd name="T11" fmla="*/ 51 h 2368"/>
                <a:gd name="T12" fmla="*/ 182 w 776"/>
                <a:gd name="T13" fmla="*/ 65 h 2368"/>
                <a:gd name="T14" fmla="*/ 303 w 776"/>
                <a:gd name="T15" fmla="*/ 72 h 2368"/>
                <a:gd name="T16" fmla="*/ 242 w 776"/>
                <a:gd name="T17" fmla="*/ 86 h 2368"/>
                <a:gd name="T18" fmla="*/ 333 w 776"/>
                <a:gd name="T19" fmla="*/ 93 h 2368"/>
                <a:gd name="T20" fmla="*/ 303 w 776"/>
                <a:gd name="T21" fmla="*/ 107 h 2368"/>
                <a:gd name="T22" fmla="*/ 364 w 776"/>
                <a:gd name="T23" fmla="*/ 121 h 2368"/>
                <a:gd name="T24" fmla="*/ 364 w 776"/>
                <a:gd name="T25" fmla="*/ 135 h 2368"/>
                <a:gd name="T26" fmla="*/ 424 w 776"/>
                <a:gd name="T27" fmla="*/ 156 h 2368"/>
                <a:gd name="T28" fmla="*/ 394 w 776"/>
                <a:gd name="T29" fmla="*/ 177 h 2368"/>
                <a:gd name="T30" fmla="*/ 455 w 776"/>
                <a:gd name="T31" fmla="*/ 191 h 2368"/>
                <a:gd name="T32" fmla="*/ 424 w 776"/>
                <a:gd name="T33" fmla="*/ 212 h 2368"/>
                <a:gd name="T34" fmla="*/ 455 w 776"/>
                <a:gd name="T35" fmla="*/ 233 h 2368"/>
                <a:gd name="T36" fmla="*/ 424 w 776"/>
                <a:gd name="T37" fmla="*/ 247 h 2368"/>
                <a:gd name="T38" fmla="*/ 485 w 776"/>
                <a:gd name="T39" fmla="*/ 268 h 2368"/>
                <a:gd name="T40" fmla="*/ 455 w 776"/>
                <a:gd name="T41" fmla="*/ 289 h 2368"/>
                <a:gd name="T42" fmla="*/ 485 w 776"/>
                <a:gd name="T43" fmla="*/ 317 h 2368"/>
                <a:gd name="T44" fmla="*/ 455 w 776"/>
                <a:gd name="T45" fmla="*/ 324 h 2368"/>
                <a:gd name="T46" fmla="*/ 485 w 776"/>
                <a:gd name="T47" fmla="*/ 34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13 h 2368"/>
                <a:gd name="T2" fmla="*/ 66 w 776"/>
                <a:gd name="T3" fmla="*/ 3 h 2368"/>
                <a:gd name="T4" fmla="*/ 26 w 776"/>
                <a:gd name="T5" fmla="*/ 31 h 2368"/>
                <a:gd name="T6" fmla="*/ 93 w 776"/>
                <a:gd name="T7" fmla="*/ 31 h 2368"/>
                <a:gd name="T8" fmla="*/ 53 w 776"/>
                <a:gd name="T9" fmla="*/ 59 h 2368"/>
                <a:gd name="T10" fmla="*/ 106 w 776"/>
                <a:gd name="T11" fmla="*/ 69 h 2368"/>
                <a:gd name="T12" fmla="*/ 79 w 776"/>
                <a:gd name="T13" fmla="*/ 88 h 2368"/>
                <a:gd name="T14" fmla="*/ 132 w 776"/>
                <a:gd name="T15" fmla="*/ 97 h 2368"/>
                <a:gd name="T16" fmla="*/ 106 w 776"/>
                <a:gd name="T17" fmla="*/ 116 h 2368"/>
                <a:gd name="T18" fmla="*/ 146 w 776"/>
                <a:gd name="T19" fmla="*/ 125 h 2368"/>
                <a:gd name="T20" fmla="*/ 132 w 776"/>
                <a:gd name="T21" fmla="*/ 144 h 2368"/>
                <a:gd name="T22" fmla="*/ 159 w 776"/>
                <a:gd name="T23" fmla="*/ 163 h 2368"/>
                <a:gd name="T24" fmla="*/ 159 w 776"/>
                <a:gd name="T25" fmla="*/ 181 h 2368"/>
                <a:gd name="T26" fmla="*/ 185 w 776"/>
                <a:gd name="T27" fmla="*/ 210 h 2368"/>
                <a:gd name="T28" fmla="*/ 172 w 776"/>
                <a:gd name="T29" fmla="*/ 238 h 2368"/>
                <a:gd name="T30" fmla="*/ 199 w 776"/>
                <a:gd name="T31" fmla="*/ 257 h 2368"/>
                <a:gd name="T32" fmla="*/ 185 w 776"/>
                <a:gd name="T33" fmla="*/ 285 h 2368"/>
                <a:gd name="T34" fmla="*/ 199 w 776"/>
                <a:gd name="T35" fmla="*/ 313 h 2368"/>
                <a:gd name="T36" fmla="*/ 185 w 776"/>
                <a:gd name="T37" fmla="*/ 332 h 2368"/>
                <a:gd name="T38" fmla="*/ 212 w 776"/>
                <a:gd name="T39" fmla="*/ 360 h 2368"/>
                <a:gd name="T40" fmla="*/ 199 w 776"/>
                <a:gd name="T41" fmla="*/ 388 h 2368"/>
                <a:gd name="T42" fmla="*/ 212 w 776"/>
                <a:gd name="T43" fmla="*/ 425 h 2368"/>
                <a:gd name="T44" fmla="*/ 199 w 776"/>
                <a:gd name="T45" fmla="*/ 435 h 2368"/>
                <a:gd name="T46" fmla="*/ 212 w 776"/>
                <a:gd name="T47" fmla="*/ 46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7 h 2368"/>
                <a:gd name="T2" fmla="*/ 45 w 776"/>
                <a:gd name="T3" fmla="*/ 2 h 2368"/>
                <a:gd name="T4" fmla="*/ 18 w 776"/>
                <a:gd name="T5" fmla="*/ 18 h 2368"/>
                <a:gd name="T6" fmla="*/ 62 w 776"/>
                <a:gd name="T7" fmla="*/ 18 h 2368"/>
                <a:gd name="T8" fmla="*/ 36 w 776"/>
                <a:gd name="T9" fmla="*/ 35 h 2368"/>
                <a:gd name="T10" fmla="*/ 71 w 776"/>
                <a:gd name="T11" fmla="*/ 40 h 2368"/>
                <a:gd name="T12" fmla="*/ 53 w 776"/>
                <a:gd name="T13" fmla="*/ 51 h 2368"/>
                <a:gd name="T14" fmla="*/ 89 w 776"/>
                <a:gd name="T15" fmla="*/ 57 h 2368"/>
                <a:gd name="T16" fmla="*/ 71 w 776"/>
                <a:gd name="T17" fmla="*/ 68 h 2368"/>
                <a:gd name="T18" fmla="*/ 98 w 776"/>
                <a:gd name="T19" fmla="*/ 73 h 2368"/>
                <a:gd name="T20" fmla="*/ 89 w 776"/>
                <a:gd name="T21" fmla="*/ 84 h 2368"/>
                <a:gd name="T22" fmla="*/ 107 w 776"/>
                <a:gd name="T23" fmla="*/ 95 h 2368"/>
                <a:gd name="T24" fmla="*/ 107 w 776"/>
                <a:gd name="T25" fmla="*/ 106 h 2368"/>
                <a:gd name="T26" fmla="*/ 125 w 776"/>
                <a:gd name="T27" fmla="*/ 123 h 2368"/>
                <a:gd name="T28" fmla="*/ 116 w 776"/>
                <a:gd name="T29" fmla="*/ 139 h 2368"/>
                <a:gd name="T30" fmla="*/ 134 w 776"/>
                <a:gd name="T31" fmla="*/ 150 h 2368"/>
                <a:gd name="T32" fmla="*/ 125 w 776"/>
                <a:gd name="T33" fmla="*/ 167 h 2368"/>
                <a:gd name="T34" fmla="*/ 134 w 776"/>
                <a:gd name="T35" fmla="*/ 183 h 2368"/>
                <a:gd name="T36" fmla="*/ 125 w 776"/>
                <a:gd name="T37" fmla="*/ 194 h 2368"/>
                <a:gd name="T38" fmla="*/ 143 w 776"/>
                <a:gd name="T39" fmla="*/ 211 h 2368"/>
                <a:gd name="T40" fmla="*/ 134 w 776"/>
                <a:gd name="T41" fmla="*/ 227 h 2368"/>
                <a:gd name="T42" fmla="*/ 143 w 776"/>
                <a:gd name="T43" fmla="*/ 249 h 2368"/>
                <a:gd name="T44" fmla="*/ 134 w 776"/>
                <a:gd name="T45" fmla="*/ 255 h 2368"/>
                <a:gd name="T46" fmla="*/ 143 w 776"/>
                <a:gd name="T47" fmla="*/ 27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4 h 2368"/>
                <a:gd name="T20" fmla="*/ 88 w 776"/>
                <a:gd name="T21" fmla="*/ 85 h 2368"/>
                <a:gd name="T22" fmla="*/ 105 w 776"/>
                <a:gd name="T23" fmla="*/ 96 h 2368"/>
                <a:gd name="T24" fmla="*/ 105 w 776"/>
                <a:gd name="T25" fmla="*/ 107 h 2368"/>
                <a:gd name="T26" fmla="*/ 123 w 776"/>
                <a:gd name="T27" fmla="*/ 123 h 2368"/>
                <a:gd name="T28" fmla="*/ 114 w 776"/>
                <a:gd name="T29" fmla="*/ 140 h 2368"/>
                <a:gd name="T30" fmla="*/ 132 w 776"/>
                <a:gd name="T31" fmla="*/ 151 h 2368"/>
                <a:gd name="T32" fmla="*/ 123 w 776"/>
                <a:gd name="T33" fmla="*/ 167 h 2368"/>
                <a:gd name="T34" fmla="*/ 132 w 776"/>
                <a:gd name="T35" fmla="*/ 184 h 2368"/>
                <a:gd name="T36" fmla="*/ 123 w 776"/>
                <a:gd name="T37" fmla="*/ 195 h 2368"/>
                <a:gd name="T38" fmla="*/ 141 w 776"/>
                <a:gd name="T39" fmla="*/ 211 h 2368"/>
                <a:gd name="T40" fmla="*/ 132 w 776"/>
                <a:gd name="T41" fmla="*/ 228 h 2368"/>
                <a:gd name="T42" fmla="*/ 141 w 776"/>
                <a:gd name="T43" fmla="*/ 250 h 2368"/>
                <a:gd name="T44" fmla="*/ 132 w 776"/>
                <a:gd name="T45" fmla="*/ 255 h 2368"/>
                <a:gd name="T46" fmla="*/ 141 w 776"/>
                <a:gd name="T47" fmla="*/ 27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9" name="Group 3"/>
          <p:cNvGrpSpPr>
            <a:grpSpLocks/>
          </p:cNvGrpSpPr>
          <p:nvPr/>
        </p:nvGrpSpPr>
        <p:grpSpPr bwMode="auto">
          <a:xfrm>
            <a:off x="-13779" y="0"/>
            <a:ext cx="1551899" cy="1289154"/>
            <a:chOff x="2928" y="384"/>
            <a:chExt cx="1789" cy="1403"/>
          </a:xfrm>
        </p:grpSpPr>
        <p:sp>
          <p:nvSpPr>
            <p:cNvPr id="530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1 w 2736"/>
                <a:gd name="T5" fmla="*/ 5 h 504"/>
                <a:gd name="T6" fmla="*/ 556 w 2736"/>
                <a:gd name="T7" fmla="*/ 5 h 504"/>
                <a:gd name="T8" fmla="*/ 553 w 2736"/>
                <a:gd name="T9" fmla="*/ 21 h 504"/>
                <a:gd name="T10" fmla="*/ 358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9 h 791"/>
                <a:gd name="T10" fmla="*/ 287 w 1769"/>
                <a:gd name="T11" fmla="*/ 153 h 791"/>
                <a:gd name="T12" fmla="*/ 270 w 1769"/>
                <a:gd name="T13" fmla="*/ 123 h 791"/>
                <a:gd name="T14" fmla="*/ 236 w 1769"/>
                <a:gd name="T15" fmla="*/ 88 h 791"/>
                <a:gd name="T16" fmla="*/ 189 w 1769"/>
                <a:gd name="T17" fmla="*/ 58 h 791"/>
                <a:gd name="T18" fmla="*/ 99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8 h 791"/>
                <a:gd name="T10" fmla="*/ 287 w 1769"/>
                <a:gd name="T11" fmla="*/ 152 h 791"/>
                <a:gd name="T12" fmla="*/ 270 w 1769"/>
                <a:gd name="T13" fmla="*/ 122 h 791"/>
                <a:gd name="T14" fmla="*/ 236 w 1769"/>
                <a:gd name="T15" fmla="*/ 88 h 791"/>
                <a:gd name="T16" fmla="*/ 189 w 1769"/>
                <a:gd name="T17" fmla="*/ 57 h 791"/>
                <a:gd name="T18" fmla="*/ 99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69 h 504"/>
                <a:gd name="T2" fmla="*/ 128 w 2736"/>
                <a:gd name="T3" fmla="*/ 23 h 504"/>
                <a:gd name="T4" fmla="*/ 262 w 2736"/>
                <a:gd name="T5" fmla="*/ 3 h 504"/>
                <a:gd name="T6" fmla="*/ 404 w 2736"/>
                <a:gd name="T7" fmla="*/ 3 h 504"/>
                <a:gd name="T8" fmla="*/ 402 w 2736"/>
                <a:gd name="T9" fmla="*/ 14 h 504"/>
                <a:gd name="T10" fmla="*/ 260 w 2736"/>
                <a:gd name="T11" fmla="*/ 14 h 504"/>
                <a:gd name="T12" fmla="*/ 97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2 w 1769"/>
                <a:gd name="T5" fmla="*/ 28 h 791"/>
                <a:gd name="T6" fmla="*/ 198 w 1769"/>
                <a:gd name="T7" fmla="*/ 60 h 791"/>
                <a:gd name="T8" fmla="*/ 215 w 1769"/>
                <a:gd name="T9" fmla="*/ 84 h 791"/>
                <a:gd name="T10" fmla="*/ 207 w 1769"/>
                <a:gd name="T11" fmla="*/ 108 h 791"/>
                <a:gd name="T12" fmla="*/ 195 w 1769"/>
                <a:gd name="T13" fmla="*/ 87 h 791"/>
                <a:gd name="T14" fmla="*/ 170 w 1769"/>
                <a:gd name="T15" fmla="*/ 63 h 791"/>
                <a:gd name="T16" fmla="*/ 136 w 1769"/>
                <a:gd name="T17" fmla="*/ 41 h 791"/>
                <a:gd name="T18" fmla="*/ 71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70 h 504"/>
                <a:gd name="T2" fmla="*/ 112 w 2736"/>
                <a:gd name="T3" fmla="*/ 23 h 504"/>
                <a:gd name="T4" fmla="*/ 231 w 2736"/>
                <a:gd name="T5" fmla="*/ 3 h 504"/>
                <a:gd name="T6" fmla="*/ 356 w 2736"/>
                <a:gd name="T7" fmla="*/ 3 h 504"/>
                <a:gd name="T8" fmla="*/ 354 w 2736"/>
                <a:gd name="T9" fmla="*/ 14 h 504"/>
                <a:gd name="T10" fmla="*/ 230 w 2736"/>
                <a:gd name="T11" fmla="*/ 14 h 504"/>
                <a:gd name="T12" fmla="*/ 8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1 w 1769"/>
                <a:gd name="T1" fmla="*/ 1 h 791"/>
                <a:gd name="T2" fmla="*/ 52 w 1769"/>
                <a:gd name="T3" fmla="*/ 8 h 791"/>
                <a:gd name="T4" fmla="*/ 125 w 1769"/>
                <a:gd name="T5" fmla="*/ 28 h 791"/>
                <a:gd name="T6" fmla="*/ 174 w 1769"/>
                <a:gd name="T7" fmla="*/ 60 h 791"/>
                <a:gd name="T8" fmla="*/ 190 w 1769"/>
                <a:gd name="T9" fmla="*/ 84 h 791"/>
                <a:gd name="T10" fmla="*/ 182 w 1769"/>
                <a:gd name="T11" fmla="*/ 108 h 791"/>
                <a:gd name="T12" fmla="*/ 172 w 1769"/>
                <a:gd name="T13" fmla="*/ 87 h 791"/>
                <a:gd name="T14" fmla="*/ 150 w 1769"/>
                <a:gd name="T15" fmla="*/ 63 h 791"/>
                <a:gd name="T16" fmla="*/ 120 w 1769"/>
                <a:gd name="T17" fmla="*/ 41 h 791"/>
                <a:gd name="T18" fmla="*/ 63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69 h 504"/>
                <a:gd name="T2" fmla="*/ 108 w 2736"/>
                <a:gd name="T3" fmla="*/ 23 h 504"/>
                <a:gd name="T4" fmla="*/ 222 w 2736"/>
                <a:gd name="T5" fmla="*/ 3 h 504"/>
                <a:gd name="T6" fmla="*/ 342 w 2736"/>
                <a:gd name="T7" fmla="*/ 3 h 504"/>
                <a:gd name="T8" fmla="*/ 340 w 2736"/>
                <a:gd name="T9" fmla="*/ 14 h 504"/>
                <a:gd name="T10" fmla="*/ 221 w 2736"/>
                <a:gd name="T11" fmla="*/ 14 h 504"/>
                <a:gd name="T12" fmla="*/ 82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8 h 791"/>
                <a:gd name="T4" fmla="*/ 120 w 1769"/>
                <a:gd name="T5" fmla="*/ 28 h 791"/>
                <a:gd name="T6" fmla="*/ 168 w 1769"/>
                <a:gd name="T7" fmla="*/ 60 h 791"/>
                <a:gd name="T8" fmla="*/ 183 w 1769"/>
                <a:gd name="T9" fmla="*/ 84 h 791"/>
                <a:gd name="T10" fmla="*/ 176 w 1769"/>
                <a:gd name="T11" fmla="*/ 108 h 791"/>
                <a:gd name="T12" fmla="*/ 165 w 1769"/>
                <a:gd name="T13" fmla="*/ 87 h 791"/>
                <a:gd name="T14" fmla="*/ 144 w 1769"/>
                <a:gd name="T15" fmla="*/ 63 h 791"/>
                <a:gd name="T16" fmla="*/ 115 w 1769"/>
                <a:gd name="T17" fmla="*/ 41 h 791"/>
                <a:gd name="T18" fmla="*/ 6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8 w 2736"/>
                <a:gd name="T5" fmla="*/ 3 h 504"/>
                <a:gd name="T6" fmla="*/ 398 w 2736"/>
                <a:gd name="T7" fmla="*/ 3 h 504"/>
                <a:gd name="T8" fmla="*/ 396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7 h 504"/>
                <a:gd name="T2" fmla="*/ 105 w 2736"/>
                <a:gd name="T3" fmla="*/ 16 h 504"/>
                <a:gd name="T4" fmla="*/ 216 w 2736"/>
                <a:gd name="T5" fmla="*/ 2 h 504"/>
                <a:gd name="T6" fmla="*/ 332 w 2736"/>
                <a:gd name="T7" fmla="*/ 2 h 504"/>
                <a:gd name="T8" fmla="*/ 330 w 2736"/>
                <a:gd name="T9" fmla="*/ 10 h 504"/>
                <a:gd name="T10" fmla="*/ 214 w 2736"/>
                <a:gd name="T11" fmla="*/ 10 h 504"/>
                <a:gd name="T12" fmla="*/ 79 w 2736"/>
                <a:gd name="T13" fmla="*/ 27 h 504"/>
                <a:gd name="T14" fmla="*/ 0 w 2736"/>
                <a:gd name="T15" fmla="*/ 4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1 w 1769"/>
                <a:gd name="T1" fmla="*/ 1 h 791"/>
                <a:gd name="T2" fmla="*/ 49 w 1769"/>
                <a:gd name="T3" fmla="*/ 5 h 791"/>
                <a:gd name="T4" fmla="*/ 116 w 1769"/>
                <a:gd name="T5" fmla="*/ 19 h 791"/>
                <a:gd name="T6" fmla="*/ 162 w 1769"/>
                <a:gd name="T7" fmla="*/ 41 h 791"/>
                <a:gd name="T8" fmla="*/ 177 w 1769"/>
                <a:gd name="T9" fmla="*/ 58 h 791"/>
                <a:gd name="T10" fmla="*/ 170 w 1769"/>
                <a:gd name="T11" fmla="*/ 75 h 791"/>
                <a:gd name="T12" fmla="*/ 160 w 1769"/>
                <a:gd name="T13" fmla="*/ 60 h 791"/>
                <a:gd name="T14" fmla="*/ 140 w 1769"/>
                <a:gd name="T15" fmla="*/ 43 h 791"/>
                <a:gd name="T16" fmla="*/ 112 w 1769"/>
                <a:gd name="T17" fmla="*/ 28 h 791"/>
                <a:gd name="T18" fmla="*/ 58 w 1769"/>
                <a:gd name="T19" fmla="*/ 14 h 791"/>
                <a:gd name="T20" fmla="*/ 0 w 1769"/>
                <a:gd name="T21" fmla="*/ 7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60 h 504"/>
                <a:gd name="T2" fmla="*/ 108 w 2736"/>
                <a:gd name="T3" fmla="*/ 20 h 504"/>
                <a:gd name="T4" fmla="*/ 223 w 2736"/>
                <a:gd name="T5" fmla="*/ 3 h 504"/>
                <a:gd name="T6" fmla="*/ 343 w 2736"/>
                <a:gd name="T7" fmla="*/ 3 h 504"/>
                <a:gd name="T8" fmla="*/ 341 w 2736"/>
                <a:gd name="T9" fmla="*/ 12 h 504"/>
                <a:gd name="T10" fmla="*/ 221 w 2736"/>
                <a:gd name="T11" fmla="*/ 12 h 504"/>
                <a:gd name="T12" fmla="*/ 82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7 h 791"/>
                <a:gd name="T4" fmla="*/ 120 w 1769"/>
                <a:gd name="T5" fmla="*/ 24 h 791"/>
                <a:gd name="T6" fmla="*/ 168 w 1769"/>
                <a:gd name="T7" fmla="*/ 51 h 791"/>
                <a:gd name="T8" fmla="*/ 183 w 1769"/>
                <a:gd name="T9" fmla="*/ 72 h 791"/>
                <a:gd name="T10" fmla="*/ 176 w 1769"/>
                <a:gd name="T11" fmla="*/ 93 h 791"/>
                <a:gd name="T12" fmla="*/ 165 w 1769"/>
                <a:gd name="T13" fmla="*/ 74 h 791"/>
                <a:gd name="T14" fmla="*/ 144 w 1769"/>
                <a:gd name="T15" fmla="*/ 53 h 791"/>
                <a:gd name="T16" fmla="*/ 115 w 1769"/>
                <a:gd name="T17" fmla="*/ 35 h 791"/>
                <a:gd name="T18" fmla="*/ 60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87 h 504"/>
                <a:gd name="T2" fmla="*/ 118 w 2736"/>
                <a:gd name="T3" fmla="*/ 29 h 504"/>
                <a:gd name="T4" fmla="*/ 242 w 2736"/>
                <a:gd name="T5" fmla="*/ 4 h 504"/>
                <a:gd name="T6" fmla="*/ 373 w 2736"/>
                <a:gd name="T7" fmla="*/ 4 h 504"/>
                <a:gd name="T8" fmla="*/ 371 w 2736"/>
                <a:gd name="T9" fmla="*/ 18 h 504"/>
                <a:gd name="T10" fmla="*/ 240 w 2736"/>
                <a:gd name="T11" fmla="*/ 18 h 504"/>
                <a:gd name="T12" fmla="*/ 89 w 2736"/>
                <a:gd name="T13" fmla="*/ 50 h 504"/>
                <a:gd name="T14" fmla="*/ 0 w 2736"/>
                <a:gd name="T15" fmla="*/ 8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1 w 1769"/>
                <a:gd name="T1" fmla="*/ 1 h 791"/>
                <a:gd name="T2" fmla="*/ 55 w 1769"/>
                <a:gd name="T3" fmla="*/ 10 h 791"/>
                <a:gd name="T4" fmla="*/ 131 w 1769"/>
                <a:gd name="T5" fmla="*/ 34 h 791"/>
                <a:gd name="T6" fmla="*/ 182 w 1769"/>
                <a:gd name="T7" fmla="*/ 74 h 791"/>
                <a:gd name="T8" fmla="*/ 199 w 1769"/>
                <a:gd name="T9" fmla="*/ 105 h 791"/>
                <a:gd name="T10" fmla="*/ 191 w 1769"/>
                <a:gd name="T11" fmla="*/ 135 h 791"/>
                <a:gd name="T12" fmla="*/ 180 w 1769"/>
                <a:gd name="T13" fmla="*/ 109 h 791"/>
                <a:gd name="T14" fmla="*/ 157 w 1769"/>
                <a:gd name="T15" fmla="*/ 78 h 791"/>
                <a:gd name="T16" fmla="*/ 125 w 1769"/>
                <a:gd name="T17" fmla="*/ 51 h 791"/>
                <a:gd name="T18" fmla="*/ 66 w 1769"/>
                <a:gd name="T19" fmla="*/ 26 h 791"/>
                <a:gd name="T20" fmla="*/ 0 w 1769"/>
                <a:gd name="T21" fmla="*/ 13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28 h 504"/>
                <a:gd name="T2" fmla="*/ 97 w 2736"/>
                <a:gd name="T3" fmla="*/ 9 h 504"/>
                <a:gd name="T4" fmla="*/ 200 w 2736"/>
                <a:gd name="T5" fmla="*/ 1 h 504"/>
                <a:gd name="T6" fmla="*/ 308 w 2736"/>
                <a:gd name="T7" fmla="*/ 1 h 504"/>
                <a:gd name="T8" fmla="*/ 306 w 2736"/>
                <a:gd name="T9" fmla="*/ 6 h 504"/>
                <a:gd name="T10" fmla="*/ 199 w 2736"/>
                <a:gd name="T11" fmla="*/ 6 h 504"/>
                <a:gd name="T12" fmla="*/ 74 w 2736"/>
                <a:gd name="T13" fmla="*/ 16 h 504"/>
                <a:gd name="T14" fmla="*/ 0 w 2736"/>
                <a:gd name="T15" fmla="*/ 2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5 w 1769"/>
                <a:gd name="T3" fmla="*/ 3 h 791"/>
                <a:gd name="T4" fmla="*/ 108 w 1769"/>
                <a:gd name="T5" fmla="*/ 11 h 791"/>
                <a:gd name="T6" fmla="*/ 150 w 1769"/>
                <a:gd name="T7" fmla="*/ 23 h 791"/>
                <a:gd name="T8" fmla="*/ 164 w 1769"/>
                <a:gd name="T9" fmla="*/ 33 h 791"/>
                <a:gd name="T10" fmla="*/ 158 w 1769"/>
                <a:gd name="T11" fmla="*/ 43 h 791"/>
                <a:gd name="T12" fmla="*/ 148 w 1769"/>
                <a:gd name="T13" fmla="*/ 34 h 791"/>
                <a:gd name="T14" fmla="*/ 130 w 1769"/>
                <a:gd name="T15" fmla="*/ 25 h 791"/>
                <a:gd name="T16" fmla="*/ 103 w 1769"/>
                <a:gd name="T17" fmla="*/ 16 h 791"/>
                <a:gd name="T18" fmla="*/ 54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101 h 504"/>
                <a:gd name="T2" fmla="*/ 163 w 2736"/>
                <a:gd name="T3" fmla="*/ 34 h 504"/>
                <a:gd name="T4" fmla="*/ 334 w 2736"/>
                <a:gd name="T5" fmla="*/ 5 h 504"/>
                <a:gd name="T6" fmla="*/ 515 w 2736"/>
                <a:gd name="T7" fmla="*/ 5 h 504"/>
                <a:gd name="T8" fmla="*/ 512 w 2736"/>
                <a:gd name="T9" fmla="*/ 21 h 504"/>
                <a:gd name="T10" fmla="*/ 332 w 2736"/>
                <a:gd name="T11" fmla="*/ 21 h 504"/>
                <a:gd name="T12" fmla="*/ 12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1 w 1769"/>
                <a:gd name="T1" fmla="*/ 2 h 791"/>
                <a:gd name="T2" fmla="*/ 76 w 1769"/>
                <a:gd name="T3" fmla="*/ 11 h 791"/>
                <a:gd name="T4" fmla="*/ 181 w 1769"/>
                <a:gd name="T5" fmla="*/ 40 h 791"/>
                <a:gd name="T6" fmla="*/ 251 w 1769"/>
                <a:gd name="T7" fmla="*/ 86 h 791"/>
                <a:gd name="T8" fmla="*/ 274 w 1769"/>
                <a:gd name="T9" fmla="*/ 122 h 791"/>
                <a:gd name="T10" fmla="*/ 264 w 1769"/>
                <a:gd name="T11" fmla="*/ 157 h 791"/>
                <a:gd name="T12" fmla="*/ 248 w 1769"/>
                <a:gd name="T13" fmla="*/ 126 h 791"/>
                <a:gd name="T14" fmla="*/ 217 w 1769"/>
                <a:gd name="T15" fmla="*/ 91 h 791"/>
                <a:gd name="T16" fmla="*/ 173 w 1769"/>
                <a:gd name="T17" fmla="*/ 59 h 791"/>
                <a:gd name="T18" fmla="*/ 91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91 h 504"/>
                <a:gd name="T2" fmla="*/ 156 w 2736"/>
                <a:gd name="T3" fmla="*/ 30 h 504"/>
                <a:gd name="T4" fmla="*/ 321 w 2736"/>
                <a:gd name="T5" fmla="*/ 4 h 504"/>
                <a:gd name="T6" fmla="*/ 495 w 2736"/>
                <a:gd name="T7" fmla="*/ 4 h 504"/>
                <a:gd name="T8" fmla="*/ 492 w 2736"/>
                <a:gd name="T9" fmla="*/ 19 h 504"/>
                <a:gd name="T10" fmla="*/ 319 w 2736"/>
                <a:gd name="T11" fmla="*/ 19 h 504"/>
                <a:gd name="T12" fmla="*/ 118 w 2736"/>
                <a:gd name="T13" fmla="*/ 53 h 504"/>
                <a:gd name="T14" fmla="*/ 0 w 2736"/>
                <a:gd name="T15" fmla="*/ 9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1 w 1769"/>
                <a:gd name="T1" fmla="*/ 1 h 791"/>
                <a:gd name="T2" fmla="*/ 73 w 1769"/>
                <a:gd name="T3" fmla="*/ 10 h 791"/>
                <a:gd name="T4" fmla="*/ 173 w 1769"/>
                <a:gd name="T5" fmla="*/ 36 h 791"/>
                <a:gd name="T6" fmla="*/ 241 w 1769"/>
                <a:gd name="T7" fmla="*/ 78 h 791"/>
                <a:gd name="T8" fmla="*/ 263 w 1769"/>
                <a:gd name="T9" fmla="*/ 109 h 791"/>
                <a:gd name="T10" fmla="*/ 253 w 1769"/>
                <a:gd name="T11" fmla="*/ 141 h 791"/>
                <a:gd name="T12" fmla="*/ 238 w 1769"/>
                <a:gd name="T13" fmla="*/ 113 h 791"/>
                <a:gd name="T14" fmla="*/ 208 w 1769"/>
                <a:gd name="T15" fmla="*/ 82 h 791"/>
                <a:gd name="T16" fmla="*/ 166 w 1769"/>
                <a:gd name="T17" fmla="*/ 53 h 791"/>
                <a:gd name="T18" fmla="*/ 87 w 1769"/>
                <a:gd name="T19" fmla="*/ 27 h 791"/>
                <a:gd name="T20" fmla="*/ 0 w 1769"/>
                <a:gd name="T21" fmla="*/ 14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7 h 791"/>
                <a:gd name="T8" fmla="*/ 297 w 1769"/>
                <a:gd name="T9" fmla="*/ 122 h 791"/>
                <a:gd name="T10" fmla="*/ 285 w 1769"/>
                <a:gd name="T11" fmla="*/ 158 h 791"/>
                <a:gd name="T12" fmla="*/ 269 w 1769"/>
                <a:gd name="T13" fmla="*/ 127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1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97 h 504"/>
                <a:gd name="T2" fmla="*/ 168 w 2736"/>
                <a:gd name="T3" fmla="*/ 32 h 504"/>
                <a:gd name="T4" fmla="*/ 346 w 2736"/>
                <a:gd name="T5" fmla="*/ 5 h 504"/>
                <a:gd name="T6" fmla="*/ 533 w 2736"/>
                <a:gd name="T7" fmla="*/ 5 h 504"/>
                <a:gd name="T8" fmla="*/ 530 w 2736"/>
                <a:gd name="T9" fmla="*/ 20 h 504"/>
                <a:gd name="T10" fmla="*/ 344 w 2736"/>
                <a:gd name="T11" fmla="*/ 20 h 504"/>
                <a:gd name="T12" fmla="*/ 127 w 2736"/>
                <a:gd name="T13" fmla="*/ 56 h 504"/>
                <a:gd name="T14" fmla="*/ 0 w 2736"/>
                <a:gd name="T15" fmla="*/ 9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1 w 1769"/>
                <a:gd name="T1" fmla="*/ 2 h 791"/>
                <a:gd name="T2" fmla="*/ 78 w 1769"/>
                <a:gd name="T3" fmla="*/ 11 h 791"/>
                <a:gd name="T4" fmla="*/ 187 w 1769"/>
                <a:gd name="T5" fmla="*/ 38 h 791"/>
                <a:gd name="T6" fmla="*/ 260 w 1769"/>
                <a:gd name="T7" fmla="*/ 83 h 791"/>
                <a:gd name="T8" fmla="*/ 284 w 1769"/>
                <a:gd name="T9" fmla="*/ 117 h 791"/>
                <a:gd name="T10" fmla="*/ 273 w 1769"/>
                <a:gd name="T11" fmla="*/ 151 h 791"/>
                <a:gd name="T12" fmla="*/ 257 w 1769"/>
                <a:gd name="T13" fmla="*/ 121 h 791"/>
                <a:gd name="T14" fmla="*/ 225 w 1769"/>
                <a:gd name="T15" fmla="*/ 87 h 791"/>
                <a:gd name="T16" fmla="*/ 179 w 1769"/>
                <a:gd name="T17" fmla="*/ 57 h 791"/>
                <a:gd name="T18" fmla="*/ 94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79 h 504"/>
                <a:gd name="T2" fmla="*/ 163 w 2736"/>
                <a:gd name="T3" fmla="*/ 26 h 504"/>
                <a:gd name="T4" fmla="*/ 336 w 2736"/>
                <a:gd name="T5" fmla="*/ 4 h 504"/>
                <a:gd name="T6" fmla="*/ 517 w 2736"/>
                <a:gd name="T7" fmla="*/ 4 h 504"/>
                <a:gd name="T8" fmla="*/ 514 w 2736"/>
                <a:gd name="T9" fmla="*/ 16 h 504"/>
                <a:gd name="T10" fmla="*/ 333 w 2736"/>
                <a:gd name="T11" fmla="*/ 16 h 504"/>
                <a:gd name="T12" fmla="*/ 124 w 2736"/>
                <a:gd name="T13" fmla="*/ 46 h 504"/>
                <a:gd name="T14" fmla="*/ 0 w 2736"/>
                <a:gd name="T15" fmla="*/ 7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1 w 1769"/>
                <a:gd name="T1" fmla="*/ 1 h 791"/>
                <a:gd name="T2" fmla="*/ 76 w 1769"/>
                <a:gd name="T3" fmla="*/ 9 h 791"/>
                <a:gd name="T4" fmla="*/ 182 w 1769"/>
                <a:gd name="T5" fmla="*/ 32 h 791"/>
                <a:gd name="T6" fmla="*/ 253 w 1769"/>
                <a:gd name="T7" fmla="*/ 68 h 791"/>
                <a:gd name="T8" fmla="*/ 276 w 1769"/>
                <a:gd name="T9" fmla="*/ 96 h 791"/>
                <a:gd name="T10" fmla="*/ 265 w 1769"/>
                <a:gd name="T11" fmla="*/ 124 h 791"/>
                <a:gd name="T12" fmla="*/ 250 w 1769"/>
                <a:gd name="T13" fmla="*/ 100 h 791"/>
                <a:gd name="T14" fmla="*/ 218 w 1769"/>
                <a:gd name="T15" fmla="*/ 72 h 791"/>
                <a:gd name="T16" fmla="*/ 174 w 1769"/>
                <a:gd name="T17" fmla="*/ 47 h 791"/>
                <a:gd name="T18" fmla="*/ 91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80 h 504"/>
                <a:gd name="T2" fmla="*/ 150 w 2736"/>
                <a:gd name="T3" fmla="*/ 27 h 504"/>
                <a:gd name="T4" fmla="*/ 308 w 2736"/>
                <a:gd name="T5" fmla="*/ 4 h 504"/>
                <a:gd name="T6" fmla="*/ 475 w 2736"/>
                <a:gd name="T7" fmla="*/ 4 h 504"/>
                <a:gd name="T8" fmla="*/ 472 w 2736"/>
                <a:gd name="T9" fmla="*/ 16 h 504"/>
                <a:gd name="T10" fmla="*/ 306 w 2736"/>
                <a:gd name="T11" fmla="*/ 16 h 504"/>
                <a:gd name="T12" fmla="*/ 114 w 2736"/>
                <a:gd name="T13" fmla="*/ 46 h 504"/>
                <a:gd name="T14" fmla="*/ 0 w 2736"/>
                <a:gd name="T15" fmla="*/ 8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1 w 1769"/>
                <a:gd name="T1" fmla="*/ 1 h 791"/>
                <a:gd name="T2" fmla="*/ 70 w 1769"/>
                <a:gd name="T3" fmla="*/ 9 h 791"/>
                <a:gd name="T4" fmla="*/ 167 w 1769"/>
                <a:gd name="T5" fmla="*/ 32 h 791"/>
                <a:gd name="T6" fmla="*/ 232 w 1769"/>
                <a:gd name="T7" fmla="*/ 68 h 791"/>
                <a:gd name="T8" fmla="*/ 253 w 1769"/>
                <a:gd name="T9" fmla="*/ 96 h 791"/>
                <a:gd name="T10" fmla="*/ 243 w 1769"/>
                <a:gd name="T11" fmla="*/ 124 h 791"/>
                <a:gd name="T12" fmla="*/ 229 w 1769"/>
                <a:gd name="T13" fmla="*/ 100 h 791"/>
                <a:gd name="T14" fmla="*/ 200 w 1769"/>
                <a:gd name="T15" fmla="*/ 72 h 791"/>
                <a:gd name="T16" fmla="*/ 160 w 1769"/>
                <a:gd name="T17" fmla="*/ 47 h 791"/>
                <a:gd name="T18" fmla="*/ 84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60 h 504"/>
                <a:gd name="T2" fmla="*/ 147 w 2736"/>
                <a:gd name="T3" fmla="*/ 20 h 504"/>
                <a:gd name="T4" fmla="*/ 301 w 2736"/>
                <a:gd name="T5" fmla="*/ 3 h 504"/>
                <a:gd name="T6" fmla="*/ 464 w 2736"/>
                <a:gd name="T7" fmla="*/ 3 h 504"/>
                <a:gd name="T8" fmla="*/ 461 w 2736"/>
                <a:gd name="T9" fmla="*/ 12 h 504"/>
                <a:gd name="T10" fmla="*/ 299 w 2736"/>
                <a:gd name="T11" fmla="*/ 12 h 504"/>
                <a:gd name="T12" fmla="*/ 111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1 w 1769"/>
                <a:gd name="T1" fmla="*/ 1 h 791"/>
                <a:gd name="T2" fmla="*/ 68 w 1769"/>
                <a:gd name="T3" fmla="*/ 7 h 791"/>
                <a:gd name="T4" fmla="*/ 163 w 1769"/>
                <a:gd name="T5" fmla="*/ 24 h 791"/>
                <a:gd name="T6" fmla="*/ 227 w 1769"/>
                <a:gd name="T7" fmla="*/ 52 h 791"/>
                <a:gd name="T8" fmla="*/ 247 w 1769"/>
                <a:gd name="T9" fmla="*/ 73 h 791"/>
                <a:gd name="T10" fmla="*/ 238 w 1769"/>
                <a:gd name="T11" fmla="*/ 95 h 791"/>
                <a:gd name="T12" fmla="*/ 224 w 1769"/>
                <a:gd name="T13" fmla="*/ 76 h 791"/>
                <a:gd name="T14" fmla="*/ 196 w 1769"/>
                <a:gd name="T15" fmla="*/ 55 h 791"/>
                <a:gd name="T16" fmla="*/ 156 w 1769"/>
                <a:gd name="T17" fmla="*/ 36 h 791"/>
                <a:gd name="T18" fmla="*/ 82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13 h 2368"/>
                <a:gd name="T2" fmla="*/ 49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8 w 776"/>
                <a:gd name="T11" fmla="*/ 71 h 2368"/>
                <a:gd name="T12" fmla="*/ 58 w 776"/>
                <a:gd name="T13" fmla="*/ 90 h 2368"/>
                <a:gd name="T14" fmla="*/ 97 w 776"/>
                <a:gd name="T15" fmla="*/ 100 h 2368"/>
                <a:gd name="T16" fmla="*/ 78 w 776"/>
                <a:gd name="T17" fmla="*/ 120 h 2368"/>
                <a:gd name="T18" fmla="*/ 107 w 776"/>
                <a:gd name="T19" fmla="*/ 129 h 2368"/>
                <a:gd name="T20" fmla="*/ 97 w 776"/>
                <a:gd name="T21" fmla="*/ 149 h 2368"/>
                <a:gd name="T22" fmla="*/ 117 w 776"/>
                <a:gd name="T23" fmla="*/ 168 h 2368"/>
                <a:gd name="T24" fmla="*/ 117 w 776"/>
                <a:gd name="T25" fmla="*/ 187 h 2368"/>
                <a:gd name="T26" fmla="*/ 136 w 776"/>
                <a:gd name="T27" fmla="*/ 216 h 2368"/>
                <a:gd name="T28" fmla="*/ 126 w 776"/>
                <a:gd name="T29" fmla="*/ 245 h 2368"/>
                <a:gd name="T30" fmla="*/ 146 w 776"/>
                <a:gd name="T31" fmla="*/ 265 h 2368"/>
                <a:gd name="T32" fmla="*/ 136 w 776"/>
                <a:gd name="T33" fmla="*/ 294 h 2368"/>
                <a:gd name="T34" fmla="*/ 146 w 776"/>
                <a:gd name="T35" fmla="*/ 323 h 2368"/>
                <a:gd name="T36" fmla="*/ 136 w 776"/>
                <a:gd name="T37" fmla="*/ 342 h 2368"/>
                <a:gd name="T38" fmla="*/ 155 w 776"/>
                <a:gd name="T39" fmla="*/ 371 h 2368"/>
                <a:gd name="T40" fmla="*/ 146 w 776"/>
                <a:gd name="T41" fmla="*/ 400 h 2368"/>
                <a:gd name="T42" fmla="*/ 155 w 776"/>
                <a:gd name="T43" fmla="*/ 439 h 2368"/>
                <a:gd name="T44" fmla="*/ 146 w 776"/>
                <a:gd name="T45" fmla="*/ 449 h 2368"/>
                <a:gd name="T46" fmla="*/ 155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13 h 2368"/>
                <a:gd name="T2" fmla="*/ 48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7 w 776"/>
                <a:gd name="T11" fmla="*/ 71 h 2368"/>
                <a:gd name="T12" fmla="*/ 58 w 776"/>
                <a:gd name="T13" fmla="*/ 90 h 2368"/>
                <a:gd name="T14" fmla="*/ 96 w 776"/>
                <a:gd name="T15" fmla="*/ 100 h 2368"/>
                <a:gd name="T16" fmla="*/ 77 w 776"/>
                <a:gd name="T17" fmla="*/ 120 h 2368"/>
                <a:gd name="T18" fmla="*/ 106 w 776"/>
                <a:gd name="T19" fmla="*/ 129 h 2368"/>
                <a:gd name="T20" fmla="*/ 96 w 776"/>
                <a:gd name="T21" fmla="*/ 149 h 2368"/>
                <a:gd name="T22" fmla="*/ 116 w 776"/>
                <a:gd name="T23" fmla="*/ 168 h 2368"/>
                <a:gd name="T24" fmla="*/ 116 w 776"/>
                <a:gd name="T25" fmla="*/ 187 h 2368"/>
                <a:gd name="T26" fmla="*/ 135 w 776"/>
                <a:gd name="T27" fmla="*/ 216 h 2368"/>
                <a:gd name="T28" fmla="*/ 125 w 776"/>
                <a:gd name="T29" fmla="*/ 245 h 2368"/>
                <a:gd name="T30" fmla="*/ 145 w 776"/>
                <a:gd name="T31" fmla="*/ 265 h 2368"/>
                <a:gd name="T32" fmla="*/ 135 w 776"/>
                <a:gd name="T33" fmla="*/ 294 h 2368"/>
                <a:gd name="T34" fmla="*/ 145 w 776"/>
                <a:gd name="T35" fmla="*/ 323 h 2368"/>
                <a:gd name="T36" fmla="*/ 135 w 776"/>
                <a:gd name="T37" fmla="*/ 342 h 2368"/>
                <a:gd name="T38" fmla="*/ 154 w 776"/>
                <a:gd name="T39" fmla="*/ 371 h 2368"/>
                <a:gd name="T40" fmla="*/ 145 w 776"/>
                <a:gd name="T41" fmla="*/ 400 h 2368"/>
                <a:gd name="T42" fmla="*/ 154 w 776"/>
                <a:gd name="T43" fmla="*/ 439 h 2368"/>
                <a:gd name="T44" fmla="*/ 145 w 776"/>
                <a:gd name="T45" fmla="*/ 449 h 2368"/>
                <a:gd name="T46" fmla="*/ 154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3 h 2368"/>
                <a:gd name="T20" fmla="*/ 88 w 776"/>
                <a:gd name="T21" fmla="*/ 84 h 2368"/>
                <a:gd name="T22" fmla="*/ 105 w 776"/>
                <a:gd name="T23" fmla="*/ 95 h 2368"/>
                <a:gd name="T24" fmla="*/ 105 w 776"/>
                <a:gd name="T25" fmla="*/ 106 h 2368"/>
                <a:gd name="T26" fmla="*/ 123 w 776"/>
                <a:gd name="T27" fmla="*/ 122 h 2368"/>
                <a:gd name="T28" fmla="*/ 114 w 776"/>
                <a:gd name="T29" fmla="*/ 139 h 2368"/>
                <a:gd name="T30" fmla="*/ 132 w 776"/>
                <a:gd name="T31" fmla="*/ 150 h 2368"/>
                <a:gd name="T32" fmla="*/ 123 w 776"/>
                <a:gd name="T33" fmla="*/ 166 h 2368"/>
                <a:gd name="T34" fmla="*/ 132 w 776"/>
                <a:gd name="T35" fmla="*/ 182 h 2368"/>
                <a:gd name="T36" fmla="*/ 123 w 776"/>
                <a:gd name="T37" fmla="*/ 193 h 2368"/>
                <a:gd name="T38" fmla="*/ 141 w 776"/>
                <a:gd name="T39" fmla="*/ 210 h 2368"/>
                <a:gd name="T40" fmla="*/ 132 w 776"/>
                <a:gd name="T41" fmla="*/ 226 h 2368"/>
                <a:gd name="T42" fmla="*/ 141 w 776"/>
                <a:gd name="T43" fmla="*/ 248 h 2368"/>
                <a:gd name="T44" fmla="*/ 132 w 776"/>
                <a:gd name="T45" fmla="*/ 254 h 2368"/>
                <a:gd name="T46" fmla="*/ 141 w 776"/>
                <a:gd name="T47" fmla="*/ 27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13 h 2368"/>
                <a:gd name="T2" fmla="*/ 109 w 776"/>
                <a:gd name="T3" fmla="*/ 3 h 2368"/>
                <a:gd name="T4" fmla="*/ 43 w 776"/>
                <a:gd name="T5" fmla="*/ 33 h 2368"/>
                <a:gd name="T6" fmla="*/ 152 w 776"/>
                <a:gd name="T7" fmla="*/ 33 h 2368"/>
                <a:gd name="T8" fmla="*/ 87 w 776"/>
                <a:gd name="T9" fmla="*/ 63 h 2368"/>
                <a:gd name="T10" fmla="*/ 174 w 776"/>
                <a:gd name="T11" fmla="*/ 73 h 2368"/>
                <a:gd name="T12" fmla="*/ 130 w 776"/>
                <a:gd name="T13" fmla="*/ 93 h 2368"/>
                <a:gd name="T14" fmla="*/ 217 w 776"/>
                <a:gd name="T15" fmla="*/ 103 h 2368"/>
                <a:gd name="T16" fmla="*/ 174 w 776"/>
                <a:gd name="T17" fmla="*/ 123 h 2368"/>
                <a:gd name="T18" fmla="*/ 239 w 776"/>
                <a:gd name="T19" fmla="*/ 133 h 2368"/>
                <a:gd name="T20" fmla="*/ 217 w 776"/>
                <a:gd name="T21" fmla="*/ 153 h 2368"/>
                <a:gd name="T22" fmla="*/ 261 w 776"/>
                <a:gd name="T23" fmla="*/ 173 h 2368"/>
                <a:gd name="T24" fmla="*/ 261 w 776"/>
                <a:gd name="T25" fmla="*/ 193 h 2368"/>
                <a:gd name="T26" fmla="*/ 304 w 776"/>
                <a:gd name="T27" fmla="*/ 223 h 2368"/>
                <a:gd name="T28" fmla="*/ 282 w 776"/>
                <a:gd name="T29" fmla="*/ 253 h 2368"/>
                <a:gd name="T30" fmla="*/ 326 w 776"/>
                <a:gd name="T31" fmla="*/ 273 h 2368"/>
                <a:gd name="T32" fmla="*/ 304 w 776"/>
                <a:gd name="T33" fmla="*/ 303 h 2368"/>
                <a:gd name="T34" fmla="*/ 326 w 776"/>
                <a:gd name="T35" fmla="*/ 333 h 2368"/>
                <a:gd name="T36" fmla="*/ 304 w 776"/>
                <a:gd name="T37" fmla="*/ 353 h 2368"/>
                <a:gd name="T38" fmla="*/ 347 w 776"/>
                <a:gd name="T39" fmla="*/ 383 h 2368"/>
                <a:gd name="T40" fmla="*/ 326 w 776"/>
                <a:gd name="T41" fmla="*/ 413 h 2368"/>
                <a:gd name="T42" fmla="*/ 347 w 776"/>
                <a:gd name="T43" fmla="*/ 453 h 2368"/>
                <a:gd name="T44" fmla="*/ 326 w 776"/>
                <a:gd name="T45" fmla="*/ 463 h 2368"/>
                <a:gd name="T46" fmla="*/ 347 w 776"/>
                <a:gd name="T47" fmla="*/ 49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13 h 2368"/>
                <a:gd name="T2" fmla="*/ 70 w 776"/>
                <a:gd name="T3" fmla="*/ 3 h 2368"/>
                <a:gd name="T4" fmla="*/ 28 w 776"/>
                <a:gd name="T5" fmla="*/ 33 h 2368"/>
                <a:gd name="T6" fmla="*/ 97 w 776"/>
                <a:gd name="T7" fmla="*/ 33 h 2368"/>
                <a:gd name="T8" fmla="*/ 56 w 776"/>
                <a:gd name="T9" fmla="*/ 63 h 2368"/>
                <a:gd name="T10" fmla="*/ 111 w 776"/>
                <a:gd name="T11" fmla="*/ 73 h 2368"/>
                <a:gd name="T12" fmla="*/ 84 w 776"/>
                <a:gd name="T13" fmla="*/ 93 h 2368"/>
                <a:gd name="T14" fmla="*/ 139 w 776"/>
                <a:gd name="T15" fmla="*/ 103 h 2368"/>
                <a:gd name="T16" fmla="*/ 111 w 776"/>
                <a:gd name="T17" fmla="*/ 123 h 2368"/>
                <a:gd name="T18" fmla="*/ 153 w 776"/>
                <a:gd name="T19" fmla="*/ 133 h 2368"/>
                <a:gd name="T20" fmla="*/ 139 w 776"/>
                <a:gd name="T21" fmla="*/ 153 h 2368"/>
                <a:gd name="T22" fmla="*/ 167 w 776"/>
                <a:gd name="T23" fmla="*/ 173 h 2368"/>
                <a:gd name="T24" fmla="*/ 167 w 776"/>
                <a:gd name="T25" fmla="*/ 193 h 2368"/>
                <a:gd name="T26" fmla="*/ 195 w 776"/>
                <a:gd name="T27" fmla="*/ 223 h 2368"/>
                <a:gd name="T28" fmla="*/ 181 w 776"/>
                <a:gd name="T29" fmla="*/ 253 h 2368"/>
                <a:gd name="T30" fmla="*/ 209 w 776"/>
                <a:gd name="T31" fmla="*/ 273 h 2368"/>
                <a:gd name="T32" fmla="*/ 195 w 776"/>
                <a:gd name="T33" fmla="*/ 303 h 2368"/>
                <a:gd name="T34" fmla="*/ 209 w 776"/>
                <a:gd name="T35" fmla="*/ 332 h 2368"/>
                <a:gd name="T36" fmla="*/ 195 w 776"/>
                <a:gd name="T37" fmla="*/ 352 h 2368"/>
                <a:gd name="T38" fmla="*/ 223 w 776"/>
                <a:gd name="T39" fmla="*/ 382 h 2368"/>
                <a:gd name="T40" fmla="*/ 209 w 776"/>
                <a:gd name="T41" fmla="*/ 412 h 2368"/>
                <a:gd name="T42" fmla="*/ 223 w 776"/>
                <a:gd name="T43" fmla="*/ 452 h 2368"/>
                <a:gd name="T44" fmla="*/ 209 w 776"/>
                <a:gd name="T45" fmla="*/ 462 h 2368"/>
                <a:gd name="T46" fmla="*/ 223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13 h 2368"/>
                <a:gd name="T2" fmla="*/ 42 w 776"/>
                <a:gd name="T3" fmla="*/ 3 h 2368"/>
                <a:gd name="T4" fmla="*/ 17 w 776"/>
                <a:gd name="T5" fmla="*/ 33 h 2368"/>
                <a:gd name="T6" fmla="*/ 58 w 776"/>
                <a:gd name="T7" fmla="*/ 33 h 2368"/>
                <a:gd name="T8" fmla="*/ 33 w 776"/>
                <a:gd name="T9" fmla="*/ 63 h 2368"/>
                <a:gd name="T10" fmla="*/ 67 w 776"/>
                <a:gd name="T11" fmla="*/ 73 h 2368"/>
                <a:gd name="T12" fmla="*/ 50 w 776"/>
                <a:gd name="T13" fmla="*/ 93 h 2368"/>
                <a:gd name="T14" fmla="*/ 84 w 776"/>
                <a:gd name="T15" fmla="*/ 103 h 2368"/>
                <a:gd name="T16" fmla="*/ 67 w 776"/>
                <a:gd name="T17" fmla="*/ 123 h 2368"/>
                <a:gd name="T18" fmla="*/ 92 w 776"/>
                <a:gd name="T19" fmla="*/ 133 h 2368"/>
                <a:gd name="T20" fmla="*/ 84 w 776"/>
                <a:gd name="T21" fmla="*/ 153 h 2368"/>
                <a:gd name="T22" fmla="*/ 100 w 776"/>
                <a:gd name="T23" fmla="*/ 173 h 2368"/>
                <a:gd name="T24" fmla="*/ 100 w 776"/>
                <a:gd name="T25" fmla="*/ 193 h 2368"/>
                <a:gd name="T26" fmla="*/ 117 w 776"/>
                <a:gd name="T27" fmla="*/ 223 h 2368"/>
                <a:gd name="T28" fmla="*/ 109 w 776"/>
                <a:gd name="T29" fmla="*/ 253 h 2368"/>
                <a:gd name="T30" fmla="*/ 125 w 776"/>
                <a:gd name="T31" fmla="*/ 273 h 2368"/>
                <a:gd name="T32" fmla="*/ 117 w 776"/>
                <a:gd name="T33" fmla="*/ 303 h 2368"/>
                <a:gd name="T34" fmla="*/ 125 w 776"/>
                <a:gd name="T35" fmla="*/ 332 h 2368"/>
                <a:gd name="T36" fmla="*/ 117 w 776"/>
                <a:gd name="T37" fmla="*/ 352 h 2368"/>
                <a:gd name="T38" fmla="*/ 134 w 776"/>
                <a:gd name="T39" fmla="*/ 382 h 2368"/>
                <a:gd name="T40" fmla="*/ 125 w 776"/>
                <a:gd name="T41" fmla="*/ 412 h 2368"/>
                <a:gd name="T42" fmla="*/ 134 w 776"/>
                <a:gd name="T43" fmla="*/ 452 h 2368"/>
                <a:gd name="T44" fmla="*/ 125 w 776"/>
                <a:gd name="T45" fmla="*/ 462 h 2368"/>
                <a:gd name="T46" fmla="*/ 134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14 h 2368"/>
                <a:gd name="T2" fmla="*/ 101 w 776"/>
                <a:gd name="T3" fmla="*/ 4 h 2368"/>
                <a:gd name="T4" fmla="*/ 40 w 776"/>
                <a:gd name="T5" fmla="*/ 35 h 2368"/>
                <a:gd name="T6" fmla="*/ 141 w 776"/>
                <a:gd name="T7" fmla="*/ 35 h 2368"/>
                <a:gd name="T8" fmla="*/ 81 w 776"/>
                <a:gd name="T9" fmla="*/ 67 h 2368"/>
                <a:gd name="T10" fmla="*/ 161 w 776"/>
                <a:gd name="T11" fmla="*/ 77 h 2368"/>
                <a:gd name="T12" fmla="*/ 121 w 776"/>
                <a:gd name="T13" fmla="*/ 98 h 2368"/>
                <a:gd name="T14" fmla="*/ 202 w 776"/>
                <a:gd name="T15" fmla="*/ 109 h 2368"/>
                <a:gd name="T16" fmla="*/ 161 w 776"/>
                <a:gd name="T17" fmla="*/ 130 h 2368"/>
                <a:gd name="T18" fmla="*/ 222 w 776"/>
                <a:gd name="T19" fmla="*/ 140 h 2368"/>
                <a:gd name="T20" fmla="*/ 202 w 776"/>
                <a:gd name="T21" fmla="*/ 161 h 2368"/>
                <a:gd name="T22" fmla="*/ 242 w 776"/>
                <a:gd name="T23" fmla="*/ 182 h 2368"/>
                <a:gd name="T24" fmla="*/ 242 w 776"/>
                <a:gd name="T25" fmla="*/ 203 h 2368"/>
                <a:gd name="T26" fmla="*/ 282 w 776"/>
                <a:gd name="T27" fmla="*/ 235 h 2368"/>
                <a:gd name="T28" fmla="*/ 262 w 776"/>
                <a:gd name="T29" fmla="*/ 266 h 2368"/>
                <a:gd name="T30" fmla="*/ 302 w 776"/>
                <a:gd name="T31" fmla="*/ 287 h 2368"/>
                <a:gd name="T32" fmla="*/ 282 w 776"/>
                <a:gd name="T33" fmla="*/ 319 h 2368"/>
                <a:gd name="T34" fmla="*/ 302 w 776"/>
                <a:gd name="T35" fmla="*/ 350 h 2368"/>
                <a:gd name="T36" fmla="*/ 282 w 776"/>
                <a:gd name="T37" fmla="*/ 371 h 2368"/>
                <a:gd name="T38" fmla="*/ 323 w 776"/>
                <a:gd name="T39" fmla="*/ 403 h 2368"/>
                <a:gd name="T40" fmla="*/ 302 w 776"/>
                <a:gd name="T41" fmla="*/ 434 h 2368"/>
                <a:gd name="T42" fmla="*/ 323 w 776"/>
                <a:gd name="T43" fmla="*/ 476 h 2368"/>
                <a:gd name="T44" fmla="*/ 302 w 776"/>
                <a:gd name="T45" fmla="*/ 487 h 2368"/>
                <a:gd name="T46" fmla="*/ 323 w 776"/>
                <a:gd name="T47" fmla="*/ 51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9 h 2368"/>
                <a:gd name="T2" fmla="*/ 152 w 776"/>
                <a:gd name="T3" fmla="*/ 2 h 2368"/>
                <a:gd name="T4" fmla="*/ 61 w 776"/>
                <a:gd name="T5" fmla="*/ 23 h 2368"/>
                <a:gd name="T6" fmla="*/ 212 w 776"/>
                <a:gd name="T7" fmla="*/ 23 h 2368"/>
                <a:gd name="T8" fmla="*/ 121 w 776"/>
                <a:gd name="T9" fmla="*/ 44 h 2368"/>
                <a:gd name="T10" fmla="*/ 242 w 776"/>
                <a:gd name="T11" fmla="*/ 51 h 2368"/>
                <a:gd name="T12" fmla="*/ 182 w 776"/>
                <a:gd name="T13" fmla="*/ 65 h 2368"/>
                <a:gd name="T14" fmla="*/ 303 w 776"/>
                <a:gd name="T15" fmla="*/ 72 h 2368"/>
                <a:gd name="T16" fmla="*/ 242 w 776"/>
                <a:gd name="T17" fmla="*/ 86 h 2368"/>
                <a:gd name="T18" fmla="*/ 333 w 776"/>
                <a:gd name="T19" fmla="*/ 93 h 2368"/>
                <a:gd name="T20" fmla="*/ 303 w 776"/>
                <a:gd name="T21" fmla="*/ 107 h 2368"/>
                <a:gd name="T22" fmla="*/ 364 w 776"/>
                <a:gd name="T23" fmla="*/ 121 h 2368"/>
                <a:gd name="T24" fmla="*/ 364 w 776"/>
                <a:gd name="T25" fmla="*/ 135 h 2368"/>
                <a:gd name="T26" fmla="*/ 424 w 776"/>
                <a:gd name="T27" fmla="*/ 156 h 2368"/>
                <a:gd name="T28" fmla="*/ 394 w 776"/>
                <a:gd name="T29" fmla="*/ 177 h 2368"/>
                <a:gd name="T30" fmla="*/ 455 w 776"/>
                <a:gd name="T31" fmla="*/ 191 h 2368"/>
                <a:gd name="T32" fmla="*/ 424 w 776"/>
                <a:gd name="T33" fmla="*/ 212 h 2368"/>
                <a:gd name="T34" fmla="*/ 455 w 776"/>
                <a:gd name="T35" fmla="*/ 233 h 2368"/>
                <a:gd name="T36" fmla="*/ 424 w 776"/>
                <a:gd name="T37" fmla="*/ 247 h 2368"/>
                <a:gd name="T38" fmla="*/ 485 w 776"/>
                <a:gd name="T39" fmla="*/ 268 h 2368"/>
                <a:gd name="T40" fmla="*/ 455 w 776"/>
                <a:gd name="T41" fmla="*/ 289 h 2368"/>
                <a:gd name="T42" fmla="*/ 485 w 776"/>
                <a:gd name="T43" fmla="*/ 317 h 2368"/>
                <a:gd name="T44" fmla="*/ 455 w 776"/>
                <a:gd name="T45" fmla="*/ 324 h 2368"/>
                <a:gd name="T46" fmla="*/ 485 w 776"/>
                <a:gd name="T47" fmla="*/ 34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13 h 2368"/>
                <a:gd name="T2" fmla="*/ 66 w 776"/>
                <a:gd name="T3" fmla="*/ 3 h 2368"/>
                <a:gd name="T4" fmla="*/ 26 w 776"/>
                <a:gd name="T5" fmla="*/ 31 h 2368"/>
                <a:gd name="T6" fmla="*/ 93 w 776"/>
                <a:gd name="T7" fmla="*/ 31 h 2368"/>
                <a:gd name="T8" fmla="*/ 53 w 776"/>
                <a:gd name="T9" fmla="*/ 59 h 2368"/>
                <a:gd name="T10" fmla="*/ 106 w 776"/>
                <a:gd name="T11" fmla="*/ 69 h 2368"/>
                <a:gd name="T12" fmla="*/ 79 w 776"/>
                <a:gd name="T13" fmla="*/ 88 h 2368"/>
                <a:gd name="T14" fmla="*/ 132 w 776"/>
                <a:gd name="T15" fmla="*/ 97 h 2368"/>
                <a:gd name="T16" fmla="*/ 106 w 776"/>
                <a:gd name="T17" fmla="*/ 116 h 2368"/>
                <a:gd name="T18" fmla="*/ 146 w 776"/>
                <a:gd name="T19" fmla="*/ 125 h 2368"/>
                <a:gd name="T20" fmla="*/ 132 w 776"/>
                <a:gd name="T21" fmla="*/ 144 h 2368"/>
                <a:gd name="T22" fmla="*/ 159 w 776"/>
                <a:gd name="T23" fmla="*/ 163 h 2368"/>
                <a:gd name="T24" fmla="*/ 159 w 776"/>
                <a:gd name="T25" fmla="*/ 181 h 2368"/>
                <a:gd name="T26" fmla="*/ 185 w 776"/>
                <a:gd name="T27" fmla="*/ 210 h 2368"/>
                <a:gd name="T28" fmla="*/ 172 w 776"/>
                <a:gd name="T29" fmla="*/ 238 h 2368"/>
                <a:gd name="T30" fmla="*/ 199 w 776"/>
                <a:gd name="T31" fmla="*/ 257 h 2368"/>
                <a:gd name="T32" fmla="*/ 185 w 776"/>
                <a:gd name="T33" fmla="*/ 285 h 2368"/>
                <a:gd name="T34" fmla="*/ 199 w 776"/>
                <a:gd name="T35" fmla="*/ 313 h 2368"/>
                <a:gd name="T36" fmla="*/ 185 w 776"/>
                <a:gd name="T37" fmla="*/ 332 h 2368"/>
                <a:gd name="T38" fmla="*/ 212 w 776"/>
                <a:gd name="T39" fmla="*/ 360 h 2368"/>
                <a:gd name="T40" fmla="*/ 199 w 776"/>
                <a:gd name="T41" fmla="*/ 388 h 2368"/>
                <a:gd name="T42" fmla="*/ 212 w 776"/>
                <a:gd name="T43" fmla="*/ 425 h 2368"/>
                <a:gd name="T44" fmla="*/ 199 w 776"/>
                <a:gd name="T45" fmla="*/ 435 h 2368"/>
                <a:gd name="T46" fmla="*/ 212 w 776"/>
                <a:gd name="T47" fmla="*/ 46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7 h 2368"/>
                <a:gd name="T2" fmla="*/ 45 w 776"/>
                <a:gd name="T3" fmla="*/ 2 h 2368"/>
                <a:gd name="T4" fmla="*/ 18 w 776"/>
                <a:gd name="T5" fmla="*/ 18 h 2368"/>
                <a:gd name="T6" fmla="*/ 62 w 776"/>
                <a:gd name="T7" fmla="*/ 18 h 2368"/>
                <a:gd name="T8" fmla="*/ 36 w 776"/>
                <a:gd name="T9" fmla="*/ 35 h 2368"/>
                <a:gd name="T10" fmla="*/ 71 w 776"/>
                <a:gd name="T11" fmla="*/ 40 h 2368"/>
                <a:gd name="T12" fmla="*/ 53 w 776"/>
                <a:gd name="T13" fmla="*/ 51 h 2368"/>
                <a:gd name="T14" fmla="*/ 89 w 776"/>
                <a:gd name="T15" fmla="*/ 57 h 2368"/>
                <a:gd name="T16" fmla="*/ 71 w 776"/>
                <a:gd name="T17" fmla="*/ 68 h 2368"/>
                <a:gd name="T18" fmla="*/ 98 w 776"/>
                <a:gd name="T19" fmla="*/ 73 h 2368"/>
                <a:gd name="T20" fmla="*/ 89 w 776"/>
                <a:gd name="T21" fmla="*/ 84 h 2368"/>
                <a:gd name="T22" fmla="*/ 107 w 776"/>
                <a:gd name="T23" fmla="*/ 95 h 2368"/>
                <a:gd name="T24" fmla="*/ 107 w 776"/>
                <a:gd name="T25" fmla="*/ 106 h 2368"/>
                <a:gd name="T26" fmla="*/ 125 w 776"/>
                <a:gd name="T27" fmla="*/ 123 h 2368"/>
                <a:gd name="T28" fmla="*/ 116 w 776"/>
                <a:gd name="T29" fmla="*/ 139 h 2368"/>
                <a:gd name="T30" fmla="*/ 134 w 776"/>
                <a:gd name="T31" fmla="*/ 150 h 2368"/>
                <a:gd name="T32" fmla="*/ 125 w 776"/>
                <a:gd name="T33" fmla="*/ 167 h 2368"/>
                <a:gd name="T34" fmla="*/ 134 w 776"/>
                <a:gd name="T35" fmla="*/ 183 h 2368"/>
                <a:gd name="T36" fmla="*/ 125 w 776"/>
                <a:gd name="T37" fmla="*/ 194 h 2368"/>
                <a:gd name="T38" fmla="*/ 143 w 776"/>
                <a:gd name="T39" fmla="*/ 211 h 2368"/>
                <a:gd name="T40" fmla="*/ 134 w 776"/>
                <a:gd name="T41" fmla="*/ 227 h 2368"/>
                <a:gd name="T42" fmla="*/ 143 w 776"/>
                <a:gd name="T43" fmla="*/ 249 h 2368"/>
                <a:gd name="T44" fmla="*/ 134 w 776"/>
                <a:gd name="T45" fmla="*/ 255 h 2368"/>
                <a:gd name="T46" fmla="*/ 143 w 776"/>
                <a:gd name="T47" fmla="*/ 27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4 h 2368"/>
                <a:gd name="T20" fmla="*/ 88 w 776"/>
                <a:gd name="T21" fmla="*/ 85 h 2368"/>
                <a:gd name="T22" fmla="*/ 105 w 776"/>
                <a:gd name="T23" fmla="*/ 96 h 2368"/>
                <a:gd name="T24" fmla="*/ 105 w 776"/>
                <a:gd name="T25" fmla="*/ 107 h 2368"/>
                <a:gd name="T26" fmla="*/ 123 w 776"/>
                <a:gd name="T27" fmla="*/ 123 h 2368"/>
                <a:gd name="T28" fmla="*/ 114 w 776"/>
                <a:gd name="T29" fmla="*/ 140 h 2368"/>
                <a:gd name="T30" fmla="*/ 132 w 776"/>
                <a:gd name="T31" fmla="*/ 151 h 2368"/>
                <a:gd name="T32" fmla="*/ 123 w 776"/>
                <a:gd name="T33" fmla="*/ 167 h 2368"/>
                <a:gd name="T34" fmla="*/ 132 w 776"/>
                <a:gd name="T35" fmla="*/ 184 h 2368"/>
                <a:gd name="T36" fmla="*/ 123 w 776"/>
                <a:gd name="T37" fmla="*/ 195 h 2368"/>
                <a:gd name="T38" fmla="*/ 141 w 776"/>
                <a:gd name="T39" fmla="*/ 211 h 2368"/>
                <a:gd name="T40" fmla="*/ 132 w 776"/>
                <a:gd name="T41" fmla="*/ 228 h 2368"/>
                <a:gd name="T42" fmla="*/ 141 w 776"/>
                <a:gd name="T43" fmla="*/ 250 h 2368"/>
                <a:gd name="T44" fmla="*/ 132 w 776"/>
                <a:gd name="T45" fmla="*/ 255 h 2368"/>
                <a:gd name="T46" fmla="*/ 141 w 776"/>
                <a:gd name="T47" fmla="*/ 27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45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81000" y="4114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00">
              <a:latin typeface="Arial Black" pitchFamily="34" charset="0"/>
            </a:endParaRP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667000" y="3581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00">
              <a:latin typeface="Arial Black" pitchFamily="34" charset="0"/>
            </a:endParaRP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1905000" y="4953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latin typeface="Arial Black" pitchFamily="34" charset="0"/>
            </a:endParaRPr>
          </a:p>
        </p:txBody>
      </p:sp>
      <p:pic>
        <p:nvPicPr>
          <p:cNvPr id="68614" name="Picture 7" descr="1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-10608"/>
            <a:ext cx="90963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962400" y="609600"/>
            <a:ext cx="304800" cy="322263"/>
            <a:chOff x="1143000" y="623888"/>
            <a:chExt cx="457200" cy="442912"/>
          </a:xfrm>
        </p:grpSpPr>
        <p:sp>
          <p:nvSpPr>
            <p:cNvPr id="9" name="Oval 8"/>
            <p:cNvSpPr/>
            <p:nvPr/>
          </p:nvSpPr>
          <p:spPr>
            <a:xfrm>
              <a:off x="1143000" y="623888"/>
              <a:ext cx="457200" cy="44291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71588" y="728616"/>
              <a:ext cx="228600" cy="216002"/>
            </a:xfrm>
            <a:prstGeom prst="rect">
              <a:avLst/>
            </a:prstGeom>
            <a:solidFill>
              <a:srgbClr val="00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10968" name="Group 24"/>
          <p:cNvGrpSpPr>
            <a:grpSpLocks/>
          </p:cNvGrpSpPr>
          <p:nvPr/>
        </p:nvGrpSpPr>
        <p:grpSpPr bwMode="auto">
          <a:xfrm>
            <a:off x="3876803" y="4277520"/>
            <a:ext cx="1845469" cy="1108364"/>
            <a:chOff x="2880" y="3264"/>
            <a:chExt cx="960" cy="1056"/>
          </a:xfrm>
        </p:grpSpPr>
        <p:grpSp>
          <p:nvGrpSpPr>
            <p:cNvPr id="68626" name="Group 13"/>
            <p:cNvGrpSpPr>
              <a:grpSpLocks/>
            </p:cNvGrpSpPr>
            <p:nvPr/>
          </p:nvGrpSpPr>
          <p:grpSpPr bwMode="auto">
            <a:xfrm>
              <a:off x="3072" y="3744"/>
              <a:ext cx="240" cy="240"/>
              <a:chOff x="1008" y="960"/>
              <a:chExt cx="384" cy="384"/>
            </a:xfrm>
          </p:grpSpPr>
          <p:sp>
            <p:nvSpPr>
              <p:cNvPr id="68639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40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  <p:grpSp>
          <p:nvGrpSpPr>
            <p:cNvPr id="68627" name="Group 13"/>
            <p:cNvGrpSpPr>
              <a:grpSpLocks/>
            </p:cNvGrpSpPr>
            <p:nvPr/>
          </p:nvGrpSpPr>
          <p:grpSpPr bwMode="auto">
            <a:xfrm>
              <a:off x="3360" y="3504"/>
              <a:ext cx="288" cy="288"/>
              <a:chOff x="1008" y="960"/>
              <a:chExt cx="384" cy="384"/>
            </a:xfrm>
          </p:grpSpPr>
          <p:sp>
            <p:nvSpPr>
              <p:cNvPr id="68637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38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  <p:grpSp>
          <p:nvGrpSpPr>
            <p:cNvPr id="68628" name="Group 13"/>
            <p:cNvGrpSpPr>
              <a:grpSpLocks/>
            </p:cNvGrpSpPr>
            <p:nvPr/>
          </p:nvGrpSpPr>
          <p:grpSpPr bwMode="auto">
            <a:xfrm>
              <a:off x="3552" y="3264"/>
              <a:ext cx="288" cy="240"/>
              <a:chOff x="1008" y="960"/>
              <a:chExt cx="384" cy="384"/>
            </a:xfrm>
          </p:grpSpPr>
          <p:sp>
            <p:nvSpPr>
              <p:cNvPr id="68635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36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  <p:grpSp>
          <p:nvGrpSpPr>
            <p:cNvPr id="68629" name="Group 13"/>
            <p:cNvGrpSpPr>
              <a:grpSpLocks/>
            </p:cNvGrpSpPr>
            <p:nvPr/>
          </p:nvGrpSpPr>
          <p:grpSpPr bwMode="auto">
            <a:xfrm>
              <a:off x="2880" y="3984"/>
              <a:ext cx="240" cy="240"/>
              <a:chOff x="1008" y="960"/>
              <a:chExt cx="384" cy="384"/>
            </a:xfrm>
          </p:grpSpPr>
          <p:sp>
            <p:nvSpPr>
              <p:cNvPr id="68633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34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  <p:grpSp>
          <p:nvGrpSpPr>
            <p:cNvPr id="68630" name="Group 13"/>
            <p:cNvGrpSpPr>
              <a:grpSpLocks/>
            </p:cNvGrpSpPr>
            <p:nvPr/>
          </p:nvGrpSpPr>
          <p:grpSpPr bwMode="auto">
            <a:xfrm>
              <a:off x="3552" y="4080"/>
              <a:ext cx="240" cy="240"/>
              <a:chOff x="1008" y="960"/>
              <a:chExt cx="384" cy="384"/>
            </a:xfrm>
          </p:grpSpPr>
          <p:sp>
            <p:nvSpPr>
              <p:cNvPr id="68631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32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59" name="Oval 58"/>
          <p:cNvSpPr/>
          <p:nvPr/>
        </p:nvSpPr>
        <p:spPr>
          <a:xfrm>
            <a:off x="1371600" y="304078"/>
            <a:ext cx="381000" cy="3429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A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619500" y="571500"/>
            <a:ext cx="685800" cy="4260202"/>
            <a:chOff x="6182387" y="2514600"/>
            <a:chExt cx="523213" cy="3422473"/>
          </a:xfrm>
        </p:grpSpPr>
        <p:sp>
          <p:nvSpPr>
            <p:cNvPr id="68624" name="6-Point Star 59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6182387" y="2514600"/>
              <a:ext cx="294902" cy="298435"/>
            </a:xfrm>
            <a:custGeom>
              <a:avLst/>
              <a:gdLst>
                <a:gd name="T0" fmla="*/ 0 w 294902"/>
                <a:gd name="T1" fmla="*/ 74609 h 298435"/>
                <a:gd name="T2" fmla="*/ 98300 w 294902"/>
                <a:gd name="T3" fmla="*/ 74607 h 298435"/>
                <a:gd name="T4" fmla="*/ 147451 w 294902"/>
                <a:gd name="T5" fmla="*/ 0 h 298435"/>
                <a:gd name="T6" fmla="*/ 196602 w 294902"/>
                <a:gd name="T7" fmla="*/ 74607 h 298435"/>
                <a:gd name="T8" fmla="*/ 294902 w 294902"/>
                <a:gd name="T9" fmla="*/ 74609 h 298435"/>
                <a:gd name="T10" fmla="*/ 245753 w 294902"/>
                <a:gd name="T11" fmla="*/ 149218 h 298435"/>
                <a:gd name="T12" fmla="*/ 294902 w 294902"/>
                <a:gd name="T13" fmla="*/ 223826 h 298435"/>
                <a:gd name="T14" fmla="*/ 196602 w 294902"/>
                <a:gd name="T15" fmla="*/ 223828 h 298435"/>
                <a:gd name="T16" fmla="*/ 147451 w 294902"/>
                <a:gd name="T17" fmla="*/ 298435 h 298435"/>
                <a:gd name="T18" fmla="*/ 98300 w 294902"/>
                <a:gd name="T19" fmla="*/ 223828 h 298435"/>
                <a:gd name="T20" fmla="*/ 0 w 294902"/>
                <a:gd name="T21" fmla="*/ 223826 h 298435"/>
                <a:gd name="T22" fmla="*/ 49149 w 294902"/>
                <a:gd name="T23" fmla="*/ 149218 h 298435"/>
                <a:gd name="T24" fmla="*/ 0 w 294902"/>
                <a:gd name="T25" fmla="*/ 74609 h 298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902" h="298435">
                  <a:moveTo>
                    <a:pt x="0" y="74609"/>
                  </a:moveTo>
                  <a:lnTo>
                    <a:pt x="98300" y="74607"/>
                  </a:lnTo>
                  <a:lnTo>
                    <a:pt x="147451" y="0"/>
                  </a:lnTo>
                  <a:lnTo>
                    <a:pt x="196602" y="74607"/>
                  </a:lnTo>
                  <a:lnTo>
                    <a:pt x="294902" y="74609"/>
                  </a:lnTo>
                  <a:lnTo>
                    <a:pt x="245753" y="149218"/>
                  </a:lnTo>
                  <a:lnTo>
                    <a:pt x="294902" y="223826"/>
                  </a:lnTo>
                  <a:lnTo>
                    <a:pt x="196602" y="223828"/>
                  </a:lnTo>
                  <a:lnTo>
                    <a:pt x="147451" y="298435"/>
                  </a:lnTo>
                  <a:lnTo>
                    <a:pt x="98300" y="223828"/>
                  </a:lnTo>
                  <a:lnTo>
                    <a:pt x="0" y="223826"/>
                  </a:lnTo>
                  <a:lnTo>
                    <a:pt x="49149" y="149218"/>
                  </a:lnTo>
                  <a:lnTo>
                    <a:pt x="0" y="74609"/>
                  </a:lnTo>
                  <a:close/>
                </a:path>
              </a:pathLst>
            </a:cu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625" name="6-Point Star 80"/>
            <p:cNvSpPr>
              <a:spLocks/>
            </p:cNvSpPr>
            <p:nvPr/>
          </p:nvSpPr>
          <p:spPr bwMode="auto">
            <a:xfrm>
              <a:off x="6410698" y="5638638"/>
              <a:ext cx="294902" cy="298435"/>
            </a:xfrm>
            <a:custGeom>
              <a:avLst/>
              <a:gdLst>
                <a:gd name="T0" fmla="*/ 0 w 294902"/>
                <a:gd name="T1" fmla="*/ 74609 h 298435"/>
                <a:gd name="T2" fmla="*/ 98300 w 294902"/>
                <a:gd name="T3" fmla="*/ 74607 h 298435"/>
                <a:gd name="T4" fmla="*/ 147451 w 294902"/>
                <a:gd name="T5" fmla="*/ 0 h 298435"/>
                <a:gd name="T6" fmla="*/ 196602 w 294902"/>
                <a:gd name="T7" fmla="*/ 74607 h 298435"/>
                <a:gd name="T8" fmla="*/ 294902 w 294902"/>
                <a:gd name="T9" fmla="*/ 74609 h 298435"/>
                <a:gd name="T10" fmla="*/ 245753 w 294902"/>
                <a:gd name="T11" fmla="*/ 149218 h 298435"/>
                <a:gd name="T12" fmla="*/ 294902 w 294902"/>
                <a:gd name="T13" fmla="*/ 223826 h 298435"/>
                <a:gd name="T14" fmla="*/ 196602 w 294902"/>
                <a:gd name="T15" fmla="*/ 223828 h 298435"/>
                <a:gd name="T16" fmla="*/ 147451 w 294902"/>
                <a:gd name="T17" fmla="*/ 298435 h 298435"/>
                <a:gd name="T18" fmla="*/ 98300 w 294902"/>
                <a:gd name="T19" fmla="*/ 223828 h 298435"/>
                <a:gd name="T20" fmla="*/ 0 w 294902"/>
                <a:gd name="T21" fmla="*/ 223826 h 298435"/>
                <a:gd name="T22" fmla="*/ 49149 w 294902"/>
                <a:gd name="T23" fmla="*/ 149218 h 298435"/>
                <a:gd name="T24" fmla="*/ 0 w 294902"/>
                <a:gd name="T25" fmla="*/ 74609 h 298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902" h="298435">
                  <a:moveTo>
                    <a:pt x="0" y="74609"/>
                  </a:moveTo>
                  <a:lnTo>
                    <a:pt x="98300" y="74607"/>
                  </a:lnTo>
                  <a:lnTo>
                    <a:pt x="147451" y="0"/>
                  </a:lnTo>
                  <a:lnTo>
                    <a:pt x="196602" y="74607"/>
                  </a:lnTo>
                  <a:lnTo>
                    <a:pt x="294902" y="74609"/>
                  </a:lnTo>
                  <a:lnTo>
                    <a:pt x="245753" y="149218"/>
                  </a:lnTo>
                  <a:lnTo>
                    <a:pt x="294902" y="223826"/>
                  </a:lnTo>
                  <a:lnTo>
                    <a:pt x="196602" y="223828"/>
                  </a:lnTo>
                  <a:lnTo>
                    <a:pt x="147451" y="298435"/>
                  </a:lnTo>
                  <a:lnTo>
                    <a:pt x="98300" y="223828"/>
                  </a:lnTo>
                  <a:lnTo>
                    <a:pt x="0" y="223826"/>
                  </a:lnTo>
                  <a:lnTo>
                    <a:pt x="49149" y="149218"/>
                  </a:lnTo>
                  <a:lnTo>
                    <a:pt x="0" y="74609"/>
                  </a:lnTo>
                  <a:close/>
                </a:path>
              </a:pathLst>
            </a:cu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057400" y="166255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  <a:hlinkClick r:id="rId5" action="ppaction://hlinksldjump"/>
              </a:rPr>
              <a:t></a:t>
            </a:r>
            <a:endParaRPr lang="en-US" sz="5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324100" y="593292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771900" y="3846008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293523" y="2727325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284123" y="3239943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-45063" y="5562600"/>
            <a:ext cx="876646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</a:rPr>
              <a:t>*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ngành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13529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hình ảnh\anh power\images-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1219200"/>
            <a:ext cx="469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66258" y="2362200"/>
            <a:ext cx="873528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ngành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công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nghiệp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phân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bố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rộng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khắp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</a:rPr>
              <a:t>nhưng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trung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đồng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bằng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ven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biển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D:\hình ảnh\anh power\images-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9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41" y="1067089"/>
            <a:ext cx="8928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381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-1385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71019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67253" y="1385802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sym typeface="Wingdings 2"/>
              </a:rPr>
              <a:t>*</a:t>
            </a:r>
            <a:r>
              <a:rPr lang="en-US" sz="3600" b="1" dirty="0" smtClean="0">
                <a:latin typeface="Times New Roman" pitchFamily="18" charset="0"/>
                <a:sym typeface="Wingdings 2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4 </a:t>
            </a:r>
            <a:r>
              <a:rPr lang="en-US" sz="2800" b="1" dirty="0" err="1">
                <a:latin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hoàn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thành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phiếu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bài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tập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</a:rPr>
              <a:t>: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Nhóm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4 ) 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phút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876" y="2463020"/>
            <a:ext cx="8817266" cy="42951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649682" y="2489488"/>
            <a:ext cx="3581400" cy="54552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VNI-Times" pitchFamily="2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VNI-Times" pitchFamily="2" charset="0"/>
              </a:rPr>
              <a:t>TẬP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5888"/>
              </p:ext>
            </p:extLst>
          </p:nvPr>
        </p:nvGraphicFramePr>
        <p:xfrm>
          <a:off x="192520" y="3872935"/>
          <a:ext cx="8551141" cy="1982788"/>
        </p:xfrm>
        <a:graphic>
          <a:graphicData uri="http://schemas.openxmlformats.org/drawingml/2006/table">
            <a:tbl>
              <a:tblPr/>
              <a:tblGrid>
                <a:gridCol w="2754049"/>
                <a:gridCol w="2898546"/>
                <a:gridCol w="2898546"/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33638" y="3028083"/>
            <a:ext cx="8779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1.Viết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039" y="5927208"/>
            <a:ext cx="862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2.Nêu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Chí Minh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Slide ảnh nền PowerPoint! (30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002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153150" y="5078412"/>
            <a:ext cx="5334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295900" y="876300"/>
            <a:ext cx="2667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5657850" y="574964"/>
            <a:ext cx="2667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362700" y="1356519"/>
            <a:ext cx="5334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6655377" y="990600"/>
            <a:ext cx="2667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5614555" y="786246"/>
            <a:ext cx="2667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5791200" y="990600"/>
            <a:ext cx="5334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6934200" y="3276600"/>
            <a:ext cx="228600" cy="1984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7436427" y="5050703"/>
            <a:ext cx="190500" cy="167481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auto">
          <a:xfrm>
            <a:off x="6591300" y="5174059"/>
            <a:ext cx="5334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6019800" y="5410200"/>
            <a:ext cx="762000" cy="685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200400" y="54864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Hồ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Chí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Minh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343400" y="12954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Hà Nội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629400" y="1295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Hải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Phòng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590925" y="762000"/>
            <a:ext cx="165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Việt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Trì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105400" y="-32183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Thái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005205" y="8763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Cẩm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Phả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0" name="Oval 43"/>
          <p:cNvSpPr>
            <a:spLocks noChangeArrowheads="1"/>
          </p:cNvSpPr>
          <p:nvPr/>
        </p:nvSpPr>
        <p:spPr bwMode="auto">
          <a:xfrm>
            <a:off x="6686550" y="5715000"/>
            <a:ext cx="5334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067550" y="57150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Vũng Tàu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219950" y="511294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Biên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Hòa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333750" y="4906963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Dầu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Một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107373" y="1937975"/>
            <a:ext cx="2819400" cy="388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94592" y="1853837"/>
            <a:ext cx="241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FFFF66"/>
                </a:solidFill>
                <a:latin typeface="Times New Roman" pitchFamily="18" charset="0"/>
              </a:rPr>
              <a:t>Chú</a:t>
            </a:r>
            <a:r>
              <a:rPr lang="en-US" sz="3200" b="1" u="sng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66"/>
                </a:solidFill>
                <a:latin typeface="Times New Roman" pitchFamily="18" charset="0"/>
              </a:rPr>
              <a:t>giải</a:t>
            </a:r>
            <a:r>
              <a:rPr lang="en-US" sz="3200" b="1" dirty="0">
                <a:solidFill>
                  <a:srgbClr val="FFFF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266700" y="2466251"/>
            <a:ext cx="762000" cy="685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457200" y="4452575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295400" y="2519432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lớn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309255" y="3475038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Lớn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302327" y="43164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Vừa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41" name="Oval 22"/>
          <p:cNvSpPr>
            <a:spLocks noChangeArrowheads="1"/>
          </p:cNvSpPr>
          <p:nvPr/>
        </p:nvSpPr>
        <p:spPr bwMode="auto">
          <a:xfrm>
            <a:off x="381000" y="3584213"/>
            <a:ext cx="5334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5825836" y="6019800"/>
            <a:ext cx="2286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3893127" y="5950527"/>
            <a:ext cx="1802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Cần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Thơ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7143750" y="4476531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Nha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7124700" y="3051174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̀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Nẵng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5993823" y="454317"/>
            <a:ext cx="20227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Phúc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Yên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42" grpId="0" animBg="1"/>
      <p:bldP spid="44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http://ihay.net/wp-content/uploads/2014/05/hinh-nen-powerpoint-de-thuo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85894"/>
              </p:ext>
            </p:extLst>
          </p:nvPr>
        </p:nvGraphicFramePr>
        <p:xfrm>
          <a:off x="342900" y="312263"/>
          <a:ext cx="8458200" cy="6233474"/>
        </p:xfrm>
        <a:graphic>
          <a:graphicData uri="http://schemas.openxmlformats.org/drawingml/2006/table">
            <a:tbl>
              <a:tblPr/>
              <a:tblGrid>
                <a:gridCol w="2395242"/>
                <a:gridCol w="2919202"/>
                <a:gridCol w="3143756"/>
              </a:tblGrid>
              <a:tr h="62450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06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 tâm vừa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Vũng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Dầu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376487" y="295640"/>
            <a:ext cx="493814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ngành cơ k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0"/>
            <a:ext cx="4019550" cy="2190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9" name="Picture 7" descr="một góc khu công nghiệp thang 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305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066800" y="3886200"/>
            <a:ext cx="624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 góc của khu công nghiệp Thăng Long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334000" y="6477000"/>
            <a:ext cx="31353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 khí chế tạo ô tô</a:t>
            </a:r>
          </a:p>
        </p:txBody>
      </p:sp>
      <p:pic>
        <p:nvPicPr>
          <p:cNvPr id="13323" name="Picture 11" descr="205239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286250"/>
            <a:ext cx="3629025" cy="2190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09600" y="647700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9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1" grpId="0"/>
      <p:bldP spid="13322" grpId="0"/>
      <p:bldP spid="133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74013" y="119390"/>
            <a:ext cx="7929350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6576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219200" y="3505200"/>
            <a:ext cx="685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Khánh</a:t>
            </a:r>
            <a:endParaRPr lang="en-US" sz="2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133975" y="6477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Nẵng</a:t>
            </a:r>
            <a:endParaRPr lang="en-US" sz="2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66725" y="64770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Chu Lai</a:t>
            </a:r>
          </a:p>
        </p:txBody>
      </p:sp>
    </p:spTree>
    <p:extLst>
      <p:ext uri="{BB962C8B-B14F-4D97-AF65-F5344CB8AC3E}">
        <p14:creationId xmlns:p14="http://schemas.microsoft.com/office/powerpoint/2010/main" val="188761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4" grpId="0"/>
      <p:bldP spid="16395" grpId="0"/>
      <p:bldP spid="163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87035" y="69273"/>
            <a:ext cx="880456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pic>
        <p:nvPicPr>
          <p:cNvPr id="30725" name="Picture 5" descr="KCN_BinhChi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40327" y="3657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9" name="Picture 9" descr="KCN_TanB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886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334000" y="3699164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Chiểu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489864" y="6477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Image result for hình ảnh các khu công nghiệp ở thành phố hồ chí 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166885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hình ảnh các khu công nghiệp ở thành phố hồ chí  m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5" y="4181302"/>
            <a:ext cx="4013489" cy="221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7035" y="6457890"/>
            <a:ext cx="413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Hiệp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Phước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6" descr="khu công nghiệp biên hò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Group 15"/>
          <p:cNvGrpSpPr>
            <a:grpSpLocks/>
          </p:cNvGrpSpPr>
          <p:nvPr/>
        </p:nvGrpSpPr>
        <p:grpSpPr bwMode="auto">
          <a:xfrm>
            <a:off x="4572000" y="609600"/>
            <a:ext cx="4572000" cy="6248400"/>
            <a:chOff x="2880" y="384"/>
            <a:chExt cx="2880" cy="3936"/>
          </a:xfrm>
        </p:grpSpPr>
        <p:pic>
          <p:nvPicPr>
            <p:cNvPr id="28680" name="Picture 5" descr="dây chuyếnản xuất mủ cao su Đòng N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4"/>
              <a:ext cx="2880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3360" y="4128"/>
              <a:ext cx="17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Chế biến mủ cao su</a:t>
              </a:r>
            </a:p>
          </p:txBody>
        </p:sp>
      </p:grpSp>
      <p:grpSp>
        <p:nvGrpSpPr>
          <p:cNvPr id="28677" name="Group 14"/>
          <p:cNvGrpSpPr>
            <a:grpSpLocks/>
          </p:cNvGrpSpPr>
          <p:nvPr/>
        </p:nvGrpSpPr>
        <p:grpSpPr bwMode="auto">
          <a:xfrm>
            <a:off x="0" y="457200"/>
            <a:ext cx="4572000" cy="3276600"/>
            <a:chOff x="0" y="288"/>
            <a:chExt cx="2880" cy="2064"/>
          </a:xfrm>
        </p:grpSpPr>
        <p:pic>
          <p:nvPicPr>
            <p:cNvPr id="28678" name="Picture 7" descr="cabasa200512201033511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2880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13"/>
            <p:cNvSpPr txBox="1">
              <a:spLocks noChangeArrowheads="1"/>
            </p:cNvSpPr>
            <p:nvPr/>
          </p:nvSpPr>
          <p:spPr bwMode="auto">
            <a:xfrm>
              <a:off x="0" y="336"/>
              <a:ext cx="28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Chế biến hải sản xuất khẩu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6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"/>
            <a:ext cx="9144000" cy="62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324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Lộc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56302"/>
            <a:ext cx="4051301" cy="26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86" y="1981200"/>
            <a:ext cx="43307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3026965"/>
            <a:ext cx="3968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4" y="2953434"/>
            <a:ext cx="4572001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19" y="2591196"/>
            <a:ext cx="429736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5" y="1165514"/>
            <a:ext cx="53482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" y="473074"/>
            <a:ext cx="5894388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130006" y="1574006"/>
            <a:ext cx="3581400" cy="2905919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bandatnendongnai.vn/wp-content/uploads/2018/07/khu-cong-nghiep-long-d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 công nghiệp Long Th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http://khohinhnen.com/wp-content/uploads/2014/08/hinh-nen-powerpoint-de-thuong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381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-1385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71019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trung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tâm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nghiệp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ta: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25236" y="2363426"/>
            <a:ext cx="7502236" cy="1570038"/>
          </a:xfrm>
          <a:prstGeom prst="rect">
            <a:avLst/>
          </a:pr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Nêu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thuận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lợi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phố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Hồ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Chí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trở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trung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tâm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nghiệp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2" name="Picture 6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1145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5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http://photoservice.clubs.go.vn/mediastore/club/0/0/117/1178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743200" y="2438400"/>
            <a:ext cx="3581400" cy="1828800"/>
          </a:xfrm>
          <a:prstGeom prst="ellipse">
            <a:avLst/>
          </a:prstGeom>
          <a:solidFill>
            <a:srgbClr val="3333FF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Trung tâm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công nghiệp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T.P Hồ Chí Minh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2400" y="2133600"/>
            <a:ext cx="2057400" cy="18288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Giao thông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Thuận lợi</a:t>
            </a: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209800" y="3200400"/>
            <a:ext cx="533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290946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114300" y="-10065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602673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096000"/>
            <a:ext cx="7848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kiện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Chí Minh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655" name="Picture 4" descr="http://vietanexpress.com/uploads/images/chuyen-phat-nhanh-tp-ho-chi-minh-di-nuoc-ngoa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939861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6" descr="http://www.vietnamtourism.com/imguploads/tourist/en/2011/TPHCM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852" y="0"/>
              <a:ext cx="4235148" cy="356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8" descr="http://mw2.google.com/mw-panoramio/photos/medium/388007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320148"/>
              <a:ext cx="49530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10" descr="http://www.hochiminhcity.gov.vn/SiteAssets/images/newsdefault.jpg;wa8f3d0007db95f6d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600"/>
              <a:ext cx="4505959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6200" y="839433"/>
            <a:ext cx="8915400" cy="54476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thuận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lợi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mối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miền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̣. Có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̣,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thủy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dàng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ở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http://photoservice.clubs.go.vn/mediastore/club/0/0/117/1178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743200" y="2438400"/>
            <a:ext cx="3581400" cy="1828800"/>
          </a:xfrm>
          <a:prstGeom prst="ellipse">
            <a:avLst/>
          </a:prstGeom>
          <a:solidFill>
            <a:srgbClr val="3333FF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Trung tâm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công nghiệp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T.P Hồ Chí Minh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781800" y="2209800"/>
            <a:ext cx="2057400" cy="19050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kĩ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thuật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2400" y="2133600"/>
            <a:ext cx="2057400" cy="18288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Thuận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lợi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6324600" y="3276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209800" y="3200400"/>
            <a:ext cx="533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290946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114300" y="-10065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602673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096000"/>
            <a:ext cx="7848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kiện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Chí Minh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655" name="Picture 4" descr="http://vietanexpress.com/uploads/images/chuyen-phat-nhanh-tp-ho-chi-minh-di-nuoc-ngoa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939861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6" descr="http://www.vietnamtourism.com/imguploads/tourist/en/2011/TPHCM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852" y="0"/>
              <a:ext cx="4235148" cy="356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8" descr="http://mw2.google.com/mw-panoramio/photos/medium/388007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320148"/>
              <a:ext cx="49530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10" descr="http://www.hochiminhcity.gov.vn/SiteAssets/images/newsdefault.jpg;wa8f3d0007db95f6d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600"/>
              <a:ext cx="4505959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259" y="1810656"/>
            <a:ext cx="8915400" cy="3505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phố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Hồ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Chí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Minh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kĩ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thuật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nhất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đất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điều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kiện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thuận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đê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̉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phát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triển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nghiệp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đòi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hỏi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kĩ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thuật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nghệ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18396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http://photoservice.clubs.go.vn/mediastore/club/0/0/117/1178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743200" y="2438400"/>
            <a:ext cx="3581400" cy="1828800"/>
          </a:xfrm>
          <a:prstGeom prst="ellipse">
            <a:avLst/>
          </a:prstGeom>
          <a:solidFill>
            <a:srgbClr val="3333FF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Trung tâm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công nghiệp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T.P Hồ Chí Minh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953000" y="4572000"/>
            <a:ext cx="3733800" cy="13716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Đầu tư nước ngoài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781800" y="2209800"/>
            <a:ext cx="2057400" cy="19050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Trung tâm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văn hóa,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khoa học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kĩ thuật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2400" y="2133600"/>
            <a:ext cx="2057400" cy="18288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Giao thông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Thuận lợi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6324600" y="3276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 flipV="1">
            <a:off x="5867400" y="3962400"/>
            <a:ext cx="762000" cy="609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209800" y="3200400"/>
            <a:ext cx="533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290946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114300" y="-10065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602673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096000"/>
            <a:ext cx="7848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kiện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Chí Minh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655" name="Picture 4" descr="http://vietanexpress.com/uploads/images/chuyen-phat-nhanh-tp-ho-chi-minh-di-nuoc-ngoa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939861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6" descr="http://www.vietnamtourism.com/imguploads/tourist/en/2011/TPHCM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852" y="0"/>
              <a:ext cx="4235148" cy="356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8" descr="http://mw2.google.com/mw-panoramio/photos/medium/388007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320148"/>
              <a:ext cx="49530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10" descr="http://www.hochiminhcity.gov.vn/SiteAssets/images/newsdefault.jpg;wa8f3d0007db95f6d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600"/>
              <a:ext cx="4505959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6065" y="2614880"/>
            <a:ext cx="8859788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</a:rPr>
              <a:t>   -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Thành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phố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Hồ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Chí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Minh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có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nguồn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</a:rPr>
              <a:t>tư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</a:rPr>
              <a:t>lớn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</a:rPr>
              <a:t>ngoài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2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http://photoservice.clubs.go.vn/mediastore/club/0/0/117/1178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743200" y="2438400"/>
            <a:ext cx="3581400" cy="1828800"/>
          </a:xfrm>
          <a:prstGeom prst="ellipse">
            <a:avLst/>
          </a:prstGeom>
          <a:solidFill>
            <a:srgbClr val="3333FF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nghiệp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T.P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</a:rPr>
              <a:t> Minh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953000" y="4572000"/>
            <a:ext cx="3733800" cy="13716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ngoài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781800" y="2209800"/>
            <a:ext cx="2057400" cy="19050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Trung tâm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văn hóa,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khoa học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kĩ thuật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81000" y="4572000"/>
            <a:ext cx="3733800" cy="13716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đúc</a:t>
            </a:r>
            <a:r>
              <a:rPr lang="en-US" sz="2800" b="1" dirty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cao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2400" y="2133600"/>
            <a:ext cx="2057400" cy="18288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Giao thông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Thuận lợi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6324600" y="3276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 flipV="1">
            <a:off x="5867400" y="3962400"/>
            <a:ext cx="762000" cy="609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2514600" y="4038600"/>
            <a:ext cx="8382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209800" y="3200400"/>
            <a:ext cx="533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290946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114300" y="-10065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602673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096000"/>
            <a:ext cx="7848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kiện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Chí Minh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ihay.net/wp-content/uploads/2014/05/hinh-nen-powerpoint-de-thuo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3060918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rẻ,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kiếm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́ trị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khẩu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5800" y="2139266"/>
            <a:ext cx="7885112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Nghê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̀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̉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có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̀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̀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đối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với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đời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sống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440531" y="1393680"/>
            <a:ext cx="4200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CŨ.</a:t>
            </a:r>
          </a:p>
        </p:txBody>
      </p:sp>
      <p:pic>
        <p:nvPicPr>
          <p:cNvPr id="17" name="Picture 6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9" y="1838254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6" descr="Picture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9" y="-145688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655" name="Picture 4" descr="http://vietanexpress.com/uploads/images/chuyen-phat-nhanh-tp-ho-chi-minh-di-nuoc-ngoa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939861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6" descr="http://www.vietnamtourism.com/imguploads/tourist/en/2011/TPHCM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852" y="0"/>
              <a:ext cx="4235148" cy="356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8" descr="http://mw2.google.com/mw-panoramio/photos/medium/388007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320148"/>
              <a:ext cx="49530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10" descr="http://www.hochiminhcity.gov.vn/SiteAssets/images/newsdefault.jpg;wa8f3d0007db95f6d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600"/>
              <a:ext cx="4505959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5612" y="2039762"/>
            <a:ext cx="8859788" cy="36625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đúc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dồi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dào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kích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http://photoservice.clubs.go.vn/mediastore/club/0/0/117/1178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743200" y="2438400"/>
            <a:ext cx="3581400" cy="1828800"/>
          </a:xfrm>
          <a:prstGeom prst="ellipse">
            <a:avLst/>
          </a:prstGeom>
          <a:solidFill>
            <a:srgbClr val="3333FF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Trung tâm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công nghiệp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T.P Hồ Chí Minh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4600" y="1066800"/>
            <a:ext cx="3886200" cy="9906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Ở </a:t>
            </a:r>
            <a:r>
              <a:rPr lang="en-US" sz="2800" b="1" dirty="0" err="1">
                <a:latin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lương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953000" y="4572000"/>
            <a:ext cx="3733800" cy="13716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Đầu tư nước ngoài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781800" y="2209800"/>
            <a:ext cx="2057400" cy="19050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Trung tâm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văn hóa,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khoa học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kĩ thuật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81000" y="4572000"/>
            <a:ext cx="3733800" cy="13716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đúc</a:t>
            </a:r>
            <a:r>
              <a:rPr lang="en-US" sz="2800" b="1" dirty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cao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2400" y="2133600"/>
            <a:ext cx="2057400" cy="18288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Giao thông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Thuận lợi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495800" y="2057400"/>
            <a:ext cx="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6324600" y="3276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 flipV="1">
            <a:off x="5867400" y="3962400"/>
            <a:ext cx="762000" cy="609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2514600" y="4038600"/>
            <a:ext cx="8382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209800" y="3200400"/>
            <a:ext cx="533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290946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114300" y="-10065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602673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096000"/>
            <a:ext cx="7848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kiện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Chí Minh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655" name="Picture 4" descr="http://vietanexpress.com/uploads/images/chuyen-phat-nhanh-tp-ho-chi-minh-di-nuoc-ngoa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939861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6" descr="http://www.vietnamtourism.com/imguploads/tourist/en/2011/TPHCM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852" y="0"/>
              <a:ext cx="4235148" cy="356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8" descr="http://mw2.google.com/mw-panoramio/photos/medium/388007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320148"/>
              <a:ext cx="49530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10" descr="http://www.hochiminhcity.gov.vn/SiteAssets/images/newsdefault.jpg;wa8f3d0007db95f6d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600"/>
              <a:ext cx="4505959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6317" y="593212"/>
            <a:ext cx="8935988" cy="5940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́: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http://photoservice.clubs.go.vn/mediastore/club/0/0/117/1178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743200" y="2438400"/>
            <a:ext cx="3581400" cy="1828800"/>
          </a:xfrm>
          <a:prstGeom prst="ellipse">
            <a:avLst/>
          </a:prstGeom>
          <a:solidFill>
            <a:srgbClr val="3333FF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Trung tâm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công nghiệp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T.P Hồ Chí Minh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4600" y="1066800"/>
            <a:ext cx="3886200" cy="9906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Ở </a:t>
            </a:r>
            <a:r>
              <a:rPr lang="en-US" sz="2800" b="1" dirty="0" err="1">
                <a:latin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lương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953000" y="4572000"/>
            <a:ext cx="3733800" cy="13716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Đầu tư nước ngoài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781800" y="2209800"/>
            <a:ext cx="2057400" cy="19050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Trung tâm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văn hóa,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khoa học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kĩ thuật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81000" y="4572000"/>
            <a:ext cx="3733800" cy="13716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đúc</a:t>
            </a:r>
            <a:r>
              <a:rPr lang="en-US" sz="2800" b="1" dirty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cao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2400" y="2133600"/>
            <a:ext cx="2057400" cy="18288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Giao thông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Thuận lợi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495800" y="2057400"/>
            <a:ext cx="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6324600" y="3276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 flipV="1">
            <a:off x="5867400" y="3962400"/>
            <a:ext cx="762000" cy="609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2514600" y="4038600"/>
            <a:ext cx="8382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209800" y="3200400"/>
            <a:ext cx="533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290946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114300" y="-10065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602673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096000"/>
            <a:ext cx="7848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kiện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Chí Minh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4949825"/>
            <a:ext cx="3521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C:\Users\TranLinh11981\Deskto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20638"/>
            <a:ext cx="917416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949825"/>
            <a:ext cx="341153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4933950"/>
            <a:ext cx="30289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4779963"/>
            <a:ext cx="26590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4006850"/>
            <a:ext cx="2955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4445000"/>
            <a:ext cx="15160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3116263"/>
            <a:ext cx="24209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3455988"/>
            <a:ext cx="24098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3470275"/>
            <a:ext cx="23574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3324225"/>
            <a:ext cx="23606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965450"/>
            <a:ext cx="2409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662238"/>
            <a:ext cx="22415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559050"/>
            <a:ext cx="293131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Cover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622425"/>
            <a:ext cx="29559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Cover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982788"/>
            <a:ext cx="25574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01" y="1207942"/>
            <a:ext cx="318431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1212850"/>
            <a:ext cx="31384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2" descr="Cover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975519"/>
            <a:ext cx="279587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439738"/>
            <a:ext cx="32813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42900"/>
            <a:ext cx="3411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39700"/>
            <a:ext cx="32718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 descr="Cover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219">
            <a:off x="1254156" y="1030853"/>
            <a:ext cx="2551926" cy="167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 descr="Cover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-64224"/>
            <a:ext cx="3985893" cy="21978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exagon 3"/>
          <p:cNvSpPr/>
          <p:nvPr/>
        </p:nvSpPr>
        <p:spPr>
          <a:xfrm>
            <a:off x="62057" y="2024205"/>
            <a:ext cx="1752600" cy="1539875"/>
          </a:xfrm>
          <a:prstGeom prst="hexagon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0068" y="418229"/>
            <a:ext cx="222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  <a:cs typeface="Times New Roman" pitchFamily="18" charset="0"/>
              </a:rPr>
              <a:t>,</a:t>
            </a:r>
            <a:r>
              <a:rPr lang="en-US" sz="2000" b="1" dirty="0" err="1" smtClean="0">
                <a:latin typeface="+mj-lt"/>
                <a:cs typeface="Times New Roman" pitchFamily="18" charset="0"/>
              </a:rPr>
              <a:t>Luyện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+mj-lt"/>
                <a:cs typeface="Times New Roman" pitchFamily="18" charset="0"/>
              </a:rPr>
              <a:t>kim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+mj-lt"/>
                <a:cs typeface="Times New Roman" pitchFamily="18" charset="0"/>
              </a:rPr>
              <a:t>hóa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+mj-lt"/>
                <a:cs typeface="Times New Roman" pitchFamily="18" charset="0"/>
              </a:rPr>
              <a:t>chất</a:t>
            </a:r>
            <a:endParaRPr lang="en-US" sz="20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6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-thuong-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2362200"/>
            <a:ext cx="21336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DẶN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DÒ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905000"/>
            <a:ext cx="2057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895600"/>
            <a:ext cx="21336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tải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ag0031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3" y="0"/>
            <a:ext cx="15890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2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khohinhnen.com/wp-content/uploads/2014/08/hinh-nen-powerpoint-de-thuong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65564" y="1073727"/>
            <a:ext cx="7162800" cy="2971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Cám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quy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́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thầy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cô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và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các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em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đã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lắng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nghe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3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219200"/>
            <a:ext cx="469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Picture 7" descr="1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105400" cy="472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34636" y="6400800"/>
            <a:ext cx="5070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Lược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Việt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9" descr="images_1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15238"/>
            <a:ext cx="15605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images_1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115238"/>
            <a:ext cx="1560512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486400" y="1905000"/>
            <a:ext cx="3200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nghành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a-pa-tit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6629400" y="2895600"/>
            <a:ext cx="599209" cy="327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nghiệp (T)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219200"/>
            <a:ext cx="469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4" descr="Luoc do khu cong nghi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5" y="1676400"/>
            <a:ext cx="434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407727" y="1096963"/>
            <a:ext cx="228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FF3300"/>
                </a:solidFill>
                <a:latin typeface="Times New Roman" pitchFamily="18" charset="0"/>
              </a:rPr>
              <a:t>Chú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91200" y="3602038"/>
            <a:ext cx="25146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Quặng A-pa-tít</a:t>
            </a: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00600" y="4165600"/>
            <a:ext cx="762000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41875" y="4876800"/>
            <a:ext cx="7620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0" y="2825750"/>
            <a:ext cx="45720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      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Khai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thác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dầu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mỏ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0" y="1949450"/>
            <a:ext cx="36576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   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Khai thác than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1" name="Oval 22"/>
          <p:cNvSpPr>
            <a:spLocks noChangeArrowheads="1"/>
          </p:cNvSpPr>
          <p:nvPr/>
        </p:nvSpPr>
        <p:spPr bwMode="auto">
          <a:xfrm>
            <a:off x="4906963" y="3621088"/>
            <a:ext cx="609600" cy="6096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Vrinda" pitchFamily="2" charset="0"/>
              </a:rPr>
              <a:t>A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715000" y="4311650"/>
            <a:ext cx="33528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Máy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nhiệt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5715000" y="5029200"/>
            <a:ext cx="34290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Máy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thủy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64110" y="2038666"/>
            <a:ext cx="563564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/>
          <p:cNvSpPr/>
          <p:nvPr/>
        </p:nvSpPr>
        <p:spPr>
          <a:xfrm>
            <a:off x="4952999" y="2825750"/>
            <a:ext cx="650875" cy="519113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41875" y="2667000"/>
            <a:ext cx="873125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31" grpId="0" animBg="1"/>
      <p:bldP spid="32" grpId="0"/>
      <p:bldP spid="33" grpId="0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81000" y="4114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00">
              <a:latin typeface="Arial Black" pitchFamily="34" charset="0"/>
            </a:endParaRP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667000" y="3581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00">
              <a:latin typeface="Arial Black" pitchFamily="34" charset="0"/>
            </a:endParaRP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1905000" y="4953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latin typeface="Arial Black" pitchFamily="34" charset="0"/>
            </a:endParaRPr>
          </a:p>
        </p:txBody>
      </p:sp>
      <p:pic>
        <p:nvPicPr>
          <p:cNvPr id="68614" name="Picture 7" descr="1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0"/>
            <a:ext cx="9144000" cy="62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114800" y="762000"/>
            <a:ext cx="358184" cy="322263"/>
            <a:chOff x="1143000" y="623888"/>
            <a:chExt cx="457200" cy="442912"/>
          </a:xfrm>
        </p:grpSpPr>
        <p:sp>
          <p:nvSpPr>
            <p:cNvPr id="9" name="Oval 8"/>
            <p:cNvSpPr/>
            <p:nvPr/>
          </p:nvSpPr>
          <p:spPr>
            <a:xfrm>
              <a:off x="1143000" y="623888"/>
              <a:ext cx="457200" cy="44291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71588" y="728616"/>
              <a:ext cx="228600" cy="216002"/>
            </a:xfrm>
            <a:prstGeom prst="rect">
              <a:avLst/>
            </a:prstGeom>
            <a:solidFill>
              <a:srgbClr val="00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10968" name="Group 24"/>
          <p:cNvGrpSpPr>
            <a:grpSpLocks/>
          </p:cNvGrpSpPr>
          <p:nvPr/>
        </p:nvGrpSpPr>
        <p:grpSpPr bwMode="auto">
          <a:xfrm>
            <a:off x="3849485" y="4516582"/>
            <a:ext cx="1905000" cy="1219200"/>
            <a:chOff x="2880" y="3264"/>
            <a:chExt cx="960" cy="1056"/>
          </a:xfrm>
        </p:grpSpPr>
        <p:grpSp>
          <p:nvGrpSpPr>
            <p:cNvPr id="68626" name="Group 13"/>
            <p:cNvGrpSpPr>
              <a:grpSpLocks/>
            </p:cNvGrpSpPr>
            <p:nvPr/>
          </p:nvGrpSpPr>
          <p:grpSpPr bwMode="auto">
            <a:xfrm>
              <a:off x="3072" y="3744"/>
              <a:ext cx="240" cy="240"/>
              <a:chOff x="1008" y="960"/>
              <a:chExt cx="384" cy="384"/>
            </a:xfrm>
          </p:grpSpPr>
          <p:sp>
            <p:nvSpPr>
              <p:cNvPr id="68639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40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  <p:grpSp>
          <p:nvGrpSpPr>
            <p:cNvPr id="68627" name="Group 13"/>
            <p:cNvGrpSpPr>
              <a:grpSpLocks/>
            </p:cNvGrpSpPr>
            <p:nvPr/>
          </p:nvGrpSpPr>
          <p:grpSpPr bwMode="auto">
            <a:xfrm>
              <a:off x="3360" y="3504"/>
              <a:ext cx="288" cy="288"/>
              <a:chOff x="1008" y="960"/>
              <a:chExt cx="384" cy="384"/>
            </a:xfrm>
          </p:grpSpPr>
          <p:sp>
            <p:nvSpPr>
              <p:cNvPr id="68637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38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  <p:grpSp>
          <p:nvGrpSpPr>
            <p:cNvPr id="68628" name="Group 13"/>
            <p:cNvGrpSpPr>
              <a:grpSpLocks/>
            </p:cNvGrpSpPr>
            <p:nvPr/>
          </p:nvGrpSpPr>
          <p:grpSpPr bwMode="auto">
            <a:xfrm>
              <a:off x="3552" y="3264"/>
              <a:ext cx="288" cy="240"/>
              <a:chOff x="1008" y="960"/>
              <a:chExt cx="384" cy="384"/>
            </a:xfrm>
          </p:grpSpPr>
          <p:sp>
            <p:nvSpPr>
              <p:cNvPr id="68635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36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  <p:grpSp>
          <p:nvGrpSpPr>
            <p:cNvPr id="68629" name="Group 13"/>
            <p:cNvGrpSpPr>
              <a:grpSpLocks/>
            </p:cNvGrpSpPr>
            <p:nvPr/>
          </p:nvGrpSpPr>
          <p:grpSpPr bwMode="auto">
            <a:xfrm>
              <a:off x="2880" y="3984"/>
              <a:ext cx="240" cy="240"/>
              <a:chOff x="1008" y="960"/>
              <a:chExt cx="384" cy="384"/>
            </a:xfrm>
          </p:grpSpPr>
          <p:sp>
            <p:nvSpPr>
              <p:cNvPr id="68633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34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  <p:grpSp>
          <p:nvGrpSpPr>
            <p:cNvPr id="68630" name="Group 13"/>
            <p:cNvGrpSpPr>
              <a:grpSpLocks/>
            </p:cNvGrpSpPr>
            <p:nvPr/>
          </p:nvGrpSpPr>
          <p:grpSpPr bwMode="auto">
            <a:xfrm>
              <a:off x="3552" y="4080"/>
              <a:ext cx="240" cy="240"/>
              <a:chOff x="1008" y="960"/>
              <a:chExt cx="384" cy="384"/>
            </a:xfrm>
          </p:grpSpPr>
          <p:sp>
            <p:nvSpPr>
              <p:cNvPr id="68631" name="Oval 11"/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68632" name="AutoShape 12"/>
              <p:cNvSpPr>
                <a:spLocks noChangeArrowheads="1"/>
              </p:cNvSpPr>
              <p:nvPr/>
            </p:nvSpPr>
            <p:spPr bwMode="auto">
              <a:xfrm flipV="1">
                <a:off x="1056" y="1056"/>
                <a:ext cx="288" cy="192"/>
              </a:xfrm>
              <a:prstGeom prst="flowChartManualOperation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800">
                  <a:latin typeface="Tahoma" pitchFamily="34" charset="0"/>
                </a:endParaRPr>
              </a:p>
            </p:txBody>
          </p:sp>
        </p:grpSp>
      </p:grpSp>
      <p:sp>
        <p:nvSpPr>
          <p:cNvPr id="59" name="Oval 58"/>
          <p:cNvSpPr/>
          <p:nvPr/>
        </p:nvSpPr>
        <p:spPr>
          <a:xfrm>
            <a:off x="1371600" y="228600"/>
            <a:ext cx="381000" cy="3429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A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617508" y="820088"/>
            <a:ext cx="685800" cy="4337050"/>
            <a:chOff x="6182387" y="2514600"/>
            <a:chExt cx="523213" cy="3422473"/>
          </a:xfrm>
        </p:grpSpPr>
        <p:sp>
          <p:nvSpPr>
            <p:cNvPr id="68624" name="6-Point Star 59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6182387" y="2514600"/>
              <a:ext cx="294902" cy="298435"/>
            </a:xfrm>
            <a:custGeom>
              <a:avLst/>
              <a:gdLst>
                <a:gd name="T0" fmla="*/ 0 w 294902"/>
                <a:gd name="T1" fmla="*/ 74609 h 298435"/>
                <a:gd name="T2" fmla="*/ 98300 w 294902"/>
                <a:gd name="T3" fmla="*/ 74607 h 298435"/>
                <a:gd name="T4" fmla="*/ 147451 w 294902"/>
                <a:gd name="T5" fmla="*/ 0 h 298435"/>
                <a:gd name="T6" fmla="*/ 196602 w 294902"/>
                <a:gd name="T7" fmla="*/ 74607 h 298435"/>
                <a:gd name="T8" fmla="*/ 294902 w 294902"/>
                <a:gd name="T9" fmla="*/ 74609 h 298435"/>
                <a:gd name="T10" fmla="*/ 245753 w 294902"/>
                <a:gd name="T11" fmla="*/ 149218 h 298435"/>
                <a:gd name="T12" fmla="*/ 294902 w 294902"/>
                <a:gd name="T13" fmla="*/ 223826 h 298435"/>
                <a:gd name="T14" fmla="*/ 196602 w 294902"/>
                <a:gd name="T15" fmla="*/ 223828 h 298435"/>
                <a:gd name="T16" fmla="*/ 147451 w 294902"/>
                <a:gd name="T17" fmla="*/ 298435 h 298435"/>
                <a:gd name="T18" fmla="*/ 98300 w 294902"/>
                <a:gd name="T19" fmla="*/ 223828 h 298435"/>
                <a:gd name="T20" fmla="*/ 0 w 294902"/>
                <a:gd name="T21" fmla="*/ 223826 h 298435"/>
                <a:gd name="T22" fmla="*/ 49149 w 294902"/>
                <a:gd name="T23" fmla="*/ 149218 h 298435"/>
                <a:gd name="T24" fmla="*/ 0 w 294902"/>
                <a:gd name="T25" fmla="*/ 74609 h 298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902" h="298435">
                  <a:moveTo>
                    <a:pt x="0" y="74609"/>
                  </a:moveTo>
                  <a:lnTo>
                    <a:pt x="98300" y="74607"/>
                  </a:lnTo>
                  <a:lnTo>
                    <a:pt x="147451" y="0"/>
                  </a:lnTo>
                  <a:lnTo>
                    <a:pt x="196602" y="74607"/>
                  </a:lnTo>
                  <a:lnTo>
                    <a:pt x="294902" y="74609"/>
                  </a:lnTo>
                  <a:lnTo>
                    <a:pt x="245753" y="149218"/>
                  </a:lnTo>
                  <a:lnTo>
                    <a:pt x="294902" y="223826"/>
                  </a:lnTo>
                  <a:lnTo>
                    <a:pt x="196602" y="223828"/>
                  </a:lnTo>
                  <a:lnTo>
                    <a:pt x="147451" y="298435"/>
                  </a:lnTo>
                  <a:lnTo>
                    <a:pt x="98300" y="223828"/>
                  </a:lnTo>
                  <a:lnTo>
                    <a:pt x="0" y="223826"/>
                  </a:lnTo>
                  <a:lnTo>
                    <a:pt x="49149" y="149218"/>
                  </a:lnTo>
                  <a:lnTo>
                    <a:pt x="0" y="74609"/>
                  </a:lnTo>
                  <a:close/>
                </a:path>
              </a:pathLst>
            </a:cu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625" name="6-Point Star 80"/>
            <p:cNvSpPr>
              <a:spLocks/>
            </p:cNvSpPr>
            <p:nvPr/>
          </p:nvSpPr>
          <p:spPr bwMode="auto">
            <a:xfrm>
              <a:off x="6410698" y="5638638"/>
              <a:ext cx="294902" cy="298435"/>
            </a:xfrm>
            <a:custGeom>
              <a:avLst/>
              <a:gdLst>
                <a:gd name="T0" fmla="*/ 0 w 294902"/>
                <a:gd name="T1" fmla="*/ 74609 h 298435"/>
                <a:gd name="T2" fmla="*/ 98300 w 294902"/>
                <a:gd name="T3" fmla="*/ 74607 h 298435"/>
                <a:gd name="T4" fmla="*/ 147451 w 294902"/>
                <a:gd name="T5" fmla="*/ 0 h 298435"/>
                <a:gd name="T6" fmla="*/ 196602 w 294902"/>
                <a:gd name="T7" fmla="*/ 74607 h 298435"/>
                <a:gd name="T8" fmla="*/ 294902 w 294902"/>
                <a:gd name="T9" fmla="*/ 74609 h 298435"/>
                <a:gd name="T10" fmla="*/ 245753 w 294902"/>
                <a:gd name="T11" fmla="*/ 149218 h 298435"/>
                <a:gd name="T12" fmla="*/ 294902 w 294902"/>
                <a:gd name="T13" fmla="*/ 223826 h 298435"/>
                <a:gd name="T14" fmla="*/ 196602 w 294902"/>
                <a:gd name="T15" fmla="*/ 223828 h 298435"/>
                <a:gd name="T16" fmla="*/ 147451 w 294902"/>
                <a:gd name="T17" fmla="*/ 298435 h 298435"/>
                <a:gd name="T18" fmla="*/ 98300 w 294902"/>
                <a:gd name="T19" fmla="*/ 223828 h 298435"/>
                <a:gd name="T20" fmla="*/ 0 w 294902"/>
                <a:gd name="T21" fmla="*/ 223826 h 298435"/>
                <a:gd name="T22" fmla="*/ 49149 w 294902"/>
                <a:gd name="T23" fmla="*/ 149218 h 298435"/>
                <a:gd name="T24" fmla="*/ 0 w 294902"/>
                <a:gd name="T25" fmla="*/ 74609 h 298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902" h="298435">
                  <a:moveTo>
                    <a:pt x="0" y="74609"/>
                  </a:moveTo>
                  <a:lnTo>
                    <a:pt x="98300" y="74607"/>
                  </a:lnTo>
                  <a:lnTo>
                    <a:pt x="147451" y="0"/>
                  </a:lnTo>
                  <a:lnTo>
                    <a:pt x="196602" y="74607"/>
                  </a:lnTo>
                  <a:lnTo>
                    <a:pt x="294902" y="74609"/>
                  </a:lnTo>
                  <a:lnTo>
                    <a:pt x="245753" y="149218"/>
                  </a:lnTo>
                  <a:lnTo>
                    <a:pt x="294902" y="223826"/>
                  </a:lnTo>
                  <a:lnTo>
                    <a:pt x="196602" y="223828"/>
                  </a:lnTo>
                  <a:lnTo>
                    <a:pt x="147451" y="298435"/>
                  </a:lnTo>
                  <a:lnTo>
                    <a:pt x="98300" y="223828"/>
                  </a:lnTo>
                  <a:lnTo>
                    <a:pt x="0" y="223826"/>
                  </a:lnTo>
                  <a:lnTo>
                    <a:pt x="49149" y="149218"/>
                  </a:lnTo>
                  <a:lnTo>
                    <a:pt x="0" y="74609"/>
                  </a:lnTo>
                  <a:close/>
                </a:path>
              </a:pathLst>
            </a:cu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057400" y="286110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  <a:hlinkClick r:id="rId5" action="ppaction://hlinksldjump"/>
              </a:rPr>
              <a:t></a:t>
            </a:r>
            <a:endParaRPr lang="en-US" sz="5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324100" y="671945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877281" y="4181619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306685" y="3078161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73485" y="3505200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324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Lược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Việt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>
            <a:hlinkClick r:id="rId6" action="ppaction://hlinksldjump"/>
          </p:cNvPr>
          <p:cNvSpPr/>
          <p:nvPr/>
        </p:nvSpPr>
        <p:spPr>
          <a:xfrm>
            <a:off x="5562600" y="448151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hlinkClick r:id="rId7" action="ppaction://hlinksldjump"/>
          </p:cNvPr>
          <p:cNvSpPr/>
          <p:nvPr/>
        </p:nvSpPr>
        <p:spPr>
          <a:xfrm>
            <a:off x="4419600" y="685800"/>
            <a:ext cx="95250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98311" grpId="0"/>
      <p:bldP spid="98311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9" descr="Luoc_do_mot_so_khoang_san_Viet_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han9_120798481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1"/>
            <a:ext cx="50292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81200" y="6104947"/>
            <a:ext cx="5638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than ở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3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6354762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ược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khoáng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ảnh có liên qu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0" y="5486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Bạch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toplist.vn/images/800px/mo-dai-hung-159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828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95400" y="5562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1988)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toplist.vn/images/800px/mo-rang-dong-159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6019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toplist.vn/images/800px/mo-hong-ngoc-ruby-159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573715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Hồng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dòng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1998)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toplist.vn/images/800px/mo-su-tu-den-159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200" y="6172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băt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2008)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toplist.vn/images/800px/mo-su-tu-vang-159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800" y="609125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Vàng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2005)</a:t>
            </a:r>
          </a:p>
        </p:txBody>
      </p:sp>
      <p:pic>
        <p:nvPicPr>
          <p:cNvPr id="16" name="Picture 2" descr="Mỏ Sư Tử Trắ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601980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Trắng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2003)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toplist.vn/images/800px/mo-su-tu-nau-159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23218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96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2005)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https://toplist.vn/images/800px/mo-lan-tay-1594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52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9600" y="5638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1992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1993)</a:t>
            </a:r>
          </a:p>
        </p:txBody>
      </p:sp>
      <p:pic>
        <p:nvPicPr>
          <p:cNvPr id="22" name="Picture 2" descr="Mỏ Lan Đ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90600" y="5867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thác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2005)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eft Arrow 23">
            <a:hlinkClick r:id="rId12" action="ppaction://hlinksldjump"/>
          </p:cNvPr>
          <p:cNvSpPr/>
          <p:nvPr/>
        </p:nvSpPr>
        <p:spPr>
          <a:xfrm>
            <a:off x="8458200" y="6521797"/>
            <a:ext cx="457200" cy="2241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1886</Words>
  <Application>Microsoft Office PowerPoint</Application>
  <PresentationFormat>On-screen Show (4:3)</PresentationFormat>
  <Paragraphs>266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102</cp:revision>
  <dcterms:created xsi:type="dcterms:W3CDTF">2019-11-12T14:15:38Z</dcterms:created>
  <dcterms:modified xsi:type="dcterms:W3CDTF">2019-12-03T02:30:17Z</dcterms:modified>
</cp:coreProperties>
</file>