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3" r:id="rId2"/>
    <p:sldMasterId id="2147483685" r:id="rId3"/>
  </p:sldMasterIdLst>
  <p:notesMasterIdLst>
    <p:notesMasterId r:id="rId28"/>
  </p:notesMasterIdLst>
  <p:sldIdLst>
    <p:sldId id="313" r:id="rId4"/>
    <p:sldId id="372" r:id="rId5"/>
    <p:sldId id="374" r:id="rId6"/>
    <p:sldId id="375" r:id="rId7"/>
    <p:sldId id="270" r:id="rId8"/>
    <p:sldId id="271" r:id="rId9"/>
    <p:sldId id="272" r:id="rId10"/>
    <p:sldId id="273" r:id="rId11"/>
    <p:sldId id="275" r:id="rId12"/>
    <p:sldId id="274" r:id="rId13"/>
    <p:sldId id="360" r:id="rId14"/>
    <p:sldId id="361" r:id="rId15"/>
    <p:sldId id="264" r:id="rId16"/>
    <p:sldId id="335" r:id="rId17"/>
    <p:sldId id="362" r:id="rId18"/>
    <p:sldId id="379" r:id="rId19"/>
    <p:sldId id="317" r:id="rId20"/>
    <p:sldId id="323" r:id="rId21"/>
    <p:sldId id="358" r:id="rId22"/>
    <p:sldId id="378" r:id="rId23"/>
    <p:sldId id="377" r:id="rId24"/>
    <p:sldId id="325" r:id="rId25"/>
    <p:sldId id="380" r:id="rId26"/>
    <p:sldId id="314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6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C576-17C8-4B88-83F5-39184054B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65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3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29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78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35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43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8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63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2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97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8" indent="0" algn="ctr">
              <a:buNone/>
              <a:defRPr sz="1500"/>
            </a:lvl2pPr>
            <a:lvl3pPr marL="685777" indent="0" algn="ctr">
              <a:buNone/>
              <a:defRPr sz="1350"/>
            </a:lvl3pPr>
            <a:lvl4pPr marL="1028665" indent="0" algn="ctr">
              <a:buNone/>
              <a:defRPr sz="1200"/>
            </a:lvl4pPr>
            <a:lvl5pPr marL="1371554" indent="0" algn="ctr">
              <a:buNone/>
              <a:defRPr sz="1200"/>
            </a:lvl5pPr>
            <a:lvl6pPr marL="1714443" indent="0" algn="ctr">
              <a:buNone/>
              <a:defRPr sz="1200"/>
            </a:lvl6pPr>
            <a:lvl7pPr marL="2057332" indent="0" algn="ctr">
              <a:buNone/>
              <a:defRPr sz="1200"/>
            </a:lvl7pPr>
            <a:lvl8pPr marL="2400220" indent="0" algn="ctr">
              <a:buNone/>
              <a:defRPr sz="1200"/>
            </a:lvl8pPr>
            <a:lvl9pPr marL="274310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73464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032547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3"/>
            <a:ext cx="7886700" cy="1500188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7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763092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069531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8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5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2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4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077207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093072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743800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8" indent="0">
              <a:buNone/>
              <a:defRPr sz="1050"/>
            </a:lvl2pPr>
            <a:lvl3pPr marL="685777" indent="0">
              <a:buNone/>
              <a:defRPr sz="900"/>
            </a:lvl3pPr>
            <a:lvl4pPr marL="1028665" indent="0">
              <a:buNone/>
              <a:defRPr sz="750"/>
            </a:lvl4pPr>
            <a:lvl5pPr marL="1371554" indent="0">
              <a:buNone/>
              <a:defRPr sz="750"/>
            </a:lvl5pPr>
            <a:lvl6pPr marL="1714443" indent="0">
              <a:buNone/>
              <a:defRPr sz="750"/>
            </a:lvl6pPr>
            <a:lvl7pPr marL="2057332" indent="0">
              <a:buNone/>
              <a:defRPr sz="750"/>
            </a:lvl7pPr>
            <a:lvl8pPr marL="2400220" indent="0">
              <a:buNone/>
              <a:defRPr sz="750"/>
            </a:lvl8pPr>
            <a:lvl9pPr marL="2743109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971787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8" indent="0">
              <a:buNone/>
              <a:defRPr sz="2100"/>
            </a:lvl2pPr>
            <a:lvl3pPr marL="685777" indent="0">
              <a:buNone/>
              <a:defRPr sz="1799"/>
            </a:lvl3pPr>
            <a:lvl4pPr marL="1028665" indent="0">
              <a:buNone/>
              <a:defRPr sz="1500"/>
            </a:lvl4pPr>
            <a:lvl5pPr marL="1371554" indent="0">
              <a:buNone/>
              <a:defRPr sz="1500"/>
            </a:lvl5pPr>
            <a:lvl6pPr marL="1714443" indent="0">
              <a:buNone/>
              <a:defRPr sz="1500"/>
            </a:lvl6pPr>
            <a:lvl7pPr marL="2057332" indent="0">
              <a:buNone/>
              <a:defRPr sz="1500"/>
            </a:lvl7pPr>
            <a:lvl8pPr marL="2400220" indent="0">
              <a:buNone/>
              <a:defRPr sz="1500"/>
            </a:lvl8pPr>
            <a:lvl9pPr marL="2743109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8" indent="0">
              <a:buNone/>
              <a:defRPr sz="1050"/>
            </a:lvl2pPr>
            <a:lvl3pPr marL="685777" indent="0">
              <a:buNone/>
              <a:defRPr sz="900"/>
            </a:lvl3pPr>
            <a:lvl4pPr marL="1028665" indent="0">
              <a:buNone/>
              <a:defRPr sz="750"/>
            </a:lvl4pPr>
            <a:lvl5pPr marL="1371554" indent="0">
              <a:buNone/>
              <a:defRPr sz="750"/>
            </a:lvl5pPr>
            <a:lvl6pPr marL="1714443" indent="0">
              <a:buNone/>
              <a:defRPr sz="750"/>
            </a:lvl6pPr>
            <a:lvl7pPr marL="2057332" indent="0">
              <a:buNone/>
              <a:defRPr sz="750"/>
            </a:lvl7pPr>
            <a:lvl8pPr marL="2400220" indent="0">
              <a:buNone/>
              <a:defRPr sz="750"/>
            </a:lvl8pPr>
            <a:lvl9pPr marL="2743109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931024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205022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4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4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915118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5AAED-D23C-473B-8267-F8294C645510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9CFA4-863A-42A1-ABBB-41897367E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zoom/>
  </p:transition>
  <p:txStyles>
    <p:titleStyle>
      <a:lvl1pPr algn="l" defTabSz="6857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5" indent="-171445" algn="l" defTabSz="6857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3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22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10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98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87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75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64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2" indent="-171445" algn="l" defTabSz="6857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8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4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3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09" algn="l" defTabSz="6857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gif"/><Relationship Id="rId2" Type="http://schemas.openxmlformats.org/officeDocument/2006/relationships/slideLayout" Target="../slideLayouts/slideLayout14.xml"/><Relationship Id="rId1" Type="http://schemas.openxmlformats.org/officeDocument/2006/relationships/audio" Target="file:///H:\suong1\Dan%20ga%20con%20-%20Top%20ca.mp3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slide" Target="slide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9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667000" y="3345359"/>
            <a:ext cx="441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MÔN 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27063" y="1524000"/>
            <a:ext cx="762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TRƯỜNG TIỂU HỌC LÝ THƯỜNG KIỆT</a:t>
            </a:r>
          </a:p>
        </p:txBody>
      </p:sp>
      <p:pic>
        <p:nvPicPr>
          <p:cNvPr id="2053" name="Picture 6" descr="ballo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1079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ballo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0"/>
            <a:ext cx="1079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5300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3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72440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927100" y="2133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 VỀ DỰ GIỜ THĂM LỚP 1E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4267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H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32" y="808619"/>
            <a:ext cx="6857736" cy="5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182248" y="763636"/>
            <a:ext cx="961995" cy="136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183358" y="1014639"/>
            <a:ext cx="476477" cy="45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34" y="1020629"/>
            <a:ext cx="587807" cy="5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857237" y="1756649"/>
            <a:ext cx="5857892" cy="415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            2   +    ?  =  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30262" y="2730244"/>
            <a:ext cx="5987762" cy="1973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D1"/>
          <p:cNvSpPr/>
          <p:nvPr/>
        </p:nvSpPr>
        <p:spPr>
          <a:xfrm>
            <a:off x="2649120" y="3928313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1" name="D2" descr="Kết quả hình ảnh cho đúng sai 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20546" y="3899739"/>
            <a:ext cx="228592" cy="2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S3"/>
          <p:cNvSpPr/>
          <p:nvPr/>
        </p:nvSpPr>
        <p:spPr>
          <a:xfrm>
            <a:off x="2651571" y="3449697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3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2642046" y="3436601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S3"/>
          <p:cNvSpPr/>
          <p:nvPr/>
        </p:nvSpPr>
        <p:spPr>
          <a:xfrm>
            <a:off x="2669360" y="2986557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5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2659835" y="2973462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S3"/>
          <p:cNvSpPr/>
          <p:nvPr/>
        </p:nvSpPr>
        <p:spPr>
          <a:xfrm>
            <a:off x="2671082" y="4451496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7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2649120" y="4444442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" name="Rounded Rectangle 15">
            <a:extLst>
              <a:ext uri="{FF2B5EF4-FFF2-40B4-BE49-F238E27FC236}">
                <a16:creationId xmlns:a16="http://schemas.microsoft.com/office/drawing/2014/main" id="{C9244F84-614B-45F1-BC2F-91006CA8AE8B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20</a:t>
            </a:r>
          </a:p>
        </p:txBody>
      </p:sp>
      <p:sp>
        <p:nvSpPr>
          <p:cNvPr id="185" name="Rounded Rectangle 16">
            <a:extLst>
              <a:ext uri="{FF2B5EF4-FFF2-40B4-BE49-F238E27FC236}">
                <a16:creationId xmlns:a16="http://schemas.microsoft.com/office/drawing/2014/main" id="{998CFB4E-1CDE-4424-AC93-ED8E37DFF506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19</a:t>
            </a:r>
          </a:p>
        </p:txBody>
      </p:sp>
      <p:sp>
        <p:nvSpPr>
          <p:cNvPr id="186" name="Rounded Rectangle 17">
            <a:extLst>
              <a:ext uri="{FF2B5EF4-FFF2-40B4-BE49-F238E27FC236}">
                <a16:creationId xmlns:a16="http://schemas.microsoft.com/office/drawing/2014/main" id="{94886C3F-70A2-4A98-80F9-15A728A7F7B3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18</a:t>
            </a:r>
          </a:p>
        </p:txBody>
      </p:sp>
      <p:sp>
        <p:nvSpPr>
          <p:cNvPr id="187" name="Rounded Rectangle 18">
            <a:extLst>
              <a:ext uri="{FF2B5EF4-FFF2-40B4-BE49-F238E27FC236}">
                <a16:creationId xmlns:a16="http://schemas.microsoft.com/office/drawing/2014/main" id="{0486037F-FDBD-4FF8-9234-CC136D3B3C90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17</a:t>
            </a:r>
          </a:p>
        </p:txBody>
      </p:sp>
      <p:sp>
        <p:nvSpPr>
          <p:cNvPr id="188" name="Rounded Rectangle 19">
            <a:extLst>
              <a:ext uri="{FF2B5EF4-FFF2-40B4-BE49-F238E27FC236}">
                <a16:creationId xmlns:a16="http://schemas.microsoft.com/office/drawing/2014/main" id="{B0F46DD1-25E4-4C0F-9C81-539DC176B2ED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16</a:t>
            </a:r>
          </a:p>
        </p:txBody>
      </p:sp>
      <p:sp>
        <p:nvSpPr>
          <p:cNvPr id="189" name="Rounded Rectangle 20">
            <a:extLst>
              <a:ext uri="{FF2B5EF4-FFF2-40B4-BE49-F238E27FC236}">
                <a16:creationId xmlns:a16="http://schemas.microsoft.com/office/drawing/2014/main" id="{0D1942AE-1418-4EF9-A632-FD3718AAD5BC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190" name="Rounded Rectangle 21">
            <a:extLst>
              <a:ext uri="{FF2B5EF4-FFF2-40B4-BE49-F238E27FC236}">
                <a16:creationId xmlns:a16="http://schemas.microsoft.com/office/drawing/2014/main" id="{B2888212-9507-4A57-8028-3AFA08412082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191" name="Rounded Rectangle 22">
            <a:extLst>
              <a:ext uri="{FF2B5EF4-FFF2-40B4-BE49-F238E27FC236}">
                <a16:creationId xmlns:a16="http://schemas.microsoft.com/office/drawing/2014/main" id="{6C5CC2A2-1E7A-4795-8DA2-AC612D9E6AB0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192" name="Rounded Rectangle 23">
            <a:extLst>
              <a:ext uri="{FF2B5EF4-FFF2-40B4-BE49-F238E27FC236}">
                <a16:creationId xmlns:a16="http://schemas.microsoft.com/office/drawing/2014/main" id="{5AA77441-BCD2-4164-B511-EAE2B1751B24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193" name="Rounded Rectangle 24">
            <a:extLst>
              <a:ext uri="{FF2B5EF4-FFF2-40B4-BE49-F238E27FC236}">
                <a16:creationId xmlns:a16="http://schemas.microsoft.com/office/drawing/2014/main" id="{BC3C54F9-781B-458C-8796-B585A5C68CBE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194" name="Rounded Rectangle 25">
            <a:extLst>
              <a:ext uri="{FF2B5EF4-FFF2-40B4-BE49-F238E27FC236}">
                <a16:creationId xmlns:a16="http://schemas.microsoft.com/office/drawing/2014/main" id="{91796317-CB2E-4680-B851-896ED9F152A0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195" name="Rounded Rectangle 26">
            <a:extLst>
              <a:ext uri="{FF2B5EF4-FFF2-40B4-BE49-F238E27FC236}">
                <a16:creationId xmlns:a16="http://schemas.microsoft.com/office/drawing/2014/main" id="{45114A66-092C-48BF-B05F-6AF7F46B2ACA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196" name="Rounded Rectangle 27">
            <a:extLst>
              <a:ext uri="{FF2B5EF4-FFF2-40B4-BE49-F238E27FC236}">
                <a16:creationId xmlns:a16="http://schemas.microsoft.com/office/drawing/2014/main" id="{1D77BFD3-0651-4F01-B636-B45BECB7DA0F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197" name="Rounded Rectangle 28">
            <a:extLst>
              <a:ext uri="{FF2B5EF4-FFF2-40B4-BE49-F238E27FC236}">
                <a16:creationId xmlns:a16="http://schemas.microsoft.com/office/drawing/2014/main" id="{6CDF1F85-E3C8-4C76-ADB0-A131991BBB7B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198" name="Rounded Rectangle 29">
            <a:extLst>
              <a:ext uri="{FF2B5EF4-FFF2-40B4-BE49-F238E27FC236}">
                <a16:creationId xmlns:a16="http://schemas.microsoft.com/office/drawing/2014/main" id="{4711E4F8-DFA2-413A-B805-33EADD952E10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199" name="Rounded Rectangle 30">
            <a:extLst>
              <a:ext uri="{FF2B5EF4-FFF2-40B4-BE49-F238E27FC236}">
                <a16:creationId xmlns:a16="http://schemas.microsoft.com/office/drawing/2014/main" id="{62C9202C-3EFB-499E-94AF-C7B554207CEF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200" name="Rounded Rectangle 31">
            <a:extLst>
              <a:ext uri="{FF2B5EF4-FFF2-40B4-BE49-F238E27FC236}">
                <a16:creationId xmlns:a16="http://schemas.microsoft.com/office/drawing/2014/main" id="{D81500B5-1AB1-44C6-AF95-6F3AFCE803ED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201" name="Rounded Rectangle 32">
            <a:extLst>
              <a:ext uri="{FF2B5EF4-FFF2-40B4-BE49-F238E27FC236}">
                <a16:creationId xmlns:a16="http://schemas.microsoft.com/office/drawing/2014/main" id="{34BB1A83-0D3B-4789-BECC-4C8A452CC4B6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202" name="Rounded Rectangle 33">
            <a:extLst>
              <a:ext uri="{FF2B5EF4-FFF2-40B4-BE49-F238E27FC236}">
                <a16:creationId xmlns:a16="http://schemas.microsoft.com/office/drawing/2014/main" id="{50FA395D-2822-46D2-872A-F65B46C3F9E8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203" name="Rounded Rectangle 34">
            <a:extLst>
              <a:ext uri="{FF2B5EF4-FFF2-40B4-BE49-F238E27FC236}">
                <a16:creationId xmlns:a16="http://schemas.microsoft.com/office/drawing/2014/main" id="{CBDFA8C7-FC37-41F3-B152-293008F48762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204" name="Rounded Rectangle 35">
            <a:extLst>
              <a:ext uri="{FF2B5EF4-FFF2-40B4-BE49-F238E27FC236}">
                <a16:creationId xmlns:a16="http://schemas.microsoft.com/office/drawing/2014/main" id="{659132D2-FE1B-4B80-9D9E-69884FF7BE09}"/>
              </a:ext>
            </a:extLst>
          </p:cNvPr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1362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6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49" y="24860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5052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49" y="35052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4829175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667000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817" y="-202827"/>
            <a:ext cx="3523817" cy="2221761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122576" y="1834396"/>
            <a:ext cx="1374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40505E"/>
                </a:solidFill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6" y="2499361"/>
            <a:ext cx="8801633" cy="40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0211" y="5457825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20" y="3429000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21" y="2495550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28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" y="-139957"/>
            <a:ext cx="2783322" cy="13916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6400" y="1016000"/>
            <a:ext cx="8397469" cy="5831840"/>
            <a:chOff x="3965343" y="723488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23488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35070" y="1286905"/>
            <a:ext cx="1726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761106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48338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6362" y="57007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221956" y="57102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4513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3262313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933950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6958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543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133476" y="3106482"/>
            <a:ext cx="6830538" cy="11130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420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9DA38-32F3-419F-8E94-2797D0A6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970" y="210343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85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unny Dance Điệu nhảy rửa tay">
            <a:hlinkClick r:id="" action="ppaction://media"/>
            <a:extLst>
              <a:ext uri="{FF2B5EF4-FFF2-40B4-BE49-F238E27FC236}">
                <a16:creationId xmlns:a16="http://schemas.microsoft.com/office/drawing/2014/main" id="{A254DAC8-4DE8-4513-AAA6-B005504345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7868"/>
            <a:ext cx="9072979" cy="6050132"/>
          </a:xfrm>
        </p:spPr>
      </p:pic>
    </p:spTree>
    <p:extLst>
      <p:ext uri="{BB962C8B-B14F-4D97-AF65-F5344CB8AC3E}">
        <p14:creationId xmlns:p14="http://schemas.microsoft.com/office/powerpoint/2010/main" val="425794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F:\AAA-PDF-SGK\PNG\Bai10-HĐ2-3.png"/>
          <p:cNvPicPr>
            <a:picLocks noChangeAspect="1" noChangeArrowheads="1"/>
          </p:cNvPicPr>
          <p:nvPr/>
        </p:nvPicPr>
        <p:blipFill>
          <a:blip r:embed="rId3"/>
          <a:srcRect l="14118" t="56970" r="12549" b="8485"/>
          <a:stretch>
            <a:fillRect/>
          </a:stretch>
        </p:blipFill>
        <p:spPr bwMode="auto">
          <a:xfrm>
            <a:off x="2005295" y="1598389"/>
            <a:ext cx="6379602" cy="3888832"/>
          </a:xfrm>
          <a:prstGeom prst="rect">
            <a:avLst/>
          </a:prstGeom>
          <a:noFill/>
        </p:spPr>
      </p:pic>
      <p:grpSp>
        <p:nvGrpSpPr>
          <p:cNvPr id="25" name="Group 21"/>
          <p:cNvGrpSpPr/>
          <p:nvPr/>
        </p:nvGrpSpPr>
        <p:grpSpPr>
          <a:xfrm>
            <a:off x="4714662" y="1832676"/>
            <a:ext cx="340780" cy="345933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8" name="Group 21"/>
          <p:cNvGrpSpPr/>
          <p:nvPr/>
        </p:nvGrpSpPr>
        <p:grpSpPr>
          <a:xfrm>
            <a:off x="4714043" y="1832056"/>
            <a:ext cx="340780" cy="340780"/>
            <a:chOff x="7632352" y="2681286"/>
            <a:chExt cx="405942" cy="40594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3" y="1392116"/>
            <a:ext cx="1669848" cy="834925"/>
          </a:xfrm>
          <a:prstGeom prst="rect">
            <a:avLst/>
          </a:prstGeom>
        </p:spPr>
      </p:pic>
      <p:grpSp>
        <p:nvGrpSpPr>
          <p:cNvPr id="31" name="Group 21"/>
          <p:cNvGrpSpPr/>
          <p:nvPr/>
        </p:nvGrpSpPr>
        <p:grpSpPr>
          <a:xfrm>
            <a:off x="6403963" y="1823238"/>
            <a:ext cx="340780" cy="345933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4" name="Group 21"/>
          <p:cNvGrpSpPr/>
          <p:nvPr/>
        </p:nvGrpSpPr>
        <p:grpSpPr>
          <a:xfrm>
            <a:off x="6403343" y="1822619"/>
            <a:ext cx="340780" cy="340780"/>
            <a:chOff x="7632352" y="2681286"/>
            <a:chExt cx="405942" cy="40594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38" name="Group 21"/>
          <p:cNvGrpSpPr/>
          <p:nvPr/>
        </p:nvGrpSpPr>
        <p:grpSpPr>
          <a:xfrm>
            <a:off x="6048036" y="3376371"/>
            <a:ext cx="340780" cy="345933"/>
            <a:chOff x="7632352" y="2681286"/>
            <a:chExt cx="405942" cy="412083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1" name="Group 21"/>
          <p:cNvGrpSpPr/>
          <p:nvPr/>
        </p:nvGrpSpPr>
        <p:grpSpPr>
          <a:xfrm>
            <a:off x="6047417" y="3375751"/>
            <a:ext cx="340780" cy="340780"/>
            <a:chOff x="7632352" y="2681286"/>
            <a:chExt cx="405942" cy="405944"/>
          </a:xfrm>
        </p:grpSpPr>
        <p:sp>
          <p:nvSpPr>
            <p:cNvPr id="4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44" name="Group 21"/>
          <p:cNvGrpSpPr/>
          <p:nvPr/>
        </p:nvGrpSpPr>
        <p:grpSpPr>
          <a:xfrm>
            <a:off x="4276495" y="3376370"/>
            <a:ext cx="340780" cy="345933"/>
            <a:chOff x="7632352" y="2681286"/>
            <a:chExt cx="405942" cy="412083"/>
          </a:xfrm>
        </p:grpSpPr>
        <p:sp>
          <p:nvSpPr>
            <p:cNvPr id="4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4275876" y="3375750"/>
            <a:ext cx="340780" cy="340780"/>
            <a:chOff x="7632352" y="2681286"/>
            <a:chExt cx="405942" cy="405944"/>
          </a:xfrm>
        </p:grpSpPr>
        <p:sp>
          <p:nvSpPr>
            <p:cNvPr id="4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0" name="Group 21"/>
          <p:cNvGrpSpPr/>
          <p:nvPr/>
        </p:nvGrpSpPr>
        <p:grpSpPr>
          <a:xfrm>
            <a:off x="4082354" y="4872877"/>
            <a:ext cx="340780" cy="345933"/>
            <a:chOff x="7632352" y="2681286"/>
            <a:chExt cx="405942" cy="412083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3" name="Group 21"/>
          <p:cNvGrpSpPr/>
          <p:nvPr/>
        </p:nvGrpSpPr>
        <p:grpSpPr>
          <a:xfrm>
            <a:off x="4081734" y="4872258"/>
            <a:ext cx="340780" cy="340780"/>
            <a:chOff x="7632352" y="2681286"/>
            <a:chExt cx="405942" cy="405944"/>
          </a:xfrm>
        </p:grpSpPr>
        <p:sp>
          <p:nvSpPr>
            <p:cNvPr id="5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7" name="Group 21"/>
          <p:cNvGrpSpPr/>
          <p:nvPr/>
        </p:nvGrpSpPr>
        <p:grpSpPr>
          <a:xfrm>
            <a:off x="5538415" y="4864788"/>
            <a:ext cx="340780" cy="345933"/>
            <a:chOff x="7632352" y="2681286"/>
            <a:chExt cx="405942" cy="41208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0" name="Group 21"/>
          <p:cNvGrpSpPr/>
          <p:nvPr/>
        </p:nvGrpSpPr>
        <p:grpSpPr>
          <a:xfrm>
            <a:off x="5438619" y="4864169"/>
            <a:ext cx="517710" cy="347763"/>
            <a:chOff x="7514219" y="2681286"/>
            <a:chExt cx="616705" cy="414263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7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66" name="Group 21"/>
          <p:cNvGrpSpPr/>
          <p:nvPr/>
        </p:nvGrpSpPr>
        <p:grpSpPr>
          <a:xfrm>
            <a:off x="6952682" y="4863439"/>
            <a:ext cx="340780" cy="345933"/>
            <a:chOff x="7632352" y="2681286"/>
            <a:chExt cx="405942" cy="412083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2" name="Group 21"/>
          <p:cNvGrpSpPr/>
          <p:nvPr/>
        </p:nvGrpSpPr>
        <p:grpSpPr>
          <a:xfrm>
            <a:off x="6852886" y="4862820"/>
            <a:ext cx="517710" cy="347763"/>
            <a:chOff x="7514219" y="2681286"/>
            <a:chExt cx="616705" cy="414263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7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6" name="Group 21"/>
          <p:cNvGrpSpPr/>
          <p:nvPr/>
        </p:nvGrpSpPr>
        <p:grpSpPr>
          <a:xfrm rot="2277034">
            <a:off x="7866764" y="2355779"/>
            <a:ext cx="340780" cy="345933"/>
            <a:chOff x="7632352" y="2681286"/>
            <a:chExt cx="405942" cy="412083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Group 21"/>
          <p:cNvGrpSpPr/>
          <p:nvPr/>
        </p:nvGrpSpPr>
        <p:grpSpPr>
          <a:xfrm rot="2277034">
            <a:off x="7866144" y="2355160"/>
            <a:ext cx="340780" cy="340780"/>
            <a:chOff x="7632352" y="2681286"/>
            <a:chExt cx="405942" cy="405944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96" name="Group 21"/>
          <p:cNvGrpSpPr/>
          <p:nvPr/>
        </p:nvGrpSpPr>
        <p:grpSpPr>
          <a:xfrm>
            <a:off x="7583642" y="3366932"/>
            <a:ext cx="340780" cy="345933"/>
            <a:chOff x="7632352" y="2681286"/>
            <a:chExt cx="405942" cy="41208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9" name="Group 21"/>
          <p:cNvGrpSpPr/>
          <p:nvPr/>
        </p:nvGrpSpPr>
        <p:grpSpPr>
          <a:xfrm>
            <a:off x="7483846" y="3366313"/>
            <a:ext cx="517710" cy="347763"/>
            <a:chOff x="7514219" y="2681286"/>
            <a:chExt cx="616705" cy="414263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7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102" name="Group 21"/>
          <p:cNvGrpSpPr/>
          <p:nvPr/>
        </p:nvGrpSpPr>
        <p:grpSpPr>
          <a:xfrm rot="16200000">
            <a:off x="2421367" y="3640617"/>
            <a:ext cx="340780" cy="345933"/>
            <a:chOff x="7632352" y="2681286"/>
            <a:chExt cx="405942" cy="412083"/>
          </a:xfrm>
        </p:grpSpPr>
        <p:sp>
          <p:nvSpPr>
            <p:cNvPr id="1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999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5" name="Group 21"/>
          <p:cNvGrpSpPr/>
          <p:nvPr/>
        </p:nvGrpSpPr>
        <p:grpSpPr>
          <a:xfrm rot="16200000">
            <a:off x="2329660" y="3639998"/>
            <a:ext cx="517710" cy="347763"/>
            <a:chOff x="7514219" y="2681286"/>
            <a:chExt cx="616705" cy="414263"/>
          </a:xfrm>
        </p:grpSpPr>
        <p:sp>
          <p:nvSpPr>
            <p:cNvPr id="1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/>
              <a:r>
                <a:rPr lang="en-GB" sz="1799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10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09355" y="2211631"/>
            <a:ext cx="1612243" cy="4314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126"/>
            <a:r>
              <a:rPr lang="en-GB" sz="23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sz="2399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sz="2399" dirty="0">
              <a:solidFill>
                <a:prstClr val="black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36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114F1-53D1-4098-BC38-EEAB26449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4" y="675844"/>
            <a:ext cx="1617399" cy="1325563"/>
          </a:xfrm>
        </p:spPr>
        <p:txBody>
          <a:bodyPr>
            <a:norm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F66C7-17D0-4D0D-B92E-251781701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788" y="1706531"/>
            <a:ext cx="18837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+ 1 = 7</a:t>
            </a:r>
          </a:p>
          <a:p>
            <a:pPr marL="0" indent="0"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+ 2 = 8</a:t>
            </a:r>
          </a:p>
          <a:p>
            <a:pPr marL="0" indent="0"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+ 3 = 9</a:t>
            </a:r>
          </a:p>
          <a:p>
            <a:pPr marL="0" indent="0"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+ 4 = 10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2AEAD2-DFAC-4772-A259-D7852C8771AE}"/>
              </a:ext>
            </a:extLst>
          </p:cNvPr>
          <p:cNvSpPr txBox="1">
            <a:spLocks/>
          </p:cNvSpPr>
          <p:nvPr/>
        </p:nvSpPr>
        <p:spPr>
          <a:xfrm>
            <a:off x="2292658" y="694738"/>
            <a:ext cx="16173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3E4CAF-BFBA-497A-812A-AD010CC38096}"/>
              </a:ext>
            </a:extLst>
          </p:cNvPr>
          <p:cNvCxnSpPr>
            <a:cxnSpLocks/>
          </p:cNvCxnSpPr>
          <p:nvPr/>
        </p:nvCxnSpPr>
        <p:spPr>
          <a:xfrm>
            <a:off x="1979720" y="1154097"/>
            <a:ext cx="28112" cy="255677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F6A95E-4020-44CF-955E-04A0102F15EC}"/>
              </a:ext>
            </a:extLst>
          </p:cNvPr>
          <p:cNvSpPr txBox="1">
            <a:spLocks/>
          </p:cNvSpPr>
          <p:nvPr/>
        </p:nvSpPr>
        <p:spPr>
          <a:xfrm>
            <a:off x="2292658" y="1723961"/>
            <a:ext cx="18837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5" indent="-171445" algn="l" defTabSz="68577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3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10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98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+ 1 = 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+ 2 = 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+ 3 = 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9179-F781-4029-9088-E23D08A1787C}"/>
              </a:ext>
            </a:extLst>
          </p:cNvPr>
          <p:cNvCxnSpPr>
            <a:cxnSpLocks/>
          </p:cNvCxnSpPr>
          <p:nvPr/>
        </p:nvCxnSpPr>
        <p:spPr>
          <a:xfrm>
            <a:off x="4220037" y="1083076"/>
            <a:ext cx="0" cy="262779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088FB1A-23BF-457E-BE5D-9933B327DC41}"/>
              </a:ext>
            </a:extLst>
          </p:cNvPr>
          <p:cNvSpPr txBox="1">
            <a:spLocks/>
          </p:cNvSpPr>
          <p:nvPr/>
        </p:nvSpPr>
        <p:spPr>
          <a:xfrm>
            <a:off x="4399072" y="675843"/>
            <a:ext cx="16173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D1649E8-6544-48F2-B21F-D7383B0C97AC}"/>
              </a:ext>
            </a:extLst>
          </p:cNvPr>
          <p:cNvSpPr txBox="1">
            <a:spLocks/>
          </p:cNvSpPr>
          <p:nvPr/>
        </p:nvSpPr>
        <p:spPr>
          <a:xfrm>
            <a:off x="4399072" y="1705066"/>
            <a:ext cx="1883731" cy="1118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5" indent="-171445" algn="l" defTabSz="68577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3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10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98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+ 1 = 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+ 2 = 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8257B6-7DC2-4296-9268-AA59E9DB3043}"/>
              </a:ext>
            </a:extLst>
          </p:cNvPr>
          <p:cNvCxnSpPr/>
          <p:nvPr/>
        </p:nvCxnSpPr>
        <p:spPr>
          <a:xfrm>
            <a:off x="6549135" y="1083077"/>
            <a:ext cx="0" cy="262779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F91ADC7-FE39-4DCA-A9BE-2416771BF01B}"/>
              </a:ext>
            </a:extLst>
          </p:cNvPr>
          <p:cNvSpPr txBox="1">
            <a:spLocks/>
          </p:cNvSpPr>
          <p:nvPr/>
        </p:nvSpPr>
        <p:spPr>
          <a:xfrm>
            <a:off x="6815467" y="675843"/>
            <a:ext cx="16173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3239D81-5916-41AC-B825-4208240DB875}"/>
              </a:ext>
            </a:extLst>
          </p:cNvPr>
          <p:cNvSpPr txBox="1">
            <a:spLocks/>
          </p:cNvSpPr>
          <p:nvPr/>
        </p:nvSpPr>
        <p:spPr>
          <a:xfrm>
            <a:off x="6682300" y="1705066"/>
            <a:ext cx="1883731" cy="1118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5" indent="-171445" algn="l" defTabSz="68577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3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10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98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87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75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64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2" indent="-171445" algn="l" defTabSz="68577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+ 1 = 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5853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1" grpId="0"/>
      <p:bldP spid="12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_dreamy_world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7131050"/>
          </a:xfrm>
          <a:prstGeom prst="rect">
            <a:avLst/>
          </a:prstGeom>
          <a:noFill/>
        </p:spPr>
      </p:pic>
      <p:pic>
        <p:nvPicPr>
          <p:cNvPr id="3" name="Picture 4" descr="Pictur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-228600"/>
            <a:ext cx="36353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0" descr="christmas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152400"/>
            <a:ext cx="25717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8600" y="1706562"/>
            <a:ext cx="899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762000" y="2743200"/>
            <a:ext cx="8001000" cy="65992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các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Thầy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cô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sức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khỏe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-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hạnh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phúc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2400" y="4457700"/>
            <a:ext cx="899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E10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E103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Dan ga con - Top c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400800" y="5533232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blumen-pflanzen085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799" y="4953000"/>
            <a:ext cx="205740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33" y="857349"/>
            <a:ext cx="6857736" cy="5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163531" y="2028880"/>
            <a:ext cx="2808406" cy="39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4702623" y="3077950"/>
            <a:ext cx="2024665" cy="20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59892" l="42892" r="7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4702623" y="2417280"/>
            <a:ext cx="740201" cy="7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704828" y="1053093"/>
            <a:ext cx="1028150" cy="10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800740" y="2392177"/>
            <a:ext cx="1244326" cy="12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534051" y="4732516"/>
            <a:ext cx="1028150" cy="10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5767841" y="2349513"/>
            <a:ext cx="958933" cy="98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ết quả hình ảnh cho bắn súng 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86" y="4190293"/>
            <a:ext cx="1127308" cy="112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232933" y="934202"/>
            <a:ext cx="678136" cy="6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369765" y="1084005"/>
            <a:ext cx="2975723" cy="692408"/>
          </a:xfrm>
          <a:prstGeom prst="rect">
            <a:avLst/>
          </a:prstGeom>
          <a:noFill/>
        </p:spPr>
        <p:txBody>
          <a:bodyPr wrap="none" lIns="68577" tIns="34289" rIns="68577" bIns="34289">
            <a:spAutoFit/>
          </a:bodyPr>
          <a:lstStyle/>
          <a:p>
            <a:pPr algn="ctr"/>
            <a: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45889" y="1719995"/>
            <a:ext cx="4153072" cy="692408"/>
          </a:xfrm>
          <a:prstGeom prst="rect">
            <a:avLst/>
          </a:prstGeom>
          <a:noFill/>
        </p:spPr>
        <p:txBody>
          <a:bodyPr wrap="none" lIns="68577" tIns="34289" rIns="68577" bIns="34289">
            <a:spAutoFit/>
          </a:bodyPr>
          <a:lstStyle/>
          <a:p>
            <a:pPr algn="ctr"/>
            <a:r>
              <a:rPr lang="en-US" sz="405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CORONA VIRUS</a:t>
            </a:r>
            <a:endParaRPr lang="en-US" sz="405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8" name="Picture 6" descr="Kết quả hình ảnh cho play 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87" y="5263173"/>
            <a:ext cx="671837" cy="67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345595" y="5379232"/>
            <a:ext cx="1097230" cy="415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420611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6 -0.42894 L 0.20903 -0.42894 L 0.29184 -0.53033 L 0.3724 -0.42894 L 0.48906 -0.42894 L 0.48906 -0.28611 L 0.56962 -0.18542 L 0.48906 -0.08635 L 0.48906 0.05648 L 0.3724 0.05648 L 0.29184 0.15486 L 0.20903 0.05648 L 0.09236 0.05648 L 0.09236 -0.08635 L 0.00955 -0.18542 L 0.09236 -0.28611 L 0.09236 -0.42894 Z " pathEditMode="relative" rAng="0" ptsTypes="AAAAAAAAAAAAAAAAA">
                                      <p:cBhvr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06720" y="2330699"/>
            <a:ext cx="6405413" cy="2955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99" b="1" dirty="0">
                <a:latin typeface="+mj-lt"/>
              </a:rPr>
              <a:t>Dịch virus </a:t>
            </a:r>
            <a:r>
              <a:rPr lang="en-US" sz="17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1799" b="1" dirty="0">
                <a:latin typeface="+mj-lt"/>
              </a:rPr>
              <a:t>orona</a:t>
            </a:r>
            <a:r>
              <a:rPr lang="vi-VN" sz="1799" dirty="0">
                <a:latin typeface="+mj-lt"/>
              </a:rPr>
              <a:t>, còn được gọi là </a:t>
            </a:r>
            <a:r>
              <a:rPr lang="vi-VN" sz="1799" b="1" dirty="0">
                <a:latin typeface="+mj-lt"/>
              </a:rPr>
              <a:t>dịch viêm phổi cấp do chủng mới của virus corona</a:t>
            </a:r>
            <a:r>
              <a:rPr lang="vi-VN" sz="1799" dirty="0">
                <a:latin typeface="+mj-lt"/>
              </a:rPr>
              <a:t> hay </a:t>
            </a:r>
            <a:r>
              <a:rPr lang="vi-VN" sz="1799" b="1" dirty="0">
                <a:latin typeface="+mj-lt"/>
              </a:rPr>
              <a:t>dịch viêm phổi Vũ Hán</a:t>
            </a:r>
            <a:r>
              <a:rPr lang="vi-VN" sz="1799" dirty="0">
                <a:latin typeface="+mj-lt"/>
              </a:rPr>
              <a:t> (bệnh được gọi chính thức là </a:t>
            </a:r>
            <a:r>
              <a:rPr lang="vi-VN" sz="1799" b="1" dirty="0">
                <a:latin typeface="+mj-lt"/>
              </a:rPr>
              <a:t>COVID-19</a:t>
            </a:r>
            <a:r>
              <a:rPr lang="vi-VN" sz="1799" dirty="0">
                <a:latin typeface="+mj-lt"/>
              </a:rPr>
              <a:t> bởi WHO) là một dịch bệnh truyền nhiễm gây ra bởi virus SARS 2 (SARS-CoV 2) đang ảnh hưởng đến Trung Quốc đại lục, cùng với các trường hợp bị cô lập ở 27 quốc gia và vùng lãnh thổ khác, bắt đầu bùng phát vào giữa tháng 12 năm 2019 tại thành phố Vũ Hán</a:t>
            </a:r>
            <a:r>
              <a:rPr lang="en-US" sz="1799" dirty="0">
                <a:latin typeface="+mj-lt"/>
              </a:rPr>
              <a:t>.</a:t>
            </a:r>
            <a:endParaRPr lang="en-US" sz="1799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49257" y="1328958"/>
            <a:ext cx="4528283" cy="58265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12294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240" y="1091810"/>
            <a:ext cx="1400121" cy="134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5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4857" y="2108089"/>
            <a:ext cx="6405413" cy="253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corona.</a:t>
            </a:r>
          </a:p>
          <a:p>
            <a:pPr algn="just">
              <a:lnSpc>
                <a:spcPct val="150000"/>
              </a:lnSpc>
            </a:pP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pPr marL="257167" indent="-257167" algn="just">
              <a:lnSpc>
                <a:spcPct val="150000"/>
              </a:lnSpc>
              <a:buFontTx/>
              <a:buChar char="-"/>
            </a:pP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799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1799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1799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7" indent="-257167" algn="just">
              <a:lnSpc>
                <a:spcPct val="150000"/>
              </a:lnSpc>
              <a:buFontTx/>
              <a:buChar char="-"/>
            </a:pP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9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799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35692" y="1285034"/>
            <a:ext cx="4528283" cy="58265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Kết quả hình ảnh cho start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56" y="5085714"/>
            <a:ext cx="1413490" cy="8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47" y="904876"/>
            <a:ext cx="1400121" cy="134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14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33" y="857349"/>
            <a:ext cx="6857736" cy="5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163530" y="3154725"/>
            <a:ext cx="1993498" cy="281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4232933" y="934202"/>
            <a:ext cx="678136" cy="6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369765" y="1084005"/>
            <a:ext cx="2975723" cy="692408"/>
          </a:xfrm>
          <a:prstGeom prst="rect">
            <a:avLst/>
          </a:prstGeom>
          <a:noFill/>
        </p:spPr>
        <p:txBody>
          <a:bodyPr wrap="none" lIns="68577" tIns="34289" rIns="68577" bIns="34289">
            <a:spAutoFit/>
          </a:bodyPr>
          <a:lstStyle/>
          <a:p>
            <a:pPr algn="ctr"/>
            <a: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71529" y="1729655"/>
            <a:ext cx="4153072" cy="692408"/>
          </a:xfrm>
          <a:prstGeom prst="rect">
            <a:avLst/>
          </a:prstGeom>
          <a:noFill/>
        </p:spPr>
        <p:txBody>
          <a:bodyPr wrap="none" lIns="68577" tIns="34289" rIns="68577" bIns="34289">
            <a:spAutoFit/>
          </a:bodyPr>
          <a:lstStyle/>
          <a:p>
            <a:pPr algn="ctr"/>
            <a:r>
              <a:rPr lang="en-US" sz="405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CORONA VIRUS</a:t>
            </a:r>
            <a:endParaRPr lang="en-US" sz="405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8" name="V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30" y="2467899"/>
            <a:ext cx="1490543" cy="1463110"/>
          </a:xfrm>
          <a:prstGeom prst="rect">
            <a:avLst/>
          </a:prstGeom>
        </p:spPr>
      </p:pic>
      <p:pic>
        <p:nvPicPr>
          <p:cNvPr id="19" name="V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0" y="2857015"/>
            <a:ext cx="1165421" cy="1143972"/>
          </a:xfrm>
          <a:prstGeom prst="rect">
            <a:avLst/>
          </a:prstGeom>
        </p:spPr>
      </p:pic>
      <p:pic>
        <p:nvPicPr>
          <p:cNvPr id="21" name="V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26" y="4367844"/>
            <a:ext cx="1411186" cy="1385214"/>
          </a:xfrm>
          <a:prstGeom prst="rect">
            <a:avLst/>
          </a:prstGeom>
        </p:spPr>
      </p:pic>
      <p:pic>
        <p:nvPicPr>
          <p:cNvPr id="22" name="V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40" y="4222934"/>
            <a:ext cx="900762" cy="884184"/>
          </a:xfrm>
          <a:prstGeom prst="rect">
            <a:avLst/>
          </a:prstGeom>
        </p:spPr>
      </p:pic>
      <p:sp>
        <p:nvSpPr>
          <p:cNvPr id="24" name="Oval 23">
            <a:hlinkClick r:id="rId9" action="ppaction://hlinksldjump"/>
          </p:cNvPr>
          <p:cNvSpPr/>
          <p:nvPr/>
        </p:nvSpPr>
        <p:spPr>
          <a:xfrm>
            <a:off x="1291077" y="2687447"/>
            <a:ext cx="296989" cy="2738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1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1658716" y="2687447"/>
            <a:ext cx="296989" cy="2738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2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026357" y="2687447"/>
            <a:ext cx="296989" cy="2738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3</a:t>
            </a:r>
          </a:p>
        </p:txBody>
      </p:sp>
      <p:sp>
        <p:nvSpPr>
          <p:cNvPr id="33" name="Oval 32">
            <a:hlinkClick r:id="rId12" action="ppaction://hlinksldjump"/>
          </p:cNvPr>
          <p:cNvSpPr/>
          <p:nvPr/>
        </p:nvSpPr>
        <p:spPr>
          <a:xfrm>
            <a:off x="2379074" y="2687447"/>
            <a:ext cx="296989" cy="2738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4</a:t>
            </a:r>
          </a:p>
        </p:txBody>
      </p:sp>
      <p:pic>
        <p:nvPicPr>
          <p:cNvPr id="38" name="4" descr="Kết quả hình ảnh cho bắn súng 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62" y="4146326"/>
            <a:ext cx="1037398" cy="10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" descr="Kết quả hình ảnh cho bắn súng 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15" y="4512422"/>
            <a:ext cx="1127308" cy="112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Kết quả hình ảnh cho bắn súng 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14" y="2798699"/>
            <a:ext cx="1127308" cy="112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" descr="Kết quả hình ảnh cho bắn súng 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53" y="2617705"/>
            <a:ext cx="1127308" cy="112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4" action="ppaction://hlinksldjump"/>
            <a:extLst>
              <a:ext uri="{FF2B5EF4-FFF2-40B4-BE49-F238E27FC236}">
                <a16:creationId xmlns:a16="http://schemas.microsoft.com/office/drawing/2014/main" id="{6554D4F3-0765-47EE-A61C-BAF3816B4012}"/>
              </a:ext>
            </a:extLst>
          </p:cNvPr>
          <p:cNvSpPr/>
          <p:nvPr/>
        </p:nvSpPr>
        <p:spPr>
          <a:xfrm>
            <a:off x="6826916" y="938585"/>
            <a:ext cx="763480" cy="491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8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4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33" y="857349"/>
            <a:ext cx="6857736" cy="5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home 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34" y="1020629"/>
            <a:ext cx="587807" cy="5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182248" y="763636"/>
            <a:ext cx="961995" cy="136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183358" y="1014639"/>
            <a:ext cx="476477" cy="45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99671" y="2415709"/>
            <a:ext cx="6566726" cy="2354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8" indent="-342888"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 </a:t>
            </a:r>
          </a:p>
          <a:p>
            <a:pPr marL="342888" indent="-342888">
              <a:buAutoNum type="alphaUcPeriod"/>
            </a:pP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8" indent="-342888"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pPr marL="342888" indent="-342888">
              <a:buAutoNum type="alphaUcPeriod"/>
            </a:pP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8" indent="-342888"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  <a:p>
            <a:pPr marL="342888" indent="-342888">
              <a:buAutoNum type="alphaUcPeriod"/>
            </a:pP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8" indent="-342888"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5787" y="175697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    1 +  1 =  ? 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3"/>
          <p:cNvSpPr/>
          <p:nvPr/>
        </p:nvSpPr>
        <p:spPr>
          <a:xfrm>
            <a:off x="2715501" y="2571061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8" name="D1"/>
          <p:cNvSpPr/>
          <p:nvPr/>
        </p:nvSpPr>
        <p:spPr>
          <a:xfrm>
            <a:off x="2717984" y="3214629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9" name="D2" descr="Kết quả hình ảnh cho đúng sai 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86098" y="3200409"/>
            <a:ext cx="228592" cy="2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SS3" descr="Hình ảnh có liên quan"/>
          <p:cNvPicPr>
            <a:picLocks noChangeAspect="1" noChangeArrowheads="1"/>
          </p:cNvPicPr>
          <p:nvPr/>
        </p:nvPicPr>
        <p:blipFill>
          <a:blip r:embed="rId13"/>
          <a:srcRect l="14398" t="13542" r="14490" b="14236"/>
          <a:stretch>
            <a:fillRect/>
          </a:stretch>
        </p:blipFill>
        <p:spPr bwMode="auto">
          <a:xfrm>
            <a:off x="2705743" y="2550091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S3"/>
          <p:cNvSpPr/>
          <p:nvPr/>
        </p:nvSpPr>
        <p:spPr>
          <a:xfrm>
            <a:off x="2719936" y="3841413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2" name="SS3" descr="Hình ảnh có liên quan"/>
          <p:cNvPicPr>
            <a:picLocks noChangeAspect="1" noChangeArrowheads="1"/>
          </p:cNvPicPr>
          <p:nvPr/>
        </p:nvPicPr>
        <p:blipFill>
          <a:blip r:embed="rId13"/>
          <a:srcRect l="14398" t="13542" r="14490" b="14236"/>
          <a:stretch>
            <a:fillRect/>
          </a:stretch>
        </p:blipFill>
        <p:spPr bwMode="auto">
          <a:xfrm>
            <a:off x="2705743" y="3831292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3"/>
          <p:cNvSpPr/>
          <p:nvPr/>
        </p:nvSpPr>
        <p:spPr>
          <a:xfrm>
            <a:off x="2715501" y="4476680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4" name="SS3" descr="Hình ảnh có liên quan"/>
          <p:cNvPicPr>
            <a:picLocks noChangeAspect="1" noChangeArrowheads="1"/>
          </p:cNvPicPr>
          <p:nvPr/>
        </p:nvPicPr>
        <p:blipFill>
          <a:blip r:embed="rId13"/>
          <a:srcRect l="14398" t="13542" r="14490" b="14236"/>
          <a:stretch>
            <a:fillRect/>
          </a:stretch>
        </p:blipFill>
        <p:spPr bwMode="auto">
          <a:xfrm>
            <a:off x="2705743" y="4461055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004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70" y="854334"/>
            <a:ext cx="6870830" cy="5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182248" y="763636"/>
            <a:ext cx="961995" cy="136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183358" y="1014639"/>
            <a:ext cx="476477" cy="45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34" y="1020629"/>
            <a:ext cx="587807" cy="5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37" y="1756649"/>
            <a:ext cx="5757639" cy="519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                 4   +  2 = 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89153" y="2817853"/>
            <a:ext cx="5987762" cy="1973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39" name="D1"/>
          <p:cNvSpPr/>
          <p:nvPr/>
        </p:nvSpPr>
        <p:spPr>
          <a:xfrm>
            <a:off x="3012780" y="4010871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0" name="D2" descr="Kết quả hình ảnh cho đúng sai 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84930" y="3997575"/>
            <a:ext cx="228592" cy="2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S3"/>
          <p:cNvSpPr/>
          <p:nvPr/>
        </p:nvSpPr>
        <p:spPr>
          <a:xfrm>
            <a:off x="3019426" y="3051579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2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3003851" y="3047823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3"/>
          <p:cNvSpPr/>
          <p:nvPr/>
        </p:nvSpPr>
        <p:spPr>
          <a:xfrm>
            <a:off x="3041281" y="4496986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4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3041281" y="4486447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S3"/>
          <p:cNvSpPr/>
          <p:nvPr/>
        </p:nvSpPr>
        <p:spPr>
          <a:xfrm>
            <a:off x="3023525" y="3549258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6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3019425" y="3535819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6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 animBg="1"/>
      <p:bldP spid="43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32" y="839027"/>
            <a:ext cx="6857736" cy="5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182248" y="763636"/>
            <a:ext cx="961995" cy="136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183358" y="1014639"/>
            <a:ext cx="476477" cy="45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283034" y="1116053"/>
            <a:ext cx="800069" cy="400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34" y="1020629"/>
            <a:ext cx="587807" cy="5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857237" y="1756649"/>
            <a:ext cx="5857892" cy="51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              1   +   ?   =  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134547" y="2735963"/>
            <a:ext cx="6296974" cy="1973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385749" indent="-385749">
              <a:lnSpc>
                <a:spcPct val="150000"/>
              </a:lnSpc>
              <a:buAutoNum type="alphaUcPeriod"/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D1"/>
          <p:cNvSpPr/>
          <p:nvPr/>
        </p:nvSpPr>
        <p:spPr>
          <a:xfrm>
            <a:off x="2688410" y="2971749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1" name="D2" descr="Kết quả hình ảnh cho đúng sai 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59835" y="2943174"/>
            <a:ext cx="228592" cy="2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S3"/>
          <p:cNvSpPr/>
          <p:nvPr/>
        </p:nvSpPr>
        <p:spPr>
          <a:xfrm>
            <a:off x="2680075" y="3479775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3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2670550" y="3466680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S3"/>
          <p:cNvSpPr/>
          <p:nvPr/>
        </p:nvSpPr>
        <p:spPr>
          <a:xfrm>
            <a:off x="2689599" y="3966371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5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2680074" y="3953276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S3"/>
          <p:cNvSpPr/>
          <p:nvPr/>
        </p:nvSpPr>
        <p:spPr>
          <a:xfrm>
            <a:off x="2708649" y="4452967"/>
            <a:ext cx="171443" cy="1714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47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2699124" y="4439872"/>
            <a:ext cx="189302" cy="1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54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2" grpId="0" animBg="1"/>
      <p:bldP spid="44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29&quot;&gt;&lt;object type=&quot;3&quot; unique_id=&quot;10033&quot;&gt;&lt;property id=&quot;20148&quot; value=&quot;5&quot;/&gt;&lt;property id=&quot;20300&quot; value=&quot;Slide 2&quot;/&gt;&lt;property id=&quot;20307&quot; value=&quot;360&quot;/&gt;&lt;/object&gt;&lt;object type=&quot;3&quot; unique_id=&quot;10035&quot;&gt;&lt;property id=&quot;20148&quot; value=&quot;5&quot;/&gt;&lt;property id=&quot;20300&quot; value=&quot;Slide 3&quot;/&gt;&lt;property id=&quot;20307&quot; value=&quot;361&quot;/&gt;&lt;/object&gt;&lt;object type=&quot;3&quot; unique_id=&quot;10036&quot;&gt;&lt;property id=&quot;20148&quot; value=&quot;5&quot;/&gt;&lt;property id=&quot;20300&quot; value=&quot;Slide 4&quot;/&gt;&lt;property id=&quot;20307&quot; value=&quot;335&quot;/&gt;&lt;/object&gt;&lt;object type=&quot;3&quot; unique_id=&quot;10037&quot;&gt;&lt;property id=&quot;20148&quot; value=&quot;5&quot;/&gt;&lt;property id=&quot;20300&quot; value=&quot;Slide 5&quot;/&gt;&lt;property id=&quot;20307&quot; value=&quot;362&quot;/&gt;&lt;/object&gt;&lt;object type=&quot;3&quot; unique_id=&quot;10038&quot;&gt;&lt;property id=&quot;20148&quot; value=&quot;5&quot;/&gt;&lt;property id=&quot;20300&quot; value=&quot;Slide 6&quot;/&gt;&lt;property id=&quot;20307&quot; value=&quot;323&quot;/&gt;&lt;/object&gt;&lt;object type=&quot;3&quot; unique_id=&quot;10039&quot;&gt;&lt;property id=&quot;20148&quot; value=&quot;5&quot;/&gt;&lt;property id=&quot;20300&quot; value=&quot;Slide 7&quot;/&gt;&lt;property id=&quot;20307&quot; value=&quot;358&quot;/&gt;&lt;/object&gt;&lt;object type=&quot;3&quot; unique_id=&quot;10040&quot;&gt;&lt;property id=&quot;20148&quot; value=&quot;5&quot;/&gt;&lt;property id=&quot;20300&quot; value=&quot;Slide 8&quot;/&gt;&lt;property id=&quot;20307&quot; value=&quot;370&quot;/&gt;&lt;/object&gt;&lt;object type=&quot;3&quot; unique_id=&quot;10041&quot;&gt;&lt;property id=&quot;20148&quot; value=&quot;5&quot;/&gt;&lt;property id=&quot;20300&quot; value=&quot;Slide 9&quot;/&gt;&lt;property id=&quot;20307&quot; value=&quot;324&quot;/&gt;&lt;/object&gt;&lt;object type=&quot;3&quot; unique_id=&quot;10313&quot;&gt;&lt;property id=&quot;20148&quot; value=&quot;5&quot;/&gt;&lt;property id=&quot;20300&quot; value=&quot;Slide 1&quot;/&gt;&lt;property id=&quot;20307&quot; value=&quot;372&quot;/&gt;&lt;/object&gt;&lt;/object&gt;&lt;object type=&quot;8&quot; unique_id=&quot;1005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</TotalTime>
  <Words>477</Words>
  <Application>Microsoft Office PowerPoint</Application>
  <PresentationFormat>On-screen Show (4:3)</PresentationFormat>
  <Paragraphs>177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Arial-Rounded</vt:lpstr>
      <vt:lpstr>Calibri</vt:lpstr>
      <vt:lpstr>Calibri Light</vt:lpstr>
      <vt:lpstr>Lato</vt:lpstr>
      <vt:lpstr>Lato Black</vt:lpstr>
      <vt:lpstr>Tiffany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Bảng cộng 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quỳnh anh nguyễn thị</cp:lastModifiedBy>
  <cp:revision>245</cp:revision>
  <dcterms:created xsi:type="dcterms:W3CDTF">2020-08-07T01:41:00Z</dcterms:created>
  <dcterms:modified xsi:type="dcterms:W3CDTF">2020-11-14T09:17:10Z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