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1"/>
  </p:notesMasterIdLst>
  <p:sldIdLst>
    <p:sldId id="313" r:id="rId2"/>
    <p:sldId id="373" r:id="rId3"/>
    <p:sldId id="348" r:id="rId4"/>
    <p:sldId id="375" r:id="rId5"/>
    <p:sldId id="376" r:id="rId6"/>
    <p:sldId id="380" r:id="rId7"/>
    <p:sldId id="377" r:id="rId8"/>
    <p:sldId id="378" r:id="rId9"/>
    <p:sldId id="385" r:id="rId10"/>
  </p:sldIdLst>
  <p:sldSz cx="9147175" cy="5145088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F6A8F6"/>
    <a:srgbClr val="FACEFA"/>
    <a:srgbClr val="F8F278"/>
    <a:srgbClr val="F09252"/>
    <a:srgbClr val="85CEEB"/>
    <a:srgbClr val="F7F065"/>
    <a:srgbClr val="F7AFF7"/>
    <a:srgbClr val="3B6BDD"/>
    <a:srgbClr val="FCE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52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13/04/21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2403" y="2150245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1706" y="284514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99854" y="-8869"/>
            <a:ext cx="40817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Khởi động</a:t>
            </a:r>
            <a:endParaRPr lang="en-US" sz="48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858" y="743508"/>
            <a:ext cx="514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Bài </a:t>
            </a:r>
            <a:r>
              <a:rPr lang="en-US" sz="3600" smtClean="0"/>
              <a:t>hát: </a:t>
            </a:r>
            <a:r>
              <a:rPr lang="en-US" sz="3600" b="1" i="1" smtClean="0">
                <a:solidFill>
                  <a:srgbClr val="0070C0"/>
                </a:solidFill>
              </a:rPr>
              <a:t>Đồng hồ báo thức</a:t>
            </a:r>
            <a:endParaRPr lang="en-US" sz="3600" b="1" i="1">
              <a:solidFill>
                <a:srgbClr val="0070C0"/>
              </a:solidFill>
            </a:endParaRPr>
          </a:p>
        </p:txBody>
      </p:sp>
      <p:pic>
        <p:nvPicPr>
          <p:cNvPr id="7" name="Hát vui cùng chiếc đồng hồ Bài hát giúp bé học xem đồng hồ Học đếm giờ đồng hồ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87" y="1306713"/>
            <a:ext cx="6454321" cy="36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837" y="2850122"/>
            <a:ext cx="2310163" cy="2294965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3" y="467743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673" y="1266939"/>
            <a:ext cx="9081502" cy="1583183"/>
            <a:chOff x="-73835" y="2397866"/>
            <a:chExt cx="9147175" cy="1699064"/>
          </a:xfrm>
        </p:grpSpPr>
        <p:sp>
          <p:nvSpPr>
            <p:cNvPr id="2" name="Rounded Rectangle 1"/>
            <p:cNvSpPr/>
            <p:nvPr/>
          </p:nvSpPr>
          <p:spPr>
            <a:xfrm>
              <a:off x="-73835" y="2504798"/>
              <a:ext cx="9147175" cy="1592132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2273" y="2603351"/>
              <a:ext cx="8853543" cy="1387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61826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207624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1019" y="1535566"/>
            <a:ext cx="8453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34</a:t>
            </a:r>
          </a:p>
          <a:p>
            <a:pPr algn="ctr"/>
            <a:r>
              <a:rPr lang="en-US" sz="40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Xem giờ đúng trên đồng hồ</a:t>
            </a:r>
            <a:endParaRPr lang="en-US" sz="40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922" y="2936838"/>
            <a:ext cx="10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itchFamily="34" charset="0"/>
                <a:cs typeface="Arial" pitchFamily="34" charset="0"/>
              </a:rPr>
              <a:t>Tiết 1</a:t>
            </a:r>
            <a:endParaRPr lang="en-US" sz="28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7175" cy="12884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" idx="1"/>
            <a:endCxn id="2" idx="1"/>
          </p:cNvCxnSpPr>
          <p:nvPr/>
        </p:nvCxnSpPr>
        <p:spPr>
          <a:xfrm>
            <a:off x="65673" y="21083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836" y="1288473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411964" y="0"/>
            <a:ext cx="1638509" cy="1578718"/>
          </a:xfrm>
          <a:prstGeom prst="cloud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860" y="139102"/>
            <a:ext cx="14666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cs typeface="Arial" pitchFamily="34" charset="0"/>
              </a:rPr>
              <a:t>Chủ đề </a:t>
            </a:r>
          </a:p>
          <a:p>
            <a:pPr algn="ctr"/>
            <a:r>
              <a:rPr lang="en-US" sz="6600" b="1" smtClean="0">
                <a:latin typeface="Arial" pitchFamily="34" charset="0"/>
                <a:cs typeface="Arial" pitchFamily="34" charset="0"/>
              </a:rPr>
              <a:t>9</a:t>
            </a:r>
            <a:endParaRPr lang="en-US" sz="6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753" y="290293"/>
            <a:ext cx="633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THỜI GIAN. GIỜ VÀ LỊCH</a:t>
            </a:r>
            <a:endParaRPr lang="en-US" sz="4000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4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13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3104" y="4342656"/>
            <a:ext cx="4163471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 bwMode="auto">
          <a:xfrm>
            <a:off x="55086" y="1236520"/>
            <a:ext cx="2397169" cy="319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29913" y="4436708"/>
            <a:ext cx="6632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Em thức dậy vào mỗi buổi sáng lúc mấy giờ?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9665" y="4433456"/>
            <a:ext cx="660283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/>
              <a:t>Bố mẹ đưa em đi học lúc mấy giờ</a:t>
            </a:r>
            <a:r>
              <a:rPr lang="en-US" sz="2800" smtClean="0"/>
              <a:t>?                 </a:t>
            </a: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959665" y="4433249"/>
            <a:ext cx="519584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/>
              <a:t>Em tan học lúc mấy giờ</a:t>
            </a:r>
            <a:r>
              <a:rPr lang="en-US" sz="2800" smtClean="0"/>
              <a:t>?                  </a:t>
            </a:r>
            <a:endParaRPr lang="en-US" sz="280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0" r="51196"/>
          <a:stretch/>
        </p:blipFill>
        <p:spPr bwMode="auto">
          <a:xfrm>
            <a:off x="2452254" y="1236520"/>
            <a:ext cx="1981201" cy="319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2469" y="4513652"/>
            <a:ext cx="3728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                                                               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7430" y="4433249"/>
            <a:ext cx="858664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Mặt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đồng </a:t>
            </a:r>
            <a:r>
              <a:rPr lang="en-US" sz="2200">
                <a:latin typeface="Arial" pitchFamily="34" charset="0"/>
                <a:cs typeface="Arial" pitchFamily="34" charset="0"/>
              </a:rPr>
              <a:t>hồ có bao nhiêu số? Từ số bao nhiêu đến số bao nhiêu?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3104" y="4448637"/>
            <a:ext cx="85209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Trên mặt đồng hồ ngoài các số còn xuất hiện gì?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17684" b="55038"/>
          <a:stretch/>
        </p:blipFill>
        <p:spPr bwMode="auto">
          <a:xfrm>
            <a:off x="4752108" y="1236520"/>
            <a:ext cx="2687783" cy="143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3104" y="4383717"/>
            <a:ext cx="65803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Đồng hồ báo thức mấy giờ ?                            </a:t>
            </a:r>
            <a:endParaRPr lang="en-US" sz="2800"/>
          </a:p>
        </p:txBody>
      </p:sp>
      <p:sp>
        <p:nvSpPr>
          <p:cNvPr id="24" name="TextBox 23"/>
          <p:cNvSpPr txBox="1"/>
          <p:nvPr/>
        </p:nvSpPr>
        <p:spPr>
          <a:xfrm>
            <a:off x="4387094" y="2717117"/>
            <a:ext cx="479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Đồng hồ báo thức lúc 6 giờ.              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104" y="4383717"/>
            <a:ext cx="47955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13" grpId="0" animBg="1"/>
      <p:bldP spid="19" grpId="0" animBg="1"/>
      <p:bldP spid="24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4" y="1229909"/>
            <a:ext cx="82296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" b="100000" l="3646" r="94792">
                        <a14:foregroundMark x1="19271" y1="10559" x2="19271" y2="10559"/>
                        <a14:foregroundMark x1="55729" y1="75776" x2="55729" y2="75776"/>
                        <a14:foregroundMark x1="49219" y1="80745" x2="49219" y2="80745"/>
                        <a14:foregroundMark x1="43229" y1="80124" x2="43229" y2="80124"/>
                        <a14:foregroundMark x1="35938" y1="77640" x2="35938" y2="77640"/>
                        <a14:foregroundMark x1="34375" y1="73913" x2="34375" y2="73913"/>
                        <a14:foregroundMark x1="65885" y1="72050" x2="65885" y2="720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" y="0"/>
            <a:ext cx="2206472" cy="9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2470684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793" y="141387"/>
            <a:ext cx="585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 pitchFamily="34" charset="0"/>
                <a:cs typeface="Arial" pitchFamily="34" charset="0"/>
              </a:rPr>
              <a:t>Các bạn làm gì lúc mấy giờ ? </a:t>
            </a:r>
            <a:endParaRPr lang="en-US" sz="2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018" y="3988667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Học bài lúc 9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8473" y="3982634"/>
            <a:ext cx="3230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Ăn trưa lúc 11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" b="100000" l="3646" r="94792">
                        <a14:foregroundMark x1="19271" y1="10559" x2="19271" y2="10559"/>
                        <a14:foregroundMark x1="55729" y1="75776" x2="55729" y2="75776"/>
                        <a14:foregroundMark x1="49219" y1="80745" x2="49219" y2="80745"/>
                        <a14:foregroundMark x1="43229" y1="80124" x2="43229" y2="80124"/>
                        <a14:foregroundMark x1="35938" y1="77640" x2="35938" y2="77640"/>
                        <a14:foregroundMark x1="34375" y1="73913" x2="34375" y2="73913"/>
                        <a14:foregroundMark x1="65885" y1="72050" x2="65885" y2="720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" y="0"/>
            <a:ext cx="2206472" cy="9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2470684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793" y="141387"/>
            <a:ext cx="585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 pitchFamily="34" charset="0"/>
                <a:cs typeface="Arial" pitchFamily="34" charset="0"/>
              </a:rPr>
              <a:t>Các bạn làm gì lúc mấy giờ ? </a:t>
            </a:r>
            <a:endParaRPr lang="en-US" sz="2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214438"/>
            <a:ext cx="83724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5018" y="39886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Chơi đá bóng lúc 5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8473" y="3982634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Đi ngủ lúc 10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862945" y="2673927"/>
            <a:ext cx="4163471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673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782" y="141387"/>
            <a:ext cx="585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Đồng hồ chỉ mấy giờ ?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64607"/>
            <a:ext cx="7150541" cy="412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0901" y="235758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483" y="244309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1406" y="244309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0901" y="4667908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6482" y="467476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1405" y="467476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9" y="503257"/>
            <a:ext cx="6704212" cy="44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5673" y="-19963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636" y="-19963"/>
            <a:ext cx="585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Quan sát tranh rồi trả lời ?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7931" y="4393543"/>
            <a:ext cx="397698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Bạn Rô </a:t>
            </a:r>
            <a:r>
              <a:rPr lang="en-US" sz="3200" smtClean="0"/>
              <a:t>– bốt nói đúng.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9040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8975</TotalTime>
  <Words>196</Words>
  <Application>Microsoft Office PowerPoint</Application>
  <PresentationFormat>Custom</PresentationFormat>
  <Paragraphs>41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Arial-Rounded</vt:lpstr>
      <vt:lpstr>Times New Roman</vt:lpstr>
      <vt:lpstr>Arial</vt:lpstr>
      <vt:lpstr>Lato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Huong xinh</cp:lastModifiedBy>
  <cp:revision>462</cp:revision>
  <dcterms:created xsi:type="dcterms:W3CDTF">2020-02-21T03:04:01Z</dcterms:created>
  <dcterms:modified xsi:type="dcterms:W3CDTF">2021-04-13T03:26:03Z</dcterms:modified>
</cp:coreProperties>
</file>