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5" r:id="rId6"/>
    <p:sldId id="264" r:id="rId7"/>
    <p:sldId id="261" r:id="rId8"/>
    <p:sldId id="262" r:id="rId9"/>
    <p:sldId id="260" r:id="rId10"/>
    <p:sldId id="267" r:id="rId11"/>
    <p:sldId id="268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244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59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264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576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556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084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461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495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683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395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992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D0E62-D508-4724-9D3C-9921B13352C5}" type="datetimeFigureOut">
              <a:rPr lang="vi-VN" smtClean="0"/>
              <a:t>09/11/2018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350C-4519-4BEE-874D-CC197517B5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265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2133600" y="4572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3581400" y="7620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0" y="914400"/>
            <a:ext cx="719138" cy="719138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8001000" y="22860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1066800" y="27432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2493169" y="5311271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3429000" y="21336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4343400" y="36576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3962400" y="59436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816769" y="5548745"/>
            <a:ext cx="719138" cy="719138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6" name="AutoShape 14"/>
          <p:cNvSpPr>
            <a:spLocks noChangeArrowheads="1"/>
          </p:cNvSpPr>
          <p:nvPr/>
        </p:nvSpPr>
        <p:spPr bwMode="auto">
          <a:xfrm>
            <a:off x="6804248" y="5670840"/>
            <a:ext cx="719138" cy="719138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>
            <a:off x="0" y="990600"/>
            <a:ext cx="719138" cy="719138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8" name="AutoShape 16"/>
          <p:cNvSpPr>
            <a:spLocks noChangeArrowheads="1"/>
          </p:cNvSpPr>
          <p:nvPr/>
        </p:nvSpPr>
        <p:spPr bwMode="auto">
          <a:xfrm>
            <a:off x="8001000" y="228600"/>
            <a:ext cx="719138" cy="719138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7848600" y="48768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457200" y="4876800"/>
            <a:ext cx="719138" cy="719138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113" name="WordArt 20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924800" cy="3581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529739"/>
              </a:avLst>
            </a:prstTxWarp>
          </a:bodyPr>
          <a:lstStyle/>
          <a:p>
            <a:pPr algn="ctr"/>
            <a:r>
              <a:rPr lang="en-US" sz="48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Welcome to our English class</a:t>
            </a:r>
            <a:endParaRPr lang="vi-VN" sz="48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46584" y="2431286"/>
            <a:ext cx="69127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TEACHER: </a:t>
            </a:r>
            <a:r>
              <a:rPr lang="en-US" sz="4000" b="1" dirty="0" err="1" smtClean="0">
                <a:solidFill>
                  <a:srgbClr val="0000FF"/>
                </a:solidFill>
              </a:rPr>
              <a:t>Đinh</a:t>
            </a:r>
            <a:r>
              <a:rPr lang="en-US" sz="4000" b="1" dirty="0" smtClean="0">
                <a:solidFill>
                  <a:srgbClr val="0000FF"/>
                </a:solidFill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</a:rPr>
              <a:t>Lệ</a:t>
            </a:r>
            <a:r>
              <a:rPr lang="en-US" sz="4000" b="1" dirty="0" smtClean="0">
                <a:solidFill>
                  <a:srgbClr val="0000FF"/>
                </a:solidFill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</a:rPr>
              <a:t>Quyên</a:t>
            </a:r>
            <a:endParaRPr lang="en-US" sz="40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006600"/>
                </a:solidFill>
              </a:rPr>
              <a:t>Class: 4B</a:t>
            </a:r>
          </a:p>
          <a:p>
            <a:pPr algn="ctr"/>
            <a:r>
              <a:rPr lang="en-US" sz="4000" b="1" dirty="0" smtClean="0">
                <a:solidFill>
                  <a:srgbClr val="FF3300"/>
                </a:solidFill>
              </a:rPr>
              <a:t>Unit 7: What do you like doing?  </a:t>
            </a:r>
          </a:p>
          <a:p>
            <a:pPr algn="ctr"/>
            <a:r>
              <a:rPr lang="en-US" sz="4000" b="1" dirty="0" smtClean="0">
                <a:solidFill>
                  <a:srgbClr val="FF3300"/>
                </a:solidFill>
              </a:rPr>
              <a:t>Lesson 1</a:t>
            </a:r>
            <a:endParaRPr lang="vi-VN" sz="40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6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798" grpId="0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  <p:bldP spid="33806" grpId="0" animBg="1"/>
      <p:bldP spid="33807" grpId="0" animBg="1"/>
      <p:bldP spid="33808" grpId="0" animBg="1"/>
      <p:bldP spid="33809" grpId="0" animBg="1"/>
      <p:bldP spid="338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920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order-88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2132856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KÍNH CHÚC CÁC THẦY CÔ MẠNH KHỎE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CHÚC CÁC EM HỌC SINH CHĂM NGOAN,HỌC GIỎI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72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19" y="1124744"/>
            <a:ext cx="6686457" cy="4248472"/>
          </a:xfrm>
        </p:spPr>
      </p:pic>
    </p:spTree>
    <p:extLst>
      <p:ext uri="{BB962C8B-B14F-4D97-AF65-F5344CB8AC3E}">
        <p14:creationId xmlns:p14="http://schemas.microsoft.com/office/powerpoint/2010/main" val="243284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New folder (2)\T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6768752" cy="454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44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Picture 3" descr="D:\New folder (2)\TIV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41682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68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5" descr="D:\New folder (2)\CO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34481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7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6" descr="D:\New folder (2)\CHOI 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35" y="836712"/>
            <a:ext cx="734481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7" descr="D:\New folder (2)\nghe nhạ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76" y="764704"/>
            <a:ext cx="7372947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10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8" descr="D:\New folder (2)\RE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7488832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6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</Words>
  <Application>Microsoft Office PowerPoint</Application>
  <PresentationFormat>On-screen Show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</dc:creator>
  <cp:lastModifiedBy>An</cp:lastModifiedBy>
  <cp:revision>2</cp:revision>
  <dcterms:created xsi:type="dcterms:W3CDTF">2018-11-09T06:21:55Z</dcterms:created>
  <dcterms:modified xsi:type="dcterms:W3CDTF">2018-11-09T06:38:59Z</dcterms:modified>
</cp:coreProperties>
</file>