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344" r:id="rId2"/>
    <p:sldId id="298" r:id="rId3"/>
    <p:sldId id="328" r:id="rId4"/>
    <p:sldId id="329" r:id="rId5"/>
    <p:sldId id="332" r:id="rId6"/>
    <p:sldId id="337" r:id="rId7"/>
    <p:sldId id="338" r:id="rId8"/>
    <p:sldId id="335" r:id="rId9"/>
    <p:sldId id="339" r:id="rId10"/>
    <p:sldId id="341" r:id="rId11"/>
    <p:sldId id="343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4D319B-5C12-42A9-8EBA-D1B8888EC0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691C11-0A90-4B38-A9F8-EFB601640E57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8792DA7-CB8D-4A5F-9174-1E821CF52C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AA775029-A3AE-4170-BA62-A9BBB3BD0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940475"/>
            <a:ext cx="88392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6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Môn</a:t>
            </a:r>
            <a:r>
              <a:rPr lang="en-US" altLang="vi-VN" sz="60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6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6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6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6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6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văn</a:t>
            </a:r>
            <a:endParaRPr lang="en-US" altLang="vi-VN" sz="440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kể</a:t>
            </a:r>
            <a:r>
              <a:rPr lang="en-US" altLang="vi-VN" sz="4400" dirty="0">
                <a:solidFill>
                  <a:srgbClr val="3333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chuyện</a:t>
            </a:r>
            <a:endParaRPr lang="en-US" altLang="vi-VN" sz="4400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1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990600"/>
            <a:ext cx="8991600" cy="5465298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  <a:endParaRPr lang="en-US" sz="2400" b="1" i="1" dirty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3: KÓ l¹i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 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0" y="2362200"/>
            <a:ext cx="9144000" cy="1905000"/>
          </a:xfrm>
          <a:prstGeom prst="flowChart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ng­êi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  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vÞ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l·nh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tô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d©n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ViÖt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Nam vµ lµ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danh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nh©n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giíi.Sù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thËt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®¹i.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nghiÖp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vÜ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®¹i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l¹i b¾t ®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suy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nghÜ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gi¶n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dÞ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t¸o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b¹o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thêi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thanh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niªn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cña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0" y="4343400"/>
            <a:ext cx="9144000" cy="1927274"/>
          </a:xfrm>
          <a:prstGeom prst="flowChart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lêi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Lª: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yªu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n­íc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dòng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c¶m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thÓ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tÊt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c¶. §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®ã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rÊt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thÊm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thÝa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mçi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khi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nhí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cuéc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gi÷a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ngµy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chóng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t«i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Êy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thÕ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:</a:t>
            </a:r>
            <a:endParaRPr lang="en-US" sz="2400" b="1" i="1" dirty="0">
              <a:solidFill>
                <a:srgbClr val="FF0000"/>
              </a:solidFill>
              <a:latin typeface=".VnTime" pitchFamily="34" charset="0"/>
            </a:endParaRPr>
          </a:p>
          <a:p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457200" y="762000"/>
            <a:ext cx="8229600" cy="403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97868"/>
              </a:avLst>
            </a:prstTxWarp>
          </a:bodyPr>
          <a:lstStyle/>
          <a:p>
            <a:pPr algn="ctr"/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Xin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ch©n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thµnh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</a:t>
            </a:r>
            <a:r>
              <a:rPr lang="en-US" sz="48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c¶m</a:t>
            </a:r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 ¬n </a:t>
            </a: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762000" y="2743200"/>
            <a:ext cx="7315200" cy="1293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/>
              </a:rPr>
              <a:t>C¸c thÇy c« gi¸o vµ c¸c em häc sinh !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stote"/>
            </a:endParaRPr>
          </a:p>
        </p:txBody>
      </p:sp>
      <p:pic>
        <p:nvPicPr>
          <p:cNvPr id="18437" name="Picture 9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12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3" descr="sun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867400"/>
            <a:ext cx="91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1752600"/>
            <a:ext cx="8382000" cy="42672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gåm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nh÷ng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pPr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v¨n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nÕu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thiÕu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mét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trong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3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phÇn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®ã ®· lµ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hoµn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chØnh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ch­a? V×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sao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0" y="864513"/>
            <a:ext cx="9144000" cy="43088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200" b="1" dirty="0">
                <a:solidFill>
                  <a:srgbClr val="FF0000"/>
                </a:solidFill>
                <a:latin typeface=".VnTime" pitchFamily="34" charset="0"/>
              </a:rPr>
              <a:t>BÀI CŨ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pic>
        <p:nvPicPr>
          <p:cNvPr id="5" name="Content Placeholder 2" descr="rua và 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02" y="2514600"/>
            <a:ext cx="4343400" cy="37633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419600" y="2362200"/>
            <a:ext cx="47244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mÊy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 §ã lµ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nµo</a:t>
            </a:r>
            <a:r>
              <a:rPr lang="en-US" sz="2400" b="1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?</a:t>
            </a:r>
          </a:p>
          <a:p>
            <a:pPr>
              <a:buFontTx/>
              <a:buChar char="-"/>
              <a:defRPr/>
            </a:pP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gåm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2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nh©n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400" b="1" dirty="0" err="1">
                <a:ln w="11430"/>
                <a:latin typeface=".VnTime" pitchFamily="34" charset="0"/>
              </a:rPr>
              <a:t>Néi</a:t>
            </a:r>
            <a:r>
              <a:rPr lang="en-US" sz="2400" b="1" dirty="0">
                <a:ln w="11430"/>
                <a:latin typeface=".VnTime" pitchFamily="34" charset="0"/>
              </a:rPr>
              <a:t> dung </a:t>
            </a:r>
            <a:r>
              <a:rPr lang="en-US" sz="2400" b="1" dirty="0" err="1">
                <a:ln w="11430"/>
                <a:latin typeface=".VnTime" pitchFamily="34" charset="0"/>
              </a:rPr>
              <a:t>cña</a:t>
            </a:r>
            <a:r>
              <a:rPr lang="en-US" sz="2400" b="1" dirty="0">
                <a:ln w="11430"/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latin typeface=".VnTime" pitchFamily="34" charset="0"/>
              </a:rPr>
              <a:t>c©u</a:t>
            </a:r>
            <a:r>
              <a:rPr lang="en-US" sz="2400" b="1" dirty="0">
                <a:ln w="11430"/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latin typeface=".VnTime" pitchFamily="34" charset="0"/>
              </a:rPr>
              <a:t>chuyÖn</a:t>
            </a:r>
            <a:r>
              <a:rPr lang="en-US" sz="2400" b="1" dirty="0">
                <a:ln w="11430"/>
                <a:latin typeface=".VnTime" pitchFamily="34" charset="0"/>
              </a:rPr>
              <a:t> lµ g×?</a:t>
            </a:r>
          </a:p>
          <a:p>
            <a:pPr>
              <a:buFontTx/>
              <a:buChar char="-"/>
              <a:defRPr/>
            </a:pP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KÓ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cuéc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thi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gi÷a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2 con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vèn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dÜ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rÊt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nhanh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nhÑn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mét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con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×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nhÊt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giíi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éng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vËt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KÕt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qu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¶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chËm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ch¹p l¹i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vÒ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Ých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chó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tr­íc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chøng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kiÕm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mu«ng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thó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NhËn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xÐt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Thá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362200"/>
            <a:ext cx="883920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®o¹n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ln w="11430"/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Rïa</a:t>
            </a:r>
            <a:r>
              <a:rPr lang="en-US" sz="2400" b="1" i="1" dirty="0">
                <a:latin typeface=".VnTime" pitchFamily="34" charset="0"/>
              </a:rPr>
              <a:t> vµ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.</a:t>
            </a:r>
          </a:p>
          <a:p>
            <a:pPr>
              <a:defRPr/>
            </a:pPr>
            <a:r>
              <a:rPr lang="en-US" sz="2400" b="1" dirty="0">
                <a:latin typeface=".VnTime" pitchFamily="34" charset="0"/>
              </a:rPr>
              <a:t>  </a:t>
            </a:r>
            <a:r>
              <a:rPr lang="en-US" sz="2400" b="1" i="1" dirty="0">
                <a:latin typeface=".VnTime" pitchFamily="34" charset="0"/>
              </a:rPr>
              <a:t>- </a:t>
            </a:r>
            <a:r>
              <a:rPr lang="en-US" sz="2400" b="1" i="1" dirty="0" err="1">
                <a:latin typeface=".VnTime" pitchFamily="34" charset="0"/>
              </a:rPr>
              <a:t>Trêi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mïa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thu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m¸t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mÎ</a:t>
            </a:r>
            <a:r>
              <a:rPr lang="en-US" sz="2400" b="1" i="1" dirty="0">
                <a:latin typeface=".VnTime" pitchFamily="34" charset="0"/>
              </a:rPr>
              <a:t>. </a:t>
            </a:r>
            <a:r>
              <a:rPr lang="en-US" sz="2400" b="1" i="1" dirty="0" err="1">
                <a:latin typeface=".VnTime" pitchFamily="34" charset="0"/>
              </a:rPr>
              <a:t>Trªn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bê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s«ng</a:t>
            </a:r>
            <a:r>
              <a:rPr lang="en-US" sz="2400" b="1" i="1" dirty="0">
                <a:latin typeface=".VnTime" pitchFamily="34" charset="0"/>
              </a:rPr>
              <a:t>, </a:t>
            </a:r>
            <a:r>
              <a:rPr lang="en-US" sz="2400" b="1" i="1" dirty="0" err="1">
                <a:latin typeface=".VnTime" pitchFamily="34" charset="0"/>
              </a:rPr>
              <a:t>mét</a:t>
            </a:r>
            <a:r>
              <a:rPr lang="en-US" sz="2400" b="1" i="1" dirty="0">
                <a:latin typeface=".VnTime" pitchFamily="34" charset="0"/>
              </a:rPr>
              <a:t>  </a:t>
            </a:r>
            <a:r>
              <a:rPr lang="en-US" sz="2400" b="1" i="1" dirty="0" err="1">
                <a:latin typeface=".VnTime" pitchFamily="34" charset="0"/>
              </a:rPr>
              <a:t>chó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rïa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ang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cè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søc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tËp</a:t>
            </a:r>
            <a:r>
              <a:rPr lang="en-US" sz="2400" b="1" i="1" dirty="0">
                <a:latin typeface=".VnTime" pitchFamily="34" charset="0"/>
              </a:rPr>
              <a:t> ch¹y.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3: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®©y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cã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g×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víi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>
              <a:defRPr/>
            </a:pP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Trong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mu«ng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loµi</a:t>
            </a:r>
            <a:r>
              <a:rPr lang="en-US" sz="2400" b="1" i="1" dirty="0">
                <a:latin typeface=".VnTime" pitchFamily="34" charset="0"/>
              </a:rPr>
              <a:t>, </a:t>
            </a:r>
            <a:r>
              <a:rPr lang="en-US" sz="2400" b="1" i="1" dirty="0" err="1">
                <a:latin typeface=".VnTime" pitchFamily="34" charset="0"/>
              </a:rPr>
              <a:t>rïa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vèn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næi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tiÕng</a:t>
            </a:r>
            <a:r>
              <a:rPr lang="en-US" sz="2400" b="1" i="1" dirty="0">
                <a:latin typeface=".VnTime" pitchFamily="34" charset="0"/>
              </a:rPr>
              <a:t> lµ </a:t>
            </a:r>
            <a:r>
              <a:rPr lang="en-US" sz="2400" b="1" i="1" dirty="0" err="1">
                <a:latin typeface=".VnTime" pitchFamily="34" charset="0"/>
              </a:rPr>
              <a:t>chËm</a:t>
            </a:r>
            <a:r>
              <a:rPr lang="en-US" sz="2400" b="1" i="1" dirty="0">
                <a:latin typeface=".VnTime" pitchFamily="34" charset="0"/>
              </a:rPr>
              <a:t> ch¹p, </a:t>
            </a:r>
            <a:r>
              <a:rPr lang="en-US" sz="2400" b="1" i="1" dirty="0" err="1">
                <a:latin typeface=".VnTime" pitchFamily="34" charset="0"/>
              </a:rPr>
              <a:t>cßn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</a:t>
            </a:r>
            <a:r>
              <a:rPr lang="en-US" sz="2400" b="1" i="1" dirty="0">
                <a:latin typeface=".VnTime" pitchFamily="34" charset="0"/>
              </a:rPr>
              <a:t>× </a:t>
            </a:r>
            <a:r>
              <a:rPr lang="en-US" sz="2400" b="1" i="1" dirty="0" err="1">
                <a:latin typeface=".VnTime" pitchFamily="34" charset="0"/>
              </a:rPr>
              <a:t>nhanh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</a:t>
            </a:r>
            <a:r>
              <a:rPr lang="en-US" sz="2400" b="1" i="1" dirty="0">
                <a:latin typeface=".VnTime" pitchFamily="34" charset="0"/>
              </a:rPr>
              <a:t>­ bay. </a:t>
            </a:r>
            <a:r>
              <a:rPr lang="en-US" sz="2400" b="1" i="1" dirty="0" err="1">
                <a:latin typeface=".VnTime" pitchFamily="34" charset="0"/>
              </a:rPr>
              <a:t>ThÕ</a:t>
            </a:r>
            <a:r>
              <a:rPr lang="en-US" sz="2400" b="1" i="1" dirty="0">
                <a:latin typeface=".VnTime" pitchFamily="34" charset="0"/>
              </a:rPr>
              <a:t> mµ </a:t>
            </a:r>
            <a:r>
              <a:rPr lang="en-US" sz="2400" b="1" i="1" dirty="0" err="1">
                <a:latin typeface=".VnTime" pitchFamily="34" charset="0"/>
              </a:rPr>
              <a:t>cã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mét</a:t>
            </a:r>
            <a:r>
              <a:rPr lang="en-US" sz="2400" b="1" i="1" dirty="0">
                <a:latin typeface=".VnTime" pitchFamily="34" charset="0"/>
              </a:rPr>
              <a:t> con </a:t>
            </a:r>
            <a:r>
              <a:rPr lang="en-US" sz="2400" b="1" i="1" dirty="0" err="1">
                <a:latin typeface=".VnTime" pitchFamily="34" charset="0"/>
              </a:rPr>
              <a:t>rïa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d¸m</a:t>
            </a:r>
            <a:r>
              <a:rPr lang="en-US" sz="2400" b="1" i="1" dirty="0">
                <a:latin typeface=".VnTime" pitchFamily="34" charset="0"/>
              </a:rPr>
              <a:t> ch¹y </a:t>
            </a:r>
            <a:r>
              <a:rPr lang="en-US" sz="2400" b="1" i="1" dirty="0" err="1">
                <a:latin typeface=".VnTime" pitchFamily="34" charset="0"/>
              </a:rPr>
              <a:t>thi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vìi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 vµ th¾ng c¶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. V× </a:t>
            </a:r>
            <a:r>
              <a:rPr lang="en-US" sz="2400" b="1" i="1" dirty="0" err="1">
                <a:latin typeface=".VnTime" pitchFamily="34" charset="0"/>
              </a:rPr>
              <a:t>sao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cã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chuyÖn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ng­îc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êi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</a:t>
            </a:r>
            <a:r>
              <a:rPr lang="en-US" sz="2400" b="1" i="1" dirty="0">
                <a:latin typeface=".VnTime" pitchFamily="34" charset="0"/>
              </a:rPr>
              <a:t>­ </a:t>
            </a:r>
            <a:r>
              <a:rPr lang="en-US" sz="2400" b="1" i="1" dirty="0" err="1">
                <a:latin typeface=".VnTime" pitchFamily="34" charset="0"/>
              </a:rPr>
              <a:t>vËy</a:t>
            </a:r>
            <a:r>
              <a:rPr lang="en-US" sz="2400" b="1" i="1" dirty="0">
                <a:latin typeface=".VnTime" pitchFamily="34" charset="0"/>
              </a:rPr>
              <a:t>? </a:t>
            </a:r>
            <a:r>
              <a:rPr lang="en-US" sz="2400" b="1" i="1" dirty="0" err="1">
                <a:latin typeface=".VnTime" pitchFamily="34" charset="0"/>
              </a:rPr>
              <a:t>Sau</a:t>
            </a:r>
            <a:r>
              <a:rPr lang="en-US" sz="2400" b="1" i="1" dirty="0">
                <a:latin typeface=".VnTime" pitchFamily="34" charset="0"/>
              </a:rPr>
              <a:t> ®©y </a:t>
            </a:r>
            <a:r>
              <a:rPr lang="en-US" sz="2400" b="1" i="1" dirty="0" err="1">
                <a:latin typeface=".VnTime" pitchFamily="34" charset="0"/>
              </a:rPr>
              <a:t>em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xin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kÓ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Çu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u«i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c©u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chuyÖn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Êy</a:t>
            </a:r>
            <a:r>
              <a:rPr lang="en-US" sz="2400" b="1" i="1" dirty="0">
                <a:latin typeface=".VnTime" pitchFamily="34" charset="0"/>
              </a:rPr>
              <a:t>.</a:t>
            </a:r>
            <a:endParaRPr lang="en-US" sz="2400" b="1" dirty="0">
              <a:latin typeface=".VnTime" pitchFamily="34" charset="0"/>
            </a:endParaRPr>
          </a:p>
          <a:p>
            <a:pPr>
              <a:defRPr/>
            </a:pPr>
            <a:r>
              <a:rPr lang="en-US" sz="2400" b="1" dirty="0">
                <a:ln w="11430"/>
                <a:solidFill>
                  <a:srgbClr val="FF0000"/>
                </a:solidFill>
                <a:latin typeface=".VnTime" pitchFamily="34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381000"/>
          <a:ext cx="6781800" cy="4925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   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C¸ch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më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latin typeface=".VnTime" pitchFamily="34" charset="0"/>
                        </a:rPr>
                        <a:t>bµi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.VnTime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231">
                <a:tc>
                  <a:txBody>
                    <a:bodyPr/>
                    <a:lstStyle/>
                    <a:p>
                      <a:r>
                        <a:rPr lang="en-US" sz="2400" b="1" i="1" dirty="0">
                          <a:latin typeface=".VnTime" pitchFamily="34" charset="0"/>
                        </a:rPr>
                        <a:t>-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Trêi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mïa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thu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m¸t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mÎ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.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Trªn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bê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s«ng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chó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ang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cè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søc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tËp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ch¹y.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.VnTime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86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n-US" sz="2400" b="1" i="1" dirty="0" err="1">
                          <a:latin typeface=".VnTime" pitchFamily="34" charset="0"/>
                        </a:rPr>
                        <a:t>Trong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mu«ng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loµi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,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vèn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næi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tiÕng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lµ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chËm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ch¹p,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cßn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×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nhanh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­ bay.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ThÕ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mµ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mét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con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rïa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d¸m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ch¹y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vìi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vµ th¾ng c¶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thá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. V×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sao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cã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ng­îc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êi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nh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­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vËy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?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Sau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®©y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em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xin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kÓ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Çu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®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u«i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c©u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chuyÖn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 </a:t>
                      </a:r>
                      <a:r>
                        <a:rPr lang="en-US" sz="2400" b="1" i="1" dirty="0" err="1">
                          <a:latin typeface=".VnTime" pitchFamily="34" charset="0"/>
                        </a:rPr>
                        <a:t>Êy</a:t>
                      </a:r>
                      <a:r>
                        <a:rPr lang="en-US" sz="2400" b="1" i="1" dirty="0">
                          <a:latin typeface=".VnTime" pitchFamily="34" charset="0"/>
                        </a:rPr>
                        <a:t>.</a:t>
                      </a:r>
                      <a:endParaRPr lang="en-US" sz="2400" b="1" dirty="0">
                        <a:latin typeface=".VnTime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191000" y="990600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.VnTime" pitchFamily="34" charset="0"/>
              </a:rPr>
              <a:t>- </a:t>
            </a:r>
            <a:r>
              <a:rPr lang="en-US" sz="2400" b="1" dirty="0" err="1">
                <a:latin typeface=".VnTime" pitchFamily="34" charset="0"/>
              </a:rPr>
              <a:t>Më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bµi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kÓ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ngay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vÒ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rïa</a:t>
            </a:r>
            <a:r>
              <a:rPr lang="en-US" sz="2400" b="1" dirty="0">
                <a:latin typeface=".VnTime" pitchFamily="34" charset="0"/>
              </a:rPr>
              <a:t> ®</a:t>
            </a:r>
            <a:r>
              <a:rPr lang="en-US" sz="2400" b="1" dirty="0" err="1">
                <a:latin typeface=".VnTime" pitchFamily="34" charset="0"/>
              </a:rPr>
              <a:t>ang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tËp</a:t>
            </a:r>
            <a:r>
              <a:rPr lang="en-US" sz="2400" b="1" dirty="0">
                <a:latin typeface=".VnTime" pitchFamily="34" charset="0"/>
              </a:rPr>
              <a:t> ch¹y.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2057400"/>
            <a:ext cx="2895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.VnTime" pitchFamily="34" charset="0"/>
              </a:rPr>
              <a:t>- </a:t>
            </a:r>
            <a:r>
              <a:rPr lang="en-US" sz="2400" b="1" dirty="0" err="1">
                <a:latin typeface=".VnTime" pitchFamily="34" charset="0"/>
              </a:rPr>
              <a:t>Më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bµi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kh«ng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kÓ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ngay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vÒ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rïa</a:t>
            </a:r>
            <a:r>
              <a:rPr lang="en-US" sz="2400" b="1" dirty="0">
                <a:latin typeface=".VnTime" pitchFamily="34" charset="0"/>
              </a:rPr>
              <a:t> ®</a:t>
            </a:r>
            <a:r>
              <a:rPr lang="en-US" sz="2400" b="1" dirty="0" err="1">
                <a:latin typeface=".VnTime" pitchFamily="34" charset="0"/>
              </a:rPr>
              <a:t>ang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tËp</a:t>
            </a:r>
            <a:r>
              <a:rPr lang="en-US" sz="2400" b="1" dirty="0">
                <a:latin typeface=".VnTime" pitchFamily="34" charset="0"/>
              </a:rPr>
              <a:t> ch¹y mµ </a:t>
            </a:r>
            <a:r>
              <a:rPr lang="en-US" sz="2400" b="1" dirty="0" err="1">
                <a:latin typeface=".VnTime" pitchFamily="34" charset="0"/>
              </a:rPr>
              <a:t>nãi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chuyÖn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rïa</a:t>
            </a:r>
            <a:r>
              <a:rPr lang="en-US" sz="2400" b="1" dirty="0">
                <a:latin typeface=".VnTime" pitchFamily="34" charset="0"/>
              </a:rPr>
              <a:t> th¾ng </a:t>
            </a:r>
            <a:r>
              <a:rPr lang="en-US" sz="2400" b="1" dirty="0" err="1">
                <a:latin typeface=".VnTime" pitchFamily="34" charset="0"/>
              </a:rPr>
              <a:t>thá</a:t>
            </a:r>
            <a:r>
              <a:rPr lang="en-US" sz="2400" b="1" dirty="0">
                <a:latin typeface=".VnTime" pitchFamily="34" charset="0"/>
              </a:rPr>
              <a:t>, </a:t>
            </a:r>
            <a:r>
              <a:rPr lang="en-US" sz="2400" b="1" dirty="0" err="1">
                <a:latin typeface=".VnTime" pitchFamily="34" charset="0"/>
              </a:rPr>
              <a:t>khi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nã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vèn</a:t>
            </a:r>
            <a:r>
              <a:rPr lang="en-US" sz="2400" b="1" dirty="0">
                <a:latin typeface=".VnTime" pitchFamily="34" charset="0"/>
              </a:rPr>
              <a:t> lµ </a:t>
            </a:r>
            <a:r>
              <a:rPr lang="en-US" sz="2400" b="1" dirty="0" err="1">
                <a:latin typeface=".VnTime" pitchFamily="34" charset="0"/>
              </a:rPr>
              <a:t>mét</a:t>
            </a:r>
            <a:r>
              <a:rPr lang="en-US" sz="2400" b="1" dirty="0">
                <a:latin typeface=".VnTime" pitchFamily="34" charset="0"/>
              </a:rPr>
              <a:t> chon </a:t>
            </a:r>
            <a:r>
              <a:rPr lang="en-US" sz="2400" b="1" dirty="0" err="1">
                <a:latin typeface=".VnTime" pitchFamily="34" charset="0"/>
              </a:rPr>
              <a:t>vËt</a:t>
            </a:r>
            <a:r>
              <a:rPr lang="en-US" sz="2400" b="1" dirty="0">
                <a:latin typeface=".VnTime" pitchFamily="34" charset="0"/>
              </a:rPr>
              <a:t> ch¹m ch¹p </a:t>
            </a:r>
            <a:r>
              <a:rPr lang="en-US" sz="2400" b="1" dirty="0" err="1">
                <a:latin typeface=".VnTime" pitchFamily="34" charset="0"/>
              </a:rPr>
              <a:t>h¬n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thá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rÊt</a:t>
            </a:r>
            <a:r>
              <a:rPr lang="en-US" sz="2400" b="1" dirty="0">
                <a:latin typeface=".VnTime" pitchFamily="34" charset="0"/>
              </a:rPr>
              <a:t> </a:t>
            </a:r>
            <a:r>
              <a:rPr lang="en-US" sz="2400" b="1" dirty="0" err="1">
                <a:latin typeface=".VnTime" pitchFamily="34" charset="0"/>
              </a:rPr>
              <a:t>nhiªug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7010400" y="6858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7010400" y="2819400"/>
            <a:ext cx="2133600" cy="1447800"/>
          </a:xfrm>
          <a:prstGeom prst="leftArrow">
            <a:avLst>
              <a:gd name="adj1" fmla="val 74880"/>
              <a:gd name="adj2" fmla="val 2757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-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0" y="5105400"/>
            <a:ext cx="9144000" cy="1752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510540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5105400"/>
            <a:ext cx="8686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5791200"/>
            <a:ext cx="8305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ThÕ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" y="57150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lµ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nãi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dÉn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Þnh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/>
      <p:bldP spid="9" grpId="0"/>
      <p:bldP spid="15" grpId="0" animBg="1"/>
      <p:bldP spid="16" grpId="0" animBg="1"/>
      <p:bldP spid="17" grpId="0" animBg="1"/>
      <p:bldP spid="18" grpId="0"/>
      <p:bldP spid="18" grpId="1"/>
      <p:bldP spid="19" grpId="0"/>
      <p:bldP spid="20" grpId="0"/>
      <p:bldP spid="20" grpId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371600"/>
            <a:ext cx="8382000" cy="4267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nhí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2057400"/>
            <a:ext cx="9144000" cy="1981200"/>
          </a:xfrm>
          <a:prstGeom prst="flowChartProcess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*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c¸ch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1. 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2.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gi¸p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i="1" dirty="0" err="1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600" b="1" i="1" dirty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nãi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kh¸c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®Ó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dÉn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vµo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        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Þnh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600" b="1" dirty="0">
                <a:solidFill>
                  <a:schemeClr val="tx1"/>
                </a:solidFill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609600"/>
            <a:ext cx="8839200" cy="5482957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1: §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äc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biÕt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®ã lµ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a)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con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rïa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sèng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BiÕt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m×nh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chËm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ch¹p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h«m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nµo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còng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vËy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s¸ng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s¬m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tinh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m¬,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®·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ra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bê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s«ng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ch¹y. 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b)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X­a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nay,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cËy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giái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mµ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× ch¼ng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lµm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g×.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Ng­îc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l¹i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nh­ng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quyÕt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t©m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nhÉn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n¹i ¾t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thµnh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c«ng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chøng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minh ®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iÒu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®ã.</a:t>
            </a:r>
          </a:p>
          <a:p>
            <a:pPr marL="0">
              <a:spcBef>
                <a:spcPts val="0"/>
              </a:spcBef>
              <a:buNone/>
            </a:pPr>
            <a:endParaRPr lang="en-US" sz="2400" b="1" i="1" dirty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c) §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n¨m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võa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qua,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emm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mÊy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b¹n v×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chñ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quan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l­êi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biÕng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kÕt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qu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¶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häc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tËp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sót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kÐm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h¼n so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víi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ba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C«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gi¸o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bÌn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vµ </a:t>
            </a:r>
            <a:r>
              <a:rPr lang="en-US" sz="2400" b="1" i="1" dirty="0" err="1">
                <a:solidFill>
                  <a:srgbClr val="FF0000"/>
                </a:solidFill>
                <a:latin typeface=".VnTime" pitchFamily="34" charset="0"/>
              </a:rPr>
              <a:t>Thá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®Ó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khuyªn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ph¶i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cè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g¾ng,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ch¨m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chØ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.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nµy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nh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­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sau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305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.VnTime" pitchFamily="34" charset="0"/>
              </a:rPr>
              <a:t>d) </a:t>
            </a:r>
            <a:r>
              <a:rPr lang="en-US" sz="2400" b="1" i="1" dirty="0" err="1">
                <a:latin typeface=".VnTime" pitchFamily="34" charset="0"/>
              </a:rPr>
              <a:t>Trong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c¸c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loµi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thó</a:t>
            </a:r>
            <a:r>
              <a:rPr lang="en-US" sz="2400" b="1" i="1" dirty="0">
                <a:latin typeface=".VnTime" pitchFamily="34" charset="0"/>
              </a:rPr>
              <a:t>, </a:t>
            </a:r>
            <a:r>
              <a:rPr lang="en-US" sz="2400" b="1" i="1" dirty="0" err="1">
                <a:latin typeface=".VnTime" pitchFamily="34" charset="0"/>
              </a:rPr>
              <a:t>mÊy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ai</a:t>
            </a:r>
            <a:r>
              <a:rPr lang="en-US" sz="2400" b="1" i="1" dirty="0">
                <a:latin typeface=".VnTime" pitchFamily="34" charset="0"/>
              </a:rPr>
              <a:t> ch¹y </a:t>
            </a:r>
            <a:r>
              <a:rPr lang="en-US" sz="2400" b="1" i="1" dirty="0" err="1">
                <a:latin typeface=".VnTime" pitchFamily="34" charset="0"/>
              </a:rPr>
              <a:t>nhanh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b»ng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bän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chóng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t«i</a:t>
            </a:r>
            <a:r>
              <a:rPr lang="en-US" sz="2400" b="1" i="1" dirty="0">
                <a:latin typeface=".VnTime" pitchFamily="34" charset="0"/>
              </a:rPr>
              <a:t>. </a:t>
            </a:r>
            <a:r>
              <a:rPr lang="en-US" sz="2400" b="1" i="1" dirty="0" err="1">
                <a:latin typeface=".VnTime" pitchFamily="34" charset="0"/>
              </a:rPr>
              <a:t>ThÊy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bãng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chóng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t«i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trªn</a:t>
            </a:r>
            <a:r>
              <a:rPr lang="en-US" sz="2400" b="1" i="1" dirty="0">
                <a:latin typeface=".VnTime" pitchFamily="34" charset="0"/>
              </a:rPr>
              <a:t> ®­</a:t>
            </a:r>
            <a:r>
              <a:rPr lang="en-US" sz="2400" b="1" i="1" dirty="0" err="1">
                <a:latin typeface=".VnTime" pitchFamily="34" charset="0"/>
              </a:rPr>
              <a:t>êng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ua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</a:t>
            </a:r>
            <a:r>
              <a:rPr lang="en-US" sz="2400" b="1" i="1" dirty="0">
                <a:latin typeface=".VnTime" pitchFamily="34" charset="0"/>
              </a:rPr>
              <a:t>× </a:t>
            </a:r>
            <a:r>
              <a:rPr lang="en-US" sz="2400" b="1" i="1" dirty="0" err="1">
                <a:latin typeface=".VnTime" pitchFamily="34" charset="0"/>
              </a:rPr>
              <a:t>h­¬u</a:t>
            </a:r>
            <a:r>
              <a:rPr lang="en-US" sz="2400" b="1" i="1" dirty="0">
                <a:latin typeface=".VnTime" pitchFamily="34" charset="0"/>
              </a:rPr>
              <a:t>, </a:t>
            </a:r>
            <a:r>
              <a:rPr lang="en-US" sz="2400" b="1" i="1" dirty="0" err="1">
                <a:latin typeface=".VnTime" pitchFamily="34" charset="0"/>
              </a:rPr>
              <a:t>nai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cßn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ph¶i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kiªng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dÌ</a:t>
            </a:r>
            <a:r>
              <a:rPr lang="en-US" sz="2400" b="1" i="1" dirty="0">
                <a:latin typeface=".VnTime" pitchFamily="34" charset="0"/>
              </a:rPr>
              <a:t>, ch­a </a:t>
            </a:r>
            <a:r>
              <a:rPr lang="en-US" sz="2400" b="1" i="1" dirty="0" err="1">
                <a:latin typeface=".VnTime" pitchFamily="34" charset="0"/>
              </a:rPr>
              <a:t>nãi</a:t>
            </a:r>
            <a:r>
              <a:rPr lang="en-US" sz="2400" b="1" i="1" dirty="0">
                <a:latin typeface=".VnTime" pitchFamily="34" charset="0"/>
              </a:rPr>
              <a:t> g× </a:t>
            </a:r>
            <a:r>
              <a:rPr lang="en-US" sz="2400" b="1" i="1" dirty="0" err="1">
                <a:latin typeface=".VnTime" pitchFamily="34" charset="0"/>
              </a:rPr>
              <a:t>tíi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b¸c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tr©u</a:t>
            </a:r>
            <a:r>
              <a:rPr lang="en-US" sz="2400" b="1" i="1" dirty="0">
                <a:latin typeface=".VnTime" pitchFamily="34" charset="0"/>
              </a:rPr>
              <a:t> hay </a:t>
            </a:r>
            <a:r>
              <a:rPr lang="en-US" sz="2400" b="1" i="1" dirty="0" err="1">
                <a:latin typeface=".VnTime" pitchFamily="34" charset="0"/>
              </a:rPr>
              <a:t>chÞ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lîn</a:t>
            </a:r>
            <a:r>
              <a:rPr lang="en-US" sz="2400" b="1" i="1" dirty="0">
                <a:latin typeface=".VnTime" pitchFamily="34" charset="0"/>
              </a:rPr>
              <a:t>. </a:t>
            </a:r>
            <a:r>
              <a:rPr lang="en-US" sz="2400" b="1" i="1" dirty="0" err="1">
                <a:latin typeface=".VnTime" pitchFamily="34" charset="0"/>
              </a:rPr>
              <a:t>ThÕ</a:t>
            </a:r>
            <a:r>
              <a:rPr lang="en-US" sz="2400" b="1" i="1" dirty="0">
                <a:latin typeface=".VnTime" pitchFamily="34" charset="0"/>
              </a:rPr>
              <a:t> mµ </a:t>
            </a:r>
            <a:r>
              <a:rPr lang="en-US" sz="2400" b="1" i="1" dirty="0" err="1">
                <a:latin typeface=".VnTime" pitchFamily="34" charset="0"/>
              </a:rPr>
              <a:t>cã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lÇn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thá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t«i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ph¶i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ngËm</a:t>
            </a:r>
            <a:r>
              <a:rPr lang="en-US" sz="2400" b="1" i="1" dirty="0">
                <a:latin typeface=".VnTime" pitchFamily="34" charset="0"/>
              </a:rPr>
              <a:t> ®¾ng </a:t>
            </a:r>
            <a:r>
              <a:rPr lang="en-US" sz="2400" b="1" i="1" dirty="0" err="1">
                <a:latin typeface=".VnTime" pitchFamily="34" charset="0"/>
              </a:rPr>
              <a:t>nuèt</a:t>
            </a:r>
            <a:r>
              <a:rPr lang="en-US" sz="2400" b="1" i="1" dirty="0">
                <a:latin typeface=".VnTime" pitchFamily="34" charset="0"/>
              </a:rPr>
              <a:t> cay </a:t>
            </a:r>
            <a:r>
              <a:rPr lang="en-US" sz="2400" b="1" i="1" dirty="0" err="1">
                <a:latin typeface=".VnTime" pitchFamily="34" charset="0"/>
              </a:rPr>
              <a:t>chÞu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thua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anh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chµng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rïa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næi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tiÕng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lï</a:t>
            </a:r>
            <a:r>
              <a:rPr lang="en-US" sz="2400" b="1" i="1" dirty="0">
                <a:latin typeface=".VnTime" pitchFamily="34" charset="0"/>
              </a:rPr>
              <a:t> ®ï, </a:t>
            </a:r>
            <a:r>
              <a:rPr lang="en-US" sz="2400" b="1" i="1" dirty="0" err="1">
                <a:latin typeface=".VnTime" pitchFamily="34" charset="0"/>
              </a:rPr>
              <a:t>chËm</a:t>
            </a:r>
            <a:r>
              <a:rPr lang="en-US" sz="2400" b="1" i="1" dirty="0">
                <a:latin typeface=".VnTime" pitchFamily="34" charset="0"/>
              </a:rPr>
              <a:t> ch¹p. </a:t>
            </a:r>
            <a:r>
              <a:rPr lang="en-US" sz="2400" b="1" i="1" dirty="0" err="1">
                <a:latin typeface=".VnTime" pitchFamily="34" charset="0"/>
              </a:rPr>
              <a:t>C©u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chuyÖn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Êy</a:t>
            </a:r>
            <a:r>
              <a:rPr lang="en-US" sz="2400" b="1" i="1" dirty="0">
                <a:latin typeface=".VnTime" pitchFamily="34" charset="0"/>
              </a:rPr>
              <a:t> d¹y </a:t>
            </a:r>
            <a:r>
              <a:rPr lang="en-US" sz="2400" b="1" i="1" dirty="0" err="1">
                <a:latin typeface=".VnTime" pitchFamily="34" charset="0"/>
              </a:rPr>
              <a:t>cho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t«i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mét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bµi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häc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nhí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êi</a:t>
            </a:r>
            <a:r>
              <a:rPr lang="en-US" sz="2400" b="1" i="1" dirty="0">
                <a:latin typeface=".VnTime" pitchFamily="34" charset="0"/>
              </a:rPr>
              <a:t>. §</a:t>
            </a:r>
            <a:r>
              <a:rPr lang="en-US" sz="2400" b="1" i="1" dirty="0" err="1">
                <a:latin typeface=".VnTime" pitchFamily="34" charset="0"/>
              </a:rPr>
              <a:t>Çu</a:t>
            </a:r>
            <a:r>
              <a:rPr lang="en-US" sz="2400" b="1" i="1" dirty="0">
                <a:latin typeface=".VnTime" pitchFamily="34" charset="0"/>
              </a:rPr>
              <a:t> ®</a:t>
            </a:r>
            <a:r>
              <a:rPr lang="en-US" sz="2400" b="1" i="1" dirty="0" err="1">
                <a:latin typeface=".VnTime" pitchFamily="34" charset="0"/>
              </a:rPr>
              <a:t>u«i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thÕ</a:t>
            </a:r>
            <a:r>
              <a:rPr lang="en-US" sz="2400" b="1" i="1" dirty="0">
                <a:latin typeface=".VnTime" pitchFamily="34" charset="0"/>
              </a:rPr>
              <a:t> </a:t>
            </a:r>
            <a:r>
              <a:rPr lang="en-US" sz="2400" b="1" i="1" dirty="0" err="1">
                <a:latin typeface=".VnTime" pitchFamily="34" charset="0"/>
              </a:rPr>
              <a:t>nµy</a:t>
            </a:r>
            <a:r>
              <a:rPr lang="en-US" sz="2400" b="1" i="1" dirty="0">
                <a:latin typeface=".VnTime" pitchFamily="34" charset="0"/>
              </a:rPr>
              <a:t>:</a:t>
            </a:r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0" y="2667000"/>
            <a:ext cx="9144000" cy="4038600"/>
          </a:xfrm>
          <a:prstGeom prst="flowChartProces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-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a) lµ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trùc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rïa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ang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ch¹y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trªn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bê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s«ng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733800"/>
            <a:ext cx="89154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b); c); d) lµ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gi¸n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v× ®·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kh«ng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kÓ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ngay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sù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viÖc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tiªn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mµ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nªu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nghÜa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, hay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nh÷ng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kh¸c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®Ó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vµo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truyÖn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.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105400"/>
            <a:ext cx="8915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 Theo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víi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hai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trªn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em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thÝch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c¸ch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më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bµi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nµo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? V× </a:t>
            </a:r>
            <a:r>
              <a:rPr lang="en-US" sz="2600" b="1" dirty="0" err="1">
                <a:latin typeface=".VnTime" pitchFamily="34" charset="0"/>
                <a:sym typeface="Wingdings" pitchFamily="2" charset="2"/>
              </a:rPr>
              <a:t>sao</a:t>
            </a:r>
            <a:r>
              <a:rPr lang="en-US" sz="2600" b="1" dirty="0">
                <a:latin typeface=".VnTime" pitchFamily="34" charset="0"/>
                <a:sym typeface="Wingdings" pitchFamily="2" charset="2"/>
              </a:rPr>
              <a:t>?</a:t>
            </a:r>
            <a:endParaRPr lang="en-US" sz="2600" b="1" dirty="0">
              <a:solidFill>
                <a:srgbClr val="FF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47800"/>
            <a:ext cx="8839200" cy="541020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III/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LuyÖn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Time" pitchFamily="34" charset="0"/>
              </a:rPr>
              <a:t>tËp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2: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bµn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?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-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em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to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, c¶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líp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äc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thÇm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vµ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cïng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trao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æi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endParaRPr lang="en-US" sz="2400" b="1" dirty="0">
              <a:solidFill>
                <a:schemeClr val="tx1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+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TruyÖn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“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Hai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tay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”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theo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kiÓu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më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trùc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tiÕp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,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kÓ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ngay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sù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viÖc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ë ®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Çu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c©u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chuyÖn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: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B¸c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Hå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håi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ë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Sµi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Gßn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cã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mét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ng­êi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b¹n </a:t>
            </a:r>
            <a:r>
              <a:rPr lang="en-US" sz="2400" b="1" i="1" dirty="0" err="1">
                <a:solidFill>
                  <a:schemeClr val="tx1"/>
                </a:solidFill>
                <a:latin typeface=".VnTime" pitchFamily="34" charset="0"/>
              </a:rPr>
              <a:t>tªn</a:t>
            </a: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lµ Lª.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*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3: KÓ l¹i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phÇn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®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Çu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c©u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theo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c¸ch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më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bµi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gi¸p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.VnTime" pitchFamily="34" charset="0"/>
              </a:rPr>
              <a:t>tiÕp</a:t>
            </a:r>
            <a:r>
              <a:rPr lang="en-US" sz="2400" b="1" dirty="0">
                <a:solidFill>
                  <a:srgbClr val="FF0000"/>
                </a:solidFill>
                <a:latin typeface=".VnTime" pitchFamily="34" charset="0"/>
              </a:rPr>
              <a:t>.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rgbClr val="FF0000"/>
                </a:solidFill>
                <a:latin typeface=".VnTime" pitchFamily="34" charset="0"/>
              </a:rPr>
              <a:t>   </a:t>
            </a:r>
            <a:endParaRPr lang="en-US" sz="2400" b="1" dirty="0">
              <a:solidFill>
                <a:srgbClr val="FF0000"/>
              </a:solidFill>
              <a:latin typeface=".VnTime" pitchFamily="34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2400" b="1" i="1" dirty="0">
                <a:solidFill>
                  <a:schemeClr val="tx1"/>
                </a:solidFill>
                <a:latin typeface=".VnTime" pitchFamily="34" charset="0"/>
              </a:rPr>
              <a:t>  </a:t>
            </a:r>
          </a:p>
          <a:p>
            <a:pPr marL="0">
              <a:spcBef>
                <a:spcPts val="0"/>
              </a:spcBef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970</TotalTime>
  <Words>1608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.VnAristote</vt:lpstr>
      <vt:lpstr>.VnTime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Goodluck</dc:creator>
  <cp:lastModifiedBy>Administrator</cp:lastModifiedBy>
  <cp:revision>219</cp:revision>
  <dcterms:created xsi:type="dcterms:W3CDTF">2010-09-16T14:36:06Z</dcterms:created>
  <dcterms:modified xsi:type="dcterms:W3CDTF">2020-11-19T07:33:03Z</dcterms:modified>
</cp:coreProperties>
</file>