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34.jpg" ContentType="image/png"/>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30" r:id="rId1"/>
    <p:sldMasterId id="2147484543" r:id="rId2"/>
  </p:sldMasterIdLst>
  <p:notesMasterIdLst>
    <p:notesMasterId r:id="rId30"/>
  </p:notesMasterIdLst>
  <p:handoutMasterIdLst>
    <p:handoutMasterId r:id="rId31"/>
  </p:handoutMasterIdLst>
  <p:sldIdLst>
    <p:sldId id="256" r:id="rId3"/>
    <p:sldId id="602" r:id="rId4"/>
    <p:sldId id="603" r:id="rId5"/>
    <p:sldId id="570" r:id="rId6"/>
    <p:sldId id="579" r:id="rId7"/>
    <p:sldId id="580" r:id="rId8"/>
    <p:sldId id="582" r:id="rId9"/>
    <p:sldId id="605" r:id="rId10"/>
    <p:sldId id="604" r:id="rId11"/>
    <p:sldId id="606" r:id="rId12"/>
    <p:sldId id="607" r:id="rId13"/>
    <p:sldId id="610" r:id="rId14"/>
    <p:sldId id="611" r:id="rId15"/>
    <p:sldId id="609" r:id="rId16"/>
    <p:sldId id="585" r:id="rId17"/>
    <p:sldId id="617" r:id="rId18"/>
    <p:sldId id="618" r:id="rId19"/>
    <p:sldId id="615" r:id="rId20"/>
    <p:sldId id="613" r:id="rId21"/>
    <p:sldId id="597" r:id="rId22"/>
    <p:sldId id="598" r:id="rId23"/>
    <p:sldId id="616" r:id="rId24"/>
    <p:sldId id="600" r:id="rId25"/>
    <p:sldId id="601" r:id="rId26"/>
    <p:sldId id="620" r:id="rId27"/>
    <p:sldId id="621" r:id="rId28"/>
    <p:sldId id="437" r:id="rId29"/>
  </p:sldIdLst>
  <p:sldSz cx="9144000" cy="6858000" type="screen4x3"/>
  <p:notesSz cx="7102475" cy="8991600"/>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32">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FF"/>
    <a:srgbClr val="84A5CA"/>
    <a:srgbClr val="5F5F5F"/>
    <a:srgbClr val="AAC1DA"/>
    <a:srgbClr val="D1DBEB"/>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53" autoAdjust="0"/>
    <p:restoredTop sz="86427" autoAdjust="0"/>
  </p:normalViewPr>
  <p:slideViewPr>
    <p:cSldViewPr>
      <p:cViewPr varScale="1">
        <p:scale>
          <a:sx n="99" d="100"/>
          <a:sy n="99" d="100"/>
        </p:scale>
        <p:origin x="1554" y="72"/>
      </p:cViewPr>
      <p:guideLst>
        <p:guide orient="horz" pos="2160"/>
        <p:guide pos="2880"/>
      </p:guideLst>
    </p:cSldViewPr>
  </p:slideViewPr>
  <p:outlineViewPr>
    <p:cViewPr>
      <p:scale>
        <a:sx n="33" d="100"/>
        <a:sy n="33" d="100"/>
      </p:scale>
      <p:origin x="0" y="-21636"/>
    </p:cViewPr>
  </p:outlineViewPr>
  <p:notesTextViewPr>
    <p:cViewPr>
      <p:scale>
        <a:sx n="100" d="100"/>
        <a:sy n="100" d="100"/>
      </p:scale>
      <p:origin x="0" y="0"/>
    </p:cViewPr>
  </p:notesTextViewPr>
  <p:sorterViewPr>
    <p:cViewPr>
      <p:scale>
        <a:sx n="66" d="100"/>
        <a:sy n="66" d="100"/>
      </p:scale>
      <p:origin x="0" y="-1110"/>
    </p:cViewPr>
  </p:sorterViewPr>
  <p:notesViewPr>
    <p:cSldViewPr>
      <p:cViewPr varScale="1">
        <p:scale>
          <a:sx n="57" d="100"/>
          <a:sy n="57" d="100"/>
        </p:scale>
        <p:origin x="-1794" y="-102"/>
      </p:cViewPr>
      <p:guideLst>
        <p:guide orient="horz" pos="2832"/>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3078163" cy="4492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pitchFamily="34" charset="0"/>
              </a:defRPr>
            </a:lvl1pPr>
          </a:lstStyle>
          <a:p>
            <a:pPr>
              <a:defRPr/>
            </a:pPr>
            <a:endParaRPr lang="en-US"/>
          </a:p>
        </p:txBody>
      </p:sp>
      <p:sp>
        <p:nvSpPr>
          <p:cNvPr id="112643" name="Rectangle 3"/>
          <p:cNvSpPr>
            <a:spLocks noGrp="1" noChangeArrowheads="1"/>
          </p:cNvSpPr>
          <p:nvPr>
            <p:ph type="dt" sz="quarter" idx="1"/>
          </p:nvPr>
        </p:nvSpPr>
        <p:spPr bwMode="auto">
          <a:xfrm>
            <a:off x="4022725" y="0"/>
            <a:ext cx="3078163" cy="4492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US"/>
          </a:p>
        </p:txBody>
      </p:sp>
      <p:sp>
        <p:nvSpPr>
          <p:cNvPr id="112644" name="Rectangle 4"/>
          <p:cNvSpPr>
            <a:spLocks noGrp="1" noChangeArrowheads="1"/>
          </p:cNvSpPr>
          <p:nvPr>
            <p:ph type="ftr" sz="quarter" idx="2"/>
          </p:nvPr>
        </p:nvSpPr>
        <p:spPr bwMode="auto">
          <a:xfrm>
            <a:off x="0" y="8540750"/>
            <a:ext cx="3078163" cy="4492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pitchFamily="34" charset="0"/>
              </a:defRPr>
            </a:lvl1pPr>
          </a:lstStyle>
          <a:p>
            <a:pPr>
              <a:defRPr/>
            </a:pPr>
            <a:endParaRPr lang="en-US"/>
          </a:p>
        </p:txBody>
      </p:sp>
      <p:sp>
        <p:nvSpPr>
          <p:cNvPr id="112645" name="Rectangle 5"/>
          <p:cNvSpPr>
            <a:spLocks noGrp="1" noChangeArrowheads="1"/>
          </p:cNvSpPr>
          <p:nvPr>
            <p:ph type="sldNum" sz="quarter" idx="3"/>
          </p:nvPr>
        </p:nvSpPr>
        <p:spPr bwMode="auto">
          <a:xfrm>
            <a:off x="4022725" y="8540750"/>
            <a:ext cx="3078163" cy="4492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14B17D30-173B-4F02-92EC-93468A853E72}" type="slidenum">
              <a:rPr lang="en-US" altLang="en-US"/>
              <a:pPr>
                <a:defRPr/>
              </a:pPr>
              <a:t>‹#›</a:t>
            </a:fld>
            <a:endParaRPr lang="en-US" altLang="en-US"/>
          </a:p>
        </p:txBody>
      </p:sp>
    </p:spTree>
    <p:extLst>
      <p:ext uri="{BB962C8B-B14F-4D97-AF65-F5344CB8AC3E}">
        <p14:creationId xmlns:p14="http://schemas.microsoft.com/office/powerpoint/2010/main" val="2380711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49263"/>
          </a:xfrm>
          <a:prstGeom prst="rect">
            <a:avLst/>
          </a:prstGeom>
        </p:spPr>
        <p:txBody>
          <a:bodyPr vert="horz" wrap="square" lIns="91440" tIns="45720" rIns="91440" bIns="45720" numCol="1" anchor="t" anchorCtr="0" compatLnSpc="1">
            <a:prstTxWarp prst="textNoShape">
              <a:avLst/>
            </a:prstTxWarp>
          </a:bodyPr>
          <a:lstStyle>
            <a:lvl1pPr algn="l" eaLnBrk="1" hangingPunct="1">
              <a:defRPr sz="1200"/>
            </a:lvl1pPr>
          </a:lstStyle>
          <a:p>
            <a:pPr>
              <a:defRPr/>
            </a:pPr>
            <a:endParaRPr lang="en-US"/>
          </a:p>
        </p:txBody>
      </p:sp>
      <p:sp>
        <p:nvSpPr>
          <p:cNvPr id="3" name="Date Placeholder 2"/>
          <p:cNvSpPr>
            <a:spLocks noGrp="1"/>
          </p:cNvSpPr>
          <p:nvPr>
            <p:ph type="dt" idx="1"/>
          </p:nvPr>
        </p:nvSpPr>
        <p:spPr>
          <a:xfrm>
            <a:off x="4022725" y="0"/>
            <a:ext cx="3078163" cy="449263"/>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13738EC0-31FB-48F6-92C8-324F6F2C4105}" type="datetimeFigureOut">
              <a:rPr lang="en-US"/>
              <a:pPr>
                <a:defRPr/>
              </a:pPr>
              <a:t>3/24/2021</a:t>
            </a:fld>
            <a:endParaRPr lang="en-US"/>
          </a:p>
        </p:txBody>
      </p:sp>
      <p:sp>
        <p:nvSpPr>
          <p:cNvPr id="4" name="Slide Image Placeholder 3"/>
          <p:cNvSpPr>
            <a:spLocks noGrp="1" noRot="1" noChangeAspect="1"/>
          </p:cNvSpPr>
          <p:nvPr>
            <p:ph type="sldImg" idx="2"/>
          </p:nvPr>
        </p:nvSpPr>
        <p:spPr>
          <a:xfrm>
            <a:off x="1304925" y="674688"/>
            <a:ext cx="4492625" cy="3370262"/>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9613" y="4270375"/>
            <a:ext cx="5683250" cy="4046538"/>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540750"/>
            <a:ext cx="3078163" cy="449263"/>
          </a:xfrm>
          <a:prstGeom prst="rect">
            <a:avLst/>
          </a:prstGeom>
        </p:spPr>
        <p:txBody>
          <a:bodyPr vert="horz" wrap="square" lIns="91440" tIns="45720" rIns="91440" bIns="45720" numCol="1" anchor="b" anchorCtr="0" compatLnSpc="1">
            <a:prstTxWarp prst="textNoShape">
              <a:avLst/>
            </a:prstTxWarp>
          </a:bodyPr>
          <a:lstStyle>
            <a:lvl1pPr algn="l" eaLnBrk="1" hangingPunct="1">
              <a:defRPr sz="1200"/>
            </a:lvl1pPr>
          </a:lstStyle>
          <a:p>
            <a:pPr>
              <a:defRPr/>
            </a:pPr>
            <a:endParaRPr lang="en-US"/>
          </a:p>
        </p:txBody>
      </p:sp>
      <p:sp>
        <p:nvSpPr>
          <p:cNvPr id="7" name="Slide Number Placeholder 6"/>
          <p:cNvSpPr>
            <a:spLocks noGrp="1"/>
          </p:cNvSpPr>
          <p:nvPr>
            <p:ph type="sldNum" sz="quarter" idx="5"/>
          </p:nvPr>
        </p:nvSpPr>
        <p:spPr>
          <a:xfrm>
            <a:off x="4022725" y="8540750"/>
            <a:ext cx="3078163" cy="44926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E551ECC7-55FC-48A4-861F-AE629D8C54C6}" type="slidenum">
              <a:rPr lang="en-US" altLang="en-US"/>
              <a:pPr>
                <a:defRPr/>
              </a:pPr>
              <a:t>‹#›</a:t>
            </a:fld>
            <a:endParaRPr lang="en-US" altLang="en-US"/>
          </a:p>
        </p:txBody>
      </p:sp>
    </p:spTree>
    <p:extLst>
      <p:ext uri="{BB962C8B-B14F-4D97-AF65-F5344CB8AC3E}">
        <p14:creationId xmlns:p14="http://schemas.microsoft.com/office/powerpoint/2010/main" val="11242569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FEC69C60-6335-40DF-83D4-E406B0B72021}" type="slidenum">
              <a:rPr lang="en-US" altLang="en-US"/>
              <a:pPr/>
              <a:t>1</a:t>
            </a:fld>
            <a:endParaRPr lang="en-US" altLang="en-US"/>
          </a:p>
        </p:txBody>
      </p:sp>
    </p:spTree>
    <p:extLst>
      <p:ext uri="{BB962C8B-B14F-4D97-AF65-F5344CB8AC3E}">
        <p14:creationId xmlns:p14="http://schemas.microsoft.com/office/powerpoint/2010/main" val="2416835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51ECC7-55FC-48A4-861F-AE629D8C54C6}" type="slidenum">
              <a:rPr lang="en-US" altLang="en-US" smtClean="0"/>
              <a:pPr>
                <a:defRPr/>
              </a:pPr>
              <a:t>3</a:t>
            </a:fld>
            <a:endParaRPr lang="en-US" altLang="en-US"/>
          </a:p>
        </p:txBody>
      </p:sp>
    </p:spTree>
    <p:extLst>
      <p:ext uri="{BB962C8B-B14F-4D97-AF65-F5344CB8AC3E}">
        <p14:creationId xmlns:p14="http://schemas.microsoft.com/office/powerpoint/2010/main" val="1012527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51ECC7-55FC-48A4-861F-AE629D8C54C6}" type="slidenum">
              <a:rPr lang="en-US" altLang="en-US" smtClean="0"/>
              <a:pPr>
                <a:defRPr/>
              </a:pPr>
              <a:t>20</a:t>
            </a:fld>
            <a:endParaRPr lang="en-US" altLang="en-US"/>
          </a:p>
        </p:txBody>
      </p:sp>
    </p:spTree>
    <p:extLst>
      <p:ext uri="{BB962C8B-B14F-4D97-AF65-F5344CB8AC3E}">
        <p14:creationId xmlns:p14="http://schemas.microsoft.com/office/powerpoint/2010/main" val="3536343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551ECC7-55FC-48A4-861F-AE629D8C54C6}" type="slidenum">
              <a:rPr lang="en-US" altLang="en-US" smtClean="0"/>
              <a:pPr>
                <a:defRPr/>
              </a:pPr>
              <a:t>27</a:t>
            </a:fld>
            <a:endParaRPr lang="en-US" altLang="en-US"/>
          </a:p>
        </p:txBody>
      </p:sp>
    </p:spTree>
    <p:extLst>
      <p:ext uri="{BB962C8B-B14F-4D97-AF65-F5344CB8AC3E}">
        <p14:creationId xmlns:p14="http://schemas.microsoft.com/office/powerpoint/2010/main" val="14838789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12"/>
          <p:cNvSpPr>
            <a:spLocks/>
          </p:cNvSpPr>
          <p:nvPr/>
        </p:nvSpPr>
        <p:spPr bwMode="gray">
          <a:xfrm>
            <a:off x="-9525" y="2997200"/>
            <a:ext cx="2205038" cy="2663825"/>
          </a:xfrm>
          <a:custGeom>
            <a:avLst/>
            <a:gdLst>
              <a:gd name="T0" fmla="*/ 0 w 1406"/>
              <a:gd name="T1" fmla="*/ 2147483646 h 1678"/>
              <a:gd name="T2" fmla="*/ 0 w 1406"/>
              <a:gd name="T3" fmla="*/ 2147483646 h 1678"/>
              <a:gd name="T4" fmla="*/ 2147483646 w 1406"/>
              <a:gd name="T5" fmla="*/ 0 h 1678"/>
              <a:gd name="T6" fmla="*/ 2147483646 w 1406"/>
              <a:gd name="T7" fmla="*/ 2147483646 h 1678"/>
              <a:gd name="T8" fmla="*/ 0 w 1406"/>
              <a:gd name="T9" fmla="*/ 2147483646 h 1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6" h="1678">
                <a:moveTo>
                  <a:pt x="0" y="1678"/>
                </a:moveTo>
                <a:lnTo>
                  <a:pt x="0" y="1134"/>
                </a:lnTo>
                <a:lnTo>
                  <a:pt x="1406" y="0"/>
                </a:lnTo>
                <a:lnTo>
                  <a:pt x="1406" y="91"/>
                </a:lnTo>
                <a:lnTo>
                  <a:pt x="0" y="1678"/>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Arial" panose="020B0604020202020204" pitchFamily="34" charset="0"/>
            </a:endParaRPr>
          </a:p>
        </p:txBody>
      </p:sp>
      <p:pic>
        <p:nvPicPr>
          <p:cNvPr id="5" name="Picture 7" descr="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1447800" y="1782763"/>
            <a:ext cx="735965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8"/>
          <p:cNvSpPr>
            <a:spLocks/>
          </p:cNvSpPr>
          <p:nvPr/>
        </p:nvSpPr>
        <p:spPr bwMode="gray">
          <a:xfrm>
            <a:off x="568325" y="-9525"/>
            <a:ext cx="1784350" cy="6875463"/>
          </a:xfrm>
          <a:custGeom>
            <a:avLst/>
            <a:gdLst>
              <a:gd name="T0" fmla="*/ 0 w 1124"/>
              <a:gd name="T1" fmla="*/ 0 h 4343"/>
              <a:gd name="T2" fmla="*/ 2147483646 w 1124"/>
              <a:gd name="T3" fmla="*/ 2147483646 h 4343"/>
              <a:gd name="T4" fmla="*/ 2147483646 w 1124"/>
              <a:gd name="T5" fmla="*/ 2147483646 h 4343"/>
              <a:gd name="T6" fmla="*/ 2147483646 w 1124"/>
              <a:gd name="T7" fmla="*/ 2147483646 h 4343"/>
              <a:gd name="T8" fmla="*/ 2147483646 w 1124"/>
              <a:gd name="T9" fmla="*/ 2147483646 h 4343"/>
              <a:gd name="T10" fmla="*/ 2147483646 w 1124"/>
              <a:gd name="T11" fmla="*/ 2147483646 h 4343"/>
              <a:gd name="T12" fmla="*/ 2147483646 w 1124"/>
              <a:gd name="T13" fmla="*/ 2147483646 h 4343"/>
              <a:gd name="T14" fmla="*/ 2147483646 w 1124"/>
              <a:gd name="T15" fmla="*/ 2147483646 h 4343"/>
              <a:gd name="T16" fmla="*/ 0 w 1124"/>
              <a:gd name="T17" fmla="*/ 0 h 43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24" h="4343">
                <a:moveTo>
                  <a:pt x="0" y="0"/>
                </a:moveTo>
                <a:lnTo>
                  <a:pt x="490" y="2"/>
                </a:lnTo>
                <a:lnTo>
                  <a:pt x="1124" y="1373"/>
                </a:lnTo>
                <a:lnTo>
                  <a:pt x="1124" y="2036"/>
                </a:lnTo>
                <a:lnTo>
                  <a:pt x="889" y="4343"/>
                </a:lnTo>
                <a:lnTo>
                  <a:pt x="526" y="4343"/>
                </a:lnTo>
                <a:lnTo>
                  <a:pt x="1079" y="2031"/>
                </a:lnTo>
                <a:lnTo>
                  <a:pt x="1079" y="1383"/>
                </a:lnTo>
                <a:lnTo>
                  <a:pt x="0" y="0"/>
                </a:lnTo>
                <a:close/>
              </a:path>
            </a:pathLst>
          </a:custGeom>
          <a:solidFill>
            <a:schemeClr val="bg1"/>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solidFill>
                <a:srgbClr val="000000"/>
              </a:solidFill>
              <a:latin typeface="Arial" panose="020B0604020202020204" pitchFamily="34" charset="0"/>
            </a:endParaRPr>
          </a:p>
        </p:txBody>
      </p:sp>
      <p:sp>
        <p:nvSpPr>
          <p:cNvPr id="7" name="Freeform 9"/>
          <p:cNvSpPr>
            <a:spLocks/>
          </p:cNvSpPr>
          <p:nvPr/>
        </p:nvSpPr>
        <p:spPr bwMode="gray">
          <a:xfrm>
            <a:off x="-12700" y="-9525"/>
            <a:ext cx="2392363" cy="6880225"/>
          </a:xfrm>
          <a:custGeom>
            <a:avLst/>
            <a:gdLst>
              <a:gd name="T0" fmla="*/ 2147483646 w 1507"/>
              <a:gd name="T1" fmla="*/ 0 h 4334"/>
              <a:gd name="T2" fmla="*/ 2147483646 w 1507"/>
              <a:gd name="T3" fmla="*/ 2147483646 h 4334"/>
              <a:gd name="T4" fmla="*/ 2147483646 w 1507"/>
              <a:gd name="T5" fmla="*/ 2147483646 h 4334"/>
              <a:gd name="T6" fmla="*/ 2147483646 w 1507"/>
              <a:gd name="T7" fmla="*/ 2147483646 h 4334"/>
              <a:gd name="T8" fmla="*/ 2147483646 w 1507"/>
              <a:gd name="T9" fmla="*/ 2147483646 h 4334"/>
              <a:gd name="T10" fmla="*/ 2147483646 w 1507"/>
              <a:gd name="T11" fmla="*/ 2147483646 h 4334"/>
              <a:gd name="T12" fmla="*/ 2147483646 w 1507"/>
              <a:gd name="T13" fmla="*/ 2147483646 h 4334"/>
              <a:gd name="T14" fmla="*/ 2147483646 w 1507"/>
              <a:gd name="T15" fmla="*/ 2147483646 h 4334"/>
              <a:gd name="T16" fmla="*/ 2147483646 w 1507"/>
              <a:gd name="T17" fmla="*/ 2147483646 h 4334"/>
              <a:gd name="T18" fmla="*/ 0 w 1507"/>
              <a:gd name="T19" fmla="*/ 2147483646 h 4334"/>
              <a:gd name="T20" fmla="*/ 2147483646 w 1507"/>
              <a:gd name="T21" fmla="*/ 0 h 43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07" h="4334">
                <a:moveTo>
                  <a:pt x="181" y="0"/>
                </a:moveTo>
                <a:lnTo>
                  <a:pt x="1507" y="1379"/>
                </a:lnTo>
                <a:lnTo>
                  <a:pt x="1507" y="2036"/>
                </a:lnTo>
                <a:lnTo>
                  <a:pt x="727" y="4334"/>
                </a:lnTo>
                <a:lnTo>
                  <a:pt x="2" y="4334"/>
                </a:lnTo>
                <a:lnTo>
                  <a:pt x="2" y="4162"/>
                </a:lnTo>
                <a:lnTo>
                  <a:pt x="1441" y="1936"/>
                </a:lnTo>
                <a:lnTo>
                  <a:pt x="1441" y="1447"/>
                </a:lnTo>
                <a:lnTo>
                  <a:pt x="8" y="434"/>
                </a:lnTo>
                <a:lnTo>
                  <a:pt x="0" y="6"/>
                </a:lnTo>
                <a:lnTo>
                  <a:pt x="18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Arial" panose="020B0604020202020204" pitchFamily="34" charset="0"/>
            </a:endParaRPr>
          </a:p>
        </p:txBody>
      </p:sp>
      <p:sp>
        <p:nvSpPr>
          <p:cNvPr id="8" name="Freeform 10"/>
          <p:cNvSpPr>
            <a:spLocks/>
          </p:cNvSpPr>
          <p:nvPr/>
        </p:nvSpPr>
        <p:spPr bwMode="gray">
          <a:xfrm>
            <a:off x="2557463" y="0"/>
            <a:ext cx="3022600" cy="6858000"/>
          </a:xfrm>
          <a:custGeom>
            <a:avLst/>
            <a:gdLst>
              <a:gd name="T0" fmla="*/ 2147483646 w 1904"/>
              <a:gd name="T1" fmla="*/ 0 h 4354"/>
              <a:gd name="T2" fmla="*/ 2147483646 w 1904"/>
              <a:gd name="T3" fmla="*/ 0 h 4354"/>
              <a:gd name="T4" fmla="*/ 0 w 1904"/>
              <a:gd name="T5" fmla="*/ 2147483646 h 4354"/>
              <a:gd name="T6" fmla="*/ 0 w 1904"/>
              <a:gd name="T7" fmla="*/ 2147483646 h 4354"/>
              <a:gd name="T8" fmla="*/ 2147483646 w 1904"/>
              <a:gd name="T9" fmla="*/ 2147483646 h 4354"/>
              <a:gd name="T10" fmla="*/ 2147483646 w 1904"/>
              <a:gd name="T11" fmla="*/ 2147483646 h 4354"/>
              <a:gd name="T12" fmla="*/ 2147483646 w 1904"/>
              <a:gd name="T13" fmla="*/ 2147483646 h 4354"/>
              <a:gd name="T14" fmla="*/ 2147483646 w 1904"/>
              <a:gd name="T15" fmla="*/ 2147483646 h 4354"/>
              <a:gd name="T16" fmla="*/ 2147483646 w 1904"/>
              <a:gd name="T17" fmla="*/ 0 h 43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04" h="4354">
                <a:moveTo>
                  <a:pt x="1904" y="0"/>
                </a:moveTo>
                <a:lnTo>
                  <a:pt x="1178" y="0"/>
                </a:lnTo>
                <a:lnTo>
                  <a:pt x="0" y="1342"/>
                </a:lnTo>
                <a:lnTo>
                  <a:pt x="0" y="1950"/>
                </a:lnTo>
                <a:lnTo>
                  <a:pt x="498" y="4354"/>
                </a:lnTo>
                <a:lnTo>
                  <a:pt x="1088" y="4354"/>
                </a:lnTo>
                <a:lnTo>
                  <a:pt x="44" y="1985"/>
                </a:lnTo>
                <a:lnTo>
                  <a:pt x="44" y="1361"/>
                </a:lnTo>
                <a:lnTo>
                  <a:pt x="1904" y="0"/>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Arial" panose="020B0604020202020204" pitchFamily="34" charset="0"/>
            </a:endParaRPr>
          </a:p>
        </p:txBody>
      </p:sp>
      <p:sp>
        <p:nvSpPr>
          <p:cNvPr id="9" name="Freeform 11"/>
          <p:cNvSpPr>
            <a:spLocks/>
          </p:cNvSpPr>
          <p:nvPr/>
        </p:nvSpPr>
        <p:spPr bwMode="gray">
          <a:xfrm>
            <a:off x="2959100" y="-14288"/>
            <a:ext cx="2711450" cy="1887538"/>
          </a:xfrm>
          <a:custGeom>
            <a:avLst/>
            <a:gdLst>
              <a:gd name="T0" fmla="*/ 2147483646 w 1708"/>
              <a:gd name="T1" fmla="*/ 2147483646 h 1189"/>
              <a:gd name="T2" fmla="*/ 2147483646 w 1708"/>
              <a:gd name="T3" fmla="*/ 0 h 1189"/>
              <a:gd name="T4" fmla="*/ 0 w 1708"/>
              <a:gd name="T5" fmla="*/ 2147483646 h 1189"/>
              <a:gd name="T6" fmla="*/ 2147483646 w 1708"/>
              <a:gd name="T7" fmla="*/ 2147483646 h 11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08" h="1189">
                <a:moveTo>
                  <a:pt x="1708" y="1"/>
                </a:moveTo>
                <a:lnTo>
                  <a:pt x="1379" y="0"/>
                </a:lnTo>
                <a:lnTo>
                  <a:pt x="0" y="1189"/>
                </a:lnTo>
                <a:lnTo>
                  <a:pt x="1708" y="1"/>
                </a:ln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Arial" panose="020B0604020202020204" pitchFamily="34" charset="0"/>
            </a:endParaRPr>
          </a:p>
        </p:txBody>
      </p:sp>
      <p:sp>
        <p:nvSpPr>
          <p:cNvPr id="10" name="Freeform 13"/>
          <p:cNvSpPr>
            <a:spLocks/>
          </p:cNvSpPr>
          <p:nvPr/>
        </p:nvSpPr>
        <p:spPr bwMode="gray">
          <a:xfrm>
            <a:off x="2498725" y="-9525"/>
            <a:ext cx="6105525" cy="6867525"/>
          </a:xfrm>
          <a:custGeom>
            <a:avLst/>
            <a:gdLst>
              <a:gd name="T0" fmla="*/ 2147483646 w 3846"/>
              <a:gd name="T1" fmla="*/ 0 h 4354"/>
              <a:gd name="T2" fmla="*/ 2147483646 w 3846"/>
              <a:gd name="T3" fmla="*/ 0 h 4354"/>
              <a:gd name="T4" fmla="*/ 0 w 3846"/>
              <a:gd name="T5" fmla="*/ 2147483646 h 4354"/>
              <a:gd name="T6" fmla="*/ 0 w 3846"/>
              <a:gd name="T7" fmla="*/ 2147483646 h 4354"/>
              <a:gd name="T8" fmla="*/ 2147483646 w 3846"/>
              <a:gd name="T9" fmla="*/ 2147483646 h 4354"/>
              <a:gd name="T10" fmla="*/ 2147483646 w 3846"/>
              <a:gd name="T11" fmla="*/ 2147483646 h 4354"/>
              <a:gd name="T12" fmla="*/ 2147483646 w 3846"/>
              <a:gd name="T13" fmla="*/ 2147483646 h 4354"/>
              <a:gd name="T14" fmla="*/ 2147483646 w 3846"/>
              <a:gd name="T15" fmla="*/ 2147483646 h 4354"/>
              <a:gd name="T16" fmla="*/ 2147483646 w 3846"/>
              <a:gd name="T17" fmla="*/ 0 h 4354"/>
              <a:gd name="T18" fmla="*/ 2147483646 w 3846"/>
              <a:gd name="T19" fmla="*/ 0 h 43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46" h="4354">
                <a:moveTo>
                  <a:pt x="3665" y="0"/>
                </a:moveTo>
                <a:lnTo>
                  <a:pt x="2122" y="0"/>
                </a:lnTo>
                <a:lnTo>
                  <a:pt x="0" y="1339"/>
                </a:lnTo>
                <a:lnTo>
                  <a:pt x="0" y="1950"/>
                </a:lnTo>
                <a:lnTo>
                  <a:pt x="1215" y="4354"/>
                </a:lnTo>
                <a:lnTo>
                  <a:pt x="1941" y="4354"/>
                </a:lnTo>
                <a:lnTo>
                  <a:pt x="72" y="1877"/>
                </a:lnTo>
                <a:lnTo>
                  <a:pt x="72" y="1361"/>
                </a:lnTo>
                <a:lnTo>
                  <a:pt x="3846" y="0"/>
                </a:lnTo>
                <a:lnTo>
                  <a:pt x="2122" y="0"/>
                </a:lnTo>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Arial" panose="020B0604020202020204" pitchFamily="34" charset="0"/>
            </a:endParaRPr>
          </a:p>
        </p:txBody>
      </p:sp>
      <p:sp>
        <p:nvSpPr>
          <p:cNvPr id="11" name="Freeform 14"/>
          <p:cNvSpPr>
            <a:spLocks/>
          </p:cNvSpPr>
          <p:nvPr/>
        </p:nvSpPr>
        <p:spPr bwMode="gray">
          <a:xfrm>
            <a:off x="-9525" y="185738"/>
            <a:ext cx="2246313" cy="5984875"/>
          </a:xfrm>
          <a:custGeom>
            <a:avLst/>
            <a:gdLst>
              <a:gd name="T0" fmla="*/ 0 w 1415"/>
              <a:gd name="T1" fmla="*/ 0 h 3770"/>
              <a:gd name="T2" fmla="*/ 2147483646 w 1415"/>
              <a:gd name="T3" fmla="*/ 2147483646 h 3770"/>
              <a:gd name="T4" fmla="*/ 2147483646 w 1415"/>
              <a:gd name="T5" fmla="*/ 2147483646 h 3770"/>
              <a:gd name="T6" fmla="*/ 0 w 1415"/>
              <a:gd name="T7" fmla="*/ 2147483646 h 3770"/>
              <a:gd name="T8" fmla="*/ 0 w 1415"/>
              <a:gd name="T9" fmla="*/ 2147483646 h 3770"/>
              <a:gd name="T10" fmla="*/ 2147483646 w 1415"/>
              <a:gd name="T11" fmla="*/ 2147483646 h 3770"/>
              <a:gd name="T12" fmla="*/ 2147483646 w 1415"/>
              <a:gd name="T13" fmla="*/ 2147483646 h 3770"/>
              <a:gd name="T14" fmla="*/ 2147483646 w 1415"/>
              <a:gd name="T15" fmla="*/ 2147483646 h 3770"/>
              <a:gd name="T16" fmla="*/ 0 w 1415"/>
              <a:gd name="T17" fmla="*/ 0 h 37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15" h="3770">
                <a:moveTo>
                  <a:pt x="0" y="0"/>
                </a:moveTo>
                <a:lnTo>
                  <a:pt x="1415" y="1197"/>
                </a:lnTo>
                <a:lnTo>
                  <a:pt x="1415" y="1862"/>
                </a:lnTo>
                <a:lnTo>
                  <a:pt x="0" y="3770"/>
                </a:lnTo>
                <a:lnTo>
                  <a:pt x="0" y="3272"/>
                </a:lnTo>
                <a:lnTo>
                  <a:pt x="1376" y="1801"/>
                </a:lnTo>
                <a:lnTo>
                  <a:pt x="1376" y="1272"/>
                </a:lnTo>
                <a:lnTo>
                  <a:pt x="6" y="962"/>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Arial" panose="020B0604020202020204" pitchFamily="34" charset="0"/>
            </a:endParaRPr>
          </a:p>
        </p:txBody>
      </p:sp>
      <p:sp>
        <p:nvSpPr>
          <p:cNvPr id="12" name="Freeform 15"/>
          <p:cNvSpPr>
            <a:spLocks/>
          </p:cNvSpPr>
          <p:nvPr/>
        </p:nvSpPr>
        <p:spPr bwMode="gray">
          <a:xfrm>
            <a:off x="2608263" y="642938"/>
            <a:ext cx="6540500" cy="6215062"/>
          </a:xfrm>
          <a:custGeom>
            <a:avLst/>
            <a:gdLst>
              <a:gd name="T0" fmla="*/ 2147483646 w 4120"/>
              <a:gd name="T1" fmla="*/ 0 h 3915"/>
              <a:gd name="T2" fmla="*/ 2147483646 w 4120"/>
              <a:gd name="T3" fmla="*/ 2147483646 h 3915"/>
              <a:gd name="T4" fmla="*/ 2147483646 w 4120"/>
              <a:gd name="T5" fmla="*/ 2147483646 h 3915"/>
              <a:gd name="T6" fmla="*/ 2147483646 w 4120"/>
              <a:gd name="T7" fmla="*/ 2147483646 h 3915"/>
              <a:gd name="T8" fmla="*/ 2147483646 w 4120"/>
              <a:gd name="T9" fmla="*/ 2147483646 h 3915"/>
              <a:gd name="T10" fmla="*/ 2147483646 w 4120"/>
              <a:gd name="T11" fmla="*/ 2147483646 h 3915"/>
              <a:gd name="T12" fmla="*/ 0 w 4120"/>
              <a:gd name="T13" fmla="*/ 2147483646 h 3915"/>
              <a:gd name="T14" fmla="*/ 0 w 4120"/>
              <a:gd name="T15" fmla="*/ 2147483646 h 3915"/>
              <a:gd name="T16" fmla="*/ 2147483646 w 4120"/>
              <a:gd name="T17" fmla="*/ 0 h 39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20" h="3915">
                <a:moveTo>
                  <a:pt x="4115" y="0"/>
                </a:moveTo>
                <a:lnTo>
                  <a:pt x="4120" y="500"/>
                </a:lnTo>
                <a:lnTo>
                  <a:pt x="61" y="1059"/>
                </a:lnTo>
                <a:lnTo>
                  <a:pt x="61" y="1466"/>
                </a:lnTo>
                <a:lnTo>
                  <a:pt x="2419" y="3915"/>
                </a:lnTo>
                <a:lnTo>
                  <a:pt x="1830" y="3915"/>
                </a:lnTo>
                <a:lnTo>
                  <a:pt x="0" y="1449"/>
                </a:lnTo>
                <a:lnTo>
                  <a:pt x="0" y="967"/>
                </a:lnTo>
                <a:lnTo>
                  <a:pt x="4115"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Arial" panose="020B0604020202020204" pitchFamily="34" charset="0"/>
            </a:endParaRPr>
          </a:p>
        </p:txBody>
      </p:sp>
      <p:sp>
        <p:nvSpPr>
          <p:cNvPr id="13" name="Freeform 16"/>
          <p:cNvSpPr>
            <a:spLocks/>
          </p:cNvSpPr>
          <p:nvPr/>
        </p:nvSpPr>
        <p:spPr bwMode="gray">
          <a:xfrm>
            <a:off x="2586038" y="-17463"/>
            <a:ext cx="6557962" cy="6875463"/>
          </a:xfrm>
          <a:custGeom>
            <a:avLst/>
            <a:gdLst>
              <a:gd name="T0" fmla="*/ 2147483646 w 4131"/>
              <a:gd name="T1" fmla="*/ 0 h 4348"/>
              <a:gd name="T2" fmla="*/ 2147483646 w 4131"/>
              <a:gd name="T3" fmla="*/ 2147483646 h 4348"/>
              <a:gd name="T4" fmla="*/ 2147483646 w 4131"/>
              <a:gd name="T5" fmla="*/ 2147483646 h 4348"/>
              <a:gd name="T6" fmla="*/ 2147483646 w 4131"/>
              <a:gd name="T7" fmla="*/ 2147483646 h 4348"/>
              <a:gd name="T8" fmla="*/ 2147483646 w 4131"/>
              <a:gd name="T9" fmla="*/ 2147483646 h 4348"/>
              <a:gd name="T10" fmla="*/ 2147483646 w 4131"/>
              <a:gd name="T11" fmla="*/ 2147483646 h 4348"/>
              <a:gd name="T12" fmla="*/ 0 w 4131"/>
              <a:gd name="T13" fmla="*/ 2147483646 h 4348"/>
              <a:gd name="T14" fmla="*/ 0 w 4131"/>
              <a:gd name="T15" fmla="*/ 2147483646 h 4348"/>
              <a:gd name="T16" fmla="*/ 2147483646 w 4131"/>
              <a:gd name="T17" fmla="*/ 0 h 4348"/>
              <a:gd name="T18" fmla="*/ 2147483646 w 4131"/>
              <a:gd name="T19" fmla="*/ 0 h 43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31" h="4348">
                <a:moveTo>
                  <a:pt x="4131" y="0"/>
                </a:moveTo>
                <a:lnTo>
                  <a:pt x="4126" y="494"/>
                </a:lnTo>
                <a:lnTo>
                  <a:pt x="55" y="1404"/>
                </a:lnTo>
                <a:lnTo>
                  <a:pt x="55" y="1853"/>
                </a:lnTo>
                <a:lnTo>
                  <a:pt x="3156" y="4348"/>
                </a:lnTo>
                <a:lnTo>
                  <a:pt x="2067" y="4348"/>
                </a:lnTo>
                <a:lnTo>
                  <a:pt x="0" y="1882"/>
                </a:lnTo>
                <a:lnTo>
                  <a:pt x="0" y="1355"/>
                </a:lnTo>
                <a:lnTo>
                  <a:pt x="3615" y="0"/>
                </a:lnTo>
                <a:lnTo>
                  <a:pt x="4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Arial" panose="020B0604020202020204" pitchFamily="34" charset="0"/>
            </a:endParaRPr>
          </a:p>
        </p:txBody>
      </p:sp>
      <p:sp>
        <p:nvSpPr>
          <p:cNvPr id="14" name="Freeform 17"/>
          <p:cNvSpPr>
            <a:spLocks/>
          </p:cNvSpPr>
          <p:nvPr/>
        </p:nvSpPr>
        <p:spPr bwMode="gray">
          <a:xfrm>
            <a:off x="2771775" y="-26988"/>
            <a:ext cx="5761038" cy="2087563"/>
          </a:xfrm>
          <a:custGeom>
            <a:avLst/>
            <a:gdLst>
              <a:gd name="T0" fmla="*/ 0 w 3629"/>
              <a:gd name="T1" fmla="*/ 2147483646 h 1315"/>
              <a:gd name="T2" fmla="*/ 2147483646 w 3629"/>
              <a:gd name="T3" fmla="*/ 0 h 1315"/>
              <a:gd name="T4" fmla="*/ 2147483646 w 3629"/>
              <a:gd name="T5" fmla="*/ 0 h 1315"/>
              <a:gd name="T6" fmla="*/ 0 w 3629"/>
              <a:gd name="T7" fmla="*/ 2147483646 h 13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29" h="1315">
                <a:moveTo>
                  <a:pt x="0" y="1315"/>
                </a:moveTo>
                <a:lnTo>
                  <a:pt x="2858" y="0"/>
                </a:lnTo>
                <a:lnTo>
                  <a:pt x="3629" y="0"/>
                </a:lnTo>
                <a:lnTo>
                  <a:pt x="0" y="1315"/>
                </a:ln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Arial" panose="020B0604020202020204" pitchFamily="34" charset="0"/>
            </a:endParaRPr>
          </a:p>
        </p:txBody>
      </p:sp>
      <p:sp>
        <p:nvSpPr>
          <p:cNvPr id="15" name="Freeform 18"/>
          <p:cNvSpPr>
            <a:spLocks/>
          </p:cNvSpPr>
          <p:nvPr/>
        </p:nvSpPr>
        <p:spPr bwMode="gray">
          <a:xfrm>
            <a:off x="2555875" y="2924175"/>
            <a:ext cx="3384550" cy="3944938"/>
          </a:xfrm>
          <a:custGeom>
            <a:avLst/>
            <a:gdLst>
              <a:gd name="T0" fmla="*/ 0 w 2132"/>
              <a:gd name="T1" fmla="*/ 0 h 2495"/>
              <a:gd name="T2" fmla="*/ 2147483646 w 2132"/>
              <a:gd name="T3" fmla="*/ 2147483646 h 2495"/>
              <a:gd name="T4" fmla="*/ 2147483646 w 2132"/>
              <a:gd name="T5" fmla="*/ 2147483646 h 2495"/>
              <a:gd name="T6" fmla="*/ 0 w 2132"/>
              <a:gd name="T7" fmla="*/ 0 h 24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2" h="2495">
                <a:moveTo>
                  <a:pt x="0" y="0"/>
                </a:moveTo>
                <a:lnTo>
                  <a:pt x="2132" y="2495"/>
                </a:lnTo>
                <a:lnTo>
                  <a:pt x="1814" y="2495"/>
                </a:lnTo>
                <a:lnTo>
                  <a:pt x="0" y="0"/>
                </a:lnTo>
                <a:close/>
              </a:path>
            </a:pathLst>
          </a:custGeom>
          <a:solidFill>
            <a:srgbClr val="FFFFFF">
              <a:alpha val="3490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Arial" panose="020B0604020202020204" pitchFamily="34" charset="0"/>
            </a:endParaRPr>
          </a:p>
        </p:txBody>
      </p:sp>
      <p:sp>
        <p:nvSpPr>
          <p:cNvPr id="16" name="Freeform 24"/>
          <p:cNvSpPr>
            <a:spLocks/>
          </p:cNvSpPr>
          <p:nvPr/>
        </p:nvSpPr>
        <p:spPr bwMode="gray">
          <a:xfrm>
            <a:off x="-19050" y="180975"/>
            <a:ext cx="2262188" cy="1914525"/>
          </a:xfrm>
          <a:custGeom>
            <a:avLst/>
            <a:gdLst>
              <a:gd name="T0" fmla="*/ 2147483646 w 1425"/>
              <a:gd name="T1" fmla="*/ 2147483646 h 1206"/>
              <a:gd name="T2" fmla="*/ 0 w 1425"/>
              <a:gd name="T3" fmla="*/ 0 h 1206"/>
              <a:gd name="T4" fmla="*/ 0 w 1425"/>
              <a:gd name="T5" fmla="*/ 2147483646 h 1206"/>
              <a:gd name="T6" fmla="*/ 2147483646 w 1425"/>
              <a:gd name="T7" fmla="*/ 2147483646 h 12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25" h="1206">
                <a:moveTo>
                  <a:pt x="1425" y="1206"/>
                </a:moveTo>
                <a:lnTo>
                  <a:pt x="0" y="0"/>
                </a:lnTo>
                <a:lnTo>
                  <a:pt x="0" y="186"/>
                </a:lnTo>
                <a:lnTo>
                  <a:pt x="1425" y="1206"/>
                </a:lnTo>
                <a:close/>
              </a:path>
            </a:pathLst>
          </a:custGeom>
          <a:solidFill>
            <a:srgbClr val="333333">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Arial" panose="020B0604020202020204" pitchFamily="34" charset="0"/>
            </a:endParaRPr>
          </a:p>
        </p:txBody>
      </p:sp>
      <p:sp>
        <p:nvSpPr>
          <p:cNvPr id="17" name="Freeform 25"/>
          <p:cNvSpPr>
            <a:spLocks/>
          </p:cNvSpPr>
          <p:nvPr/>
        </p:nvSpPr>
        <p:spPr bwMode="gray">
          <a:xfrm>
            <a:off x="-12700" y="3105150"/>
            <a:ext cx="2327275" cy="3762375"/>
          </a:xfrm>
          <a:custGeom>
            <a:avLst/>
            <a:gdLst>
              <a:gd name="T0" fmla="*/ 0 w 1466"/>
              <a:gd name="T1" fmla="*/ 2147483646 h 2370"/>
              <a:gd name="T2" fmla="*/ 2147483646 w 1466"/>
              <a:gd name="T3" fmla="*/ 0 h 2370"/>
              <a:gd name="T4" fmla="*/ 2147483646 w 1466"/>
              <a:gd name="T5" fmla="*/ 2147483646 h 2370"/>
              <a:gd name="T6" fmla="*/ 2147483646 w 1466"/>
              <a:gd name="T7" fmla="*/ 2147483646 h 2370"/>
              <a:gd name="T8" fmla="*/ 0 w 1466"/>
              <a:gd name="T9" fmla="*/ 2147483646 h 23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6" h="2370">
                <a:moveTo>
                  <a:pt x="0" y="2248"/>
                </a:moveTo>
                <a:lnTo>
                  <a:pt x="1466" y="0"/>
                </a:lnTo>
                <a:lnTo>
                  <a:pt x="194" y="2370"/>
                </a:lnTo>
                <a:lnTo>
                  <a:pt x="4" y="2364"/>
                </a:lnTo>
                <a:lnTo>
                  <a:pt x="0" y="2248"/>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Arial" panose="020B0604020202020204" pitchFamily="34" charset="0"/>
            </a:endParaRPr>
          </a:p>
        </p:txBody>
      </p:sp>
      <p:sp>
        <p:nvSpPr>
          <p:cNvPr id="18" name="Freeform 26"/>
          <p:cNvSpPr>
            <a:spLocks/>
          </p:cNvSpPr>
          <p:nvPr/>
        </p:nvSpPr>
        <p:spPr bwMode="gray">
          <a:xfrm>
            <a:off x="-9525" y="1403350"/>
            <a:ext cx="2317750" cy="5265738"/>
          </a:xfrm>
          <a:custGeom>
            <a:avLst/>
            <a:gdLst>
              <a:gd name="T0" fmla="*/ 2147483646 w 1460"/>
              <a:gd name="T1" fmla="*/ 0 h 3317"/>
              <a:gd name="T2" fmla="*/ 2147483646 w 1460"/>
              <a:gd name="T3" fmla="*/ 2147483646 h 3317"/>
              <a:gd name="T4" fmla="*/ 2147483646 w 1460"/>
              <a:gd name="T5" fmla="*/ 2147483646 h 3317"/>
              <a:gd name="T6" fmla="*/ 2147483646 w 1460"/>
              <a:gd name="T7" fmla="*/ 2147483646 h 3317"/>
              <a:gd name="T8" fmla="*/ 0 w 1460"/>
              <a:gd name="T9" fmla="*/ 2147483646 h 3317"/>
              <a:gd name="T10" fmla="*/ 0 w 1460"/>
              <a:gd name="T11" fmla="*/ 2147483646 h 3317"/>
              <a:gd name="T12" fmla="*/ 2147483646 w 1460"/>
              <a:gd name="T13" fmla="*/ 2147483646 h 3317"/>
              <a:gd name="T14" fmla="*/ 2147483646 w 1460"/>
              <a:gd name="T15" fmla="*/ 2147483646 h 3317"/>
              <a:gd name="T16" fmla="*/ 2147483646 w 1460"/>
              <a:gd name="T17" fmla="*/ 0 h 33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60" h="3317">
                <a:moveTo>
                  <a:pt x="6" y="0"/>
                </a:moveTo>
                <a:lnTo>
                  <a:pt x="6" y="643"/>
                </a:lnTo>
                <a:lnTo>
                  <a:pt x="1410" y="564"/>
                </a:lnTo>
                <a:lnTo>
                  <a:pt x="1410" y="1049"/>
                </a:lnTo>
                <a:lnTo>
                  <a:pt x="0" y="2852"/>
                </a:lnTo>
                <a:lnTo>
                  <a:pt x="0" y="3317"/>
                </a:lnTo>
                <a:lnTo>
                  <a:pt x="1460" y="1062"/>
                </a:lnTo>
                <a:lnTo>
                  <a:pt x="1460" y="505"/>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Arial" panose="020B0604020202020204" pitchFamily="34" charset="0"/>
            </a:endParaRPr>
          </a:p>
        </p:txBody>
      </p:sp>
      <p:grpSp>
        <p:nvGrpSpPr>
          <p:cNvPr id="19" name="Group 36"/>
          <p:cNvGrpSpPr>
            <a:grpSpLocks/>
          </p:cNvGrpSpPr>
          <p:nvPr/>
        </p:nvGrpSpPr>
        <p:grpSpPr bwMode="auto">
          <a:xfrm>
            <a:off x="0" y="-19050"/>
            <a:ext cx="9153525" cy="6886575"/>
            <a:chOff x="0" y="0"/>
            <a:chExt cx="5760" cy="4326"/>
          </a:xfrm>
        </p:grpSpPr>
        <p:pic>
          <p:nvPicPr>
            <p:cNvPr id="20" name="Picture 35" descr="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0"/>
              <a:ext cx="5760" cy="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7"/>
            <p:cNvSpPr>
              <a:spLocks noChangeArrowheads="1"/>
            </p:cNvSpPr>
            <p:nvPr userDrawn="1"/>
          </p:nvSpPr>
          <p:spPr bwMode="gray">
            <a:xfrm>
              <a:off x="212" y="462"/>
              <a:ext cx="5334" cy="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solidFill>
                  <a:srgbClr val="000000"/>
                </a:solidFill>
              </a:endParaRPr>
            </a:p>
          </p:txBody>
        </p:sp>
      </p:grpSp>
      <p:pic>
        <p:nvPicPr>
          <p:cNvPr id="22" name="Picture 19" desc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4141788" y="4041775"/>
            <a:ext cx="415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29"/>
          <p:cNvSpPr txBox="1">
            <a:spLocks noChangeArrowheads="1"/>
          </p:cNvSpPr>
          <p:nvPr/>
        </p:nvSpPr>
        <p:spPr bwMode="gray">
          <a:xfrm>
            <a:off x="7561263" y="5476875"/>
            <a:ext cx="1196975" cy="396875"/>
          </a:xfrm>
          <a:prstGeom prst="rect">
            <a:avLst/>
          </a:prstGeom>
          <a:noFill/>
          <a:ln>
            <a:noFill/>
          </a:ln>
          <a:effec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r>
              <a:rPr lang="en-US" sz="2000">
                <a:solidFill>
                  <a:srgbClr val="FF7F00"/>
                </a:solidFill>
                <a:latin typeface="Arial Black" panose="020B0A04020102020204" pitchFamily="34" charset="0"/>
              </a:rPr>
              <a:t>L/O/G/O</a:t>
            </a:r>
          </a:p>
        </p:txBody>
      </p:sp>
      <p:sp>
        <p:nvSpPr>
          <p:cNvPr id="24" name="Text Box 30"/>
          <p:cNvSpPr txBox="1">
            <a:spLocks noChangeArrowheads="1"/>
          </p:cNvSpPr>
          <p:nvPr/>
        </p:nvSpPr>
        <p:spPr bwMode="gray">
          <a:xfrm>
            <a:off x="6618288" y="5781675"/>
            <a:ext cx="2139950" cy="336550"/>
          </a:xfrm>
          <a:prstGeom prst="rect">
            <a:avLst/>
          </a:prstGeom>
          <a:noFill/>
          <a:ln>
            <a:noFill/>
          </a:ln>
          <a:effec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r>
              <a:rPr lang="en-US" sz="1600">
                <a:solidFill>
                  <a:srgbClr val="000000"/>
                </a:solidFill>
                <a:latin typeface="Times New Roman" panose="02020603050405020304" pitchFamily="18" charset="0"/>
              </a:rPr>
              <a:t>www.themegallery.com</a:t>
            </a:r>
          </a:p>
        </p:txBody>
      </p:sp>
      <p:sp>
        <p:nvSpPr>
          <p:cNvPr id="25" name="Rectangle 50"/>
          <p:cNvSpPr>
            <a:spLocks noChangeArrowheads="1"/>
          </p:cNvSpPr>
          <p:nvPr/>
        </p:nvSpPr>
        <p:spPr bwMode="gray">
          <a:xfrm>
            <a:off x="341313" y="722313"/>
            <a:ext cx="8478837" cy="5410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solidFill>
                <a:srgbClr val="000000"/>
              </a:solidFill>
            </a:endParaRPr>
          </a:p>
        </p:txBody>
      </p:sp>
      <p:sp>
        <p:nvSpPr>
          <p:cNvPr id="4098" name="Rectangle 2"/>
          <p:cNvSpPr>
            <a:spLocks noGrp="1" noChangeArrowheads="1"/>
          </p:cNvSpPr>
          <p:nvPr>
            <p:ph type="ctrTitle"/>
          </p:nvPr>
        </p:nvSpPr>
        <p:spPr>
          <a:xfrm>
            <a:off x="985838" y="3787775"/>
            <a:ext cx="7772400" cy="885825"/>
          </a:xfrm>
        </p:spPr>
        <p:txBody>
          <a:bodyPr/>
          <a:lstStyle>
            <a:lvl1pPr algn="r">
              <a:defRPr/>
            </a:lvl1pPr>
          </a:lstStyle>
          <a:p>
            <a:pPr lvl="0"/>
            <a:r>
              <a:rPr lang="en-US" noProof="0"/>
              <a:t>Click to edit Master title style</a:t>
            </a:r>
          </a:p>
        </p:txBody>
      </p:sp>
      <p:sp>
        <p:nvSpPr>
          <p:cNvPr id="4099" name="Rectangle 3"/>
          <p:cNvSpPr>
            <a:spLocks noGrp="1" noChangeArrowheads="1"/>
          </p:cNvSpPr>
          <p:nvPr>
            <p:ph type="subTitle" idx="1"/>
          </p:nvPr>
        </p:nvSpPr>
        <p:spPr>
          <a:xfrm>
            <a:off x="4629150" y="3505200"/>
            <a:ext cx="4129088" cy="457200"/>
          </a:xfrm>
        </p:spPr>
        <p:txBody>
          <a:bodyPr/>
          <a:lstStyle>
            <a:lvl1pPr marL="0" indent="0" algn="dist">
              <a:buFontTx/>
              <a:buNone/>
              <a:defRPr sz="2000" b="1">
                <a:solidFill>
                  <a:srgbClr val="777777"/>
                </a:solidFill>
              </a:defRPr>
            </a:lvl1pPr>
          </a:lstStyle>
          <a:p>
            <a:pPr lvl="0"/>
            <a:r>
              <a:rPr lang="en-US" noProof="0"/>
              <a:t>Click to edit Master subtitle style</a:t>
            </a:r>
          </a:p>
        </p:txBody>
      </p:sp>
      <p:sp>
        <p:nvSpPr>
          <p:cNvPr id="26" name="Rectangle 4"/>
          <p:cNvSpPr>
            <a:spLocks noGrp="1" noChangeArrowheads="1"/>
          </p:cNvSpPr>
          <p:nvPr>
            <p:ph type="dt" sz="half" idx="10"/>
          </p:nvPr>
        </p:nvSpPr>
        <p:spPr>
          <a:xfrm>
            <a:off x="457200" y="6245225"/>
            <a:ext cx="2133600" cy="476250"/>
          </a:xfrm>
        </p:spPr>
        <p:txBody>
          <a:bodyPr/>
          <a:lstStyle>
            <a:lvl1pPr>
              <a:defRPr/>
            </a:lvl1pPr>
          </a:lstStyle>
          <a:p>
            <a:pPr>
              <a:defRPr/>
            </a:pPr>
            <a:endParaRPr lang="vi-VN">
              <a:solidFill>
                <a:srgbClr val="000000"/>
              </a:solidFill>
            </a:endParaRPr>
          </a:p>
        </p:txBody>
      </p:sp>
      <p:sp>
        <p:nvSpPr>
          <p:cNvPr id="27" name="Rectangle 5"/>
          <p:cNvSpPr>
            <a:spLocks noGrp="1" noChangeArrowheads="1"/>
          </p:cNvSpPr>
          <p:nvPr>
            <p:ph type="ftr" sz="quarter" idx="11"/>
          </p:nvPr>
        </p:nvSpPr>
        <p:spPr>
          <a:xfrm>
            <a:off x="3124200" y="6245225"/>
            <a:ext cx="2895600" cy="476250"/>
          </a:xfrm>
        </p:spPr>
        <p:txBody>
          <a:bodyPr/>
          <a:lstStyle>
            <a:lvl1pPr>
              <a:defRPr/>
            </a:lvl1pPr>
          </a:lstStyle>
          <a:p>
            <a:pPr>
              <a:defRPr/>
            </a:pPr>
            <a:endParaRPr lang="vi-VN">
              <a:solidFill>
                <a:srgbClr val="000000"/>
              </a:solidFill>
            </a:endParaRPr>
          </a:p>
        </p:txBody>
      </p:sp>
      <p:sp>
        <p:nvSpPr>
          <p:cNvPr id="28" name="Rectangle 6"/>
          <p:cNvSpPr>
            <a:spLocks noGrp="1" noChangeArrowheads="1"/>
          </p:cNvSpPr>
          <p:nvPr>
            <p:ph type="sldNum" sz="quarter" idx="12"/>
          </p:nvPr>
        </p:nvSpPr>
        <p:spPr>
          <a:xfrm>
            <a:off x="6553200" y="6245225"/>
            <a:ext cx="2133600" cy="476250"/>
          </a:xfrm>
        </p:spPr>
        <p:txBody>
          <a:bodyPr/>
          <a:lstStyle>
            <a:lvl1pPr>
              <a:defRPr smtClean="0"/>
            </a:lvl1pPr>
          </a:lstStyle>
          <a:p>
            <a:pPr>
              <a:defRPr/>
            </a:pPr>
            <a:fld id="{0D7CB6C5-9BBD-4A2C-A505-244F737D4F9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5844335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4EE54B-0A4E-4130-A085-46A942720D3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2855205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8438"/>
            <a:ext cx="2057400" cy="5927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98438"/>
            <a:ext cx="6019800" cy="59277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266B5B-3CE4-4695-AEEE-09E1624B3CE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1567417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03288" y="198438"/>
            <a:ext cx="6302375"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4F2482-708B-4850-A6C5-643DE05E300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9830220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85832-4399-4917-BCFB-3825ACAD6A2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1E724AD-5EFB-466A-9BC1-65214BA83487}"/>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6925CE2-92B9-4948-B198-D01C19407F80}"/>
              </a:ext>
            </a:extLst>
          </p:cNvPr>
          <p:cNvSpPr>
            <a:spLocks noGrp="1"/>
          </p:cNvSpPr>
          <p:nvPr>
            <p:ph type="dt" sz="half" idx="10"/>
          </p:nvPr>
        </p:nvSpPr>
        <p:spPr/>
        <p:txBody>
          <a:bodyPr/>
          <a:lstStyle/>
          <a:p>
            <a:fld id="{6726EACB-C69F-416B-89CC-4A46FD49BA69}" type="datetimeFigureOut">
              <a:rPr lang="en-US" smtClean="0">
                <a:solidFill>
                  <a:prstClr val="black">
                    <a:tint val="75000"/>
                  </a:prstClr>
                </a:solidFill>
              </a:rPr>
              <a:pPr/>
              <a:t>3/24/2021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FB6ADF8-D740-47AA-9B79-1509E4A38CB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EE0B706-223C-4B85-9E0C-76566DCFC1A8}"/>
              </a:ext>
            </a:extLst>
          </p:cNvPr>
          <p:cNvSpPr>
            <a:spLocks noGrp="1"/>
          </p:cNvSpPr>
          <p:nvPr>
            <p:ph type="sldNum" sz="quarter" idx="12"/>
          </p:nvPr>
        </p:nvSpPr>
        <p:spPr/>
        <p:txBody>
          <a:bodyPr/>
          <a:lstStyle/>
          <a:p>
            <a:fld id="{B3187151-3C6D-4081-9BF2-475D173DDB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04174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6208E-130D-4943-81B1-552F9485BB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C5DB50-CDE2-439F-9B53-C935C10D20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AA50AE-E27E-4B50-BB44-B4564E17FE3B}"/>
              </a:ext>
            </a:extLst>
          </p:cNvPr>
          <p:cNvSpPr>
            <a:spLocks noGrp="1"/>
          </p:cNvSpPr>
          <p:nvPr>
            <p:ph type="dt" sz="half" idx="10"/>
          </p:nvPr>
        </p:nvSpPr>
        <p:spPr/>
        <p:txBody>
          <a:bodyPr/>
          <a:lstStyle/>
          <a:p>
            <a:fld id="{6726EACB-C69F-416B-89CC-4A46FD49BA69}" type="datetimeFigureOut">
              <a:rPr lang="en-US" smtClean="0">
                <a:solidFill>
                  <a:prstClr val="black">
                    <a:tint val="75000"/>
                  </a:prstClr>
                </a:solidFill>
              </a:rPr>
              <a:pPr/>
              <a:t>3/24/2021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F3F6EE1-3237-4BFE-B12A-B0677499EA4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22FC7D4-ECAC-42CE-8DEC-6F410BF23E69}"/>
              </a:ext>
            </a:extLst>
          </p:cNvPr>
          <p:cNvSpPr>
            <a:spLocks noGrp="1"/>
          </p:cNvSpPr>
          <p:nvPr>
            <p:ph type="sldNum" sz="quarter" idx="12"/>
          </p:nvPr>
        </p:nvSpPr>
        <p:spPr/>
        <p:txBody>
          <a:bodyPr/>
          <a:lstStyle/>
          <a:p>
            <a:fld id="{B3187151-3C6D-4081-9BF2-475D173DDB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3620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98DD5-3D3A-4302-A45B-7ACDA58C5BF7}"/>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3924A2B-65E8-47D3-95B5-D8BF23D9986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8E7663-5A62-4410-B9F2-6E5FE034BF34}"/>
              </a:ext>
            </a:extLst>
          </p:cNvPr>
          <p:cNvSpPr>
            <a:spLocks noGrp="1"/>
          </p:cNvSpPr>
          <p:nvPr>
            <p:ph type="dt" sz="half" idx="10"/>
          </p:nvPr>
        </p:nvSpPr>
        <p:spPr/>
        <p:txBody>
          <a:bodyPr/>
          <a:lstStyle/>
          <a:p>
            <a:fld id="{6726EACB-C69F-416B-89CC-4A46FD49BA69}" type="datetimeFigureOut">
              <a:rPr lang="en-US" smtClean="0">
                <a:solidFill>
                  <a:prstClr val="black">
                    <a:tint val="75000"/>
                  </a:prstClr>
                </a:solidFill>
              </a:rPr>
              <a:pPr/>
              <a:t>3/24/2021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6A1F44-6919-4ABB-A684-D2EF9742C32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5DC7D87-52F1-483D-8340-290D02699971}"/>
              </a:ext>
            </a:extLst>
          </p:cNvPr>
          <p:cNvSpPr>
            <a:spLocks noGrp="1"/>
          </p:cNvSpPr>
          <p:nvPr>
            <p:ph type="sldNum" sz="quarter" idx="12"/>
          </p:nvPr>
        </p:nvSpPr>
        <p:spPr/>
        <p:txBody>
          <a:bodyPr/>
          <a:lstStyle/>
          <a:p>
            <a:fld id="{B3187151-3C6D-4081-9BF2-475D173DDB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9735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96831-555B-43BB-9CCE-A4D5AC3495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3FF46A-799A-47B5-B6B2-4E5D8341B61E}"/>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DAC948-884D-4CC8-9352-0A91F562E365}"/>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BDBD7C-69F2-4E8E-B507-97BD4C389F8B}"/>
              </a:ext>
            </a:extLst>
          </p:cNvPr>
          <p:cNvSpPr>
            <a:spLocks noGrp="1"/>
          </p:cNvSpPr>
          <p:nvPr>
            <p:ph type="dt" sz="half" idx="10"/>
          </p:nvPr>
        </p:nvSpPr>
        <p:spPr/>
        <p:txBody>
          <a:bodyPr/>
          <a:lstStyle/>
          <a:p>
            <a:fld id="{6726EACB-C69F-416B-89CC-4A46FD49BA69}" type="datetimeFigureOut">
              <a:rPr lang="en-US" smtClean="0">
                <a:solidFill>
                  <a:prstClr val="black">
                    <a:tint val="75000"/>
                  </a:prstClr>
                </a:solidFill>
              </a:rPr>
              <a:pPr/>
              <a:t>3/24/2021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C9D7F32F-78FE-42EF-94FC-1DBE79A3CA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E7530DDE-2362-422A-A048-4DB4B21D233A}"/>
              </a:ext>
            </a:extLst>
          </p:cNvPr>
          <p:cNvSpPr>
            <a:spLocks noGrp="1"/>
          </p:cNvSpPr>
          <p:nvPr>
            <p:ph type="sldNum" sz="quarter" idx="12"/>
          </p:nvPr>
        </p:nvSpPr>
        <p:spPr/>
        <p:txBody>
          <a:bodyPr/>
          <a:lstStyle/>
          <a:p>
            <a:fld id="{B3187151-3C6D-4081-9BF2-475D173DDB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3546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0EBB6-F486-4BA2-A25D-51120AEA9BD5}"/>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D0FA0E3-6C25-46CC-ABAB-301D6EC65A5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9974C3B-B4D5-40B0-BF4F-FA88D547D8B7}"/>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AAF401-38D8-421E-AB19-C77A35019DA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26322A2-3F4E-4EDE-88EB-D8E91154CDEC}"/>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DF4BD1-1C62-47F2-A9D3-EFC58D6101DA}"/>
              </a:ext>
            </a:extLst>
          </p:cNvPr>
          <p:cNvSpPr>
            <a:spLocks noGrp="1"/>
          </p:cNvSpPr>
          <p:nvPr>
            <p:ph type="dt" sz="half" idx="10"/>
          </p:nvPr>
        </p:nvSpPr>
        <p:spPr/>
        <p:txBody>
          <a:bodyPr/>
          <a:lstStyle/>
          <a:p>
            <a:fld id="{6726EACB-C69F-416B-89CC-4A46FD49BA69}" type="datetimeFigureOut">
              <a:rPr lang="en-US" smtClean="0">
                <a:solidFill>
                  <a:prstClr val="black">
                    <a:tint val="75000"/>
                  </a:prstClr>
                </a:solidFill>
              </a:rPr>
              <a:pPr/>
              <a:t>3/24/2021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87373FBF-6C3D-4799-A5CA-EBB892CC3E21}"/>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0C70784F-D147-4D4B-8FFB-30C33EF02CA9}"/>
              </a:ext>
            </a:extLst>
          </p:cNvPr>
          <p:cNvSpPr>
            <a:spLocks noGrp="1"/>
          </p:cNvSpPr>
          <p:nvPr>
            <p:ph type="sldNum" sz="quarter" idx="12"/>
          </p:nvPr>
        </p:nvSpPr>
        <p:spPr/>
        <p:txBody>
          <a:bodyPr/>
          <a:lstStyle/>
          <a:p>
            <a:fld id="{B3187151-3C6D-4081-9BF2-475D173DDB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15373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AFC90-196E-4D03-97FC-28216CEFF3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07A2F9-1889-4AF2-B63A-A755B8EB9BB8}"/>
              </a:ext>
            </a:extLst>
          </p:cNvPr>
          <p:cNvSpPr>
            <a:spLocks noGrp="1"/>
          </p:cNvSpPr>
          <p:nvPr>
            <p:ph type="dt" sz="half" idx="10"/>
          </p:nvPr>
        </p:nvSpPr>
        <p:spPr/>
        <p:txBody>
          <a:bodyPr/>
          <a:lstStyle/>
          <a:p>
            <a:fld id="{6726EACB-C69F-416B-89CC-4A46FD49BA69}" type="datetimeFigureOut">
              <a:rPr lang="en-US" smtClean="0">
                <a:solidFill>
                  <a:prstClr val="black">
                    <a:tint val="75000"/>
                  </a:prstClr>
                </a:solidFill>
              </a:rPr>
              <a:pPr/>
              <a:t>3/24/2021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2845BCF2-57CA-4739-BD70-506507B154CF}"/>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C4DFC367-40AD-4F65-92A7-03A1636F49A6}"/>
              </a:ext>
            </a:extLst>
          </p:cNvPr>
          <p:cNvSpPr>
            <a:spLocks noGrp="1"/>
          </p:cNvSpPr>
          <p:nvPr>
            <p:ph type="sldNum" sz="quarter" idx="12"/>
          </p:nvPr>
        </p:nvSpPr>
        <p:spPr/>
        <p:txBody>
          <a:bodyPr/>
          <a:lstStyle/>
          <a:p>
            <a:fld id="{B3187151-3C6D-4081-9BF2-475D173DDB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94794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BDD80F-9C3B-4C1B-AC50-DBA2CE430B86}"/>
              </a:ext>
            </a:extLst>
          </p:cNvPr>
          <p:cNvSpPr>
            <a:spLocks noGrp="1"/>
          </p:cNvSpPr>
          <p:nvPr>
            <p:ph type="dt" sz="half" idx="10"/>
          </p:nvPr>
        </p:nvSpPr>
        <p:spPr/>
        <p:txBody>
          <a:bodyPr/>
          <a:lstStyle/>
          <a:p>
            <a:fld id="{6726EACB-C69F-416B-89CC-4A46FD49BA69}" type="datetimeFigureOut">
              <a:rPr lang="en-US" smtClean="0">
                <a:solidFill>
                  <a:prstClr val="black">
                    <a:tint val="75000"/>
                  </a:prstClr>
                </a:solidFill>
              </a:rPr>
              <a:pPr/>
              <a:t>3/24/2021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C53F442A-C667-4455-8358-3C98CAE57F20}"/>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237F5052-8974-479D-9519-B2BC908FDAE2}"/>
              </a:ext>
            </a:extLst>
          </p:cNvPr>
          <p:cNvSpPr>
            <a:spLocks noGrp="1"/>
          </p:cNvSpPr>
          <p:nvPr>
            <p:ph type="sldNum" sz="quarter" idx="12"/>
          </p:nvPr>
        </p:nvSpPr>
        <p:spPr/>
        <p:txBody>
          <a:bodyPr/>
          <a:lstStyle/>
          <a:p>
            <a:fld id="{B3187151-3C6D-4081-9BF2-475D173DDB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2388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8D58C8-8A6A-41D9-8E81-303C1856EC9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2838052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BBE8D-4232-4B18-AEC0-3FBF0BA7B9F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46DB428-9C35-43F6-AC96-67E1245633A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D0BEEB-427C-42AA-93CA-F97934E0F54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8F73015-693B-4CAA-940A-8005E82065E0}"/>
              </a:ext>
            </a:extLst>
          </p:cNvPr>
          <p:cNvSpPr>
            <a:spLocks noGrp="1"/>
          </p:cNvSpPr>
          <p:nvPr>
            <p:ph type="dt" sz="half" idx="10"/>
          </p:nvPr>
        </p:nvSpPr>
        <p:spPr/>
        <p:txBody>
          <a:bodyPr/>
          <a:lstStyle/>
          <a:p>
            <a:fld id="{6726EACB-C69F-416B-89CC-4A46FD49BA69}" type="datetimeFigureOut">
              <a:rPr lang="en-US" smtClean="0">
                <a:solidFill>
                  <a:prstClr val="black">
                    <a:tint val="75000"/>
                  </a:prstClr>
                </a:solidFill>
              </a:rPr>
              <a:pPr/>
              <a:t>3/24/2021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1A05B09-C2DE-440B-9503-7C74EC9993C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E8534DA-AF9F-4100-A386-AE342548AA1C}"/>
              </a:ext>
            </a:extLst>
          </p:cNvPr>
          <p:cNvSpPr>
            <a:spLocks noGrp="1"/>
          </p:cNvSpPr>
          <p:nvPr>
            <p:ph type="sldNum" sz="quarter" idx="12"/>
          </p:nvPr>
        </p:nvSpPr>
        <p:spPr/>
        <p:txBody>
          <a:bodyPr/>
          <a:lstStyle/>
          <a:p>
            <a:fld id="{B3187151-3C6D-4081-9BF2-475D173DDB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137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0CEDB-FDA7-490B-B6F9-2FC22E0942A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9FC6D969-9974-4EB4-9894-1126E2A2506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B3366D97-4922-42A2-A9AC-605F052CECF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D174FF6-063E-4B8A-904F-A69C0EFEBFAF}"/>
              </a:ext>
            </a:extLst>
          </p:cNvPr>
          <p:cNvSpPr>
            <a:spLocks noGrp="1"/>
          </p:cNvSpPr>
          <p:nvPr>
            <p:ph type="dt" sz="half" idx="10"/>
          </p:nvPr>
        </p:nvSpPr>
        <p:spPr/>
        <p:txBody>
          <a:bodyPr/>
          <a:lstStyle/>
          <a:p>
            <a:fld id="{6726EACB-C69F-416B-89CC-4A46FD49BA69}" type="datetimeFigureOut">
              <a:rPr lang="en-US" smtClean="0">
                <a:solidFill>
                  <a:prstClr val="black">
                    <a:tint val="75000"/>
                  </a:prstClr>
                </a:solidFill>
              </a:rPr>
              <a:pPr/>
              <a:t>3/24/2021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C202481-16E9-4AB2-9EA4-82FF3152F6F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37DEADB-FE79-4812-970F-E4BD3CA5A1C9}"/>
              </a:ext>
            </a:extLst>
          </p:cNvPr>
          <p:cNvSpPr>
            <a:spLocks noGrp="1"/>
          </p:cNvSpPr>
          <p:nvPr>
            <p:ph type="sldNum" sz="quarter" idx="12"/>
          </p:nvPr>
        </p:nvSpPr>
        <p:spPr/>
        <p:txBody>
          <a:bodyPr/>
          <a:lstStyle/>
          <a:p>
            <a:fld id="{B3187151-3C6D-4081-9BF2-475D173DDB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63383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D9515-0E08-4667-9FDE-D2BC274FFD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754171-DAF2-4452-8FD7-F160C2B943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2E4F38-88F2-464F-A1FD-BF60CEB6D8EF}"/>
              </a:ext>
            </a:extLst>
          </p:cNvPr>
          <p:cNvSpPr>
            <a:spLocks noGrp="1"/>
          </p:cNvSpPr>
          <p:nvPr>
            <p:ph type="dt" sz="half" idx="10"/>
          </p:nvPr>
        </p:nvSpPr>
        <p:spPr/>
        <p:txBody>
          <a:bodyPr/>
          <a:lstStyle/>
          <a:p>
            <a:fld id="{6726EACB-C69F-416B-89CC-4A46FD49BA69}" type="datetimeFigureOut">
              <a:rPr lang="en-US" smtClean="0">
                <a:solidFill>
                  <a:prstClr val="black">
                    <a:tint val="75000"/>
                  </a:prstClr>
                </a:solidFill>
              </a:rPr>
              <a:pPr/>
              <a:t>3/24/2021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3EC73F4-5798-4E1B-9C5E-DCA199BC9B3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4F057F3-A956-48DE-89F9-D59A572808C4}"/>
              </a:ext>
            </a:extLst>
          </p:cNvPr>
          <p:cNvSpPr>
            <a:spLocks noGrp="1"/>
          </p:cNvSpPr>
          <p:nvPr>
            <p:ph type="sldNum" sz="quarter" idx="12"/>
          </p:nvPr>
        </p:nvSpPr>
        <p:spPr/>
        <p:txBody>
          <a:bodyPr/>
          <a:lstStyle/>
          <a:p>
            <a:fld id="{B3187151-3C6D-4081-9BF2-475D173DDB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76507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66C1F6-1EA9-4B1E-AED2-F5EC7BDBF1F6}"/>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8F24AF-C84E-4936-99B3-233BA857998F}"/>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D17A5E-7DC4-4CB9-9043-9E5F8C445B1A}"/>
              </a:ext>
            </a:extLst>
          </p:cNvPr>
          <p:cNvSpPr>
            <a:spLocks noGrp="1"/>
          </p:cNvSpPr>
          <p:nvPr>
            <p:ph type="dt" sz="half" idx="10"/>
          </p:nvPr>
        </p:nvSpPr>
        <p:spPr/>
        <p:txBody>
          <a:bodyPr/>
          <a:lstStyle/>
          <a:p>
            <a:fld id="{6726EACB-C69F-416B-89CC-4A46FD49BA69}" type="datetimeFigureOut">
              <a:rPr lang="en-US" smtClean="0">
                <a:solidFill>
                  <a:prstClr val="black">
                    <a:tint val="75000"/>
                  </a:prstClr>
                </a:solidFill>
              </a:rPr>
              <a:pPr/>
              <a:t>3/24/2021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4F0FC27-540E-42D1-881C-9081FD3C071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3C98380-AF47-4CD1-8BD8-9661AF7E2AB2}"/>
              </a:ext>
            </a:extLst>
          </p:cNvPr>
          <p:cNvSpPr>
            <a:spLocks noGrp="1"/>
          </p:cNvSpPr>
          <p:nvPr>
            <p:ph type="sldNum" sz="quarter" idx="12"/>
          </p:nvPr>
        </p:nvSpPr>
        <p:spPr/>
        <p:txBody>
          <a:bodyPr/>
          <a:lstStyle/>
          <a:p>
            <a:fld id="{B3187151-3C6D-4081-9BF2-475D173DDB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9835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14B595-A9FC-489C-A8D8-F0F9A343BD7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1970155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FA0E61-D3CE-4194-A47E-DA10E931BED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4467613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5384727-895D-4B91-A0FC-971BAE02EAC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1903621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0354763-2D11-4389-9FC9-FA1F6711007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9336239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37AA447-ACA0-41DD-AD31-85D2C657A21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9708468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19C228C-855F-495B-9344-B403E1D7D27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0747559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2249C0E-EB6C-4E01-91E3-5C4B4E1CE61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101203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Freeform 9"/>
          <p:cNvSpPr>
            <a:spLocks/>
          </p:cNvSpPr>
          <p:nvPr/>
        </p:nvSpPr>
        <p:spPr bwMode="gray">
          <a:xfrm>
            <a:off x="7658100" y="0"/>
            <a:ext cx="1104900" cy="6848475"/>
          </a:xfrm>
          <a:custGeom>
            <a:avLst/>
            <a:gdLst>
              <a:gd name="T0" fmla="*/ 2147483646 w 696"/>
              <a:gd name="T1" fmla="*/ 0 h 4314"/>
              <a:gd name="T2" fmla="*/ 2147483646 w 696"/>
              <a:gd name="T3" fmla="*/ 2147483646 h 4314"/>
              <a:gd name="T4" fmla="*/ 2147483646 w 696"/>
              <a:gd name="T5" fmla="*/ 2147483646 h 4314"/>
              <a:gd name="T6" fmla="*/ 2147483646 w 696"/>
              <a:gd name="T7" fmla="*/ 2147483646 h 4314"/>
              <a:gd name="T8" fmla="*/ 2147483646 w 696"/>
              <a:gd name="T9" fmla="*/ 2147483646 h 4314"/>
              <a:gd name="T10" fmla="*/ 2147483646 w 696"/>
              <a:gd name="T11" fmla="*/ 2147483646 h 4314"/>
              <a:gd name="T12" fmla="*/ 2147483646 w 696"/>
              <a:gd name="T13" fmla="*/ 2147483646 h 4314"/>
              <a:gd name="T14" fmla="*/ 0 w 696"/>
              <a:gd name="T15" fmla="*/ 0 h 4314"/>
              <a:gd name="T16" fmla="*/ 2147483646 w 696"/>
              <a:gd name="T17" fmla="*/ 0 h 43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96" h="4314">
                <a:moveTo>
                  <a:pt x="312" y="0"/>
                </a:moveTo>
                <a:lnTo>
                  <a:pt x="528" y="444"/>
                </a:lnTo>
                <a:lnTo>
                  <a:pt x="696" y="960"/>
                </a:lnTo>
                <a:lnTo>
                  <a:pt x="426" y="4314"/>
                </a:lnTo>
                <a:lnTo>
                  <a:pt x="108" y="4314"/>
                </a:lnTo>
                <a:lnTo>
                  <a:pt x="648" y="960"/>
                </a:lnTo>
                <a:lnTo>
                  <a:pt x="456" y="432"/>
                </a:lnTo>
                <a:lnTo>
                  <a:pt x="0" y="0"/>
                </a:lnTo>
                <a:lnTo>
                  <a:pt x="312"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Arial" panose="020B0604020202020204" pitchFamily="34" charset="0"/>
            </a:endParaRPr>
          </a:p>
        </p:txBody>
      </p:sp>
      <p:sp>
        <p:nvSpPr>
          <p:cNvPr id="1027" name="Freeform 10"/>
          <p:cNvSpPr>
            <a:spLocks/>
          </p:cNvSpPr>
          <p:nvPr/>
        </p:nvSpPr>
        <p:spPr bwMode="gray">
          <a:xfrm>
            <a:off x="1066800" y="0"/>
            <a:ext cx="7543800" cy="6858000"/>
          </a:xfrm>
          <a:custGeom>
            <a:avLst/>
            <a:gdLst>
              <a:gd name="T0" fmla="*/ 0 w 4752"/>
              <a:gd name="T1" fmla="*/ 0 h 4320"/>
              <a:gd name="T2" fmla="*/ 2147483646 w 4752"/>
              <a:gd name="T3" fmla="*/ 0 h 4320"/>
              <a:gd name="T4" fmla="*/ 2147483646 w 4752"/>
              <a:gd name="T5" fmla="*/ 2147483646 h 4320"/>
              <a:gd name="T6" fmla="*/ 2147483646 w 4752"/>
              <a:gd name="T7" fmla="*/ 2147483646 h 4320"/>
              <a:gd name="T8" fmla="*/ 2147483646 w 4752"/>
              <a:gd name="T9" fmla="*/ 2147483646 h 4320"/>
              <a:gd name="T10" fmla="*/ 2147483646 w 4752"/>
              <a:gd name="T11" fmla="*/ 2147483646 h 4320"/>
              <a:gd name="T12" fmla="*/ 2147483646 w 4752"/>
              <a:gd name="T13" fmla="*/ 2147483646 h 4320"/>
              <a:gd name="T14" fmla="*/ 2147483646 w 4752"/>
              <a:gd name="T15" fmla="*/ 2147483646 h 4320"/>
              <a:gd name="T16" fmla="*/ 0 w 4752"/>
              <a:gd name="T17" fmla="*/ 0 h 43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52" h="4320">
                <a:moveTo>
                  <a:pt x="0" y="0"/>
                </a:moveTo>
                <a:lnTo>
                  <a:pt x="1536" y="0"/>
                </a:lnTo>
                <a:lnTo>
                  <a:pt x="4590" y="450"/>
                </a:lnTo>
                <a:lnTo>
                  <a:pt x="4752" y="972"/>
                </a:lnTo>
                <a:lnTo>
                  <a:pt x="3600" y="4320"/>
                </a:lnTo>
                <a:lnTo>
                  <a:pt x="3312" y="4320"/>
                </a:lnTo>
                <a:lnTo>
                  <a:pt x="4712" y="994"/>
                </a:lnTo>
                <a:lnTo>
                  <a:pt x="4518" y="52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Arial" panose="020B0604020202020204" pitchFamily="34" charset="0"/>
            </a:endParaRPr>
          </a:p>
        </p:txBody>
      </p:sp>
      <p:sp>
        <p:nvSpPr>
          <p:cNvPr id="1028" name="Freeform 11"/>
          <p:cNvSpPr>
            <a:spLocks/>
          </p:cNvSpPr>
          <p:nvPr/>
        </p:nvSpPr>
        <p:spPr bwMode="gray">
          <a:xfrm>
            <a:off x="5486400" y="1657350"/>
            <a:ext cx="2990850" cy="5200650"/>
          </a:xfrm>
          <a:custGeom>
            <a:avLst/>
            <a:gdLst>
              <a:gd name="T0" fmla="*/ 2147483646 w 1884"/>
              <a:gd name="T1" fmla="*/ 2147483646 h 3276"/>
              <a:gd name="T2" fmla="*/ 2147483646 w 1884"/>
              <a:gd name="T3" fmla="*/ 0 h 3276"/>
              <a:gd name="T4" fmla="*/ 0 w 1884"/>
              <a:gd name="T5" fmla="*/ 2147483646 h 3276"/>
              <a:gd name="T6" fmla="*/ 2147483646 w 1884"/>
              <a:gd name="T7" fmla="*/ 2147483646 h 32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84" h="3276">
                <a:moveTo>
                  <a:pt x="384" y="3276"/>
                </a:moveTo>
                <a:lnTo>
                  <a:pt x="1884" y="0"/>
                </a:lnTo>
                <a:lnTo>
                  <a:pt x="0" y="3276"/>
                </a:lnTo>
                <a:lnTo>
                  <a:pt x="384" y="3276"/>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Arial" panose="020B0604020202020204" pitchFamily="34" charset="0"/>
            </a:endParaRPr>
          </a:p>
        </p:txBody>
      </p:sp>
      <p:sp>
        <p:nvSpPr>
          <p:cNvPr id="1029" name="Freeform 12"/>
          <p:cNvSpPr>
            <a:spLocks/>
          </p:cNvSpPr>
          <p:nvPr/>
        </p:nvSpPr>
        <p:spPr bwMode="gray">
          <a:xfrm>
            <a:off x="3429000" y="0"/>
            <a:ext cx="5172075" cy="6858000"/>
          </a:xfrm>
          <a:custGeom>
            <a:avLst/>
            <a:gdLst>
              <a:gd name="T0" fmla="*/ 0 w 3258"/>
              <a:gd name="T1" fmla="*/ 0 h 4320"/>
              <a:gd name="T2" fmla="*/ 2147483646 w 3258"/>
              <a:gd name="T3" fmla="*/ 2147483646 h 4320"/>
              <a:gd name="T4" fmla="*/ 2147483646 w 3258"/>
              <a:gd name="T5" fmla="*/ 2147483646 h 4320"/>
              <a:gd name="T6" fmla="*/ 2147483646 w 3258"/>
              <a:gd name="T7" fmla="*/ 2147483646 h 4320"/>
              <a:gd name="T8" fmla="*/ 2147483646 w 3258"/>
              <a:gd name="T9" fmla="*/ 2147483646 h 4320"/>
              <a:gd name="T10" fmla="*/ 2147483646 w 3258"/>
              <a:gd name="T11" fmla="*/ 2147483646 h 4320"/>
              <a:gd name="T12" fmla="*/ 2147483646 w 3258"/>
              <a:gd name="T13" fmla="*/ 2147483646 h 4320"/>
              <a:gd name="T14" fmla="*/ 2147483646 w 3258"/>
              <a:gd name="T15" fmla="*/ 0 h 4320"/>
              <a:gd name="T16" fmla="*/ 0 w 3258"/>
              <a:gd name="T17" fmla="*/ 0 h 43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58" h="4320">
                <a:moveTo>
                  <a:pt x="0" y="0"/>
                </a:moveTo>
                <a:lnTo>
                  <a:pt x="3082" y="475"/>
                </a:lnTo>
                <a:lnTo>
                  <a:pt x="3210" y="936"/>
                </a:lnTo>
                <a:lnTo>
                  <a:pt x="1728" y="4320"/>
                </a:lnTo>
                <a:lnTo>
                  <a:pt x="1872" y="4320"/>
                </a:lnTo>
                <a:lnTo>
                  <a:pt x="3258" y="912"/>
                </a:lnTo>
                <a:lnTo>
                  <a:pt x="3120" y="432"/>
                </a:lnTo>
                <a:lnTo>
                  <a:pt x="129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Arial" panose="020B0604020202020204" pitchFamily="34" charset="0"/>
            </a:endParaRPr>
          </a:p>
        </p:txBody>
      </p:sp>
      <p:sp>
        <p:nvSpPr>
          <p:cNvPr id="1030" name="Freeform 14"/>
          <p:cNvSpPr>
            <a:spLocks/>
          </p:cNvSpPr>
          <p:nvPr/>
        </p:nvSpPr>
        <p:spPr bwMode="gray">
          <a:xfrm>
            <a:off x="8382000" y="0"/>
            <a:ext cx="762000" cy="1143000"/>
          </a:xfrm>
          <a:custGeom>
            <a:avLst/>
            <a:gdLst>
              <a:gd name="T0" fmla="*/ 2147483646 w 480"/>
              <a:gd name="T1" fmla="*/ 0 h 720"/>
              <a:gd name="T2" fmla="*/ 0 w 480"/>
              <a:gd name="T3" fmla="*/ 2147483646 h 720"/>
              <a:gd name="T4" fmla="*/ 2147483646 w 480"/>
              <a:gd name="T5" fmla="*/ 2147483646 h 720"/>
              <a:gd name="T6" fmla="*/ 2147483646 w 480"/>
              <a:gd name="T7" fmla="*/ 2147483646 h 720"/>
              <a:gd name="T8" fmla="*/ 2147483646 w 480"/>
              <a:gd name="T9" fmla="*/ 2147483646 h 720"/>
              <a:gd name="T10" fmla="*/ 2147483646 w 480"/>
              <a:gd name="T11" fmla="*/ 2147483646 h 720"/>
              <a:gd name="T12" fmla="*/ 2147483646 w 480"/>
              <a:gd name="T13" fmla="*/ 0 h 720"/>
              <a:gd name="T14" fmla="*/ 2147483646 w 480"/>
              <a:gd name="T15" fmla="*/ 0 h 7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0" h="720">
                <a:moveTo>
                  <a:pt x="48" y="0"/>
                </a:moveTo>
                <a:lnTo>
                  <a:pt x="0" y="96"/>
                </a:lnTo>
                <a:lnTo>
                  <a:pt x="354" y="690"/>
                </a:lnTo>
                <a:lnTo>
                  <a:pt x="480" y="720"/>
                </a:lnTo>
                <a:lnTo>
                  <a:pt x="480" y="576"/>
                </a:lnTo>
                <a:lnTo>
                  <a:pt x="48" y="96"/>
                </a:lnTo>
                <a:lnTo>
                  <a:pt x="89" y="0"/>
                </a:lnTo>
                <a:lnTo>
                  <a:pt x="4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Arial" panose="020B0604020202020204" pitchFamily="34" charset="0"/>
            </a:endParaRPr>
          </a:p>
        </p:txBody>
      </p:sp>
      <p:sp>
        <p:nvSpPr>
          <p:cNvPr id="1031" name="Freeform 15"/>
          <p:cNvSpPr>
            <a:spLocks/>
          </p:cNvSpPr>
          <p:nvPr/>
        </p:nvSpPr>
        <p:spPr bwMode="gray">
          <a:xfrm>
            <a:off x="8610600" y="228600"/>
            <a:ext cx="533400" cy="533400"/>
          </a:xfrm>
          <a:custGeom>
            <a:avLst/>
            <a:gdLst>
              <a:gd name="T0" fmla="*/ 2147483646 w 336"/>
              <a:gd name="T1" fmla="*/ 2147483646 h 336"/>
              <a:gd name="T2" fmla="*/ 0 w 336"/>
              <a:gd name="T3" fmla="*/ 0 h 336"/>
              <a:gd name="T4" fmla="*/ 2147483646 w 336"/>
              <a:gd name="T5" fmla="*/ 2147483646 h 336"/>
              <a:gd name="T6" fmla="*/ 2147483646 w 336"/>
              <a:gd name="T7" fmla="*/ 2147483646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6" h="336">
                <a:moveTo>
                  <a:pt x="336" y="336"/>
                </a:moveTo>
                <a:lnTo>
                  <a:pt x="0" y="0"/>
                </a:lnTo>
                <a:lnTo>
                  <a:pt x="336" y="240"/>
                </a:lnTo>
                <a:lnTo>
                  <a:pt x="336" y="33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Arial" panose="020B0604020202020204" pitchFamily="34" charset="0"/>
            </a:endParaRPr>
          </a:p>
        </p:txBody>
      </p:sp>
      <p:grpSp>
        <p:nvGrpSpPr>
          <p:cNvPr id="1032" name="Group 49"/>
          <p:cNvGrpSpPr>
            <a:grpSpLocks/>
          </p:cNvGrpSpPr>
          <p:nvPr/>
        </p:nvGrpSpPr>
        <p:grpSpPr bwMode="auto">
          <a:xfrm>
            <a:off x="5562600" y="0"/>
            <a:ext cx="3267075" cy="6858000"/>
            <a:chOff x="3504" y="0"/>
            <a:chExt cx="2058" cy="4320"/>
          </a:xfrm>
        </p:grpSpPr>
        <p:sp>
          <p:nvSpPr>
            <p:cNvPr id="1043" name="Freeform 13"/>
            <p:cNvSpPr>
              <a:spLocks/>
            </p:cNvSpPr>
            <p:nvPr userDrawn="1"/>
          </p:nvSpPr>
          <p:spPr bwMode="gray">
            <a:xfrm>
              <a:off x="3504" y="0"/>
              <a:ext cx="2058" cy="4320"/>
            </a:xfrm>
            <a:custGeom>
              <a:avLst/>
              <a:gdLst>
                <a:gd name="T0" fmla="*/ 0 w 2058"/>
                <a:gd name="T1" fmla="*/ 0 h 4320"/>
                <a:gd name="T2" fmla="*/ 1056 w 2058"/>
                <a:gd name="T3" fmla="*/ 0 h 4320"/>
                <a:gd name="T4" fmla="*/ 1854 w 2058"/>
                <a:gd name="T5" fmla="*/ 402 h 4320"/>
                <a:gd name="T6" fmla="*/ 2058 w 2058"/>
                <a:gd name="T7" fmla="*/ 972 h 4320"/>
                <a:gd name="T8" fmla="*/ 1296 w 2058"/>
                <a:gd name="T9" fmla="*/ 4320 h 4320"/>
                <a:gd name="T10" fmla="*/ 720 w 2058"/>
                <a:gd name="T11" fmla="*/ 4320 h 4320"/>
                <a:gd name="T12" fmla="*/ 1920 w 2058"/>
                <a:gd name="T13" fmla="*/ 912 h 4320"/>
                <a:gd name="T14" fmla="*/ 1776 w 2058"/>
                <a:gd name="T15" fmla="*/ 432 h 4320"/>
                <a:gd name="T16" fmla="*/ 0 w 2058"/>
                <a:gd name="T17" fmla="*/ 0 h 43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58" h="4320">
                  <a:moveTo>
                    <a:pt x="0" y="0"/>
                  </a:moveTo>
                  <a:lnTo>
                    <a:pt x="1056" y="0"/>
                  </a:lnTo>
                  <a:lnTo>
                    <a:pt x="1854" y="402"/>
                  </a:lnTo>
                  <a:lnTo>
                    <a:pt x="2058" y="972"/>
                  </a:lnTo>
                  <a:lnTo>
                    <a:pt x="1296" y="4320"/>
                  </a:lnTo>
                  <a:lnTo>
                    <a:pt x="720" y="4320"/>
                  </a:lnTo>
                  <a:lnTo>
                    <a:pt x="1920" y="912"/>
                  </a:lnTo>
                  <a:lnTo>
                    <a:pt x="1776" y="43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Arial" panose="020B0604020202020204" pitchFamily="34" charset="0"/>
              </a:endParaRPr>
            </a:p>
          </p:txBody>
        </p:sp>
        <p:sp>
          <p:nvSpPr>
            <p:cNvPr id="1044" name="Freeform 23"/>
            <p:cNvSpPr>
              <a:spLocks/>
            </p:cNvSpPr>
            <p:nvPr userDrawn="1"/>
          </p:nvSpPr>
          <p:spPr bwMode="gray">
            <a:xfrm>
              <a:off x="4217" y="1056"/>
              <a:ext cx="1152" cy="3264"/>
            </a:xfrm>
            <a:custGeom>
              <a:avLst/>
              <a:gdLst>
                <a:gd name="T0" fmla="*/ 0 w 1152"/>
                <a:gd name="T1" fmla="*/ 3264 h 3264"/>
                <a:gd name="T2" fmla="*/ 1152 w 1152"/>
                <a:gd name="T3" fmla="*/ 0 h 3264"/>
                <a:gd name="T4" fmla="*/ 96 w 1152"/>
                <a:gd name="T5" fmla="*/ 3264 h 3264"/>
                <a:gd name="T6" fmla="*/ 0 w 1152"/>
                <a:gd name="T7" fmla="*/ 3264 h 3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52" h="3264">
                  <a:moveTo>
                    <a:pt x="0" y="3264"/>
                  </a:moveTo>
                  <a:lnTo>
                    <a:pt x="1152" y="0"/>
                  </a:lnTo>
                  <a:lnTo>
                    <a:pt x="96" y="3264"/>
                  </a:lnTo>
                  <a:lnTo>
                    <a:pt x="0" y="3264"/>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Arial" panose="020B0604020202020204" pitchFamily="34" charset="0"/>
              </a:endParaRPr>
            </a:p>
          </p:txBody>
        </p:sp>
      </p:grpSp>
      <p:grpSp>
        <p:nvGrpSpPr>
          <p:cNvPr id="1033" name="Group 22"/>
          <p:cNvGrpSpPr>
            <a:grpSpLocks/>
          </p:cNvGrpSpPr>
          <p:nvPr/>
        </p:nvGrpSpPr>
        <p:grpSpPr bwMode="auto">
          <a:xfrm>
            <a:off x="142875" y="765175"/>
            <a:ext cx="8858250" cy="5943600"/>
            <a:chOff x="90" y="480"/>
            <a:chExt cx="5580" cy="3744"/>
          </a:xfrm>
        </p:grpSpPr>
        <p:sp>
          <p:nvSpPr>
            <p:cNvPr id="1041" name="Rectangle 16"/>
            <p:cNvSpPr>
              <a:spLocks noChangeArrowheads="1"/>
            </p:cNvSpPr>
            <p:nvPr userDrawn="1"/>
          </p:nvSpPr>
          <p:spPr bwMode="gray">
            <a:xfrm>
              <a:off x="90" y="480"/>
              <a:ext cx="5580" cy="3744"/>
            </a:xfrm>
            <a:prstGeom prst="rect">
              <a:avLst/>
            </a:prstGeom>
            <a:solidFill>
              <a:srgbClr val="FFFFFF">
                <a:alpha val="69019"/>
              </a:srgbClr>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solidFill>
                  <a:srgbClr val="000000"/>
                </a:solidFill>
              </a:endParaRPr>
            </a:p>
          </p:txBody>
        </p:sp>
        <p:sp>
          <p:nvSpPr>
            <p:cNvPr id="1042" name="Rectangle 17"/>
            <p:cNvSpPr>
              <a:spLocks noChangeArrowheads="1"/>
            </p:cNvSpPr>
            <p:nvPr userDrawn="1"/>
          </p:nvSpPr>
          <p:spPr bwMode="gray">
            <a:xfrm>
              <a:off x="90" y="480"/>
              <a:ext cx="5580" cy="3744"/>
            </a:xfrm>
            <a:prstGeom prst="rect">
              <a:avLst/>
            </a:prstGeom>
            <a:solidFill>
              <a:srgbClr val="FFFFFF">
                <a:alpha val="69019"/>
              </a:srgbClr>
            </a:solidFill>
            <a:ln w="9525">
              <a:solidFill>
                <a:srgbClr val="80808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solidFill>
                  <a:srgbClr val="000000"/>
                </a:solidFill>
              </a:endParaRPr>
            </a:p>
          </p:txBody>
        </p:sp>
      </p:grpSp>
      <p:sp>
        <p:nvSpPr>
          <p:cNvPr id="1034" name="Rectangle 18"/>
          <p:cNvSpPr>
            <a:spLocks noChangeArrowheads="1"/>
          </p:cNvSpPr>
          <p:nvPr/>
        </p:nvSpPr>
        <p:spPr bwMode="gray">
          <a:xfrm>
            <a:off x="381000" y="676275"/>
            <a:ext cx="62484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solidFill>
                <a:srgbClr val="000000"/>
              </a:solidFill>
            </a:endParaRPr>
          </a:p>
        </p:txBody>
      </p:sp>
      <p:pic>
        <p:nvPicPr>
          <p:cNvPr id="1035" name="Picture 19" descr="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gray">
          <a:xfrm>
            <a:off x="500063" y="577850"/>
            <a:ext cx="3714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Rectangle 2"/>
          <p:cNvSpPr>
            <a:spLocks noGrp="1" noChangeArrowheads="1"/>
          </p:cNvSpPr>
          <p:nvPr>
            <p:ph type="title"/>
          </p:nvPr>
        </p:nvSpPr>
        <p:spPr bwMode="gray">
          <a:xfrm>
            <a:off x="903288" y="198438"/>
            <a:ext cx="63023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7" name="Rectangle 3"/>
          <p:cNvSpPr>
            <a:spLocks noGrp="1" noChangeArrowheads="1"/>
          </p:cNvSpPr>
          <p:nvPr>
            <p:ph type="body" idx="1"/>
          </p:nvPr>
        </p:nvSpPr>
        <p:spPr bwMode="gray">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gray">
          <a:xfrm>
            <a:off x="457200" y="6283325"/>
            <a:ext cx="2133600" cy="3048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defRPr>
            </a:lvl1pPr>
          </a:lstStyle>
          <a:p>
            <a:pPr>
              <a:defRPr/>
            </a:pPr>
            <a:endParaRPr lang="vi-VN">
              <a:solidFill>
                <a:srgbClr val="000000"/>
              </a:solidFill>
            </a:endParaRPr>
          </a:p>
        </p:txBody>
      </p:sp>
      <p:sp>
        <p:nvSpPr>
          <p:cNvPr id="3" name="Rectangle 5"/>
          <p:cNvSpPr>
            <a:spLocks noGrp="1" noChangeArrowheads="1"/>
          </p:cNvSpPr>
          <p:nvPr>
            <p:ph type="ftr" sz="quarter" idx="3"/>
          </p:nvPr>
        </p:nvSpPr>
        <p:spPr bwMode="gray">
          <a:xfrm>
            <a:off x="3124200" y="6283325"/>
            <a:ext cx="2895600" cy="3048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defRPr>
            </a:lvl1pPr>
          </a:lstStyle>
          <a:p>
            <a:pPr>
              <a:defRPr/>
            </a:pPr>
            <a:endParaRPr lang="vi-VN">
              <a:solidFill>
                <a:srgbClr val="000000"/>
              </a:solidFill>
            </a:endParaRPr>
          </a:p>
        </p:txBody>
      </p:sp>
      <p:sp>
        <p:nvSpPr>
          <p:cNvPr id="4" name="Rectangle 6"/>
          <p:cNvSpPr>
            <a:spLocks noGrp="1" noChangeArrowheads="1"/>
          </p:cNvSpPr>
          <p:nvPr>
            <p:ph type="sldNum" sz="quarter" idx="4"/>
          </p:nvPr>
        </p:nvSpPr>
        <p:spPr bwMode="gray">
          <a:xfrm>
            <a:off x="6553200" y="6283325"/>
            <a:ext cx="2133600" cy="3048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64A104F3-18A8-4B7B-B9F2-105F6890482C}" type="slidenum">
              <a:rPr lang="en-US" altLang="en-US">
                <a:solidFill>
                  <a:srgbClr val="000000"/>
                </a:solidFill>
                <a:latin typeface="Arial" panose="020B0604020202020204" pitchFamily="34" charset="0"/>
              </a:rPr>
              <a:pPr>
                <a:defRPr/>
              </a:pPr>
              <a:t>‹#›</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2298591960"/>
      </p:ext>
    </p:extLst>
  </p:cSld>
  <p:clrMap bg1="lt1" tx1="dk1" bg2="lt2" tx2="dk2" accent1="accent1" accent2="accent2" accent3="accent3" accent4="accent4" accent5="accent5" accent6="accent6" hlink="hlink" folHlink="folHlink"/>
  <p:sldLayoutIdLst>
    <p:sldLayoutId id="2147484531" r:id="rId1"/>
    <p:sldLayoutId id="2147484532" r:id="rId2"/>
    <p:sldLayoutId id="2147484533" r:id="rId3"/>
    <p:sldLayoutId id="2147484534" r:id="rId4"/>
    <p:sldLayoutId id="2147484535" r:id="rId5"/>
    <p:sldLayoutId id="2147484536" r:id="rId6"/>
    <p:sldLayoutId id="2147484537" r:id="rId7"/>
    <p:sldLayoutId id="2147484538" r:id="rId8"/>
    <p:sldLayoutId id="2147484539" r:id="rId9"/>
    <p:sldLayoutId id="2147484540" r:id="rId10"/>
    <p:sldLayoutId id="2147484541" r:id="rId11"/>
    <p:sldLayoutId id="2147484542" r:id="rId12"/>
  </p:sldLayoutIdLst>
  <p:transition/>
  <p:txStyles>
    <p:titleStyle>
      <a:lvl1pPr algn="l" rtl="0" eaLnBrk="0" fontAlgn="base" hangingPunct="0">
        <a:spcBef>
          <a:spcPct val="0"/>
        </a:spcBef>
        <a:spcAft>
          <a:spcPct val="0"/>
        </a:spcAft>
        <a:defRPr sz="4200" b="1" kern="1200">
          <a:solidFill>
            <a:srgbClr val="000000"/>
          </a:solidFill>
          <a:latin typeface="+mj-lt"/>
          <a:ea typeface="+mj-ea"/>
          <a:cs typeface="+mj-cs"/>
        </a:defRPr>
      </a:lvl1pPr>
      <a:lvl2pPr algn="l" rtl="0" eaLnBrk="0" fontAlgn="base" hangingPunct="0">
        <a:spcBef>
          <a:spcPct val="0"/>
        </a:spcBef>
        <a:spcAft>
          <a:spcPct val="0"/>
        </a:spcAft>
        <a:defRPr sz="4200" b="1">
          <a:solidFill>
            <a:srgbClr val="000000"/>
          </a:solidFill>
          <a:latin typeface="Arial" panose="020B0604020202020204" pitchFamily="34" charset="0"/>
        </a:defRPr>
      </a:lvl2pPr>
      <a:lvl3pPr algn="l" rtl="0" eaLnBrk="0" fontAlgn="base" hangingPunct="0">
        <a:spcBef>
          <a:spcPct val="0"/>
        </a:spcBef>
        <a:spcAft>
          <a:spcPct val="0"/>
        </a:spcAft>
        <a:defRPr sz="4200" b="1">
          <a:solidFill>
            <a:srgbClr val="000000"/>
          </a:solidFill>
          <a:latin typeface="Arial" panose="020B0604020202020204" pitchFamily="34" charset="0"/>
        </a:defRPr>
      </a:lvl3pPr>
      <a:lvl4pPr algn="l" rtl="0" eaLnBrk="0" fontAlgn="base" hangingPunct="0">
        <a:spcBef>
          <a:spcPct val="0"/>
        </a:spcBef>
        <a:spcAft>
          <a:spcPct val="0"/>
        </a:spcAft>
        <a:defRPr sz="4200" b="1">
          <a:solidFill>
            <a:srgbClr val="000000"/>
          </a:solidFill>
          <a:latin typeface="Arial" panose="020B0604020202020204" pitchFamily="34" charset="0"/>
        </a:defRPr>
      </a:lvl4pPr>
      <a:lvl5pPr algn="l" rtl="0" eaLnBrk="0" fontAlgn="base" hangingPunct="0">
        <a:spcBef>
          <a:spcPct val="0"/>
        </a:spcBef>
        <a:spcAft>
          <a:spcPct val="0"/>
        </a:spcAft>
        <a:defRPr sz="4200" b="1">
          <a:solidFill>
            <a:srgbClr val="000000"/>
          </a:solidFill>
          <a:latin typeface="Arial" panose="020B0604020202020204" pitchFamily="34" charset="0"/>
        </a:defRPr>
      </a:lvl5pPr>
      <a:lvl6pPr marL="457200" algn="l" rtl="0" fontAlgn="base">
        <a:spcBef>
          <a:spcPct val="0"/>
        </a:spcBef>
        <a:spcAft>
          <a:spcPct val="0"/>
        </a:spcAft>
        <a:defRPr sz="4200" b="1">
          <a:solidFill>
            <a:srgbClr val="000000"/>
          </a:solidFill>
          <a:latin typeface="Arial" panose="020B0604020202020204" pitchFamily="34" charset="0"/>
        </a:defRPr>
      </a:lvl6pPr>
      <a:lvl7pPr marL="914400" algn="l" rtl="0" fontAlgn="base">
        <a:spcBef>
          <a:spcPct val="0"/>
        </a:spcBef>
        <a:spcAft>
          <a:spcPct val="0"/>
        </a:spcAft>
        <a:defRPr sz="4200" b="1">
          <a:solidFill>
            <a:srgbClr val="000000"/>
          </a:solidFill>
          <a:latin typeface="Arial" panose="020B0604020202020204" pitchFamily="34" charset="0"/>
        </a:defRPr>
      </a:lvl7pPr>
      <a:lvl8pPr marL="1371600" algn="l" rtl="0" fontAlgn="base">
        <a:spcBef>
          <a:spcPct val="0"/>
        </a:spcBef>
        <a:spcAft>
          <a:spcPct val="0"/>
        </a:spcAft>
        <a:defRPr sz="4200" b="1">
          <a:solidFill>
            <a:srgbClr val="000000"/>
          </a:solidFill>
          <a:latin typeface="Arial" panose="020B0604020202020204" pitchFamily="34" charset="0"/>
        </a:defRPr>
      </a:lvl8pPr>
      <a:lvl9pPr marL="1828800" algn="l" rtl="0" fontAlgn="base">
        <a:spcBef>
          <a:spcPct val="0"/>
        </a:spcBef>
        <a:spcAft>
          <a:spcPct val="0"/>
        </a:spcAft>
        <a:defRPr sz="4200" b="1">
          <a:solidFill>
            <a:srgbClr val="000000"/>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F6278-D444-4315-BBA0-6C81281F90A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B99F24-AA91-4203-B0FA-7926772ADF9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78A519-84FE-4406-8074-D00400488E8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1" fontAlgn="auto" hangingPunct="1">
              <a:spcBef>
                <a:spcPts val="0"/>
              </a:spcBef>
              <a:spcAft>
                <a:spcPts val="0"/>
              </a:spcAft>
            </a:pPr>
            <a:fld id="{6726EACB-C69F-416B-89CC-4A46FD49BA69}" type="datetimeFigureOut">
              <a:rPr lang="en-US" smtClean="0">
                <a:solidFill>
                  <a:prstClr val="black">
                    <a:tint val="75000"/>
                  </a:prstClr>
                </a:solidFill>
                <a:latin typeface="Calibri" panose="020F0502020204030204"/>
              </a:rPr>
              <a:pPr eaLnBrk="1" fontAlgn="auto" hangingPunct="1">
                <a:spcBef>
                  <a:spcPts val="0"/>
                </a:spcBef>
                <a:spcAft>
                  <a:spcPts val="0"/>
                </a:spcAft>
              </a:pPr>
              <a:t>3/24/2021</a:t>
            </a:fld>
            <a:endParaRPr lang="en-US">
              <a:solidFill>
                <a:prstClr val="black">
                  <a:tint val="75000"/>
                </a:prstClr>
              </a:solidFill>
              <a:latin typeface="Calibri" panose="020F0502020204030204"/>
            </a:endParaRPr>
          </a:p>
        </p:txBody>
      </p:sp>
      <p:sp>
        <p:nvSpPr>
          <p:cNvPr id="5" name="Footer Placeholder 4">
            <a:extLst>
              <a:ext uri="{FF2B5EF4-FFF2-40B4-BE49-F238E27FC236}">
                <a16:creationId xmlns:a16="http://schemas.microsoft.com/office/drawing/2014/main" id="{3447E16C-7824-4CB7-AF64-968E7D988AD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a:extLst>
              <a:ext uri="{FF2B5EF4-FFF2-40B4-BE49-F238E27FC236}">
                <a16:creationId xmlns:a16="http://schemas.microsoft.com/office/drawing/2014/main" id="{907631B9-A85B-4BE1-AB3A-89F9227D868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eaLnBrk="1" fontAlgn="auto" hangingPunct="1">
              <a:spcBef>
                <a:spcPts val="0"/>
              </a:spcBef>
              <a:spcAft>
                <a:spcPts val="0"/>
              </a:spcAft>
            </a:pPr>
            <a:fld id="{B3187151-3C6D-4081-9BF2-475D173DDB52}" type="slidenum">
              <a:rPr lang="en-US" smtClean="0">
                <a:solidFill>
                  <a:prstClr val="black">
                    <a:tint val="75000"/>
                  </a:prstClr>
                </a:solidFill>
                <a:latin typeface="Calibri" panose="020F0502020204030204"/>
              </a:rPr>
              <a:pPr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204201781"/>
      </p:ext>
    </p:extLst>
  </p:cSld>
  <p:clrMap bg1="lt1" tx1="dk1" bg2="lt2" tx2="dk2" accent1="accent1" accent2="accent2" accent3="accent3" accent4="accent4" accent5="accent5" accent6="accent6" hlink="hlink" folHlink="folHlink"/>
  <p:sldLayoutIdLst>
    <p:sldLayoutId id="2147484544" r:id="rId1"/>
    <p:sldLayoutId id="2147484545" r:id="rId2"/>
    <p:sldLayoutId id="2147484546" r:id="rId3"/>
    <p:sldLayoutId id="2147484547" r:id="rId4"/>
    <p:sldLayoutId id="2147484548" r:id="rId5"/>
    <p:sldLayoutId id="2147484549" r:id="rId6"/>
    <p:sldLayoutId id="2147484550" r:id="rId7"/>
    <p:sldLayoutId id="2147484551" r:id="rId8"/>
    <p:sldLayoutId id="2147484552" r:id="rId9"/>
    <p:sldLayoutId id="2147484553" r:id="rId10"/>
    <p:sldLayoutId id="214748455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gif"/><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bwMode="auto">
          <a:xfrm>
            <a:off x="804863" y="762000"/>
            <a:ext cx="7881937" cy="1219200"/>
          </a:xfrm>
        </p:spPr>
        <p:txBody>
          <a:bodyPr wrap="square" lIns="91440" tIns="45720" rIns="91440" bIns="45720" numCol="1" anchorCtr="0" compatLnSpc="1">
            <a:prstTxWarp prst="textNoShape">
              <a:avLst/>
            </a:prstTxWarp>
            <a:normAutofit fontScale="90000"/>
          </a:bodyPr>
          <a:lstStyle/>
          <a:p>
            <a:pPr algn="ctr" eaLnBrk="1" hangingPunct="1">
              <a:defRPr/>
            </a:pPr>
            <a:br>
              <a:rPr lang="en-US" altLang="en-US" sz="2400" cap="none" dirty="0">
                <a:solidFill>
                  <a:srgbClr val="0066FF"/>
                </a:solidFill>
                <a:latin typeface="Times New Roman" pitchFamily="18" charset="0"/>
                <a:cs typeface="Times New Roman" pitchFamily="18" charset="0"/>
              </a:rPr>
            </a:br>
            <a:br>
              <a:rPr lang="en-US" altLang="en-US" sz="2400" cap="none" dirty="0">
                <a:solidFill>
                  <a:srgbClr val="0066FF"/>
                </a:solidFill>
                <a:latin typeface="Times New Roman" pitchFamily="18" charset="0"/>
                <a:cs typeface="Times New Roman" pitchFamily="18" charset="0"/>
              </a:rPr>
            </a:br>
            <a:br>
              <a:rPr lang="en-US" altLang="en-US" sz="2400" cap="none" dirty="0">
                <a:solidFill>
                  <a:srgbClr val="0066FF"/>
                </a:solidFill>
                <a:latin typeface="Times New Roman" pitchFamily="18" charset="0"/>
                <a:cs typeface="Times New Roman" pitchFamily="18" charset="0"/>
              </a:rPr>
            </a:br>
            <a:br>
              <a:rPr lang="en-US" altLang="en-US" sz="2400" cap="none" dirty="0">
                <a:solidFill>
                  <a:srgbClr val="0066FF"/>
                </a:solidFill>
                <a:latin typeface="Times New Roman" pitchFamily="18" charset="0"/>
                <a:cs typeface="Times New Roman" pitchFamily="18" charset="0"/>
              </a:rPr>
            </a:br>
            <a:br>
              <a:rPr lang="en-US" altLang="en-US" sz="2400" cap="none" dirty="0">
                <a:solidFill>
                  <a:srgbClr val="0066FF"/>
                </a:solidFill>
                <a:latin typeface="Times New Roman" pitchFamily="18" charset="0"/>
                <a:cs typeface="Times New Roman" pitchFamily="18" charset="0"/>
              </a:rPr>
            </a:br>
            <a:br>
              <a:rPr lang="en-US" altLang="en-US" sz="2000" cap="none" dirty="0">
                <a:solidFill>
                  <a:srgbClr val="0066FF"/>
                </a:solidFill>
                <a:latin typeface="Times New Roman" pitchFamily="18" charset="0"/>
                <a:cs typeface="Times New Roman" pitchFamily="18" charset="0"/>
              </a:rPr>
            </a:br>
            <a:r>
              <a:rPr lang="en-US" altLang="en-US" sz="2700" cap="none" dirty="0">
                <a:solidFill>
                  <a:srgbClr val="0066FF"/>
                </a:solidFill>
                <a:latin typeface="Times New Roman" pitchFamily="18" charset="0"/>
                <a:cs typeface="Times New Roman" pitchFamily="18" charset="0"/>
              </a:rPr>
              <a:t>BẢO </a:t>
            </a:r>
            <a:r>
              <a:rPr lang="en-US" altLang="en-US" sz="2700" u="sng" cap="none" dirty="0">
                <a:solidFill>
                  <a:srgbClr val="0066FF"/>
                </a:solidFill>
                <a:latin typeface="Times New Roman" pitchFamily="18" charset="0"/>
                <a:cs typeface="Times New Roman" pitchFamily="18" charset="0"/>
              </a:rPr>
              <a:t>HIỂM XÃ HỘI THÀNH PHỐ HÀ </a:t>
            </a:r>
            <a:r>
              <a:rPr lang="en-US" altLang="en-US" sz="2700" cap="none" dirty="0">
                <a:solidFill>
                  <a:srgbClr val="0066FF"/>
                </a:solidFill>
                <a:latin typeface="Times New Roman" pitchFamily="18" charset="0"/>
                <a:cs typeface="Times New Roman" pitchFamily="18" charset="0"/>
              </a:rPr>
              <a:t>NỘI</a:t>
            </a:r>
            <a:br>
              <a:rPr lang="en-US" altLang="en-US" sz="2700" cap="none" dirty="0">
                <a:solidFill>
                  <a:srgbClr val="0066FF"/>
                </a:solidFill>
                <a:latin typeface="Times New Roman" pitchFamily="18" charset="0"/>
                <a:cs typeface="Times New Roman" pitchFamily="18" charset="0"/>
              </a:rPr>
            </a:br>
            <a:r>
              <a:rPr lang="en-US" altLang="en-US" sz="2700" cap="none" dirty="0">
                <a:solidFill>
                  <a:srgbClr val="0066FF"/>
                </a:solidFill>
                <a:latin typeface="Times New Roman" pitchFamily="18" charset="0"/>
                <a:cs typeface="Times New Roman" pitchFamily="18" charset="0"/>
              </a:rPr>
              <a:t>BẢO </a:t>
            </a:r>
            <a:r>
              <a:rPr lang="en-US" altLang="en-US" sz="2700" u="sng" cap="none" dirty="0">
                <a:solidFill>
                  <a:srgbClr val="0066FF"/>
                </a:solidFill>
                <a:latin typeface="Times New Roman" pitchFamily="18" charset="0"/>
                <a:cs typeface="Times New Roman" pitchFamily="18" charset="0"/>
              </a:rPr>
              <a:t>HIỂM XÃ HỘI QUẬN LONG BIÊN</a:t>
            </a:r>
            <a:br>
              <a:rPr lang="en-US" altLang="en-US" sz="3200" cap="none" dirty="0">
                <a:solidFill>
                  <a:srgbClr val="0066FF"/>
                </a:solidFill>
                <a:latin typeface="Times New Roman" pitchFamily="18" charset="0"/>
                <a:cs typeface="Times New Roman" pitchFamily="18" charset="0"/>
              </a:rPr>
            </a:br>
            <a:endParaRPr lang="en-US" altLang="en-US" cap="none" dirty="0">
              <a:solidFill>
                <a:schemeClr val="tx1"/>
              </a:solidFill>
              <a:latin typeface="Times New Roman" pitchFamily="18" charset="0"/>
              <a:cs typeface="Times New Roman" pitchFamily="18" charset="0"/>
            </a:endParaRPr>
          </a:p>
        </p:txBody>
      </p:sp>
      <p:sp>
        <p:nvSpPr>
          <p:cNvPr id="15363" name="Rectangle 3"/>
          <p:cNvSpPr>
            <a:spLocks noGrp="1" noChangeArrowheads="1"/>
          </p:cNvSpPr>
          <p:nvPr>
            <p:ph type="subTitle" idx="1"/>
          </p:nvPr>
        </p:nvSpPr>
        <p:spPr>
          <a:xfrm>
            <a:off x="304800" y="1981200"/>
            <a:ext cx="8534400" cy="4038600"/>
          </a:xfrm>
        </p:spPr>
        <p:txBody>
          <a:bodyPr/>
          <a:lstStyle/>
          <a:p>
            <a:pPr eaLnBrk="1" hangingPunct="1">
              <a:spcBef>
                <a:spcPct val="0"/>
              </a:spcBef>
            </a:pPr>
            <a:endParaRPr lang="en-US" altLang="en-US" sz="2400" dirty="0">
              <a:latin typeface="Times New Roman" panose="02020603050405020304" pitchFamily="18" charset="0"/>
              <a:cs typeface="Times New Roman" panose="02020603050405020304" pitchFamily="18" charset="0"/>
            </a:endParaRPr>
          </a:p>
          <a:p>
            <a:pPr algn="ctr" eaLnBrk="1" hangingPunct="1"/>
            <a:r>
              <a:rPr lang="en-US" altLang="en-US" sz="4000" dirty="0">
                <a:solidFill>
                  <a:srgbClr val="FF0000"/>
                </a:solidFill>
                <a:latin typeface="Times New Roman" panose="02020603050405020304" pitchFamily="18" charset="0"/>
                <a:cs typeface="Times New Roman" panose="02020603050405020304" pitchFamily="18" charset="0"/>
              </a:rPr>
              <a:t>HƯỚNG DẪN TẠO TÀI KHOẢN</a:t>
            </a:r>
          </a:p>
          <a:p>
            <a:pPr algn="ctr" eaLnBrk="1" hangingPunct="1"/>
            <a:r>
              <a:rPr lang="en-US" altLang="en-US" sz="4000" dirty="0">
                <a:solidFill>
                  <a:srgbClr val="FF0000"/>
                </a:solidFill>
                <a:latin typeface="Times New Roman" panose="02020603050405020304" pitchFamily="18" charset="0"/>
                <a:cs typeface="Times New Roman" panose="02020603050405020304" pitchFamily="18" charset="0"/>
              </a:rPr>
              <a:t>GIAO DỊCH ĐIỆN TỬ CÁ NHÂN VÀ CÀI ĐẶT ỨNG DỤNG BẢO HIỂM XÃ HỘI SỐ (</a:t>
            </a:r>
            <a:r>
              <a:rPr lang="en-US" altLang="en-US" sz="4000" dirty="0" err="1">
                <a:solidFill>
                  <a:srgbClr val="FF0000"/>
                </a:solidFill>
                <a:latin typeface="Times New Roman" panose="02020603050405020304" pitchFamily="18" charset="0"/>
                <a:cs typeface="Times New Roman" panose="02020603050405020304" pitchFamily="18" charset="0"/>
              </a:rPr>
              <a:t>VssID</a:t>
            </a:r>
            <a:r>
              <a:rPr lang="en-US" altLang="en-US" sz="4000" dirty="0">
                <a:solidFill>
                  <a:srgbClr val="FF0000"/>
                </a:solidFill>
                <a:latin typeface="Times New Roman" panose="02020603050405020304" pitchFamily="18" charset="0"/>
                <a:cs typeface="Times New Roman" panose="02020603050405020304" pitchFamily="18" charset="0"/>
              </a:rPr>
              <a:t>)</a:t>
            </a:r>
            <a:endParaRPr lang="en-US" altLang="en-US" i="1" dirty="0">
              <a:solidFill>
                <a:schemeClr val="tx1"/>
              </a:solidFill>
              <a:latin typeface="Times New Roman" panose="02020603050405020304" pitchFamily="18" charset="0"/>
              <a:cs typeface="Times New Roman" panose="02020603050405020304" pitchFamily="18" charset="0"/>
            </a:endParaRPr>
          </a:p>
          <a:p>
            <a:pPr algn="ctr" eaLnBrk="1" hangingPunct="1"/>
            <a:endParaRPr lang="en-US" altLang="en-US" i="1" dirty="0">
              <a:solidFill>
                <a:schemeClr val="tx1"/>
              </a:solidFill>
              <a:latin typeface="Times New Roman" panose="02020603050405020304" pitchFamily="18" charset="0"/>
              <a:cs typeface="Times New Roman" panose="02020603050405020304" pitchFamily="18" charset="0"/>
            </a:endParaRPr>
          </a:p>
          <a:p>
            <a:pPr algn="ctr" eaLnBrk="1" hangingPunct="1"/>
            <a:endParaRPr lang="en-US" altLang="en-US" i="1" dirty="0">
              <a:solidFill>
                <a:schemeClr val="tx1"/>
              </a:solidFill>
              <a:latin typeface="Times New Roman" panose="02020603050405020304" pitchFamily="18" charset="0"/>
              <a:cs typeface="Times New Roman" panose="02020603050405020304" pitchFamily="18" charset="0"/>
            </a:endParaRPr>
          </a:p>
          <a:p>
            <a:pPr algn="ctr" eaLnBrk="1" hangingPunct="1"/>
            <a:endParaRPr lang="en-US" altLang="en-US" i="1" dirty="0">
              <a:solidFill>
                <a:schemeClr val="tx1"/>
              </a:solidFill>
              <a:latin typeface="Times New Roman" panose="02020603050405020304" pitchFamily="18" charset="0"/>
              <a:cs typeface="Times New Roman" panose="02020603050405020304" pitchFamily="18" charset="0"/>
            </a:endParaRPr>
          </a:p>
          <a:p>
            <a:pPr algn="ctr" eaLnBrk="1" hangingPunct="1"/>
            <a:r>
              <a:rPr lang="en-US" altLang="en-US" sz="2000" i="1" dirty="0" err="1">
                <a:solidFill>
                  <a:srgbClr val="862110"/>
                </a:solidFill>
                <a:latin typeface="Times New Roman" panose="02020603050405020304" pitchFamily="18" charset="0"/>
                <a:cs typeface="Times New Roman" panose="02020603050405020304" pitchFamily="18" charset="0"/>
              </a:rPr>
              <a:t>Tháng</a:t>
            </a:r>
            <a:r>
              <a:rPr lang="en-US" altLang="en-US" sz="2000" i="1" dirty="0">
                <a:solidFill>
                  <a:srgbClr val="862110"/>
                </a:solidFill>
                <a:latin typeface="Times New Roman" panose="02020603050405020304" pitchFamily="18" charset="0"/>
                <a:cs typeface="Times New Roman" panose="02020603050405020304" pitchFamily="18" charset="0"/>
              </a:rPr>
              <a:t> 3 </a:t>
            </a:r>
            <a:r>
              <a:rPr lang="en-US" altLang="en-US" sz="2000" i="1" dirty="0" err="1">
                <a:solidFill>
                  <a:srgbClr val="862110"/>
                </a:solidFill>
                <a:latin typeface="Times New Roman" panose="02020603050405020304" pitchFamily="18" charset="0"/>
                <a:cs typeface="Times New Roman" panose="02020603050405020304" pitchFamily="18" charset="0"/>
              </a:rPr>
              <a:t>năm</a:t>
            </a:r>
            <a:r>
              <a:rPr lang="en-US" altLang="en-US" sz="2000" i="1" dirty="0">
                <a:solidFill>
                  <a:srgbClr val="862110"/>
                </a:solidFill>
                <a:latin typeface="Times New Roman" panose="02020603050405020304" pitchFamily="18" charset="0"/>
                <a:cs typeface="Times New Roman" panose="02020603050405020304" pitchFamily="18" charset="0"/>
              </a:rPr>
              <a:t> 2021</a:t>
            </a:r>
          </a:p>
        </p:txBody>
      </p:sp>
      <p:pic>
        <p:nvPicPr>
          <p:cNvPr id="15365" name="Picture 2" descr="VSS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381000"/>
            <a:ext cx="145891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3664" y="0"/>
            <a:ext cx="3276672" cy="6858000"/>
          </a:xfrm>
          <a:prstGeom prst="rect">
            <a:avLst/>
          </a:prstGeom>
        </p:spPr>
      </p:pic>
    </p:spTree>
    <p:extLst>
      <p:ext uri="{BB962C8B-B14F-4D97-AF65-F5344CB8AC3E}">
        <p14:creationId xmlns:p14="http://schemas.microsoft.com/office/powerpoint/2010/main" val="3884442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3664" y="0"/>
            <a:ext cx="3276672" cy="6858000"/>
          </a:xfrm>
          <a:prstGeom prst="rect">
            <a:avLst/>
          </a:prstGeom>
        </p:spPr>
      </p:pic>
    </p:spTree>
    <p:extLst>
      <p:ext uri="{BB962C8B-B14F-4D97-AF65-F5344CB8AC3E}">
        <p14:creationId xmlns:p14="http://schemas.microsoft.com/office/powerpoint/2010/main" val="508336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3664" y="0"/>
            <a:ext cx="3276672" cy="6858000"/>
          </a:xfrm>
          <a:prstGeom prst="rect">
            <a:avLst/>
          </a:prstGeom>
        </p:spPr>
      </p:pic>
    </p:spTree>
    <p:extLst>
      <p:ext uri="{BB962C8B-B14F-4D97-AF65-F5344CB8AC3E}">
        <p14:creationId xmlns:p14="http://schemas.microsoft.com/office/powerpoint/2010/main" val="749217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3664" y="0"/>
            <a:ext cx="3276672" cy="6858000"/>
          </a:xfrm>
          <a:prstGeom prst="rect">
            <a:avLst/>
          </a:prstGeom>
        </p:spPr>
      </p:pic>
    </p:spTree>
    <p:extLst>
      <p:ext uri="{BB962C8B-B14F-4D97-AF65-F5344CB8AC3E}">
        <p14:creationId xmlns:p14="http://schemas.microsoft.com/office/powerpoint/2010/main" val="4060935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302269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hape 93">
            <a:extLst>
              <a:ext uri="{FF2B5EF4-FFF2-40B4-BE49-F238E27FC236}">
                <a16:creationId xmlns:a16="http://schemas.microsoft.com/office/drawing/2014/main" id="{9BD6923D-7C07-4390-A1AB-EFCBF3E7C7EA}"/>
              </a:ext>
            </a:extLst>
          </p:cNvPr>
          <p:cNvSpPr/>
          <p:nvPr/>
        </p:nvSpPr>
        <p:spPr>
          <a:xfrm>
            <a:off x="373431" y="1507191"/>
            <a:ext cx="8099658" cy="538609"/>
          </a:xfrm>
          <a:prstGeom prst="rect">
            <a:avLst/>
          </a:prstGeom>
          <a:ln w="12700">
            <a:miter lim="400000"/>
          </a:ln>
          <a:extLst>
            <a:ext uri="{C572A759-6A51-4108-AA02-DFA0A04FC94B}">
              <ma14:wrappingTextBoxFlag xmlns="" xmlns:ma14="http://schemas.microsoft.com/office/mac/drawingml/2011/main" val="1"/>
            </a:ext>
          </a:extLst>
        </p:spPr>
        <p:txBody>
          <a:bodyPr wrap="square" lIns="38100" tIns="38100" rIns="38100" bIns="38100" anchor="ctr">
            <a:spAutoFit/>
          </a:bodyPr>
          <a:lstStyle>
            <a:lvl1pPr algn="l">
              <a:defRPr sz="2600">
                <a:solidFill>
                  <a:srgbClr val="3F3F3F"/>
                </a:solidFill>
                <a:latin typeface="PT Sans"/>
                <a:ea typeface="PT Sans"/>
                <a:cs typeface="PT Sans"/>
                <a:sym typeface="PT Sans"/>
              </a:defRPr>
            </a:lvl1pPr>
          </a:lstStyle>
          <a:p>
            <a:pPr algn="just"/>
            <a:r>
              <a:rPr lang="en-US" sz="1500" b="1" dirty="0" err="1">
                <a:latin typeface="Arial" panose="020B0604020202020204" pitchFamily="34" charset="0"/>
                <a:cs typeface="Arial" panose="020B0604020202020204" pitchFamily="34" charset="0"/>
              </a:rPr>
              <a:t>Sau</a:t>
            </a:r>
            <a:r>
              <a:rPr lang="en-US" sz="1500" b="1" dirty="0">
                <a:latin typeface="Arial" panose="020B0604020202020204" pitchFamily="34" charset="0"/>
                <a:cs typeface="Arial" panose="020B0604020202020204" pitchFamily="34" charset="0"/>
              </a:rPr>
              <a:t> </a:t>
            </a:r>
            <a:r>
              <a:rPr lang="en-US" sz="1500" b="1" dirty="0" err="1">
                <a:latin typeface="Arial" panose="020B0604020202020204" pitchFamily="34" charset="0"/>
                <a:cs typeface="Arial" panose="020B0604020202020204" pitchFamily="34" charset="0"/>
              </a:rPr>
              <a:t>khi</a:t>
            </a:r>
            <a:r>
              <a:rPr lang="en-US" sz="1500" b="1" dirty="0">
                <a:latin typeface="Arial" panose="020B0604020202020204" pitchFamily="34" charset="0"/>
                <a:cs typeface="Arial" panose="020B0604020202020204" pitchFamily="34" charset="0"/>
              </a:rPr>
              <a:t> </a:t>
            </a:r>
            <a:r>
              <a:rPr lang="en-US" sz="1500" b="1" dirty="0" err="1">
                <a:latin typeface="Arial" panose="020B0604020202020204" pitchFamily="34" charset="0"/>
                <a:cs typeface="Arial" panose="020B0604020202020204" pitchFamily="34" charset="0"/>
              </a:rPr>
              <a:t>hoàn</a:t>
            </a:r>
            <a:r>
              <a:rPr lang="en-US" sz="1500" b="1" dirty="0">
                <a:latin typeface="Arial" panose="020B0604020202020204" pitchFamily="34" charset="0"/>
                <a:cs typeface="Arial" panose="020B0604020202020204" pitchFamily="34" charset="0"/>
              </a:rPr>
              <a:t> </a:t>
            </a:r>
            <a:r>
              <a:rPr lang="en-US" sz="1500" b="1" dirty="0" err="1">
                <a:latin typeface="Arial" panose="020B0604020202020204" pitchFamily="34" charset="0"/>
                <a:cs typeface="Arial" panose="020B0604020202020204" pitchFamily="34" charset="0"/>
              </a:rPr>
              <a:t>thành</a:t>
            </a:r>
            <a:r>
              <a:rPr lang="en-US" sz="1500" b="1" dirty="0">
                <a:latin typeface="Arial" panose="020B0604020202020204" pitchFamily="34" charset="0"/>
                <a:cs typeface="Arial" panose="020B0604020202020204" pitchFamily="34" charset="0"/>
              </a:rPr>
              <a:t> </a:t>
            </a:r>
            <a:r>
              <a:rPr lang="en-US" sz="1500" b="1" dirty="0" err="1">
                <a:latin typeface="Arial" panose="020B0604020202020204" pitchFamily="34" charset="0"/>
                <a:cs typeface="Arial" panose="020B0604020202020204" pitchFamily="34" charset="0"/>
              </a:rPr>
              <a:t>điền</a:t>
            </a:r>
            <a:r>
              <a:rPr lang="en-US" sz="1500" b="1" dirty="0">
                <a:latin typeface="Arial" panose="020B0604020202020204" pitchFamily="34" charset="0"/>
                <a:cs typeface="Arial" panose="020B0604020202020204" pitchFamily="34" charset="0"/>
              </a:rPr>
              <a:t> </a:t>
            </a:r>
            <a:r>
              <a:rPr lang="en-US" sz="1500" b="1" dirty="0" err="1">
                <a:latin typeface="Arial" panose="020B0604020202020204" pitchFamily="34" charset="0"/>
                <a:cs typeface="Arial" panose="020B0604020202020204" pitchFamily="34" charset="0"/>
              </a:rPr>
              <a:t>thông</a:t>
            </a:r>
            <a:r>
              <a:rPr lang="en-US" sz="1500" b="1" dirty="0">
                <a:latin typeface="Arial" panose="020B0604020202020204" pitchFamily="34" charset="0"/>
                <a:cs typeface="Arial" panose="020B0604020202020204" pitchFamily="34" charset="0"/>
              </a:rPr>
              <a:t> tin </a:t>
            </a:r>
            <a:r>
              <a:rPr lang="en-US" sz="1500" b="1" dirty="0" err="1">
                <a:latin typeface="Arial" panose="020B0604020202020204" pitchFamily="34" charset="0"/>
                <a:cs typeface="Arial" panose="020B0604020202020204" pitchFamily="34" charset="0"/>
              </a:rPr>
              <a:t>Ấn</a:t>
            </a:r>
            <a:r>
              <a:rPr lang="en-US" sz="1500" b="1" dirty="0">
                <a:latin typeface="Arial" panose="020B0604020202020204" pitchFamily="34" charset="0"/>
                <a:cs typeface="Arial" panose="020B0604020202020204" pitchFamily="34" charset="0"/>
              </a:rPr>
              <a:t> </a:t>
            </a:r>
            <a:r>
              <a:rPr lang="en-US" sz="1500" b="1" dirty="0" err="1">
                <a:latin typeface="Arial" panose="020B0604020202020204" pitchFamily="34" charset="0"/>
                <a:cs typeface="Arial" panose="020B0604020202020204" pitchFamily="34" charset="0"/>
              </a:rPr>
              <a:t>ghi</a:t>
            </a:r>
            <a:r>
              <a:rPr lang="en-US" sz="1500" b="1" dirty="0">
                <a:latin typeface="Arial" panose="020B0604020202020204" pitchFamily="34" charset="0"/>
                <a:cs typeface="Arial" panose="020B0604020202020204" pitchFamily="34" charset="0"/>
              </a:rPr>
              <a:t> </a:t>
            </a:r>
            <a:r>
              <a:rPr lang="en-US" sz="1500" b="1" dirty="0" err="1">
                <a:latin typeface="Arial" panose="020B0604020202020204" pitchFamily="34" charset="0"/>
                <a:cs typeface="Arial" panose="020B0604020202020204" pitchFamily="34" charset="0"/>
              </a:rPr>
              <a:t>nhận</a:t>
            </a:r>
            <a:r>
              <a:rPr lang="en-US" sz="1500" b="1" dirty="0">
                <a:latin typeface="Arial" panose="020B0604020202020204" pitchFamily="34" charset="0"/>
                <a:cs typeface="Arial" panose="020B0604020202020204" pitchFamily="34" charset="0"/>
              </a:rPr>
              <a:t>, </a:t>
            </a:r>
            <a:r>
              <a:rPr lang="en-US" sz="1500" b="1" dirty="0" err="1">
                <a:latin typeface="Arial" panose="020B0604020202020204" pitchFamily="34" charset="0"/>
                <a:cs typeface="Arial" panose="020B0604020202020204" pitchFamily="34" charset="0"/>
              </a:rPr>
              <a:t>màn</a:t>
            </a:r>
            <a:r>
              <a:rPr lang="en-US" sz="1500" b="1" dirty="0">
                <a:latin typeface="Arial" panose="020B0604020202020204" pitchFamily="34" charset="0"/>
                <a:cs typeface="Arial" panose="020B0604020202020204" pitchFamily="34" charset="0"/>
              </a:rPr>
              <a:t> </a:t>
            </a:r>
            <a:r>
              <a:rPr lang="en-US" sz="1500" b="1" dirty="0" err="1">
                <a:latin typeface="Arial" panose="020B0604020202020204" pitchFamily="34" charset="0"/>
                <a:cs typeface="Arial" panose="020B0604020202020204" pitchFamily="34" charset="0"/>
              </a:rPr>
              <a:t>hình</a:t>
            </a:r>
            <a:r>
              <a:rPr lang="en-US" sz="1500" b="1" dirty="0">
                <a:latin typeface="Arial" panose="020B0604020202020204" pitchFamily="34" charset="0"/>
                <a:cs typeface="Arial" panose="020B0604020202020204" pitchFamily="34" charset="0"/>
              </a:rPr>
              <a:t> sẽ </a:t>
            </a:r>
            <a:r>
              <a:rPr lang="en-US" sz="1500" b="1" dirty="0" err="1">
                <a:latin typeface="Arial" panose="020B0604020202020204" pitchFamily="34" charset="0"/>
                <a:cs typeface="Arial" panose="020B0604020202020204" pitchFamily="34" charset="0"/>
              </a:rPr>
              <a:t>chuyển</a:t>
            </a:r>
            <a:r>
              <a:rPr lang="en-US" sz="1500" b="1" dirty="0">
                <a:latin typeface="Arial" panose="020B0604020202020204" pitchFamily="34" charset="0"/>
                <a:cs typeface="Arial" panose="020B0604020202020204" pitchFamily="34" charset="0"/>
              </a:rPr>
              <a:t> sang </a:t>
            </a:r>
            <a:r>
              <a:rPr lang="en-US" sz="1500" b="1" dirty="0" err="1">
                <a:latin typeface="Arial" panose="020B0604020202020204" pitchFamily="34" charset="0"/>
                <a:cs typeface="Arial" panose="020B0604020202020204" pitchFamily="34" charset="0"/>
              </a:rPr>
              <a:t>nội</a:t>
            </a:r>
            <a:r>
              <a:rPr lang="en-US" sz="1500" b="1" dirty="0">
                <a:latin typeface="Arial" panose="020B0604020202020204" pitchFamily="34" charset="0"/>
                <a:cs typeface="Arial" panose="020B0604020202020204" pitchFamily="34" charset="0"/>
              </a:rPr>
              <a:t> dung </a:t>
            </a:r>
            <a:r>
              <a:rPr lang="en-US" sz="1500" b="1" dirty="0" err="1">
                <a:latin typeface="Arial" panose="020B0604020202020204" pitchFamily="34" charset="0"/>
                <a:cs typeface="Arial" panose="020B0604020202020204" pitchFamily="34" charset="0"/>
              </a:rPr>
              <a:t>sau</a:t>
            </a:r>
            <a:r>
              <a:rPr lang="en-US" sz="1500" b="1" dirty="0">
                <a:latin typeface="Arial" panose="020B0604020202020204" pitchFamily="34" charset="0"/>
                <a:cs typeface="Arial" panose="020B0604020202020204" pitchFamily="34" charset="0"/>
              </a:rPr>
              <a:t> </a:t>
            </a:r>
            <a:r>
              <a:rPr lang="en-US" sz="1500" b="1" dirty="0" err="1">
                <a:latin typeface="Arial" panose="020B0604020202020204" pitchFamily="34" charset="0"/>
                <a:cs typeface="Arial" panose="020B0604020202020204" pitchFamily="34" charset="0"/>
              </a:rPr>
              <a:t>va</a:t>
            </a:r>
            <a:r>
              <a:rPr lang="en-US" sz="1500" b="1" dirty="0">
                <a:latin typeface="Arial" panose="020B0604020202020204" pitchFamily="34" charset="0"/>
                <a:cs typeface="Arial" panose="020B0604020202020204" pitchFamily="34" charset="0"/>
              </a:rPr>
              <a:t>̀ </a:t>
            </a:r>
            <a:r>
              <a:rPr lang="en-US" sz="1500" b="1" dirty="0" err="1">
                <a:latin typeface="Arial" panose="020B0604020202020204" pitchFamily="34" charset="0"/>
                <a:cs typeface="Arial" panose="020B0604020202020204" pitchFamily="34" charset="0"/>
              </a:rPr>
              <a:t>hê</a:t>
            </a:r>
            <a:r>
              <a:rPr lang="en-US" sz="1500" b="1" dirty="0">
                <a:latin typeface="Arial" panose="020B0604020202020204" pitchFamily="34" charset="0"/>
                <a:cs typeface="Arial" panose="020B0604020202020204" pitchFamily="34" charset="0"/>
              </a:rPr>
              <a:t>̣ </a:t>
            </a:r>
            <a:r>
              <a:rPr lang="en-US" sz="1500" b="1" dirty="0" err="1">
                <a:latin typeface="Arial" panose="020B0604020202020204" pitchFamily="34" charset="0"/>
                <a:cs typeface="Arial" panose="020B0604020202020204" pitchFamily="34" charset="0"/>
              </a:rPr>
              <a:t>thống</a:t>
            </a:r>
            <a:r>
              <a:rPr lang="en-US" sz="1500" b="1" dirty="0">
                <a:latin typeface="Arial" panose="020B0604020202020204" pitchFamily="34" charset="0"/>
                <a:cs typeface="Arial" panose="020B0604020202020204" pitchFamily="34" charset="0"/>
              </a:rPr>
              <a:t> sẽ </a:t>
            </a:r>
            <a:r>
              <a:rPr lang="en-US" sz="1500" b="1" dirty="0" err="1">
                <a:latin typeface="Arial" panose="020B0604020202020204" pitchFamily="34" charset="0"/>
                <a:cs typeface="Arial" panose="020B0604020202020204" pitchFamily="34" charset="0"/>
              </a:rPr>
              <a:t>tư</a:t>
            </a:r>
            <a:r>
              <a:rPr lang="en-US" sz="1500" b="1" dirty="0">
                <a:latin typeface="Arial" panose="020B0604020202020204" pitchFamily="34" charset="0"/>
                <a:cs typeface="Arial" panose="020B0604020202020204" pitchFamily="34" charset="0"/>
              </a:rPr>
              <a:t>̣ </a:t>
            </a:r>
            <a:r>
              <a:rPr lang="en-US" sz="1500" b="1" dirty="0" err="1">
                <a:latin typeface="Arial" panose="020B0604020202020204" pitchFamily="34" charset="0"/>
                <a:cs typeface="Arial" panose="020B0604020202020204" pitchFamily="34" charset="0"/>
              </a:rPr>
              <a:t>động</a:t>
            </a:r>
            <a:r>
              <a:rPr lang="en-US" sz="1500" b="1" dirty="0">
                <a:latin typeface="Arial" panose="020B0604020202020204" pitchFamily="34" charset="0"/>
                <a:cs typeface="Arial" panose="020B0604020202020204" pitchFamily="34" charset="0"/>
              </a:rPr>
              <a:t> </a:t>
            </a:r>
            <a:r>
              <a:rPr lang="en-US" sz="1500" b="1" dirty="0" err="1">
                <a:latin typeface="Arial" panose="020B0604020202020204" pitchFamily="34" charset="0"/>
                <a:cs typeface="Arial" panose="020B0604020202020204" pitchFamily="34" charset="0"/>
              </a:rPr>
              <a:t>nhắn</a:t>
            </a:r>
            <a:r>
              <a:rPr lang="en-US" sz="1500" b="1" dirty="0">
                <a:latin typeface="Arial" panose="020B0604020202020204" pitchFamily="34" charset="0"/>
                <a:cs typeface="Arial" panose="020B0604020202020204" pitchFamily="34" charset="0"/>
              </a:rPr>
              <a:t> tin </a:t>
            </a:r>
            <a:r>
              <a:rPr lang="en-US" sz="1500" b="1" dirty="0" err="1">
                <a:latin typeface="Arial" panose="020B0604020202020204" pitchFamily="34" charset="0"/>
                <a:cs typeface="Arial" panose="020B0604020202020204" pitchFamily="34" charset="0"/>
              </a:rPr>
              <a:t>nhắn</a:t>
            </a:r>
            <a:r>
              <a:rPr lang="en-US" sz="1500" b="1" dirty="0">
                <a:latin typeface="Arial" panose="020B0604020202020204" pitchFamily="34" charset="0"/>
                <a:cs typeface="Arial" panose="020B0604020202020204" pitchFamily="34" charset="0"/>
              </a:rPr>
              <a:t> </a:t>
            </a:r>
            <a:r>
              <a:rPr lang="en-US" sz="1500" b="1" dirty="0" err="1">
                <a:latin typeface="Arial" panose="020B0604020202020204" pitchFamily="34" charset="0"/>
                <a:cs typeface="Arial" panose="020B0604020202020204" pitchFamily="34" charset="0"/>
              </a:rPr>
              <a:t>thông</a:t>
            </a:r>
            <a:r>
              <a:rPr lang="en-US" sz="1500" b="1" dirty="0">
                <a:latin typeface="Arial" panose="020B0604020202020204" pitchFamily="34" charset="0"/>
                <a:cs typeface="Arial" panose="020B0604020202020204" pitchFamily="34" charset="0"/>
              </a:rPr>
              <a:t> </a:t>
            </a:r>
            <a:r>
              <a:rPr lang="en-US" sz="1500" b="1" dirty="0" err="1">
                <a:latin typeface="Arial" panose="020B0604020202020204" pitchFamily="34" charset="0"/>
                <a:cs typeface="Arial" panose="020B0604020202020204" pitchFamily="34" charset="0"/>
              </a:rPr>
              <a:t>báo</a:t>
            </a:r>
            <a:r>
              <a:rPr lang="en-US" sz="1500" b="1" dirty="0">
                <a:latin typeface="Arial" panose="020B0604020202020204" pitchFamily="34" charset="0"/>
                <a:cs typeface="Arial" panose="020B0604020202020204" pitchFamily="34" charset="0"/>
              </a:rPr>
              <a:t> </a:t>
            </a:r>
            <a:r>
              <a:rPr lang="en-US" sz="1500" b="1" dirty="0" err="1">
                <a:latin typeface="Arial" panose="020B0604020202020204" pitchFamily="34" charset="0"/>
                <a:cs typeface="Arial" panose="020B0604020202020204" pitchFamily="34" charset="0"/>
              </a:rPr>
              <a:t>hoàn</a:t>
            </a:r>
            <a:r>
              <a:rPr lang="en-US" sz="1500" b="1" dirty="0">
                <a:latin typeface="Arial" panose="020B0604020202020204" pitchFamily="34" charset="0"/>
                <a:cs typeface="Arial" panose="020B0604020202020204" pitchFamily="34" charset="0"/>
              </a:rPr>
              <a:t> </a:t>
            </a:r>
            <a:r>
              <a:rPr lang="en-US" sz="1500" b="1" dirty="0" err="1">
                <a:latin typeface="Arial" panose="020B0604020202020204" pitchFamily="34" charset="0"/>
                <a:cs typeface="Arial" panose="020B0604020202020204" pitchFamily="34" charset="0"/>
              </a:rPr>
              <a:t>thành</a:t>
            </a:r>
            <a:r>
              <a:rPr lang="en-US" sz="1500" b="1" dirty="0">
                <a:latin typeface="Arial" panose="020B0604020202020204" pitchFamily="34" charset="0"/>
                <a:cs typeface="Arial" panose="020B0604020202020204" pitchFamily="34" charset="0"/>
              </a:rPr>
              <a:t> </a:t>
            </a:r>
            <a:r>
              <a:rPr lang="en-US" sz="1500" b="1" dirty="0" err="1">
                <a:latin typeface="Arial" panose="020B0604020202020204" pitchFamily="34" charset="0"/>
                <a:cs typeface="Arial" panose="020B0604020202020204" pitchFamily="34" charset="0"/>
              </a:rPr>
              <a:t>việc</a:t>
            </a:r>
            <a:r>
              <a:rPr lang="en-US" sz="1500" b="1" dirty="0">
                <a:latin typeface="Arial" panose="020B0604020202020204" pitchFamily="34" charset="0"/>
                <a:cs typeface="Arial" panose="020B0604020202020204" pitchFamily="34" charset="0"/>
              </a:rPr>
              <a:t> </a:t>
            </a:r>
            <a:r>
              <a:rPr lang="en-US" sz="1500" b="1" dirty="0" err="1">
                <a:latin typeface="Arial" panose="020B0604020202020204" pitchFamily="34" charset="0"/>
                <a:cs typeface="Arial" panose="020B0604020202020204" pitchFamily="34" charset="0"/>
              </a:rPr>
              <a:t>đăng</a:t>
            </a:r>
            <a:r>
              <a:rPr lang="en-US" sz="1500" b="1" dirty="0">
                <a:latin typeface="Arial" panose="020B0604020202020204" pitchFamily="34" charset="0"/>
                <a:cs typeface="Arial" panose="020B0604020202020204" pitchFamily="34" charset="0"/>
              </a:rPr>
              <a:t> </a:t>
            </a:r>
            <a:r>
              <a:rPr lang="en-US" sz="1500" b="1" dirty="0" err="1">
                <a:latin typeface="Arial" panose="020B0604020202020204" pitchFamily="34" charset="0"/>
                <a:cs typeface="Arial" panose="020B0604020202020204" pitchFamily="34" charset="0"/>
              </a:rPr>
              <a:t>ky</a:t>
            </a:r>
            <a:r>
              <a:rPr lang="en-US" sz="1500" b="1" dirty="0">
                <a:latin typeface="Arial" panose="020B0604020202020204" pitchFamily="34" charset="0"/>
                <a:cs typeface="Arial" panose="020B0604020202020204" pitchFamily="34" charset="0"/>
              </a:rPr>
              <a:t>́</a:t>
            </a:r>
            <a:endParaRPr lang="pt-BR" sz="1500" b="1" dirty="0">
              <a:latin typeface="Arial" panose="020B0604020202020204" pitchFamily="34" charset="0"/>
              <a:cs typeface="Arial" panose="020B0604020202020204" pitchFamily="34" charset="0"/>
            </a:endParaRPr>
          </a:p>
        </p:txBody>
      </p:sp>
      <p:sp>
        <p:nvSpPr>
          <p:cNvPr id="5" name="Shape 93">
            <a:extLst>
              <a:ext uri="{FF2B5EF4-FFF2-40B4-BE49-F238E27FC236}">
                <a16:creationId xmlns:a16="http://schemas.microsoft.com/office/drawing/2014/main" id="{18F66F19-F7A3-471B-AC22-04F15EBE49CF}"/>
              </a:ext>
            </a:extLst>
          </p:cNvPr>
          <p:cNvSpPr/>
          <p:nvPr/>
        </p:nvSpPr>
        <p:spPr>
          <a:xfrm>
            <a:off x="373431" y="3498225"/>
            <a:ext cx="8099658" cy="769441"/>
          </a:xfrm>
          <a:prstGeom prst="rect">
            <a:avLst/>
          </a:prstGeom>
          <a:ln w="12700">
            <a:miter lim="400000"/>
          </a:ln>
          <a:extLst>
            <a:ext uri="{C572A759-6A51-4108-AA02-DFA0A04FC94B}">
              <ma14:wrappingTextBoxFlag xmlns="" xmlns:ma14="http://schemas.microsoft.com/office/mac/drawingml/2011/main" val="1"/>
            </a:ext>
          </a:extLst>
        </p:spPr>
        <p:txBody>
          <a:bodyPr wrap="square" lIns="38100" tIns="38100" rIns="38100" bIns="38100" anchor="ctr">
            <a:spAutoFit/>
          </a:bodyPr>
          <a:lstStyle>
            <a:lvl1pPr algn="l">
              <a:defRPr sz="2600">
                <a:solidFill>
                  <a:srgbClr val="3F3F3F"/>
                </a:solidFill>
                <a:latin typeface="PT Sans"/>
                <a:ea typeface="PT Sans"/>
                <a:cs typeface="PT Sans"/>
                <a:sym typeface="PT Sans"/>
              </a:defRPr>
            </a:lvl1pPr>
          </a:lstStyle>
          <a:p>
            <a:pPr algn="just"/>
            <a:r>
              <a:rPr lang="en-US" sz="1500" b="1" dirty="0">
                <a:latin typeface="Arial" panose="020B0604020202020204" pitchFamily="34" charset="0"/>
                <a:cs typeface="Arial" panose="020B0604020202020204" pitchFamily="34" charset="0"/>
              </a:rPr>
              <a:t>Cá </a:t>
            </a:r>
            <a:r>
              <a:rPr lang="en-US" sz="1500" b="1" dirty="0" err="1">
                <a:latin typeface="Arial" panose="020B0604020202020204" pitchFamily="34" charset="0"/>
                <a:cs typeface="Arial" panose="020B0604020202020204" pitchFamily="34" charset="0"/>
              </a:rPr>
              <a:t>nhân</a:t>
            </a:r>
            <a:r>
              <a:rPr lang="en-US" sz="1500" b="1" dirty="0">
                <a:latin typeface="Arial" panose="020B0604020202020204" pitchFamily="34" charset="0"/>
                <a:cs typeface="Arial" panose="020B0604020202020204" pitchFamily="34" charset="0"/>
              </a:rPr>
              <a:t> </a:t>
            </a:r>
            <a:r>
              <a:rPr lang="en-US" sz="1500" b="1" dirty="0" err="1">
                <a:latin typeface="Arial" panose="020B0604020202020204" pitchFamily="34" charset="0"/>
                <a:cs typeface="Arial" panose="020B0604020202020204" pitchFamily="34" charset="0"/>
              </a:rPr>
              <a:t>sau</a:t>
            </a:r>
            <a:r>
              <a:rPr lang="en-US" sz="1500" b="1" dirty="0">
                <a:latin typeface="Arial" panose="020B0604020202020204" pitchFamily="34" charset="0"/>
                <a:cs typeface="Arial" panose="020B0604020202020204" pitchFamily="34" charset="0"/>
              </a:rPr>
              <a:t> </a:t>
            </a:r>
            <a:r>
              <a:rPr lang="en-US" sz="1500" b="1" dirty="0" err="1">
                <a:latin typeface="Arial" panose="020B0604020202020204" pitchFamily="34" charset="0"/>
                <a:cs typeface="Arial" panose="020B0604020202020204" pitchFamily="34" charset="0"/>
              </a:rPr>
              <a:t>khi</a:t>
            </a:r>
            <a:r>
              <a:rPr lang="en-US" sz="1500" b="1" dirty="0">
                <a:latin typeface="Arial" panose="020B0604020202020204" pitchFamily="34" charset="0"/>
                <a:cs typeface="Arial" panose="020B0604020202020204" pitchFamily="34" charset="0"/>
              </a:rPr>
              <a:t> </a:t>
            </a:r>
            <a:r>
              <a:rPr lang="en-US" sz="1500" b="1" dirty="0" err="1">
                <a:latin typeface="Arial" panose="020B0604020202020204" pitchFamily="34" charset="0"/>
                <a:cs typeface="Arial" panose="020B0604020202020204" pitchFamily="34" charset="0"/>
              </a:rPr>
              <a:t>thực</a:t>
            </a:r>
            <a:r>
              <a:rPr lang="en-US" sz="1500" b="1" dirty="0">
                <a:latin typeface="Arial" panose="020B0604020202020204" pitchFamily="34" charset="0"/>
                <a:cs typeface="Arial" panose="020B0604020202020204" pitchFamily="34" charset="0"/>
              </a:rPr>
              <a:t> </a:t>
            </a:r>
            <a:r>
              <a:rPr lang="en-US" sz="1500" b="1" dirty="0" err="1">
                <a:latin typeface="Arial" panose="020B0604020202020204" pitchFamily="34" charset="0"/>
                <a:cs typeface="Arial" panose="020B0604020202020204" pitchFamily="34" charset="0"/>
              </a:rPr>
              <a:t>hiện</a:t>
            </a:r>
            <a:r>
              <a:rPr lang="en-US" sz="1500" b="1" dirty="0">
                <a:latin typeface="Arial" panose="020B0604020202020204" pitchFamily="34" charset="0"/>
                <a:cs typeface="Arial" panose="020B0604020202020204" pitchFamily="34" charset="0"/>
              </a:rPr>
              <a:t> </a:t>
            </a:r>
            <a:r>
              <a:rPr lang="en-US" sz="1500" b="1" dirty="0" err="1">
                <a:latin typeface="Arial" panose="020B0604020202020204" pitchFamily="34" charset="0"/>
                <a:cs typeface="Arial" panose="020B0604020202020204" pitchFamily="34" charset="0"/>
              </a:rPr>
              <a:t>các</a:t>
            </a:r>
            <a:r>
              <a:rPr lang="en-US" sz="1500" b="1" dirty="0">
                <a:latin typeface="Arial" panose="020B0604020202020204" pitchFamily="34" charset="0"/>
                <a:cs typeface="Arial" panose="020B0604020202020204" pitchFamily="34" charset="0"/>
              </a:rPr>
              <a:t> </a:t>
            </a:r>
            <a:r>
              <a:rPr lang="en-US" sz="1500" b="1" dirty="0" err="1">
                <a:latin typeface="Arial" panose="020B0604020202020204" pitchFamily="34" charset="0"/>
                <a:cs typeface="Arial" panose="020B0604020202020204" pitchFamily="34" charset="0"/>
              </a:rPr>
              <a:t>bước</a:t>
            </a:r>
            <a:r>
              <a:rPr lang="en-US" sz="1500" b="1" dirty="0">
                <a:latin typeface="Arial" panose="020B0604020202020204" pitchFamily="34" charset="0"/>
                <a:cs typeface="Arial" panose="020B0604020202020204" pitchFamily="34" charset="0"/>
              </a:rPr>
              <a:t> </a:t>
            </a:r>
            <a:r>
              <a:rPr lang="en-US" sz="1500" b="1" dirty="0" err="1">
                <a:latin typeface="Arial" panose="020B0604020202020204" pitchFamily="34" charset="0"/>
                <a:cs typeface="Arial" panose="020B0604020202020204" pitchFamily="34" charset="0"/>
              </a:rPr>
              <a:t>trên</a:t>
            </a:r>
            <a:r>
              <a:rPr lang="en-US" sz="1500" b="1" dirty="0">
                <a:latin typeface="Arial" panose="020B0604020202020204" pitchFamily="34" charset="0"/>
                <a:cs typeface="Arial" panose="020B0604020202020204" pitchFamily="34" charset="0"/>
              </a:rPr>
              <a:t> </a:t>
            </a:r>
            <a:r>
              <a:rPr lang="en-US" sz="1500" b="1" dirty="0" err="1">
                <a:latin typeface="Arial" panose="020B0604020202020204" pitchFamily="34" charset="0"/>
                <a:cs typeface="Arial" panose="020B0604020202020204" pitchFamily="34" charset="0"/>
              </a:rPr>
              <a:t>mang</a:t>
            </a:r>
            <a:r>
              <a:rPr lang="en-US" sz="1500" b="1" dirty="0">
                <a:latin typeface="Arial" panose="020B0604020202020204" pitchFamily="34" charset="0"/>
                <a:cs typeface="Arial" panose="020B0604020202020204" pitchFamily="34" charset="0"/>
              </a:rPr>
              <a:t> </a:t>
            </a:r>
            <a:r>
              <a:rPr lang="en-US" sz="1500" b="1" dirty="0" err="1">
                <a:latin typeface="Arial" panose="020B0604020202020204" pitchFamily="34" charset="0"/>
                <a:cs typeface="Arial" panose="020B0604020202020204" pitchFamily="34" charset="0"/>
              </a:rPr>
              <a:t>theo</a:t>
            </a:r>
            <a:r>
              <a:rPr lang="en-US" sz="1500" b="1" dirty="0">
                <a:latin typeface="Arial" panose="020B0604020202020204" pitchFamily="34" charset="0"/>
                <a:cs typeface="Arial" panose="020B0604020202020204" pitchFamily="34" charset="0"/>
              </a:rPr>
              <a:t> </a:t>
            </a:r>
            <a:r>
              <a:rPr lang="en-US" sz="1500" b="1" dirty="0" err="1">
                <a:latin typeface="Arial" panose="020B0604020202020204" pitchFamily="34" charset="0"/>
                <a:cs typeface="Arial" panose="020B0604020202020204" pitchFamily="34" charset="0"/>
              </a:rPr>
              <a:t>Chứng</a:t>
            </a:r>
            <a:r>
              <a:rPr lang="en-US" sz="1500" b="1" dirty="0">
                <a:latin typeface="Arial" panose="020B0604020202020204" pitchFamily="34" charset="0"/>
                <a:cs typeface="Arial" panose="020B0604020202020204" pitchFamily="34" charset="0"/>
              </a:rPr>
              <a:t> minh </a:t>
            </a:r>
            <a:r>
              <a:rPr lang="en-US" sz="1500" b="1" dirty="0" err="1">
                <a:latin typeface="Arial" panose="020B0604020202020204" pitchFamily="34" charset="0"/>
                <a:cs typeface="Arial" panose="020B0604020202020204" pitchFamily="34" charset="0"/>
              </a:rPr>
              <a:t>thư</a:t>
            </a:r>
            <a:r>
              <a:rPr lang="en-US" sz="1500" b="1" dirty="0">
                <a:latin typeface="Arial" panose="020B0604020202020204" pitchFamily="34" charset="0"/>
                <a:cs typeface="Arial" panose="020B0604020202020204" pitchFamily="34" charset="0"/>
              </a:rPr>
              <a:t> </a:t>
            </a:r>
            <a:r>
              <a:rPr lang="en-US" sz="1500" b="1" dirty="0" err="1">
                <a:latin typeface="Arial" panose="020B0604020202020204" pitchFamily="34" charset="0"/>
                <a:cs typeface="Arial" panose="020B0604020202020204" pitchFamily="34" charset="0"/>
              </a:rPr>
              <a:t>đến</a:t>
            </a:r>
            <a:r>
              <a:rPr lang="en-US" sz="1500" b="1" dirty="0">
                <a:latin typeface="Arial" panose="020B0604020202020204" pitchFamily="34" charset="0"/>
                <a:cs typeface="Arial" panose="020B0604020202020204" pitchFamily="34" charset="0"/>
              </a:rPr>
              <a:t> </a:t>
            </a:r>
            <a:r>
              <a:rPr lang="en-US" sz="1500" b="1" dirty="0" err="1">
                <a:latin typeface="Arial" panose="020B0604020202020204" pitchFamily="34" charset="0"/>
                <a:cs typeface="Arial" panose="020B0604020202020204" pitchFamily="34" charset="0"/>
              </a:rPr>
              <a:t>cơ</a:t>
            </a:r>
            <a:r>
              <a:rPr lang="en-US" sz="1500" b="1" dirty="0">
                <a:latin typeface="Arial" panose="020B0604020202020204" pitchFamily="34" charset="0"/>
                <a:cs typeface="Arial" panose="020B0604020202020204" pitchFamily="34" charset="0"/>
              </a:rPr>
              <a:t> </a:t>
            </a:r>
            <a:r>
              <a:rPr lang="en-US" sz="1500" b="1" dirty="0" err="1">
                <a:latin typeface="Arial" panose="020B0604020202020204" pitchFamily="34" charset="0"/>
                <a:cs typeface="Arial" panose="020B0604020202020204" pitchFamily="34" charset="0"/>
              </a:rPr>
              <a:t>quan</a:t>
            </a:r>
            <a:r>
              <a:rPr lang="en-US" sz="1500" b="1" dirty="0">
                <a:latin typeface="Arial" panose="020B0604020202020204" pitchFamily="34" charset="0"/>
                <a:cs typeface="Arial" panose="020B0604020202020204" pitchFamily="34" charset="0"/>
              </a:rPr>
              <a:t> BHXH </a:t>
            </a:r>
            <a:r>
              <a:rPr lang="en-US" sz="1500" b="1" dirty="0" err="1">
                <a:latin typeface="Arial" panose="020B0604020202020204" pitchFamily="34" charset="0"/>
                <a:cs typeface="Arial" panose="020B0604020202020204" pitchFamily="34" charset="0"/>
              </a:rPr>
              <a:t>gần</a:t>
            </a:r>
            <a:r>
              <a:rPr lang="en-US" sz="1500" b="1" dirty="0">
                <a:latin typeface="Arial" panose="020B0604020202020204" pitchFamily="34" charset="0"/>
                <a:cs typeface="Arial" panose="020B0604020202020204" pitchFamily="34" charset="0"/>
              </a:rPr>
              <a:t> </a:t>
            </a:r>
            <a:r>
              <a:rPr lang="en-US" sz="1500" b="1" dirty="0" err="1">
                <a:latin typeface="Arial" panose="020B0604020202020204" pitchFamily="34" charset="0"/>
                <a:cs typeface="Arial" panose="020B0604020202020204" pitchFamily="34" charset="0"/>
              </a:rPr>
              <a:t>nhất</a:t>
            </a:r>
            <a:r>
              <a:rPr lang="en-US" sz="1500" b="1" dirty="0">
                <a:latin typeface="Arial" panose="020B0604020202020204" pitchFamily="34" charset="0"/>
                <a:cs typeface="Arial" panose="020B0604020202020204" pitchFamily="34" charset="0"/>
              </a:rPr>
              <a:t> </a:t>
            </a:r>
            <a:r>
              <a:rPr lang="en-US" sz="1500" b="1" dirty="0" err="1">
                <a:latin typeface="Arial" panose="020B0604020202020204" pitchFamily="34" charset="0"/>
                <a:cs typeface="Arial" panose="020B0604020202020204" pitchFamily="34" charset="0"/>
              </a:rPr>
              <a:t>đê</a:t>
            </a:r>
            <a:r>
              <a:rPr lang="en-US" sz="1500" b="1" dirty="0">
                <a:latin typeface="Arial" panose="020B0604020202020204" pitchFamily="34" charset="0"/>
                <a:cs typeface="Arial" panose="020B0604020202020204" pitchFamily="34" charset="0"/>
              </a:rPr>
              <a:t>̉ </a:t>
            </a:r>
            <a:r>
              <a:rPr lang="en-US" sz="1500" b="1" dirty="0" err="1">
                <a:latin typeface="Arial" panose="020B0604020202020204" pitchFamily="34" charset="0"/>
                <a:cs typeface="Arial" panose="020B0604020202020204" pitchFamily="34" charset="0"/>
              </a:rPr>
              <a:t>hoàn</a:t>
            </a:r>
            <a:r>
              <a:rPr lang="en-US" sz="1500" b="1" dirty="0">
                <a:latin typeface="Arial" panose="020B0604020202020204" pitchFamily="34" charset="0"/>
                <a:cs typeface="Arial" panose="020B0604020202020204" pitchFamily="34" charset="0"/>
              </a:rPr>
              <a:t> </a:t>
            </a:r>
            <a:r>
              <a:rPr lang="en-US" sz="1500" b="1" dirty="0" err="1">
                <a:latin typeface="Arial" panose="020B0604020202020204" pitchFamily="34" charset="0"/>
                <a:cs typeface="Arial" panose="020B0604020202020204" pitchFamily="34" charset="0"/>
              </a:rPr>
              <a:t>tất</a:t>
            </a:r>
            <a:r>
              <a:rPr lang="en-US" sz="1500" b="1" dirty="0">
                <a:latin typeface="Arial" panose="020B0604020202020204" pitchFamily="34" charset="0"/>
                <a:cs typeface="Arial" panose="020B0604020202020204" pitchFamily="34" charset="0"/>
              </a:rPr>
              <a:t> </a:t>
            </a:r>
            <a:r>
              <a:rPr lang="en-US" sz="1500" b="1" dirty="0" err="1">
                <a:latin typeface="Arial" panose="020B0604020202020204" pitchFamily="34" charset="0"/>
                <a:cs typeface="Arial" panose="020B0604020202020204" pitchFamily="34" charset="0"/>
              </a:rPr>
              <a:t>thu</a:t>
            </a:r>
            <a:r>
              <a:rPr lang="en-US" sz="1500" b="1" dirty="0">
                <a:latin typeface="Arial" panose="020B0604020202020204" pitchFamily="34" charset="0"/>
                <a:cs typeface="Arial" panose="020B0604020202020204" pitchFamily="34" charset="0"/>
              </a:rPr>
              <a:t>̉ </a:t>
            </a:r>
            <a:r>
              <a:rPr lang="en-US" sz="1500" b="1" dirty="0" err="1">
                <a:latin typeface="Arial" panose="020B0604020202020204" pitchFamily="34" charset="0"/>
                <a:cs typeface="Arial" panose="020B0604020202020204" pitchFamily="34" charset="0"/>
              </a:rPr>
              <a:t>tục</a:t>
            </a:r>
            <a:r>
              <a:rPr lang="en-US" sz="1500" b="1" dirty="0">
                <a:latin typeface="Arial" panose="020B0604020202020204" pitchFamily="34" charset="0"/>
                <a:cs typeface="Arial" panose="020B0604020202020204" pitchFamily="34" charset="0"/>
              </a:rPr>
              <a:t> </a:t>
            </a:r>
            <a:r>
              <a:rPr lang="en-US" sz="1500" b="1" dirty="0" err="1">
                <a:latin typeface="Arial" panose="020B0604020202020204" pitchFamily="34" charset="0"/>
                <a:cs typeface="Arial" panose="020B0604020202020204" pitchFamily="34" charset="0"/>
              </a:rPr>
              <a:t>đăng</a:t>
            </a:r>
            <a:r>
              <a:rPr lang="en-US" sz="1500" b="1" dirty="0">
                <a:latin typeface="Arial" panose="020B0604020202020204" pitchFamily="34" charset="0"/>
                <a:cs typeface="Arial" panose="020B0604020202020204" pitchFamily="34" charset="0"/>
              </a:rPr>
              <a:t> </a:t>
            </a:r>
            <a:r>
              <a:rPr lang="en-US" sz="1500" b="1" dirty="0" err="1">
                <a:latin typeface="Arial" panose="020B0604020202020204" pitchFamily="34" charset="0"/>
                <a:cs typeface="Arial" panose="020B0604020202020204" pitchFamily="34" charset="0"/>
              </a:rPr>
              <a:t>ky</a:t>
            </a:r>
            <a:r>
              <a:rPr lang="en-US" sz="1500" b="1" dirty="0">
                <a:latin typeface="Arial" panose="020B0604020202020204" pitchFamily="34" charset="0"/>
                <a:cs typeface="Arial" panose="020B0604020202020204" pitchFamily="34" charset="0"/>
              </a:rPr>
              <a:t>́, </a:t>
            </a:r>
            <a:r>
              <a:rPr lang="en-US" sz="1500" b="1" dirty="0" err="1">
                <a:latin typeface="Arial" panose="020B0604020202020204" pitchFamily="34" charset="0"/>
                <a:cs typeface="Arial" panose="020B0604020202020204" pitchFamily="34" charset="0"/>
              </a:rPr>
              <a:t>sau</a:t>
            </a:r>
            <a:r>
              <a:rPr lang="en-US" sz="1500" b="1" dirty="0">
                <a:latin typeface="Arial" panose="020B0604020202020204" pitchFamily="34" charset="0"/>
                <a:cs typeface="Arial" panose="020B0604020202020204" pitchFamily="34" charset="0"/>
              </a:rPr>
              <a:t> </a:t>
            </a:r>
            <a:r>
              <a:rPr lang="en-US" sz="1500" b="1" dirty="0" err="1">
                <a:latin typeface="Arial" panose="020B0604020202020204" pitchFamily="34" charset="0"/>
                <a:cs typeface="Arial" panose="020B0604020202020204" pitchFamily="34" charset="0"/>
              </a:rPr>
              <a:t>khi</a:t>
            </a:r>
            <a:r>
              <a:rPr lang="en-US" sz="1500" b="1" dirty="0">
                <a:latin typeface="Arial" panose="020B0604020202020204" pitchFamily="34" charset="0"/>
                <a:cs typeface="Arial" panose="020B0604020202020204" pitchFamily="34" charset="0"/>
              </a:rPr>
              <a:t> </a:t>
            </a:r>
            <a:r>
              <a:rPr lang="en-US" sz="1500" b="1" dirty="0" err="1">
                <a:latin typeface="Arial" panose="020B0604020202020204" pitchFamily="34" charset="0"/>
                <a:cs typeface="Arial" panose="020B0604020202020204" pitchFamily="34" charset="0"/>
              </a:rPr>
              <a:t>xác</a:t>
            </a:r>
            <a:r>
              <a:rPr lang="en-US" sz="1500" b="1" dirty="0">
                <a:latin typeface="Arial" panose="020B0604020202020204" pitchFamily="34" charset="0"/>
                <a:cs typeface="Arial" panose="020B0604020202020204" pitchFamily="34" charset="0"/>
              </a:rPr>
              <a:t> </a:t>
            </a:r>
            <a:r>
              <a:rPr lang="en-US" sz="1500" b="1" dirty="0" err="1">
                <a:latin typeface="Arial" panose="020B0604020202020204" pitchFamily="34" charset="0"/>
                <a:cs typeface="Arial" panose="020B0604020202020204" pitchFamily="34" charset="0"/>
              </a:rPr>
              <a:t>nhận</a:t>
            </a:r>
            <a:r>
              <a:rPr lang="en-US" sz="1500" b="1" dirty="0">
                <a:latin typeface="Arial" panose="020B0604020202020204" pitchFamily="34" charset="0"/>
                <a:cs typeface="Arial" panose="020B0604020202020204" pitchFamily="34" charset="0"/>
              </a:rPr>
              <a:t>, </a:t>
            </a:r>
            <a:r>
              <a:rPr lang="en-US" sz="1500" b="1" dirty="0" err="1">
                <a:latin typeface="Arial" panose="020B0604020202020204" pitchFamily="34" charset="0"/>
                <a:cs typeface="Arial" panose="020B0604020202020204" pitchFamily="34" charset="0"/>
              </a:rPr>
              <a:t>hê</a:t>
            </a:r>
            <a:r>
              <a:rPr lang="en-US" sz="1500" b="1" dirty="0">
                <a:latin typeface="Arial" panose="020B0604020202020204" pitchFamily="34" charset="0"/>
                <a:cs typeface="Arial" panose="020B0604020202020204" pitchFamily="34" charset="0"/>
              </a:rPr>
              <a:t>̣ </a:t>
            </a:r>
            <a:r>
              <a:rPr lang="en-US" sz="1500" b="1" dirty="0" err="1">
                <a:latin typeface="Arial" panose="020B0604020202020204" pitchFamily="34" charset="0"/>
                <a:cs typeface="Arial" panose="020B0604020202020204" pitchFamily="34" charset="0"/>
              </a:rPr>
              <a:t>thống</a:t>
            </a:r>
            <a:r>
              <a:rPr lang="en-US" sz="1500" b="1" dirty="0">
                <a:latin typeface="Arial" panose="020B0604020202020204" pitchFamily="34" charset="0"/>
                <a:cs typeface="Arial" panose="020B0604020202020204" pitchFamily="34" charset="0"/>
              </a:rPr>
              <a:t> sẽ </a:t>
            </a:r>
            <a:r>
              <a:rPr lang="en-US" sz="1500" b="1" dirty="0" err="1">
                <a:latin typeface="Arial" panose="020B0604020202020204" pitchFamily="34" charset="0"/>
                <a:cs typeface="Arial" panose="020B0604020202020204" pitchFamily="34" charset="0"/>
              </a:rPr>
              <a:t>tư</a:t>
            </a:r>
            <a:r>
              <a:rPr lang="en-US" sz="1500" b="1" dirty="0">
                <a:latin typeface="Arial" panose="020B0604020202020204" pitchFamily="34" charset="0"/>
                <a:cs typeface="Arial" panose="020B0604020202020204" pitchFamily="34" charset="0"/>
              </a:rPr>
              <a:t>̣ </a:t>
            </a:r>
            <a:r>
              <a:rPr lang="en-US" sz="1500" b="1" dirty="0" err="1">
                <a:latin typeface="Arial" panose="020B0604020202020204" pitchFamily="34" charset="0"/>
                <a:cs typeface="Arial" panose="020B0604020202020204" pitchFamily="34" charset="0"/>
              </a:rPr>
              <a:t>động</a:t>
            </a:r>
            <a:r>
              <a:rPr lang="en-US" sz="1500" b="1" dirty="0">
                <a:latin typeface="Arial" panose="020B0604020202020204" pitchFamily="34" charset="0"/>
                <a:cs typeface="Arial" panose="020B0604020202020204" pitchFamily="34" charset="0"/>
              </a:rPr>
              <a:t> </a:t>
            </a:r>
            <a:r>
              <a:rPr lang="en-US" sz="1500" b="1" dirty="0" err="1">
                <a:latin typeface="Arial" panose="020B0604020202020204" pitchFamily="34" charset="0"/>
                <a:cs typeface="Arial" panose="020B0604020202020204" pitchFamily="34" charset="0"/>
              </a:rPr>
              <a:t>gửi</a:t>
            </a:r>
            <a:r>
              <a:rPr lang="en-US" sz="1500" b="1" dirty="0">
                <a:latin typeface="Arial" panose="020B0604020202020204" pitchFamily="34" charset="0"/>
                <a:cs typeface="Arial" panose="020B0604020202020204" pitchFamily="34" charset="0"/>
              </a:rPr>
              <a:t> tin </a:t>
            </a:r>
            <a:r>
              <a:rPr lang="en-US" sz="1500" b="1" dirty="0" err="1">
                <a:latin typeface="Arial" panose="020B0604020202020204" pitchFamily="34" charset="0"/>
                <a:cs typeface="Arial" panose="020B0604020202020204" pitchFamily="34" charset="0"/>
              </a:rPr>
              <a:t>nhắn</a:t>
            </a:r>
            <a:r>
              <a:rPr lang="en-US" sz="1500" b="1" dirty="0">
                <a:latin typeface="Arial" panose="020B0604020202020204" pitchFamily="34" charset="0"/>
                <a:cs typeface="Arial" panose="020B0604020202020204" pitchFamily="34" charset="0"/>
              </a:rPr>
              <a:t> </a:t>
            </a:r>
            <a:r>
              <a:rPr lang="en-US" sz="1500" b="1" dirty="0" err="1">
                <a:latin typeface="Arial" panose="020B0604020202020204" pitchFamily="34" charset="0"/>
                <a:cs typeface="Arial" panose="020B0604020202020204" pitchFamily="34" charset="0"/>
              </a:rPr>
              <a:t>tài</a:t>
            </a:r>
            <a:r>
              <a:rPr lang="en-US" sz="1500" b="1" dirty="0">
                <a:latin typeface="Arial" panose="020B0604020202020204" pitchFamily="34" charset="0"/>
                <a:cs typeface="Arial" panose="020B0604020202020204" pitchFamily="34" charset="0"/>
              </a:rPr>
              <a:t> </a:t>
            </a:r>
            <a:r>
              <a:rPr lang="en-US" sz="1500" b="1" dirty="0" err="1">
                <a:latin typeface="Arial" panose="020B0604020202020204" pitchFamily="34" charset="0"/>
                <a:cs typeface="Arial" panose="020B0604020202020204" pitchFamily="34" charset="0"/>
              </a:rPr>
              <a:t>khoản</a:t>
            </a:r>
            <a:r>
              <a:rPr lang="en-US" sz="1500" b="1" dirty="0">
                <a:latin typeface="Arial" panose="020B0604020202020204" pitchFamily="34" charset="0"/>
                <a:cs typeface="Arial" panose="020B0604020202020204" pitchFamily="34" charset="0"/>
              </a:rPr>
              <a:t> </a:t>
            </a:r>
            <a:r>
              <a:rPr lang="en-US" sz="1500" b="1" dirty="0" err="1">
                <a:latin typeface="Arial" panose="020B0604020202020204" pitchFamily="34" charset="0"/>
                <a:cs typeface="Arial" panose="020B0604020202020204" pitchFamily="34" charset="0"/>
              </a:rPr>
              <a:t>va</a:t>
            </a:r>
            <a:r>
              <a:rPr lang="en-US" sz="1500" b="1" dirty="0">
                <a:latin typeface="Arial" panose="020B0604020202020204" pitchFamily="34" charset="0"/>
                <a:cs typeface="Arial" panose="020B0604020202020204" pitchFamily="34" charset="0"/>
              </a:rPr>
              <a:t>̀ </a:t>
            </a:r>
            <a:r>
              <a:rPr lang="en-US" sz="1500" b="1" dirty="0" err="1">
                <a:latin typeface="Arial" panose="020B0604020202020204" pitchFamily="34" charset="0"/>
                <a:cs typeface="Arial" panose="020B0604020202020204" pitchFamily="34" charset="0"/>
              </a:rPr>
              <a:t>mật</a:t>
            </a:r>
            <a:r>
              <a:rPr lang="en-US" sz="1500" b="1" dirty="0">
                <a:latin typeface="Arial" panose="020B0604020202020204" pitchFamily="34" charset="0"/>
                <a:cs typeface="Arial" panose="020B0604020202020204" pitchFamily="34" charset="0"/>
              </a:rPr>
              <a:t> </a:t>
            </a:r>
            <a:r>
              <a:rPr lang="en-US" sz="1500" b="1" dirty="0" err="1">
                <a:latin typeface="Arial" panose="020B0604020202020204" pitchFamily="34" charset="0"/>
                <a:cs typeface="Arial" panose="020B0604020202020204" pitchFamily="34" charset="0"/>
              </a:rPr>
              <a:t>khẩu</a:t>
            </a:r>
            <a:r>
              <a:rPr lang="en-US" sz="1500" b="1" dirty="0">
                <a:latin typeface="Arial" panose="020B0604020202020204" pitchFamily="34" charset="0"/>
                <a:cs typeface="Arial" panose="020B0604020202020204" pitchFamily="34" charset="0"/>
              </a:rPr>
              <a:t> </a:t>
            </a:r>
            <a:r>
              <a:rPr lang="en-US" sz="1500" b="1" dirty="0" err="1">
                <a:latin typeface="Arial" panose="020B0604020202020204" pitchFamily="34" charset="0"/>
                <a:cs typeface="Arial" panose="020B0604020202020204" pitchFamily="34" charset="0"/>
              </a:rPr>
              <a:t>đê</a:t>
            </a:r>
            <a:r>
              <a:rPr lang="en-US" sz="1500" b="1" dirty="0">
                <a:latin typeface="Arial" panose="020B0604020202020204" pitchFamily="34" charset="0"/>
                <a:cs typeface="Arial" panose="020B0604020202020204" pitchFamily="34" charset="0"/>
              </a:rPr>
              <a:t>̉ </a:t>
            </a:r>
            <a:r>
              <a:rPr lang="en-US" sz="1500" b="1" dirty="0" err="1">
                <a:latin typeface="Arial" panose="020B0604020202020204" pitchFamily="34" charset="0"/>
                <a:cs typeface="Arial" panose="020B0604020202020204" pitchFamily="34" charset="0"/>
              </a:rPr>
              <a:t>đăng</a:t>
            </a:r>
            <a:r>
              <a:rPr lang="en-US" sz="1500" b="1" dirty="0">
                <a:latin typeface="Arial" panose="020B0604020202020204" pitchFamily="34" charset="0"/>
                <a:cs typeface="Arial" panose="020B0604020202020204" pitchFamily="34" charset="0"/>
              </a:rPr>
              <a:t> </a:t>
            </a:r>
            <a:r>
              <a:rPr lang="en-US" sz="1500" b="1" dirty="0" err="1">
                <a:latin typeface="Arial" panose="020B0604020202020204" pitchFamily="34" charset="0"/>
                <a:cs typeface="Arial" panose="020B0604020202020204" pitchFamily="34" charset="0"/>
              </a:rPr>
              <a:t>nhập</a:t>
            </a:r>
            <a:r>
              <a:rPr lang="en-US" sz="1500" b="1" dirty="0">
                <a:latin typeface="Arial" panose="020B0604020202020204" pitchFamily="34" charset="0"/>
                <a:cs typeface="Arial" panose="020B0604020202020204" pitchFamily="34" charset="0"/>
              </a:rPr>
              <a:t> </a:t>
            </a:r>
            <a:r>
              <a:rPr lang="en-US" sz="1500" b="1" dirty="0" err="1">
                <a:latin typeface="Arial" panose="020B0604020202020204" pitchFamily="34" charset="0"/>
                <a:cs typeface="Arial" panose="020B0604020202020204" pitchFamily="34" charset="0"/>
              </a:rPr>
              <a:t>ứng</a:t>
            </a:r>
            <a:r>
              <a:rPr lang="en-US" sz="1500" b="1" dirty="0">
                <a:latin typeface="Arial" panose="020B0604020202020204" pitchFamily="34" charset="0"/>
                <a:cs typeface="Arial" panose="020B0604020202020204" pitchFamily="34" charset="0"/>
              </a:rPr>
              <a:t> </a:t>
            </a:r>
            <a:r>
              <a:rPr lang="en-US" sz="1500" b="1" dirty="0" err="1">
                <a:latin typeface="Arial" panose="020B0604020202020204" pitchFamily="34" charset="0"/>
                <a:cs typeface="Arial" panose="020B0604020202020204" pitchFamily="34" charset="0"/>
              </a:rPr>
              <a:t>dụng</a:t>
            </a:r>
            <a:r>
              <a:rPr lang="en-US" sz="1500" b="1" dirty="0">
                <a:latin typeface="Arial" panose="020B0604020202020204" pitchFamily="34" charset="0"/>
                <a:cs typeface="Arial" panose="020B0604020202020204" pitchFamily="34" charset="0"/>
              </a:rPr>
              <a:t> </a:t>
            </a:r>
            <a:r>
              <a:rPr lang="en-US" sz="1500" b="1" dirty="0" err="1">
                <a:latin typeface="Arial" panose="020B0604020202020204" pitchFamily="34" charset="0"/>
                <a:cs typeface="Arial" panose="020B0604020202020204" pitchFamily="34" charset="0"/>
              </a:rPr>
              <a:t>VssID</a:t>
            </a:r>
            <a:endParaRPr lang="pt-BR" sz="1500" b="1"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A400DE04-D772-4D1F-8A3B-82F17FCF08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650" y="2209965"/>
            <a:ext cx="4946708" cy="1121537"/>
          </a:xfrm>
          <a:prstGeom prst="rect">
            <a:avLst/>
          </a:prstGeom>
        </p:spPr>
      </p:pic>
      <p:pic>
        <p:nvPicPr>
          <p:cNvPr id="6" name="Picture 5">
            <a:extLst>
              <a:ext uri="{FF2B5EF4-FFF2-40B4-BE49-F238E27FC236}">
                <a16:creationId xmlns:a16="http://schemas.microsoft.com/office/drawing/2014/main" id="{67757C7E-807F-493E-AE0F-4E38EAFBA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7051" y="2136356"/>
            <a:ext cx="3674444" cy="1268755"/>
          </a:xfrm>
          <a:prstGeom prst="rect">
            <a:avLst/>
          </a:prstGeom>
        </p:spPr>
      </p:pic>
      <p:sp>
        <p:nvSpPr>
          <p:cNvPr id="9" name="Shape 93">
            <a:extLst>
              <a:ext uri="{FF2B5EF4-FFF2-40B4-BE49-F238E27FC236}">
                <a16:creationId xmlns:a16="http://schemas.microsoft.com/office/drawing/2014/main" id="{3F3AB7D6-D136-4A0C-977D-7D8EFF5AD1BE}"/>
              </a:ext>
            </a:extLst>
          </p:cNvPr>
          <p:cNvSpPr/>
          <p:nvPr/>
        </p:nvSpPr>
        <p:spPr>
          <a:xfrm>
            <a:off x="1436559" y="981307"/>
            <a:ext cx="6270883" cy="365485"/>
          </a:xfrm>
          <a:prstGeom prst="rect">
            <a:avLst/>
          </a:prstGeom>
          <a:ln w="12700">
            <a:miter lim="400000"/>
          </a:ln>
          <a:extLst>
            <a:ext uri="{C572A759-6A51-4108-AA02-DFA0A04FC94B}">
              <ma14:wrappingTextBoxFlag xmlns="" xmlns:ma14="http://schemas.microsoft.com/office/mac/drawingml/2011/main" val="1"/>
            </a:ext>
          </a:extLst>
        </p:spPr>
        <p:txBody>
          <a:bodyPr wrap="square" lIns="38100" tIns="38100" rIns="38100" bIns="38100" anchor="ctr">
            <a:spAutoFit/>
          </a:bodyPr>
          <a:lstStyle>
            <a:lvl1pPr algn="l">
              <a:defRPr sz="2600">
                <a:solidFill>
                  <a:srgbClr val="3F3F3F"/>
                </a:solidFill>
                <a:latin typeface="PT Sans"/>
                <a:ea typeface="PT Sans"/>
                <a:cs typeface="PT Sans"/>
                <a:sym typeface="PT Sans"/>
              </a:defRPr>
            </a:lvl1pPr>
          </a:lstStyle>
          <a:p>
            <a:pPr algn="just"/>
            <a:r>
              <a:rPr lang="pt-BR" sz="1875" b="1">
                <a:latin typeface="Arial" panose="020B0604020202020204" pitchFamily="34" charset="0"/>
                <a:cs typeface="Arial" panose="020B0604020202020204" pitchFamily="34" charset="0"/>
              </a:rPr>
              <a:t>HƯỚNG DẪN TẠO LẬP TÀI KHOẢN SỬ DỤNG VssID</a:t>
            </a:r>
            <a:endParaRPr lang="pt-BR" sz="1875"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FDC437C-1E17-4C24-B6F5-E3A54EAD23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6770" y="4349296"/>
            <a:ext cx="6120499" cy="1515913"/>
          </a:xfrm>
          <a:prstGeom prst="rect">
            <a:avLst/>
          </a:prstGeom>
        </p:spPr>
      </p:pic>
    </p:spTree>
    <p:extLst>
      <p:ext uri="{BB962C8B-B14F-4D97-AF65-F5344CB8AC3E}">
        <p14:creationId xmlns:p14="http://schemas.microsoft.com/office/powerpoint/2010/main" val="2790188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3001" y="365126"/>
            <a:ext cx="5867400" cy="6340474"/>
          </a:xfrm>
        </p:spPr>
      </p:pic>
    </p:spTree>
    <p:extLst>
      <p:ext uri="{BB962C8B-B14F-4D97-AF65-F5344CB8AC3E}">
        <p14:creationId xmlns:p14="http://schemas.microsoft.com/office/powerpoint/2010/main" val="2462500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65126"/>
            <a:ext cx="5181599" cy="5959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8665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sz="quarter" idx="1"/>
          </p:nvPr>
        </p:nvSpPr>
        <p:spPr>
          <a:xfrm>
            <a:off x="304800" y="1295400"/>
            <a:ext cx="8610600" cy="5257800"/>
          </a:xfrm>
        </p:spPr>
        <p:txBody>
          <a:bodyPr/>
          <a:lstStyle/>
          <a:p>
            <a:endParaRPr lang="pt-BR" altLang="en-US" sz="2000"/>
          </a:p>
          <a:p>
            <a:endParaRPr lang="pt-BR" altLang="en-US" sz="2000"/>
          </a:p>
        </p:txBody>
      </p:sp>
      <p:sp>
        <p:nvSpPr>
          <p:cNvPr id="32771" name="Slide Number Placeholder 2"/>
          <p:cNvSpPr>
            <a:spLocks noGrp="1"/>
          </p:cNvSpPr>
          <p:nvPr>
            <p:ph type="sldNum" sz="quarter" idx="11"/>
          </p:nvPr>
        </p:nvSpPr>
        <p:spPr bwMode="auto">
          <a:xfrm>
            <a:off x="7981950" y="6248400"/>
            <a:ext cx="11620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CD276026-D57B-4578-914F-5FEA33949CFC}" type="slidenum">
              <a:rPr lang="en-US" altLang="en-US" sz="2000"/>
              <a:pPr/>
              <a:t>18</a:t>
            </a:fld>
            <a:endParaRPr lang="en-US" altLang="en-US" sz="2000"/>
          </a:p>
        </p:txBody>
      </p:sp>
      <p:pic>
        <p:nvPicPr>
          <p:cNvPr id="32772" name="Picture 2" descr="VSS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0"/>
            <a:ext cx="145891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139825"/>
            <a:ext cx="42291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38950" y="1831975"/>
            <a:ext cx="2000250"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p:cNvCxnSpPr/>
          <p:nvPr/>
        </p:nvCxnSpPr>
        <p:spPr>
          <a:xfrm>
            <a:off x="5715000" y="3505200"/>
            <a:ext cx="91440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2"/>
          <p:cNvSpPr>
            <a:spLocks noGrp="1" noChangeArrowheads="1"/>
          </p:cNvSpPr>
          <p:nvPr>
            <p:ph type="title"/>
          </p:nvPr>
        </p:nvSpPr>
        <p:spPr>
          <a:xfrm>
            <a:off x="727225" y="221704"/>
            <a:ext cx="8431213" cy="646331"/>
          </a:xfrm>
        </p:spPr>
        <p:txBody>
          <a:bodyPr>
            <a:spAutoFit/>
          </a:bodyPr>
          <a:lstStyle/>
          <a:p>
            <a:pPr algn="ctr" eaLnBrk="1" hangingPunct="1"/>
            <a:r>
              <a:rPr lang="en-US" altLang="en-US" sz="3600" b="1">
                <a:solidFill>
                  <a:srgbClr val="FF0000"/>
                </a:solidFill>
                <a:latin typeface="Times New Roman" panose="02020603050405020304" pitchFamily="18" charset="0"/>
                <a:cs typeface="Times New Roman" panose="02020603050405020304" pitchFamily="18" charset="0"/>
              </a:rPr>
              <a:t>Sử dụng ứng dụng VssID</a:t>
            </a:r>
          </a:p>
        </p:txBody>
      </p:sp>
    </p:spTree>
    <p:extLst>
      <p:ext uri="{BB962C8B-B14F-4D97-AF65-F5344CB8AC3E}">
        <p14:creationId xmlns:p14="http://schemas.microsoft.com/office/powerpoint/2010/main" val="326384425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3363" y="0"/>
            <a:ext cx="3277274" cy="6858000"/>
          </a:xfrm>
          <a:prstGeom prst="rect">
            <a:avLst/>
          </a:prstGeom>
        </p:spPr>
      </p:pic>
    </p:spTree>
    <p:extLst>
      <p:ext uri="{BB962C8B-B14F-4D97-AF65-F5344CB8AC3E}">
        <p14:creationId xmlns:p14="http://schemas.microsoft.com/office/powerpoint/2010/main" val="2400883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563562"/>
          </a:xfrm>
        </p:spPr>
        <p:txBody>
          <a:bodyPr/>
          <a:lstStyle/>
          <a:p>
            <a:pPr algn="ctr"/>
            <a:r>
              <a:rPr lang="en-US" b="1" dirty="0" err="1">
                <a:latin typeface="Times New Roman" panose="02020603050405020304" pitchFamily="18" charset="0"/>
                <a:cs typeface="Times New Roman" panose="02020603050405020304" pitchFamily="18" charset="0"/>
              </a:rPr>
              <a:t>Căn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cứ</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pháp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lý</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066800"/>
            <a:ext cx="8534400" cy="5407152"/>
          </a:xfrm>
        </p:spPr>
        <p:txBody>
          <a:bodyPr/>
          <a:lstStyle/>
          <a:p>
            <a:r>
              <a:rPr lang="en-US" dirty="0"/>
              <a:t>1. </a:t>
            </a:r>
            <a:r>
              <a:rPr lang="vi-VN" dirty="0">
                <a:latin typeface="Times New Roman" panose="02020603050405020304" pitchFamily="18" charset="0"/>
                <a:cs typeface="Times New Roman" panose="02020603050405020304" pitchFamily="18" charset="0"/>
              </a:rPr>
              <a:t>Nghị định số 166/2016/NĐ-CP ngày 24 tháng 12 năm 2016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phủ</a:t>
            </a: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quy định về giao dịch điện tử trong lĩnh vực bảo hiểm xã hội, bảo hiểm y tế và bảo hiểm thất nghiệp, có hiệu lực kể từ ngày 01 tháng 3 năm 2017, được sửa đổi, bổ sung bởi: Nghị định số 140/2018/NĐ-CP ngày 08 tháng 10 năm 2018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phủ</a:t>
            </a: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sửa đổi, bổ sung các Nghị định liên quan đến điều kiện đầu tư kinh doanh và thủ tục hành chính thuộc phạm vi quản lý nhà nước của Bộ Lao động - Thương binh và Xã hội, có hiệu lực kể từ ngày 08 tháng 10 năm 2018</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2. </a:t>
            </a:r>
            <a:r>
              <a:rPr lang="en-US" dirty="0" err="1">
                <a:latin typeface="Times New Roman" panose="02020603050405020304" pitchFamily="18" charset="0"/>
                <a:cs typeface="Times New Roman" panose="02020603050405020304" pitchFamily="18" charset="0"/>
              </a:rPr>
              <a:t>Nghị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146/2018/NĐ-CP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17/10/2018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chi </a:t>
            </a:r>
            <a:r>
              <a:rPr lang="en-US" dirty="0" err="1">
                <a:latin typeface="Times New Roman" panose="02020603050405020304" pitchFamily="18" charset="0"/>
                <a:cs typeface="Times New Roman" panose="02020603050405020304" pitchFamily="18" charset="0"/>
              </a:rPr>
              <a:t>tiết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hướng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Luật</a:t>
            </a:r>
            <a:r>
              <a:rPr lang="en-US" dirty="0">
                <a:latin typeface="Times New Roman" panose="02020603050405020304" pitchFamily="18" charset="0"/>
                <a:cs typeface="Times New Roman" panose="02020603050405020304" pitchFamily="18" charset="0"/>
              </a:rPr>
              <a:t> BHYT</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DF905328-8F86-4748-8DCF-9F6A7371E41D}" type="slidenum">
              <a:rPr lang="en-US" altLang="en-US" smtClean="0"/>
              <a:pPr>
                <a:defRPr/>
              </a:pPr>
              <a:t>2</a:t>
            </a:fld>
            <a:endParaRPr lang="en-US" altLang="en-US"/>
          </a:p>
        </p:txBody>
      </p:sp>
    </p:spTree>
    <p:extLst>
      <p:ext uri="{BB962C8B-B14F-4D97-AF65-F5344CB8AC3E}">
        <p14:creationId xmlns:p14="http://schemas.microsoft.com/office/powerpoint/2010/main" val="323015799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664" y="0"/>
            <a:ext cx="3276672" cy="6858000"/>
          </a:xfrm>
          <a:prstGeom prst="rect">
            <a:avLst/>
          </a:prstGeom>
        </p:spPr>
      </p:pic>
    </p:spTree>
    <p:extLst>
      <p:ext uri="{BB962C8B-B14F-4D97-AF65-F5344CB8AC3E}">
        <p14:creationId xmlns:p14="http://schemas.microsoft.com/office/powerpoint/2010/main" val="3373067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387552" y="-1142999"/>
            <a:ext cx="4368896" cy="9143999"/>
          </a:xfrm>
          <a:prstGeom prst="rect">
            <a:avLst/>
          </a:prstGeom>
        </p:spPr>
      </p:pic>
    </p:spTree>
    <p:extLst>
      <p:ext uri="{BB962C8B-B14F-4D97-AF65-F5344CB8AC3E}">
        <p14:creationId xmlns:p14="http://schemas.microsoft.com/office/powerpoint/2010/main" val="2648863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400" y="365126"/>
            <a:ext cx="6705600" cy="6188074"/>
          </a:xfrm>
        </p:spPr>
      </p:pic>
    </p:spTree>
    <p:extLst>
      <p:ext uri="{BB962C8B-B14F-4D97-AF65-F5344CB8AC3E}">
        <p14:creationId xmlns:p14="http://schemas.microsoft.com/office/powerpoint/2010/main" val="3818969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3363" y="0"/>
            <a:ext cx="3277274" cy="6858000"/>
          </a:xfrm>
          <a:prstGeom prst="rect">
            <a:avLst/>
          </a:prstGeom>
        </p:spPr>
      </p:pic>
    </p:spTree>
    <p:extLst>
      <p:ext uri="{BB962C8B-B14F-4D97-AF65-F5344CB8AC3E}">
        <p14:creationId xmlns:p14="http://schemas.microsoft.com/office/powerpoint/2010/main" val="2903949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3363" y="0"/>
            <a:ext cx="3277274" cy="6858000"/>
          </a:xfrm>
          <a:prstGeom prst="rect">
            <a:avLst/>
          </a:prstGeom>
        </p:spPr>
      </p:pic>
    </p:spTree>
    <p:extLst>
      <p:ext uri="{BB962C8B-B14F-4D97-AF65-F5344CB8AC3E}">
        <p14:creationId xmlns:p14="http://schemas.microsoft.com/office/powerpoint/2010/main" val="1338454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9"/>
          <p:cNvSpPr>
            <a:spLocks noChangeArrowheads="1"/>
          </p:cNvSpPr>
          <p:nvPr/>
        </p:nvSpPr>
        <p:spPr bwMode="white">
          <a:xfrm>
            <a:off x="3810000" y="685800"/>
            <a:ext cx="2854325" cy="457200"/>
          </a:xfrm>
          <a:prstGeom prst="rect">
            <a:avLst/>
          </a:prstGeom>
          <a:noFill/>
          <a:ln>
            <a:noFill/>
          </a:ln>
          <a:effectLst>
            <a:outerShdw dist="17961"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i="1">
                <a:solidFill>
                  <a:srgbClr val="D53700"/>
                </a:solidFill>
              </a:rPr>
              <a:t> </a:t>
            </a:r>
          </a:p>
        </p:txBody>
      </p:sp>
      <p:sp>
        <p:nvSpPr>
          <p:cNvPr id="6147" name="Rectangle 2"/>
          <p:cNvSpPr>
            <a:spLocks noGrp="1" noChangeArrowheads="1"/>
          </p:cNvSpPr>
          <p:nvPr>
            <p:ph type="title"/>
          </p:nvPr>
        </p:nvSpPr>
        <p:spPr>
          <a:xfrm>
            <a:off x="544513" y="824564"/>
            <a:ext cx="8431213" cy="522288"/>
          </a:xfrm>
        </p:spPr>
        <p:txBody>
          <a:bodyPr>
            <a:spAutoFit/>
          </a:bodyPr>
          <a:lstStyle/>
          <a:p>
            <a:pPr algn="ctr" eaLnBrk="1" hangingPunct="1"/>
            <a:endParaRPr lang="en-US" altLang="en-US" sz="2800" dirty="0"/>
          </a:p>
        </p:txBody>
      </p:sp>
      <p:pic>
        <p:nvPicPr>
          <p:cNvPr id="10" name="Picture 2" descr="VSS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6200"/>
            <a:ext cx="145891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Subtitle 1"/>
          <p:cNvSpPr txBox="1">
            <a:spLocks/>
          </p:cNvSpPr>
          <p:nvPr/>
        </p:nvSpPr>
        <p:spPr bwMode="auto">
          <a:xfrm>
            <a:off x="427038" y="4343400"/>
            <a:ext cx="6237287" cy="866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ts val="600"/>
              </a:spcBef>
              <a:spcAft>
                <a:spcPct val="0"/>
              </a:spcAft>
              <a:buClr>
                <a:schemeClr val="accent1"/>
              </a:buClr>
              <a:buSzPct val="70000"/>
              <a:buFont typeface="Wingdings" panose="05000000000000000000" pitchFamily="2" charset="2"/>
              <a:buNone/>
              <a:defRPr sz="1800" b="1" kern="1200">
                <a:solidFill>
                  <a:schemeClr val="tx2"/>
                </a:solidFill>
                <a:latin typeface="+mn-lt"/>
                <a:ea typeface="+mn-ea"/>
                <a:cs typeface="+mn-cs"/>
              </a:defRPr>
            </a:lvl1pPr>
            <a:lvl2pPr marL="457200" indent="0" algn="ctr" rtl="0" eaLnBrk="0" fontAlgn="base" hangingPunct="0">
              <a:spcBef>
                <a:spcPct val="20000"/>
              </a:spcBef>
              <a:spcAft>
                <a:spcPct val="0"/>
              </a:spcAft>
              <a:buClr>
                <a:schemeClr val="accent1"/>
              </a:buClr>
              <a:buSzPct val="80000"/>
              <a:buFont typeface="Wingdings 2" panose="05020102010507070707" pitchFamily="18" charset="2"/>
              <a:buNone/>
              <a:defRPr sz="2100" kern="1200">
                <a:solidFill>
                  <a:schemeClr val="tx1"/>
                </a:solidFill>
                <a:latin typeface="+mn-lt"/>
                <a:ea typeface="+mn-ea"/>
                <a:cs typeface="+mn-cs"/>
              </a:defRPr>
            </a:lvl2pPr>
            <a:lvl3pPr marL="914400" indent="0" algn="ctr" rtl="0" eaLnBrk="0" fontAlgn="base" hangingPunct="0">
              <a:spcBef>
                <a:spcPct val="20000"/>
              </a:spcBef>
              <a:spcAft>
                <a:spcPct val="0"/>
              </a:spcAft>
              <a:buClr>
                <a:srgbClr val="E0752F"/>
              </a:buClr>
              <a:buSzPct val="60000"/>
              <a:buFont typeface="Wingdings" panose="05000000000000000000" pitchFamily="2" charset="2"/>
              <a:buNone/>
              <a:defRPr sz="2400" kern="1200">
                <a:solidFill>
                  <a:schemeClr val="tx1"/>
                </a:solidFill>
                <a:latin typeface="+mn-lt"/>
                <a:ea typeface="+mn-ea"/>
                <a:cs typeface="+mn-cs"/>
              </a:defRPr>
            </a:lvl3pPr>
            <a:lvl4pPr marL="1371600" indent="0" algn="ctr" rtl="0" eaLnBrk="0" fontAlgn="base" hangingPunct="0">
              <a:spcBef>
                <a:spcPct val="20000"/>
              </a:spcBef>
              <a:spcAft>
                <a:spcPct val="0"/>
              </a:spcAft>
              <a:buClr>
                <a:srgbClr val="FEC3AE"/>
              </a:buClr>
              <a:buSzPct val="60000"/>
              <a:buFont typeface="Wingdings" panose="05000000000000000000" pitchFamily="2" charset="2"/>
              <a:buNone/>
              <a:defRPr sz="2000" kern="1200">
                <a:solidFill>
                  <a:schemeClr val="tx1"/>
                </a:solidFill>
                <a:latin typeface="+mn-lt"/>
                <a:ea typeface="+mn-ea"/>
                <a:cs typeface="+mn-cs"/>
              </a:defRPr>
            </a:lvl4pPr>
            <a:lvl5pPr marL="1828800" indent="0" algn="ctr" rtl="0" eaLnBrk="0" fontAlgn="base" hangingPunct="0">
              <a:spcBef>
                <a:spcPct val="20000"/>
              </a:spcBef>
              <a:spcAft>
                <a:spcPct val="0"/>
              </a:spcAft>
              <a:buClr>
                <a:srgbClr val="BDCAE9"/>
              </a:buClr>
              <a:buSzPct val="68000"/>
              <a:buFont typeface="Wingdings 2" panose="05020102010507070707" pitchFamily="18" charset="2"/>
              <a:buNone/>
              <a:defRPr sz="1600" kern="1200">
                <a:solidFill>
                  <a:schemeClr val="tx1"/>
                </a:solidFill>
                <a:latin typeface="+mn-lt"/>
                <a:ea typeface="+mn-ea"/>
                <a:cs typeface="+mn-cs"/>
              </a:defRPr>
            </a:lvl5pPr>
            <a:lvl6pPr marL="2286000" indent="0" algn="ctr" rtl="0" eaLnBrk="1" latinLnBrk="0" hangingPunct="1">
              <a:spcBef>
                <a:spcPct val="20000"/>
              </a:spcBef>
              <a:buClr>
                <a:schemeClr val="accent1"/>
              </a:buClr>
              <a:buNone/>
              <a:defRPr kumimoji="0" sz="1600" kern="1200">
                <a:solidFill>
                  <a:schemeClr val="tx2"/>
                </a:solidFill>
                <a:latin typeface="+mn-lt"/>
                <a:ea typeface="+mn-ea"/>
                <a:cs typeface="+mn-cs"/>
              </a:defRPr>
            </a:lvl6pPr>
            <a:lvl7pPr marL="2743200" indent="0" algn="ctr" rtl="0" eaLnBrk="1" latinLnBrk="0" hangingPunct="1">
              <a:spcBef>
                <a:spcPct val="20000"/>
              </a:spcBef>
              <a:buClr>
                <a:schemeClr val="accent1">
                  <a:tint val="60000"/>
                </a:schemeClr>
              </a:buClr>
              <a:buSzPct val="60000"/>
              <a:buFont typeface="Wingdings"/>
              <a:buNone/>
              <a:defRPr kumimoji="0" sz="1400" kern="1200" baseline="0">
                <a:solidFill>
                  <a:schemeClr val="tx2"/>
                </a:solidFill>
                <a:latin typeface="+mn-lt"/>
                <a:ea typeface="+mn-ea"/>
                <a:cs typeface="+mn-cs"/>
              </a:defRPr>
            </a:lvl7pPr>
            <a:lvl8pPr marL="3200400" indent="0" algn="ctr" rtl="0" eaLnBrk="1" latinLnBrk="0" hangingPunct="1">
              <a:spcBef>
                <a:spcPct val="20000"/>
              </a:spcBef>
              <a:buClr>
                <a:schemeClr val="accent2"/>
              </a:buClr>
              <a:buNone/>
              <a:defRPr kumimoji="0" sz="1400" kern="1200" cap="small" baseline="0">
                <a:solidFill>
                  <a:schemeClr val="tx2"/>
                </a:solidFill>
                <a:latin typeface="+mn-lt"/>
                <a:ea typeface="+mn-ea"/>
                <a:cs typeface="+mn-cs"/>
              </a:defRPr>
            </a:lvl8pPr>
            <a:lvl9pPr marL="3657600" indent="0" algn="ctr" rtl="0" eaLnBrk="1" latinLnBrk="0" hangingPunct="1">
              <a:spcBef>
                <a:spcPct val="20000"/>
              </a:spcBef>
              <a:buClr>
                <a:schemeClr val="accent1">
                  <a:shade val="75000"/>
                </a:schemeClr>
              </a:buClr>
              <a:buNone/>
              <a:defRPr kumimoji="0" sz="1400" kern="1200" baseline="0">
                <a:solidFill>
                  <a:schemeClr val="tx2"/>
                </a:solidFill>
                <a:latin typeface="+mn-lt"/>
                <a:ea typeface="+mn-ea"/>
                <a:cs typeface="+mn-cs"/>
              </a:defRPr>
            </a:lvl9pPr>
          </a:lstStyle>
          <a:p>
            <a:endParaRPr lang="en-US" sz="2400" b="0" dirty="0">
              <a:solidFill>
                <a:schemeClr val="tx1"/>
              </a:solidFill>
              <a:latin typeface="Times New Roman" panose="02020603050405020304" pitchFamily="18" charset="0"/>
              <a:cs typeface="Times New Roman" panose="02020603050405020304" pitchFamily="18" charset="0"/>
            </a:endParaRPr>
          </a:p>
        </p:txBody>
      </p:sp>
      <p:sp>
        <p:nvSpPr>
          <p:cNvPr id="29" name="Subtitle 1"/>
          <p:cNvSpPr txBox="1">
            <a:spLocks/>
          </p:cNvSpPr>
          <p:nvPr/>
        </p:nvSpPr>
        <p:spPr bwMode="auto">
          <a:xfrm>
            <a:off x="544513" y="1839344"/>
            <a:ext cx="2884487" cy="866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ts val="600"/>
              </a:spcBef>
              <a:spcAft>
                <a:spcPct val="0"/>
              </a:spcAft>
              <a:buClr>
                <a:schemeClr val="accent1"/>
              </a:buClr>
              <a:buSzPct val="70000"/>
              <a:buFont typeface="Wingdings" panose="05000000000000000000" pitchFamily="2" charset="2"/>
              <a:buNone/>
              <a:defRPr sz="1800" b="1" kern="1200">
                <a:solidFill>
                  <a:schemeClr val="tx2"/>
                </a:solidFill>
                <a:latin typeface="+mn-lt"/>
                <a:ea typeface="+mn-ea"/>
                <a:cs typeface="+mn-cs"/>
              </a:defRPr>
            </a:lvl1pPr>
            <a:lvl2pPr marL="457200" indent="0" algn="ctr" rtl="0" eaLnBrk="0" fontAlgn="base" hangingPunct="0">
              <a:spcBef>
                <a:spcPct val="20000"/>
              </a:spcBef>
              <a:spcAft>
                <a:spcPct val="0"/>
              </a:spcAft>
              <a:buClr>
                <a:schemeClr val="accent1"/>
              </a:buClr>
              <a:buSzPct val="80000"/>
              <a:buFont typeface="Wingdings 2" panose="05020102010507070707" pitchFamily="18" charset="2"/>
              <a:buNone/>
              <a:defRPr sz="2100" kern="1200">
                <a:solidFill>
                  <a:schemeClr val="tx1"/>
                </a:solidFill>
                <a:latin typeface="+mn-lt"/>
                <a:ea typeface="+mn-ea"/>
                <a:cs typeface="+mn-cs"/>
              </a:defRPr>
            </a:lvl2pPr>
            <a:lvl3pPr marL="914400" indent="0" algn="ctr" rtl="0" eaLnBrk="0" fontAlgn="base" hangingPunct="0">
              <a:spcBef>
                <a:spcPct val="20000"/>
              </a:spcBef>
              <a:spcAft>
                <a:spcPct val="0"/>
              </a:spcAft>
              <a:buClr>
                <a:srgbClr val="E0752F"/>
              </a:buClr>
              <a:buSzPct val="60000"/>
              <a:buFont typeface="Wingdings" panose="05000000000000000000" pitchFamily="2" charset="2"/>
              <a:buNone/>
              <a:defRPr sz="2400" kern="1200">
                <a:solidFill>
                  <a:schemeClr val="tx1"/>
                </a:solidFill>
                <a:latin typeface="+mn-lt"/>
                <a:ea typeface="+mn-ea"/>
                <a:cs typeface="+mn-cs"/>
              </a:defRPr>
            </a:lvl3pPr>
            <a:lvl4pPr marL="1371600" indent="0" algn="ctr" rtl="0" eaLnBrk="0" fontAlgn="base" hangingPunct="0">
              <a:spcBef>
                <a:spcPct val="20000"/>
              </a:spcBef>
              <a:spcAft>
                <a:spcPct val="0"/>
              </a:spcAft>
              <a:buClr>
                <a:srgbClr val="FEC3AE"/>
              </a:buClr>
              <a:buSzPct val="60000"/>
              <a:buFont typeface="Wingdings" panose="05000000000000000000" pitchFamily="2" charset="2"/>
              <a:buNone/>
              <a:defRPr sz="2000" kern="1200">
                <a:solidFill>
                  <a:schemeClr val="tx1"/>
                </a:solidFill>
                <a:latin typeface="+mn-lt"/>
                <a:ea typeface="+mn-ea"/>
                <a:cs typeface="+mn-cs"/>
              </a:defRPr>
            </a:lvl4pPr>
            <a:lvl5pPr marL="1828800" indent="0" algn="ctr" rtl="0" eaLnBrk="0" fontAlgn="base" hangingPunct="0">
              <a:spcBef>
                <a:spcPct val="20000"/>
              </a:spcBef>
              <a:spcAft>
                <a:spcPct val="0"/>
              </a:spcAft>
              <a:buClr>
                <a:srgbClr val="BDCAE9"/>
              </a:buClr>
              <a:buSzPct val="68000"/>
              <a:buFont typeface="Wingdings 2" panose="05020102010507070707" pitchFamily="18" charset="2"/>
              <a:buNone/>
              <a:defRPr sz="1600" kern="1200">
                <a:solidFill>
                  <a:schemeClr val="tx1"/>
                </a:solidFill>
                <a:latin typeface="+mn-lt"/>
                <a:ea typeface="+mn-ea"/>
                <a:cs typeface="+mn-cs"/>
              </a:defRPr>
            </a:lvl5pPr>
            <a:lvl6pPr marL="2286000" indent="0" algn="ctr" rtl="0" eaLnBrk="1" latinLnBrk="0" hangingPunct="1">
              <a:spcBef>
                <a:spcPct val="20000"/>
              </a:spcBef>
              <a:buClr>
                <a:schemeClr val="accent1"/>
              </a:buClr>
              <a:buNone/>
              <a:defRPr kumimoji="0" sz="1600" kern="1200">
                <a:solidFill>
                  <a:schemeClr val="tx2"/>
                </a:solidFill>
                <a:latin typeface="+mn-lt"/>
                <a:ea typeface="+mn-ea"/>
                <a:cs typeface="+mn-cs"/>
              </a:defRPr>
            </a:lvl6pPr>
            <a:lvl7pPr marL="2743200" indent="0" algn="ctr" rtl="0" eaLnBrk="1" latinLnBrk="0" hangingPunct="1">
              <a:spcBef>
                <a:spcPct val="20000"/>
              </a:spcBef>
              <a:buClr>
                <a:schemeClr val="accent1">
                  <a:tint val="60000"/>
                </a:schemeClr>
              </a:buClr>
              <a:buSzPct val="60000"/>
              <a:buFont typeface="Wingdings"/>
              <a:buNone/>
              <a:defRPr kumimoji="0" sz="1400" kern="1200" baseline="0">
                <a:solidFill>
                  <a:schemeClr val="tx2"/>
                </a:solidFill>
                <a:latin typeface="+mn-lt"/>
                <a:ea typeface="+mn-ea"/>
                <a:cs typeface="+mn-cs"/>
              </a:defRPr>
            </a:lvl7pPr>
            <a:lvl8pPr marL="3200400" indent="0" algn="ctr" rtl="0" eaLnBrk="1" latinLnBrk="0" hangingPunct="1">
              <a:spcBef>
                <a:spcPct val="20000"/>
              </a:spcBef>
              <a:buClr>
                <a:schemeClr val="accent2"/>
              </a:buClr>
              <a:buNone/>
              <a:defRPr kumimoji="0" sz="1400" kern="1200" cap="small" baseline="0">
                <a:solidFill>
                  <a:schemeClr val="tx2"/>
                </a:solidFill>
                <a:latin typeface="+mn-lt"/>
                <a:ea typeface="+mn-ea"/>
                <a:cs typeface="+mn-cs"/>
              </a:defRPr>
            </a:lvl8pPr>
            <a:lvl9pPr marL="3657600" indent="0" algn="ctr" rtl="0" eaLnBrk="1" latinLnBrk="0" hangingPunct="1">
              <a:spcBef>
                <a:spcPct val="20000"/>
              </a:spcBef>
              <a:buClr>
                <a:schemeClr val="accent1">
                  <a:shade val="75000"/>
                </a:schemeClr>
              </a:buClr>
              <a:buNone/>
              <a:defRPr kumimoji="0" sz="1400" kern="1200" baseline="0">
                <a:solidFill>
                  <a:schemeClr val="tx2"/>
                </a:solidFill>
                <a:latin typeface="+mn-lt"/>
                <a:ea typeface="+mn-ea"/>
                <a:cs typeface="+mn-cs"/>
              </a:defRPr>
            </a:lvl9pPr>
          </a:lstStyle>
          <a:p>
            <a:endParaRPr lang="en-US" sz="2400" b="0" dirty="0">
              <a:solidFill>
                <a:schemeClr val="tx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76200"/>
            <a:ext cx="6705599" cy="6781800"/>
          </a:xfrm>
          <a:prstGeom prst="rect">
            <a:avLst/>
          </a:prstGeom>
        </p:spPr>
      </p:pic>
    </p:spTree>
    <p:extLst>
      <p:ext uri="{BB962C8B-B14F-4D97-AF65-F5344CB8AC3E}">
        <p14:creationId xmlns:p14="http://schemas.microsoft.com/office/powerpoint/2010/main" val="2717930843"/>
      </p:ext>
    </p:extLst>
  </p:cSld>
  <p:clrMapOvr>
    <a:masterClrMapping/>
  </p:clrMapOvr>
  <p:transition>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a:solidFill>
                  <a:srgbClr val="FF0000"/>
                </a:solidFill>
                <a:latin typeface="Times New Roman" panose="02020603050405020304" pitchFamily="18" charset="0"/>
                <a:cs typeface="Times New Roman" panose="02020603050405020304" pitchFamily="18" charset="0"/>
              </a:rPr>
              <a:t>Đề</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nghị</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đơn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vị</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sử</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dụng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lao</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động</a:t>
            </a:r>
            <a:r>
              <a:rPr lang="en-US" b="1" dirty="0">
                <a:solidFill>
                  <a:srgbClr val="FF0000"/>
                </a:solidFill>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sz="half" idx="1"/>
          </p:nvPr>
        </p:nvSpPr>
        <p:spPr>
          <a:xfrm>
            <a:off x="628650" y="1825624"/>
            <a:ext cx="3886200" cy="4803775"/>
          </a:xfrm>
        </p:spPr>
        <p:txBody>
          <a:bodyPr>
            <a:noAutofit/>
          </a:bodyPr>
          <a:lstStyle/>
          <a:p>
            <a:pPr algn="just"/>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VssID</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di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100%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ngày</a:t>
            </a:r>
            <a:r>
              <a:rPr lang="en-US" sz="2800" b="1" dirty="0">
                <a:latin typeface="Times New Roman" panose="02020603050405020304" pitchFamily="18" charset="0"/>
                <a:cs typeface="Times New Roman" panose="02020603050405020304" pitchFamily="18" charset="0"/>
              </a:rPr>
              <a:t> 31/3/2021</a:t>
            </a:r>
          </a:p>
        </p:txBody>
      </p:sp>
      <p:sp>
        <p:nvSpPr>
          <p:cNvPr id="4" name="Content Placeholder 3"/>
          <p:cNvSpPr>
            <a:spLocks noGrp="1"/>
          </p:cNvSpPr>
          <p:nvPr>
            <p:ph sz="half" idx="2"/>
          </p:nvPr>
        </p:nvSpPr>
        <p:spPr/>
        <p:txBody>
          <a:bodyPr>
            <a:normAutofit/>
          </a:bodyPr>
          <a:lstStyle/>
          <a:p>
            <a:pPr algn="just"/>
            <a:r>
              <a:rPr lang="en-US" sz="2800" dirty="0" err="1">
                <a:latin typeface="Times New Roman" panose="02020603050405020304" pitchFamily="18" charset="0"/>
                <a:cs typeface="Times New Roman" panose="02020603050405020304" pitchFamily="18" charset="0"/>
              </a:rPr>
              <a:t>Phối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BHXH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VssID</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96322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ubTitle" idx="1"/>
          </p:nvPr>
        </p:nvSpPr>
        <p:spPr>
          <a:xfrm>
            <a:off x="685800" y="2438400"/>
            <a:ext cx="8382000" cy="1828800"/>
          </a:xfrm>
        </p:spPr>
        <p:txBody>
          <a:bodyPr/>
          <a:lstStyle/>
          <a:p>
            <a:pPr algn="ctr" eaLnBrk="1" hangingPunct="1"/>
            <a:r>
              <a:rPr lang="en-US" altLang="en-US" sz="4400">
                <a:solidFill>
                  <a:srgbClr val="0000FF"/>
                </a:solidFill>
                <a:latin typeface="Times New Roman" panose="02020603050405020304" pitchFamily="18" charset="0"/>
              </a:rPr>
              <a:t>XIN TRÂN TRỌNG CÁM ƠN!</a:t>
            </a:r>
          </a:p>
        </p:txBody>
      </p:sp>
      <p:sp>
        <p:nvSpPr>
          <p:cNvPr id="37891" name="Slide Number Placeholder 1"/>
          <p:cNvSpPr>
            <a:spLocks noGrp="1"/>
          </p:cNvSpPr>
          <p:nvPr>
            <p:ph type="sldNum" sz="quarter" idx="12"/>
          </p:nvPr>
        </p:nvSpPr>
        <p:spPr>
          <a:xfrm>
            <a:off x="7981950" y="6492875"/>
            <a:ext cx="11620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sz="2000" dirty="0"/>
          </a:p>
        </p:txBody>
      </p:sp>
      <p:pic>
        <p:nvPicPr>
          <p:cNvPr id="37892" name="Picture 2" descr="VSSlogo"/>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186" b="100000" l="3072" r="92833">
                        <a14:foregroundMark x1="3072" y1="18213" x2="3072" y2="18213"/>
                        <a14:foregroundMark x1="6485" y1="12715" x2="7167" y2="10309"/>
                        <a14:foregroundMark x1="60751" y1="6529" x2="60751" y2="6529"/>
                        <a14:foregroundMark x1="93174" y1="41237" x2="93174" y2="41237"/>
                        <a14:foregroundMark x1="34812" y1="86598" x2="34812" y2="86598"/>
                        <a14:foregroundMark x1="54608" y1="33333" x2="54608" y2="33333"/>
                        <a14:foregroundMark x1="46758" y1="23024" x2="46758" y2="23024"/>
                        <a14:foregroundMark x1="58362" y1="89003" x2="58362" y2="89003"/>
                        <a14:foregroundMark x1="26280" y1="81100" x2="26280" y2="81100"/>
                        <a14:foregroundMark x1="21502" y1="79725" x2="21502" y2="79725"/>
                        <a14:foregroundMark x1="72696" y1="49485" x2="72696" y2="49485"/>
                        <a14:foregroundMark x1="39590" y1="53952" x2="39590" y2="53952"/>
                      </a14:backgroundRemoval>
                    </a14:imgEffect>
                  </a14:imgLayer>
                </a14:imgProps>
              </a:ext>
              <a:ext uri="{28A0092B-C50C-407E-A947-70E740481C1C}">
                <a14:useLocalDpi xmlns:a14="http://schemas.microsoft.com/office/drawing/2010/main" val="0"/>
              </a:ext>
            </a:extLst>
          </a:blip>
          <a:srcRect/>
          <a:stretch>
            <a:fillRect/>
          </a:stretch>
        </p:blipFill>
        <p:spPr bwMode="auto">
          <a:xfrm>
            <a:off x="304800" y="85725"/>
            <a:ext cx="121920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pPr algn="ctr"/>
            <a:r>
              <a:rPr lang="en-US" b="1" dirty="0" err="1">
                <a:latin typeface="Times New Roman" panose="02020603050405020304" pitchFamily="18" charset="0"/>
                <a:cs typeface="Times New Roman" panose="02020603050405020304" pitchFamily="18" charset="0"/>
              </a:rPr>
              <a:t>Căn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cứ</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pháp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lý</a:t>
            </a:r>
            <a:endParaRPr lang="en-US" dirty="0"/>
          </a:p>
        </p:txBody>
      </p:sp>
      <p:sp>
        <p:nvSpPr>
          <p:cNvPr id="3" name="Content Placeholder 2"/>
          <p:cNvSpPr>
            <a:spLocks noGrp="1"/>
          </p:cNvSpPr>
          <p:nvPr>
            <p:ph idx="1"/>
          </p:nvPr>
        </p:nvSpPr>
        <p:spPr>
          <a:xfrm>
            <a:off x="457200" y="990600"/>
            <a:ext cx="8276991" cy="5407152"/>
          </a:xfrm>
        </p:spPr>
        <p:txBody>
          <a:bodyPr/>
          <a:lstStyle/>
          <a:p>
            <a:r>
              <a:rPr lang="en-US" dirty="0">
                <a:latin typeface="Times New Roman" panose="02020603050405020304" pitchFamily="18" charset="0"/>
                <a:cs typeface="Times New Roman" panose="02020603050405020304" pitchFamily="18" charset="0"/>
              </a:rPr>
              <a:t>3.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2659/BHXH-CNTT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21/8/2020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BHXH </a:t>
            </a:r>
            <a:r>
              <a:rPr lang="en-US" dirty="0" err="1">
                <a:latin typeface="Times New Roman" panose="02020603050405020304" pitchFamily="18" charset="0"/>
                <a:cs typeface="Times New Roman" panose="02020603050405020304" pitchFamily="18" charset="0"/>
              </a:rPr>
              <a:t>Việt</a:t>
            </a:r>
            <a:r>
              <a:rPr lang="en-US" dirty="0">
                <a:latin typeface="Times New Roman" panose="02020603050405020304" pitchFamily="18" charset="0"/>
                <a:cs typeface="Times New Roman" panose="02020603050405020304" pitchFamily="18" charset="0"/>
              </a:rPr>
              <a:t> Nam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4.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3717/BHXH-CNTT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25/11/2020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Việt</a:t>
            </a:r>
            <a:r>
              <a:rPr lang="en-US" dirty="0">
                <a:latin typeface="Times New Roman" panose="02020603050405020304" pitchFamily="18" charset="0"/>
                <a:cs typeface="Times New Roman" panose="02020603050405020304" pitchFamily="18" charset="0"/>
              </a:rPr>
              <a:t> Nam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VssID</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5.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776/UBND-KGVX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18/3/2021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Ủy</a:t>
            </a:r>
            <a:r>
              <a:rPr lang="en-US" dirty="0">
                <a:latin typeface="Times New Roman" panose="02020603050405020304" pitchFamily="18" charset="0"/>
                <a:cs typeface="Times New Roman" panose="02020603050405020304" pitchFamily="18" charset="0"/>
              </a:rPr>
              <a:t> ban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VssID-Bảo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6.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435/UBND-BHXH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17/03/2021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UBND </a:t>
            </a:r>
            <a:r>
              <a:rPr lang="en-US" dirty="0" err="1">
                <a:latin typeface="Times New Roman" panose="02020603050405020304" pitchFamily="18" charset="0"/>
                <a:cs typeface="Times New Roman" panose="02020603050405020304" pitchFamily="18" charset="0"/>
              </a:rPr>
              <a:t>quận</a:t>
            </a:r>
            <a:r>
              <a:rPr lang="en-US" dirty="0">
                <a:latin typeface="Times New Roman" panose="02020603050405020304" pitchFamily="18" charset="0"/>
                <a:cs typeface="Times New Roman" panose="02020603050405020304" pitchFamily="18" charset="0"/>
              </a:rPr>
              <a:t> Long </a:t>
            </a:r>
            <a:r>
              <a:rPr lang="en-US" dirty="0" err="1">
                <a:latin typeface="Times New Roman" panose="02020603050405020304" pitchFamily="18" charset="0"/>
                <a:cs typeface="Times New Roman" panose="02020603050405020304" pitchFamily="18" charset="0"/>
              </a:rPr>
              <a:t>Biên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VssID</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Bảo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7.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1084/BHXH-QLT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09/3/2021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BHXH TP </a:t>
            </a:r>
            <a:r>
              <a:rPr lang="en-US" dirty="0" err="1">
                <a:latin typeface="Times New Roman" panose="02020603050405020304" pitchFamily="18" charset="0"/>
                <a:cs typeface="Times New Roman" panose="02020603050405020304" pitchFamily="18" charset="0"/>
              </a:rPr>
              <a:t>Hà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đặt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VssID</a:t>
            </a:r>
            <a:r>
              <a:rPr lang="en-US" dirty="0">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12"/>
          </p:nvPr>
        </p:nvSpPr>
        <p:spPr/>
        <p:txBody>
          <a:bodyPr/>
          <a:lstStyle/>
          <a:p>
            <a:pPr>
              <a:defRPr/>
            </a:pPr>
            <a:fld id="{DF905328-8F86-4748-8DCF-9F6A7371E41D}" type="slidenum">
              <a:rPr lang="en-US" altLang="en-US" smtClean="0"/>
              <a:pPr>
                <a:defRPr/>
              </a:pPr>
              <a:t>3</a:t>
            </a:fld>
            <a:endParaRPr lang="en-US" altLang="en-US"/>
          </a:p>
        </p:txBody>
      </p:sp>
    </p:spTree>
    <p:extLst>
      <p:ext uri="{BB962C8B-B14F-4D97-AF65-F5344CB8AC3E}">
        <p14:creationId xmlns:p14="http://schemas.microsoft.com/office/powerpoint/2010/main" val="40150204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9"/>
          <p:cNvSpPr>
            <a:spLocks noChangeArrowheads="1"/>
          </p:cNvSpPr>
          <p:nvPr/>
        </p:nvSpPr>
        <p:spPr bwMode="white">
          <a:xfrm>
            <a:off x="3810000" y="685800"/>
            <a:ext cx="2854325" cy="457200"/>
          </a:xfrm>
          <a:prstGeom prst="rect">
            <a:avLst/>
          </a:prstGeom>
          <a:noFill/>
          <a:ln>
            <a:noFill/>
          </a:ln>
          <a:effectLst>
            <a:outerShdw dist="17961"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i="1">
                <a:solidFill>
                  <a:srgbClr val="D53700"/>
                </a:solidFill>
              </a:rPr>
              <a:t> </a:t>
            </a:r>
          </a:p>
        </p:txBody>
      </p:sp>
      <p:sp>
        <p:nvSpPr>
          <p:cNvPr id="6147" name="Rectangle 2"/>
          <p:cNvSpPr>
            <a:spLocks noGrp="1" noChangeArrowheads="1"/>
          </p:cNvSpPr>
          <p:nvPr>
            <p:ph type="title"/>
          </p:nvPr>
        </p:nvSpPr>
        <p:spPr>
          <a:xfrm>
            <a:off x="228600" y="762000"/>
            <a:ext cx="8431213" cy="522288"/>
          </a:xfrm>
        </p:spPr>
        <p:txBody>
          <a:bodyPr>
            <a:spAutoFit/>
          </a:bodyPr>
          <a:lstStyle/>
          <a:p>
            <a:pPr algn="ctr" eaLnBrk="1" hangingPunct="1"/>
            <a:r>
              <a:rPr lang="en-US" altLang="en-US" sz="2800" err="1">
                <a:latin typeface="Times New Roman" panose="02020603050405020304" pitchFamily="18" charset="0"/>
                <a:cs typeface="Times New Roman" panose="02020603050405020304" pitchFamily="18" charset="0"/>
              </a:rPr>
              <a:t>Dịch</a:t>
            </a:r>
            <a:r>
              <a:rPr lang="en-US" altLang="en-US" sz="2800">
                <a:latin typeface="Times New Roman" panose="02020603050405020304" pitchFamily="18" charset="0"/>
                <a:cs typeface="Times New Roman" panose="02020603050405020304" pitchFamily="18" charset="0"/>
              </a:rPr>
              <a:t> </a:t>
            </a:r>
            <a:r>
              <a:rPr lang="en-US" altLang="en-US" sz="2800" err="1">
                <a:latin typeface="Times New Roman" panose="02020603050405020304" pitchFamily="18" charset="0"/>
                <a:cs typeface="Times New Roman" panose="02020603050405020304" pitchFamily="18" charset="0"/>
              </a:rPr>
              <a:t>vụ</a:t>
            </a:r>
            <a:r>
              <a:rPr lang="en-US" altLang="en-US" sz="2800">
                <a:latin typeface="Times New Roman" panose="02020603050405020304" pitchFamily="18" charset="0"/>
                <a:cs typeface="Times New Roman" panose="02020603050405020304" pitchFamily="18" charset="0"/>
              </a:rPr>
              <a:t> </a:t>
            </a:r>
            <a:r>
              <a:rPr lang="en-US" altLang="en-US" sz="2800" err="1">
                <a:latin typeface="Times New Roman" panose="02020603050405020304" pitchFamily="18" charset="0"/>
                <a:cs typeface="Times New Roman" panose="02020603050405020304" pitchFamily="18" charset="0"/>
              </a:rPr>
              <a:t>công</a:t>
            </a:r>
            <a:r>
              <a:rPr lang="en-US" altLang="en-US" sz="2800">
                <a:latin typeface="Times New Roman" panose="02020603050405020304" pitchFamily="18" charset="0"/>
                <a:cs typeface="Times New Roman" panose="02020603050405020304" pitchFamily="18" charset="0"/>
              </a:rPr>
              <a:t> </a:t>
            </a:r>
            <a:r>
              <a:rPr lang="en-US" altLang="en-US" sz="2800" err="1">
                <a:latin typeface="Times New Roman" panose="02020603050405020304" pitchFamily="18" charset="0"/>
                <a:cs typeface="Times New Roman" panose="02020603050405020304" pitchFamily="18" charset="0"/>
              </a:rPr>
              <a:t>trực</a:t>
            </a:r>
            <a:r>
              <a:rPr lang="en-US" altLang="en-US" sz="2800">
                <a:latin typeface="Times New Roman" panose="02020603050405020304" pitchFamily="18" charset="0"/>
                <a:cs typeface="Times New Roman" panose="02020603050405020304" pitchFamily="18" charset="0"/>
              </a:rPr>
              <a:t> tuyến là gì ?</a:t>
            </a:r>
            <a:endParaRPr lang="en-US" altLang="en-US" sz="2800"/>
          </a:p>
        </p:txBody>
      </p:sp>
      <p:grpSp>
        <p:nvGrpSpPr>
          <p:cNvPr id="6148" name="Group 17"/>
          <p:cNvGrpSpPr>
            <a:grpSpLocks/>
          </p:cNvGrpSpPr>
          <p:nvPr/>
        </p:nvGrpSpPr>
        <p:grpSpPr bwMode="auto">
          <a:xfrm>
            <a:off x="228600" y="5486400"/>
            <a:ext cx="8431213" cy="1025525"/>
            <a:chOff x="720" y="1392"/>
            <a:chExt cx="4058" cy="480"/>
          </a:xfrm>
        </p:grpSpPr>
        <p:sp>
          <p:nvSpPr>
            <p:cNvPr id="6175" name="AutoShape 18"/>
            <p:cNvSpPr>
              <a:spLocks noChangeArrowheads="1"/>
            </p:cNvSpPr>
            <p:nvPr/>
          </p:nvSpPr>
          <p:spPr bwMode="ltGray">
            <a:xfrm>
              <a:off x="720" y="1392"/>
              <a:ext cx="4058" cy="480"/>
            </a:xfrm>
            <a:prstGeom prst="roundRect">
              <a:avLst>
                <a:gd name="adj" fmla="val 1750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solidFill>
                  <a:srgbClr val="000000"/>
                </a:solidFill>
              </a:endParaRPr>
            </a:p>
          </p:txBody>
        </p:sp>
        <p:grpSp>
          <p:nvGrpSpPr>
            <p:cNvPr id="6176" name="Group 19"/>
            <p:cNvGrpSpPr>
              <a:grpSpLocks/>
            </p:cNvGrpSpPr>
            <p:nvPr/>
          </p:nvGrpSpPr>
          <p:grpSpPr bwMode="auto">
            <a:xfrm>
              <a:off x="730" y="1407"/>
              <a:ext cx="4043" cy="444"/>
              <a:chOff x="744" y="1407"/>
              <a:chExt cx="3988" cy="444"/>
            </a:xfrm>
          </p:grpSpPr>
          <p:sp>
            <p:nvSpPr>
              <p:cNvPr id="33" name="AutoShape 20"/>
              <p:cNvSpPr>
                <a:spLocks noChangeArrowheads="1"/>
              </p:cNvSpPr>
              <p:nvPr/>
            </p:nvSpPr>
            <p:spPr bwMode="ltGray">
              <a:xfrm>
                <a:off x="744" y="1736"/>
                <a:ext cx="3988" cy="115"/>
              </a:xfrm>
              <a:prstGeom prst="roundRect">
                <a:avLst>
                  <a:gd name="adj" fmla="val 50000"/>
                </a:avLst>
              </a:prstGeom>
              <a:gradFill rotWithShape="1">
                <a:gsLst>
                  <a:gs pos="0">
                    <a:schemeClr val="accent1">
                      <a:alpha val="0"/>
                    </a:schemeClr>
                  </a:gs>
                  <a:gs pos="100000">
                    <a:schemeClr val="accent1">
                      <a:gamma/>
                      <a:tint val="0"/>
                      <a:invGamma/>
                    </a:schemeClr>
                  </a:gs>
                </a:gsLst>
                <a:lin ang="5400000" scaled="1"/>
              </a:gradFill>
              <a:ln>
                <a:noFill/>
              </a:ln>
              <a:effectLst/>
            </p:spPr>
            <p:txBody>
              <a:bodyPr wrap="none" anchor="ctr"/>
              <a:lstStyle/>
              <a:p>
                <a:pPr eaLnBrk="1" hangingPunct="1">
                  <a:defRPr/>
                </a:pPr>
                <a:endParaRPr lang="vi-VN">
                  <a:solidFill>
                    <a:srgbClr val="000000"/>
                  </a:solidFill>
                  <a:latin typeface="Arial" panose="020B0604020202020204" pitchFamily="34" charset="0"/>
                </a:endParaRPr>
              </a:p>
            </p:txBody>
          </p:sp>
          <p:sp>
            <p:nvSpPr>
              <p:cNvPr id="34" name="AutoShape 21"/>
              <p:cNvSpPr>
                <a:spLocks noChangeArrowheads="1"/>
              </p:cNvSpPr>
              <p:nvPr/>
            </p:nvSpPr>
            <p:spPr bwMode="ltGray">
              <a:xfrm>
                <a:off x="744" y="1407"/>
                <a:ext cx="3988" cy="115"/>
              </a:xfrm>
              <a:prstGeom prst="roundRect">
                <a:avLst>
                  <a:gd name="adj" fmla="val 50000"/>
                </a:avLst>
              </a:prstGeom>
              <a:gradFill rotWithShape="1">
                <a:gsLst>
                  <a:gs pos="0">
                    <a:schemeClr val="accent1">
                      <a:gamma/>
                      <a:tint val="0"/>
                      <a:invGamma/>
                    </a:schemeClr>
                  </a:gs>
                  <a:gs pos="100000">
                    <a:schemeClr val="accent1">
                      <a:alpha val="0"/>
                    </a:schemeClr>
                  </a:gs>
                </a:gsLst>
                <a:lin ang="5400000" scaled="1"/>
              </a:gradFill>
              <a:ln>
                <a:noFill/>
              </a:ln>
              <a:effectLst/>
            </p:spPr>
            <p:txBody>
              <a:bodyPr wrap="none" anchor="ctr"/>
              <a:lstStyle/>
              <a:p>
                <a:pPr eaLnBrk="1" hangingPunct="1">
                  <a:defRPr/>
                </a:pPr>
                <a:endParaRPr lang="vi-VN">
                  <a:solidFill>
                    <a:srgbClr val="000000"/>
                  </a:solidFill>
                  <a:latin typeface="Arial" panose="020B0604020202020204" pitchFamily="34" charset="0"/>
                </a:endParaRPr>
              </a:p>
            </p:txBody>
          </p:sp>
        </p:grpSp>
      </p:grpSp>
      <p:pic>
        <p:nvPicPr>
          <p:cNvPr id="10" name="Picture 2" descr="VSS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45891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ubtitle 1"/>
          <p:cNvSpPr txBox="1">
            <a:spLocks/>
          </p:cNvSpPr>
          <p:nvPr/>
        </p:nvSpPr>
        <p:spPr bwMode="auto">
          <a:xfrm>
            <a:off x="579437" y="1600200"/>
            <a:ext cx="7729537" cy="157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ts val="600"/>
              </a:spcBef>
              <a:spcAft>
                <a:spcPct val="0"/>
              </a:spcAft>
              <a:buClr>
                <a:schemeClr val="accent1"/>
              </a:buClr>
              <a:buSzPct val="70000"/>
              <a:buFont typeface="Wingdings" panose="05000000000000000000" pitchFamily="2" charset="2"/>
              <a:buNone/>
              <a:defRPr sz="1800" b="1" kern="1200">
                <a:solidFill>
                  <a:schemeClr val="tx2"/>
                </a:solidFill>
                <a:latin typeface="+mn-lt"/>
                <a:ea typeface="+mn-ea"/>
                <a:cs typeface="+mn-cs"/>
              </a:defRPr>
            </a:lvl1pPr>
            <a:lvl2pPr marL="457200" indent="0" algn="ctr" rtl="0" eaLnBrk="0" fontAlgn="base" hangingPunct="0">
              <a:spcBef>
                <a:spcPct val="20000"/>
              </a:spcBef>
              <a:spcAft>
                <a:spcPct val="0"/>
              </a:spcAft>
              <a:buClr>
                <a:schemeClr val="accent1"/>
              </a:buClr>
              <a:buSzPct val="80000"/>
              <a:buFont typeface="Wingdings 2" panose="05020102010507070707" pitchFamily="18" charset="2"/>
              <a:buNone/>
              <a:defRPr sz="2100" kern="1200">
                <a:solidFill>
                  <a:schemeClr val="tx1"/>
                </a:solidFill>
                <a:latin typeface="+mn-lt"/>
                <a:ea typeface="+mn-ea"/>
                <a:cs typeface="+mn-cs"/>
              </a:defRPr>
            </a:lvl2pPr>
            <a:lvl3pPr marL="914400" indent="0" algn="ctr" rtl="0" eaLnBrk="0" fontAlgn="base" hangingPunct="0">
              <a:spcBef>
                <a:spcPct val="20000"/>
              </a:spcBef>
              <a:spcAft>
                <a:spcPct val="0"/>
              </a:spcAft>
              <a:buClr>
                <a:srgbClr val="E0752F"/>
              </a:buClr>
              <a:buSzPct val="60000"/>
              <a:buFont typeface="Wingdings" panose="05000000000000000000" pitchFamily="2" charset="2"/>
              <a:buNone/>
              <a:defRPr sz="2400" kern="1200">
                <a:solidFill>
                  <a:schemeClr val="tx1"/>
                </a:solidFill>
                <a:latin typeface="+mn-lt"/>
                <a:ea typeface="+mn-ea"/>
                <a:cs typeface="+mn-cs"/>
              </a:defRPr>
            </a:lvl3pPr>
            <a:lvl4pPr marL="1371600" indent="0" algn="ctr" rtl="0" eaLnBrk="0" fontAlgn="base" hangingPunct="0">
              <a:spcBef>
                <a:spcPct val="20000"/>
              </a:spcBef>
              <a:spcAft>
                <a:spcPct val="0"/>
              </a:spcAft>
              <a:buClr>
                <a:srgbClr val="FEC3AE"/>
              </a:buClr>
              <a:buSzPct val="60000"/>
              <a:buFont typeface="Wingdings" panose="05000000000000000000" pitchFamily="2" charset="2"/>
              <a:buNone/>
              <a:defRPr sz="2000" kern="1200">
                <a:solidFill>
                  <a:schemeClr val="tx1"/>
                </a:solidFill>
                <a:latin typeface="+mn-lt"/>
                <a:ea typeface="+mn-ea"/>
                <a:cs typeface="+mn-cs"/>
              </a:defRPr>
            </a:lvl4pPr>
            <a:lvl5pPr marL="1828800" indent="0" algn="ctr" rtl="0" eaLnBrk="0" fontAlgn="base" hangingPunct="0">
              <a:spcBef>
                <a:spcPct val="20000"/>
              </a:spcBef>
              <a:spcAft>
                <a:spcPct val="0"/>
              </a:spcAft>
              <a:buClr>
                <a:srgbClr val="BDCAE9"/>
              </a:buClr>
              <a:buSzPct val="68000"/>
              <a:buFont typeface="Wingdings 2" panose="05020102010507070707" pitchFamily="18" charset="2"/>
              <a:buNone/>
              <a:defRPr sz="1600" kern="1200">
                <a:solidFill>
                  <a:schemeClr val="tx1"/>
                </a:solidFill>
                <a:latin typeface="+mn-lt"/>
                <a:ea typeface="+mn-ea"/>
                <a:cs typeface="+mn-cs"/>
              </a:defRPr>
            </a:lvl5pPr>
            <a:lvl6pPr marL="2286000" indent="0" algn="ctr" rtl="0" eaLnBrk="1" latinLnBrk="0" hangingPunct="1">
              <a:spcBef>
                <a:spcPct val="20000"/>
              </a:spcBef>
              <a:buClr>
                <a:schemeClr val="accent1"/>
              </a:buClr>
              <a:buNone/>
              <a:defRPr kumimoji="0" sz="1600" kern="1200">
                <a:solidFill>
                  <a:schemeClr val="tx2"/>
                </a:solidFill>
                <a:latin typeface="+mn-lt"/>
                <a:ea typeface="+mn-ea"/>
                <a:cs typeface="+mn-cs"/>
              </a:defRPr>
            </a:lvl6pPr>
            <a:lvl7pPr marL="2743200" indent="0" algn="ctr" rtl="0" eaLnBrk="1" latinLnBrk="0" hangingPunct="1">
              <a:spcBef>
                <a:spcPct val="20000"/>
              </a:spcBef>
              <a:buClr>
                <a:schemeClr val="accent1">
                  <a:tint val="60000"/>
                </a:schemeClr>
              </a:buClr>
              <a:buSzPct val="60000"/>
              <a:buFont typeface="Wingdings"/>
              <a:buNone/>
              <a:defRPr kumimoji="0" sz="1400" kern="1200" baseline="0">
                <a:solidFill>
                  <a:schemeClr val="tx2"/>
                </a:solidFill>
                <a:latin typeface="+mn-lt"/>
                <a:ea typeface="+mn-ea"/>
                <a:cs typeface="+mn-cs"/>
              </a:defRPr>
            </a:lvl7pPr>
            <a:lvl8pPr marL="3200400" indent="0" algn="ctr" rtl="0" eaLnBrk="1" latinLnBrk="0" hangingPunct="1">
              <a:spcBef>
                <a:spcPct val="20000"/>
              </a:spcBef>
              <a:buClr>
                <a:schemeClr val="accent2"/>
              </a:buClr>
              <a:buNone/>
              <a:defRPr kumimoji="0" sz="1400" kern="1200" cap="small" baseline="0">
                <a:solidFill>
                  <a:schemeClr val="tx2"/>
                </a:solidFill>
                <a:latin typeface="+mn-lt"/>
                <a:ea typeface="+mn-ea"/>
                <a:cs typeface="+mn-cs"/>
              </a:defRPr>
            </a:lvl8pPr>
            <a:lvl9pPr marL="3657600" indent="0" algn="ctr" rtl="0" eaLnBrk="1" latinLnBrk="0" hangingPunct="1">
              <a:spcBef>
                <a:spcPct val="20000"/>
              </a:spcBef>
              <a:buClr>
                <a:schemeClr val="accent1">
                  <a:shade val="75000"/>
                </a:schemeClr>
              </a:buClr>
              <a:buNone/>
              <a:defRPr kumimoji="0" sz="1400" kern="1200" baseline="0">
                <a:solidFill>
                  <a:schemeClr val="tx2"/>
                </a:solidFill>
                <a:latin typeface="+mn-lt"/>
                <a:ea typeface="+mn-ea"/>
                <a:cs typeface="+mn-cs"/>
              </a:defRPr>
            </a:lvl9pPr>
          </a:lstStyle>
          <a:p>
            <a:r>
              <a:rPr lang="en-US" sz="2400">
                <a:solidFill>
                  <a:schemeClr val="tx1"/>
                </a:solidFill>
                <a:latin typeface="Times New Roman" panose="02020603050405020304" pitchFamily="18" charset="0"/>
                <a:cs typeface="Times New Roman" panose="02020603050405020304" pitchFamily="18" charset="0"/>
              </a:rPr>
              <a:t>1. Định nghĩa: </a:t>
            </a:r>
          </a:p>
          <a:p>
            <a:pPr algn="just"/>
            <a:r>
              <a:rPr lang="vi-VN" sz="2400">
                <a:solidFill>
                  <a:schemeClr val="tx1"/>
                </a:solidFill>
                <a:latin typeface="Times New Roman" panose="02020603050405020304" pitchFamily="18" charset="0"/>
                <a:cs typeface="Times New Roman" panose="02020603050405020304" pitchFamily="18" charset="0"/>
              </a:rPr>
              <a:t>Dịch vụ công trực tuyến là dịch vụ</a:t>
            </a:r>
            <a:r>
              <a:rPr lang="vi-VN" sz="2400" b="0">
                <a:solidFill>
                  <a:schemeClr val="tx1"/>
                </a:solidFill>
                <a:latin typeface="Times New Roman" panose="02020603050405020304" pitchFamily="18" charset="0"/>
                <a:cs typeface="Times New Roman" panose="02020603050405020304" pitchFamily="18" charset="0"/>
              </a:rPr>
              <a:t> hành chính công và các dịch vụ khác của cơ quan nhà nước được cung cấp cho các tổ chức, cá nhân trên môi trường mạng. ... </a:t>
            </a:r>
            <a:r>
              <a:rPr lang="en-US" sz="2400" b="0" err="1">
                <a:solidFill>
                  <a:schemeClr val="tx1"/>
                </a:solidFill>
                <a:latin typeface="Times New Roman" panose="02020603050405020304" pitchFamily="18" charset="0"/>
                <a:cs typeface="Times New Roman" panose="02020603050405020304" pitchFamily="18" charset="0"/>
              </a:rPr>
              <a:t>Kết</a:t>
            </a:r>
            <a:r>
              <a:rPr lang="en-US" sz="2400" b="0">
                <a:solidFill>
                  <a:schemeClr val="tx1"/>
                </a:solidFill>
                <a:latin typeface="Times New Roman" panose="02020603050405020304" pitchFamily="18" charset="0"/>
                <a:cs typeface="Times New Roman" panose="02020603050405020304" pitchFamily="18" charset="0"/>
              </a:rPr>
              <a:t> </a:t>
            </a:r>
            <a:r>
              <a:rPr lang="en-US" sz="2400" b="0" err="1">
                <a:solidFill>
                  <a:schemeClr val="tx1"/>
                </a:solidFill>
                <a:latin typeface="Times New Roman" panose="02020603050405020304" pitchFamily="18" charset="0"/>
                <a:cs typeface="Times New Roman" panose="02020603050405020304" pitchFamily="18" charset="0"/>
              </a:rPr>
              <a:t>quả</a:t>
            </a:r>
            <a:r>
              <a:rPr lang="en-US" sz="2400" b="0">
                <a:solidFill>
                  <a:schemeClr val="tx1"/>
                </a:solidFill>
                <a:latin typeface="Times New Roman" panose="02020603050405020304" pitchFamily="18" charset="0"/>
                <a:cs typeface="Times New Roman" panose="02020603050405020304" pitchFamily="18" charset="0"/>
              </a:rPr>
              <a:t> </a:t>
            </a:r>
            <a:r>
              <a:rPr lang="en-US" sz="2400" b="0" err="1">
                <a:solidFill>
                  <a:schemeClr val="tx1"/>
                </a:solidFill>
                <a:latin typeface="Times New Roman" panose="02020603050405020304" pitchFamily="18" charset="0"/>
                <a:cs typeface="Times New Roman" panose="02020603050405020304" pitchFamily="18" charset="0"/>
              </a:rPr>
              <a:t>thủ</a:t>
            </a:r>
            <a:r>
              <a:rPr lang="en-US" sz="2400" b="0">
                <a:solidFill>
                  <a:schemeClr val="tx1"/>
                </a:solidFill>
                <a:latin typeface="Times New Roman" panose="02020603050405020304" pitchFamily="18" charset="0"/>
                <a:cs typeface="Times New Roman" panose="02020603050405020304" pitchFamily="18" charset="0"/>
              </a:rPr>
              <a:t> </a:t>
            </a:r>
            <a:r>
              <a:rPr lang="en-US" sz="2400" b="0" err="1">
                <a:solidFill>
                  <a:schemeClr val="tx1"/>
                </a:solidFill>
                <a:latin typeface="Times New Roman" panose="02020603050405020304" pitchFamily="18" charset="0"/>
                <a:cs typeface="Times New Roman" panose="02020603050405020304" pitchFamily="18" charset="0"/>
              </a:rPr>
              <a:t>tục</a:t>
            </a:r>
            <a:r>
              <a:rPr lang="en-US" sz="2400" b="0">
                <a:solidFill>
                  <a:schemeClr val="tx1"/>
                </a:solidFill>
                <a:latin typeface="Times New Roman" panose="02020603050405020304" pitchFamily="18" charset="0"/>
                <a:cs typeface="Times New Roman" panose="02020603050405020304" pitchFamily="18" charset="0"/>
              </a:rPr>
              <a:t> </a:t>
            </a:r>
            <a:r>
              <a:rPr lang="en-US" sz="2400" b="0" err="1">
                <a:solidFill>
                  <a:schemeClr val="tx1"/>
                </a:solidFill>
                <a:latin typeface="Times New Roman" panose="02020603050405020304" pitchFamily="18" charset="0"/>
                <a:cs typeface="Times New Roman" panose="02020603050405020304" pitchFamily="18" charset="0"/>
              </a:rPr>
              <a:t>hành</a:t>
            </a:r>
            <a:r>
              <a:rPr lang="en-US" sz="2400" b="0">
                <a:solidFill>
                  <a:schemeClr val="tx1"/>
                </a:solidFill>
                <a:latin typeface="Times New Roman" panose="02020603050405020304" pitchFamily="18" charset="0"/>
                <a:cs typeface="Times New Roman" panose="02020603050405020304" pitchFamily="18" charset="0"/>
              </a:rPr>
              <a:t> </a:t>
            </a:r>
            <a:r>
              <a:rPr lang="en-US" sz="2400" b="0" err="1">
                <a:solidFill>
                  <a:schemeClr val="tx1"/>
                </a:solidFill>
                <a:latin typeface="Times New Roman" panose="02020603050405020304" pitchFamily="18" charset="0"/>
                <a:cs typeface="Times New Roman" panose="02020603050405020304" pitchFamily="18" charset="0"/>
              </a:rPr>
              <a:t>chính</a:t>
            </a:r>
            <a:r>
              <a:rPr lang="vi-VN" sz="2400" b="0">
                <a:solidFill>
                  <a:schemeClr val="tx1"/>
                </a:solidFill>
                <a:latin typeface="Times New Roman" panose="02020603050405020304" pitchFamily="18" charset="0"/>
                <a:cs typeface="Times New Roman" panose="02020603050405020304" pitchFamily="18" charset="0"/>
              </a:rPr>
              <a:t> sau khi hoàn thiện được gửi trực tiếp hoặc qua đường bưu điện đến </a:t>
            </a:r>
            <a:r>
              <a:rPr lang="en-US" sz="2400" b="0" err="1">
                <a:solidFill>
                  <a:schemeClr val="tx1"/>
                </a:solidFill>
                <a:latin typeface="Times New Roman" panose="02020603050405020304" pitchFamily="18" charset="0"/>
                <a:cs typeface="Times New Roman" panose="02020603050405020304" pitchFamily="18" charset="0"/>
              </a:rPr>
              <a:t>tổ</a:t>
            </a:r>
            <a:r>
              <a:rPr lang="en-US" sz="2400" b="0">
                <a:solidFill>
                  <a:schemeClr val="tx1"/>
                </a:solidFill>
                <a:latin typeface="Times New Roman" panose="02020603050405020304" pitchFamily="18" charset="0"/>
                <a:cs typeface="Times New Roman" panose="02020603050405020304" pitchFamily="18" charset="0"/>
              </a:rPr>
              <a:t> </a:t>
            </a:r>
            <a:r>
              <a:rPr lang="en-US" sz="2400" b="0" err="1">
                <a:solidFill>
                  <a:schemeClr val="tx1"/>
                </a:solidFill>
                <a:latin typeface="Times New Roman" panose="02020603050405020304" pitchFamily="18" charset="0"/>
                <a:cs typeface="Times New Roman" panose="02020603050405020304" pitchFamily="18" charset="0"/>
              </a:rPr>
              <a:t>chức</a:t>
            </a:r>
            <a:r>
              <a:rPr lang="en-US" sz="2400" b="0">
                <a:solidFill>
                  <a:schemeClr val="tx1"/>
                </a:solidFill>
                <a:latin typeface="Times New Roman" panose="02020603050405020304" pitchFamily="18" charset="0"/>
                <a:cs typeface="Times New Roman" panose="02020603050405020304" pitchFamily="18" charset="0"/>
              </a:rPr>
              <a:t>, </a:t>
            </a:r>
            <a:r>
              <a:rPr lang="en-US" sz="2400" b="0" err="1">
                <a:solidFill>
                  <a:schemeClr val="tx1"/>
                </a:solidFill>
                <a:latin typeface="Times New Roman" panose="02020603050405020304" pitchFamily="18" charset="0"/>
                <a:cs typeface="Times New Roman" panose="02020603050405020304" pitchFamily="18" charset="0"/>
              </a:rPr>
              <a:t>cá</a:t>
            </a:r>
            <a:r>
              <a:rPr lang="en-US" sz="2400" b="0">
                <a:solidFill>
                  <a:schemeClr val="tx1"/>
                </a:solidFill>
                <a:latin typeface="Times New Roman" panose="02020603050405020304" pitchFamily="18" charset="0"/>
                <a:cs typeface="Times New Roman" panose="02020603050405020304" pitchFamily="18" charset="0"/>
              </a:rPr>
              <a:t> </a:t>
            </a:r>
            <a:r>
              <a:rPr lang="en-US" sz="2400" b="0" err="1">
                <a:solidFill>
                  <a:schemeClr val="tx1"/>
                </a:solidFill>
                <a:latin typeface="Times New Roman" panose="02020603050405020304" pitchFamily="18" charset="0"/>
                <a:cs typeface="Times New Roman" panose="02020603050405020304" pitchFamily="18" charset="0"/>
              </a:rPr>
              <a:t>nhân</a:t>
            </a:r>
            <a:r>
              <a:rPr lang="vi-VN" sz="2400" b="0">
                <a:solidFill>
                  <a:schemeClr val="tx1"/>
                </a:solidFill>
                <a:latin typeface="Times New Roman" panose="02020603050405020304" pitchFamily="18" charset="0"/>
                <a:cs typeface="Times New Roman" panose="02020603050405020304" pitchFamily="18" charset="0"/>
              </a:rPr>
              <a:t>.</a:t>
            </a:r>
            <a:endParaRPr lang="en-US" sz="2400" b="0">
              <a:solidFill>
                <a:schemeClr val="tx1"/>
              </a:solidFill>
              <a:latin typeface="Times New Roman" panose="02020603050405020304" pitchFamily="18" charset="0"/>
              <a:cs typeface="Times New Roman" panose="02020603050405020304" pitchFamily="18" charset="0"/>
            </a:endParaRPr>
          </a:p>
        </p:txBody>
      </p:sp>
      <p:sp>
        <p:nvSpPr>
          <p:cNvPr id="14" name="Subtitle 1"/>
          <p:cNvSpPr txBox="1">
            <a:spLocks/>
          </p:cNvSpPr>
          <p:nvPr/>
        </p:nvSpPr>
        <p:spPr bwMode="auto">
          <a:xfrm>
            <a:off x="533400" y="3962400"/>
            <a:ext cx="8101154" cy="1783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ts val="600"/>
              </a:spcBef>
              <a:spcAft>
                <a:spcPct val="0"/>
              </a:spcAft>
              <a:buClr>
                <a:schemeClr val="accent1"/>
              </a:buClr>
              <a:buSzPct val="70000"/>
              <a:buFont typeface="Wingdings" panose="05000000000000000000" pitchFamily="2" charset="2"/>
              <a:buNone/>
              <a:defRPr sz="1800" b="1" kern="1200">
                <a:solidFill>
                  <a:schemeClr val="tx2"/>
                </a:solidFill>
                <a:latin typeface="+mn-lt"/>
                <a:ea typeface="+mn-ea"/>
                <a:cs typeface="+mn-cs"/>
              </a:defRPr>
            </a:lvl1pPr>
            <a:lvl2pPr marL="457200" indent="0" algn="ctr" rtl="0" eaLnBrk="0" fontAlgn="base" hangingPunct="0">
              <a:spcBef>
                <a:spcPct val="20000"/>
              </a:spcBef>
              <a:spcAft>
                <a:spcPct val="0"/>
              </a:spcAft>
              <a:buClr>
                <a:schemeClr val="accent1"/>
              </a:buClr>
              <a:buSzPct val="80000"/>
              <a:buFont typeface="Wingdings 2" panose="05020102010507070707" pitchFamily="18" charset="2"/>
              <a:buNone/>
              <a:defRPr sz="2100" kern="1200">
                <a:solidFill>
                  <a:schemeClr val="tx1"/>
                </a:solidFill>
                <a:latin typeface="+mn-lt"/>
                <a:ea typeface="+mn-ea"/>
                <a:cs typeface="+mn-cs"/>
              </a:defRPr>
            </a:lvl2pPr>
            <a:lvl3pPr marL="914400" indent="0" algn="ctr" rtl="0" eaLnBrk="0" fontAlgn="base" hangingPunct="0">
              <a:spcBef>
                <a:spcPct val="20000"/>
              </a:spcBef>
              <a:spcAft>
                <a:spcPct val="0"/>
              </a:spcAft>
              <a:buClr>
                <a:srgbClr val="E0752F"/>
              </a:buClr>
              <a:buSzPct val="60000"/>
              <a:buFont typeface="Wingdings" panose="05000000000000000000" pitchFamily="2" charset="2"/>
              <a:buNone/>
              <a:defRPr sz="2400" kern="1200">
                <a:solidFill>
                  <a:schemeClr val="tx1"/>
                </a:solidFill>
                <a:latin typeface="+mn-lt"/>
                <a:ea typeface="+mn-ea"/>
                <a:cs typeface="+mn-cs"/>
              </a:defRPr>
            </a:lvl3pPr>
            <a:lvl4pPr marL="1371600" indent="0" algn="ctr" rtl="0" eaLnBrk="0" fontAlgn="base" hangingPunct="0">
              <a:spcBef>
                <a:spcPct val="20000"/>
              </a:spcBef>
              <a:spcAft>
                <a:spcPct val="0"/>
              </a:spcAft>
              <a:buClr>
                <a:srgbClr val="FEC3AE"/>
              </a:buClr>
              <a:buSzPct val="60000"/>
              <a:buFont typeface="Wingdings" panose="05000000000000000000" pitchFamily="2" charset="2"/>
              <a:buNone/>
              <a:defRPr sz="2000" kern="1200">
                <a:solidFill>
                  <a:schemeClr val="tx1"/>
                </a:solidFill>
                <a:latin typeface="+mn-lt"/>
                <a:ea typeface="+mn-ea"/>
                <a:cs typeface="+mn-cs"/>
              </a:defRPr>
            </a:lvl4pPr>
            <a:lvl5pPr marL="1828800" indent="0" algn="ctr" rtl="0" eaLnBrk="0" fontAlgn="base" hangingPunct="0">
              <a:spcBef>
                <a:spcPct val="20000"/>
              </a:spcBef>
              <a:spcAft>
                <a:spcPct val="0"/>
              </a:spcAft>
              <a:buClr>
                <a:srgbClr val="BDCAE9"/>
              </a:buClr>
              <a:buSzPct val="68000"/>
              <a:buFont typeface="Wingdings 2" panose="05020102010507070707" pitchFamily="18" charset="2"/>
              <a:buNone/>
              <a:defRPr sz="1600" kern="1200">
                <a:solidFill>
                  <a:schemeClr val="tx1"/>
                </a:solidFill>
                <a:latin typeface="+mn-lt"/>
                <a:ea typeface="+mn-ea"/>
                <a:cs typeface="+mn-cs"/>
              </a:defRPr>
            </a:lvl5pPr>
            <a:lvl6pPr marL="2286000" indent="0" algn="ctr" rtl="0" eaLnBrk="1" latinLnBrk="0" hangingPunct="1">
              <a:spcBef>
                <a:spcPct val="20000"/>
              </a:spcBef>
              <a:buClr>
                <a:schemeClr val="accent1"/>
              </a:buClr>
              <a:buNone/>
              <a:defRPr kumimoji="0" sz="1600" kern="1200">
                <a:solidFill>
                  <a:schemeClr val="tx2"/>
                </a:solidFill>
                <a:latin typeface="+mn-lt"/>
                <a:ea typeface="+mn-ea"/>
                <a:cs typeface="+mn-cs"/>
              </a:defRPr>
            </a:lvl6pPr>
            <a:lvl7pPr marL="2743200" indent="0" algn="ctr" rtl="0" eaLnBrk="1" latinLnBrk="0" hangingPunct="1">
              <a:spcBef>
                <a:spcPct val="20000"/>
              </a:spcBef>
              <a:buClr>
                <a:schemeClr val="accent1">
                  <a:tint val="60000"/>
                </a:schemeClr>
              </a:buClr>
              <a:buSzPct val="60000"/>
              <a:buFont typeface="Wingdings"/>
              <a:buNone/>
              <a:defRPr kumimoji="0" sz="1400" kern="1200" baseline="0">
                <a:solidFill>
                  <a:schemeClr val="tx2"/>
                </a:solidFill>
                <a:latin typeface="+mn-lt"/>
                <a:ea typeface="+mn-ea"/>
                <a:cs typeface="+mn-cs"/>
              </a:defRPr>
            </a:lvl7pPr>
            <a:lvl8pPr marL="3200400" indent="0" algn="ctr" rtl="0" eaLnBrk="1" latinLnBrk="0" hangingPunct="1">
              <a:spcBef>
                <a:spcPct val="20000"/>
              </a:spcBef>
              <a:buClr>
                <a:schemeClr val="accent2"/>
              </a:buClr>
              <a:buNone/>
              <a:defRPr kumimoji="0" sz="1400" kern="1200" cap="small" baseline="0">
                <a:solidFill>
                  <a:schemeClr val="tx2"/>
                </a:solidFill>
                <a:latin typeface="+mn-lt"/>
                <a:ea typeface="+mn-ea"/>
                <a:cs typeface="+mn-cs"/>
              </a:defRPr>
            </a:lvl8pPr>
            <a:lvl9pPr marL="3657600" indent="0" algn="ctr" rtl="0" eaLnBrk="1" latinLnBrk="0" hangingPunct="1">
              <a:spcBef>
                <a:spcPct val="20000"/>
              </a:spcBef>
              <a:buClr>
                <a:schemeClr val="accent1">
                  <a:shade val="75000"/>
                </a:schemeClr>
              </a:buClr>
              <a:buNone/>
              <a:defRPr kumimoji="0" sz="1400" kern="1200" baseline="0">
                <a:solidFill>
                  <a:schemeClr val="tx2"/>
                </a:solidFill>
                <a:latin typeface="+mn-lt"/>
                <a:ea typeface="+mn-ea"/>
                <a:cs typeface="+mn-cs"/>
              </a:defRPr>
            </a:lvl9pPr>
          </a:lstStyle>
          <a:p>
            <a:pPr>
              <a:buClr>
                <a:srgbClr val="FE8637"/>
              </a:buClr>
            </a:pPr>
            <a:r>
              <a:rPr lang="en-US" sz="2400">
                <a:solidFill>
                  <a:schemeClr val="tx1"/>
                </a:solidFill>
                <a:latin typeface="Times New Roman" panose="02020603050405020304" pitchFamily="18" charset="0"/>
                <a:cs typeface="Times New Roman" panose="02020603050405020304" pitchFamily="18" charset="0"/>
              </a:rPr>
              <a:t>2. </a:t>
            </a:r>
            <a:r>
              <a:rPr lang="en-US" sz="2400" err="1">
                <a:solidFill>
                  <a:schemeClr val="tx1"/>
                </a:solidFill>
                <a:latin typeface="Times New Roman" panose="02020603050405020304" pitchFamily="18" charset="0"/>
                <a:cs typeface="Times New Roman" panose="02020603050405020304" pitchFamily="18" charset="0"/>
              </a:rPr>
              <a:t>Muốn</a:t>
            </a:r>
            <a:r>
              <a:rPr lang="en-US" sz="2400">
                <a:solidFill>
                  <a:schemeClr val="tx1"/>
                </a:solidFill>
                <a:latin typeface="Times New Roman" panose="02020603050405020304" pitchFamily="18" charset="0"/>
                <a:cs typeface="Times New Roman" panose="02020603050405020304" pitchFamily="18" charset="0"/>
              </a:rPr>
              <a:t> </a:t>
            </a:r>
            <a:r>
              <a:rPr lang="en-US" sz="2400" err="1">
                <a:solidFill>
                  <a:schemeClr val="tx1"/>
                </a:solidFill>
                <a:latin typeface="Times New Roman" panose="02020603050405020304" pitchFamily="18" charset="0"/>
                <a:cs typeface="Times New Roman" panose="02020603050405020304" pitchFamily="18" charset="0"/>
              </a:rPr>
              <a:t>thực</a:t>
            </a:r>
            <a:r>
              <a:rPr lang="en-US" sz="2400">
                <a:solidFill>
                  <a:schemeClr val="tx1"/>
                </a:solidFill>
                <a:latin typeface="Times New Roman" panose="02020603050405020304" pitchFamily="18" charset="0"/>
                <a:cs typeface="Times New Roman" panose="02020603050405020304" pitchFamily="18" charset="0"/>
              </a:rPr>
              <a:t> </a:t>
            </a:r>
            <a:r>
              <a:rPr lang="en-US" sz="2400" err="1">
                <a:solidFill>
                  <a:schemeClr val="tx1"/>
                </a:solidFill>
                <a:latin typeface="Times New Roman" panose="02020603050405020304" pitchFamily="18" charset="0"/>
                <a:cs typeface="Times New Roman" panose="02020603050405020304" pitchFamily="18" charset="0"/>
              </a:rPr>
              <a:t>hiện</a:t>
            </a:r>
            <a:r>
              <a:rPr lang="en-US" sz="2400">
                <a:solidFill>
                  <a:schemeClr val="tx1"/>
                </a:solidFill>
                <a:latin typeface="Times New Roman" panose="02020603050405020304" pitchFamily="18" charset="0"/>
                <a:cs typeface="Times New Roman" panose="02020603050405020304" pitchFamily="18" charset="0"/>
              </a:rPr>
              <a:t> </a:t>
            </a:r>
            <a:r>
              <a:rPr lang="en-US" sz="2400" err="1">
                <a:solidFill>
                  <a:schemeClr val="tx1"/>
                </a:solidFill>
                <a:latin typeface="Times New Roman" panose="02020603050405020304" pitchFamily="18" charset="0"/>
                <a:cs typeface="Times New Roman" panose="02020603050405020304" pitchFamily="18" charset="0"/>
              </a:rPr>
              <a:t>dịch</a:t>
            </a:r>
            <a:r>
              <a:rPr lang="en-US" sz="2400">
                <a:solidFill>
                  <a:schemeClr val="tx1"/>
                </a:solidFill>
                <a:latin typeface="Times New Roman" panose="02020603050405020304" pitchFamily="18" charset="0"/>
                <a:cs typeface="Times New Roman" panose="02020603050405020304" pitchFamily="18" charset="0"/>
              </a:rPr>
              <a:t> </a:t>
            </a:r>
            <a:r>
              <a:rPr lang="en-US" sz="2400" err="1">
                <a:solidFill>
                  <a:schemeClr val="tx1"/>
                </a:solidFill>
                <a:latin typeface="Times New Roman" panose="02020603050405020304" pitchFamily="18" charset="0"/>
                <a:cs typeface="Times New Roman" panose="02020603050405020304" pitchFamily="18" charset="0"/>
              </a:rPr>
              <a:t>vụ</a:t>
            </a:r>
            <a:r>
              <a:rPr lang="en-US" sz="2400">
                <a:solidFill>
                  <a:schemeClr val="tx1"/>
                </a:solidFill>
                <a:latin typeface="Times New Roman" panose="02020603050405020304" pitchFamily="18" charset="0"/>
                <a:cs typeface="Times New Roman" panose="02020603050405020304" pitchFamily="18" charset="0"/>
              </a:rPr>
              <a:t> </a:t>
            </a:r>
            <a:r>
              <a:rPr lang="en-US" sz="2400" err="1">
                <a:solidFill>
                  <a:schemeClr val="tx1"/>
                </a:solidFill>
                <a:latin typeface="Times New Roman" panose="02020603050405020304" pitchFamily="18" charset="0"/>
                <a:cs typeface="Times New Roman" panose="02020603050405020304" pitchFamily="18" charset="0"/>
              </a:rPr>
              <a:t>công</a:t>
            </a:r>
            <a:r>
              <a:rPr lang="en-US" sz="2400">
                <a:solidFill>
                  <a:schemeClr val="tx1"/>
                </a:solidFill>
                <a:latin typeface="Times New Roman" panose="02020603050405020304" pitchFamily="18" charset="0"/>
                <a:cs typeface="Times New Roman" panose="02020603050405020304" pitchFamily="18" charset="0"/>
              </a:rPr>
              <a:t> </a:t>
            </a:r>
            <a:r>
              <a:rPr lang="en-US" sz="2400" err="1">
                <a:solidFill>
                  <a:schemeClr val="tx1"/>
                </a:solidFill>
                <a:latin typeface="Times New Roman" panose="02020603050405020304" pitchFamily="18" charset="0"/>
                <a:cs typeface="Times New Roman" panose="02020603050405020304" pitchFamily="18" charset="0"/>
              </a:rPr>
              <a:t>trực</a:t>
            </a:r>
            <a:r>
              <a:rPr lang="en-US" sz="2400">
                <a:solidFill>
                  <a:schemeClr val="tx1"/>
                </a:solidFill>
                <a:latin typeface="Times New Roman" panose="02020603050405020304" pitchFamily="18" charset="0"/>
                <a:cs typeface="Times New Roman" panose="02020603050405020304" pitchFamily="18" charset="0"/>
              </a:rPr>
              <a:t> </a:t>
            </a:r>
            <a:r>
              <a:rPr lang="en-US" sz="2400" err="1">
                <a:solidFill>
                  <a:schemeClr val="tx1"/>
                </a:solidFill>
                <a:latin typeface="Times New Roman" panose="02020603050405020304" pitchFamily="18" charset="0"/>
                <a:cs typeface="Times New Roman" panose="02020603050405020304" pitchFamily="18" charset="0"/>
              </a:rPr>
              <a:t>tuyến</a:t>
            </a:r>
            <a:r>
              <a:rPr lang="en-US" sz="2400">
                <a:solidFill>
                  <a:schemeClr val="tx1"/>
                </a:solidFill>
                <a:latin typeface="Times New Roman" panose="02020603050405020304" pitchFamily="18" charset="0"/>
                <a:cs typeface="Times New Roman" panose="02020603050405020304" pitchFamily="18" charset="0"/>
              </a:rPr>
              <a:t> </a:t>
            </a:r>
            <a:r>
              <a:rPr lang="en-US" sz="2400" err="1">
                <a:solidFill>
                  <a:schemeClr val="tx1"/>
                </a:solidFill>
                <a:latin typeface="Times New Roman" panose="02020603050405020304" pitchFamily="18" charset="0"/>
                <a:cs typeface="Times New Roman" panose="02020603050405020304" pitchFamily="18" charset="0"/>
              </a:rPr>
              <a:t>cần</a:t>
            </a:r>
            <a:r>
              <a:rPr lang="en-US" sz="2400">
                <a:solidFill>
                  <a:schemeClr val="tx1"/>
                </a:solidFill>
                <a:latin typeface="Times New Roman" panose="02020603050405020304" pitchFamily="18" charset="0"/>
                <a:cs typeface="Times New Roman" panose="02020603050405020304" pitchFamily="18" charset="0"/>
              </a:rPr>
              <a:t> </a:t>
            </a:r>
            <a:r>
              <a:rPr lang="en-US" sz="2400" err="1">
                <a:solidFill>
                  <a:schemeClr val="tx1"/>
                </a:solidFill>
                <a:latin typeface="Times New Roman" panose="02020603050405020304" pitchFamily="18" charset="0"/>
                <a:cs typeface="Times New Roman" panose="02020603050405020304" pitchFamily="18" charset="0"/>
              </a:rPr>
              <a:t>gì</a:t>
            </a:r>
            <a:r>
              <a:rPr lang="en-US" sz="2400">
                <a:solidFill>
                  <a:schemeClr val="tx1"/>
                </a:solidFill>
                <a:latin typeface="Times New Roman" panose="02020603050405020304" pitchFamily="18" charset="0"/>
                <a:cs typeface="Times New Roman" panose="02020603050405020304" pitchFamily="18" charset="0"/>
              </a:rPr>
              <a:t>: </a:t>
            </a:r>
          </a:p>
          <a:p>
            <a:pPr algn="just">
              <a:buClr>
                <a:srgbClr val="FE8637"/>
              </a:buClr>
            </a:pPr>
            <a:r>
              <a:rPr lang="en-US" sz="2400" b="0">
                <a:solidFill>
                  <a:schemeClr val="tx1"/>
                </a:solidFill>
                <a:latin typeface="Times New Roman" panose="02020603050405020304" pitchFamily="18" charset="0"/>
                <a:cs typeface="Times New Roman" panose="02020603050405020304" pitchFamily="18" charset="0"/>
              </a:rPr>
              <a:t>- </a:t>
            </a:r>
            <a:r>
              <a:rPr lang="en-US" sz="2400" b="0" err="1">
                <a:solidFill>
                  <a:schemeClr val="tx1"/>
                </a:solidFill>
                <a:latin typeface="Times New Roman" panose="02020603050405020304" pitchFamily="18" charset="0"/>
                <a:cs typeface="Times New Roman" panose="02020603050405020304" pitchFamily="18" charset="0"/>
              </a:rPr>
              <a:t>Có</a:t>
            </a:r>
            <a:r>
              <a:rPr lang="en-US" sz="2400" b="0">
                <a:solidFill>
                  <a:schemeClr val="tx1"/>
                </a:solidFill>
                <a:latin typeface="Times New Roman" panose="02020603050405020304" pitchFamily="18" charset="0"/>
                <a:cs typeface="Times New Roman" panose="02020603050405020304" pitchFamily="18" charset="0"/>
              </a:rPr>
              <a:t> </a:t>
            </a:r>
            <a:r>
              <a:rPr lang="en-US" sz="2400" b="0" err="1">
                <a:solidFill>
                  <a:schemeClr val="tx1"/>
                </a:solidFill>
                <a:latin typeface="Times New Roman" panose="02020603050405020304" pitchFamily="18" charset="0"/>
                <a:cs typeface="Times New Roman" panose="02020603050405020304" pitchFamily="18" charset="0"/>
              </a:rPr>
              <a:t>tài</a:t>
            </a:r>
            <a:r>
              <a:rPr lang="en-US" sz="2400" b="0">
                <a:solidFill>
                  <a:schemeClr val="tx1"/>
                </a:solidFill>
                <a:latin typeface="Times New Roman" panose="02020603050405020304" pitchFamily="18" charset="0"/>
                <a:cs typeface="Times New Roman" panose="02020603050405020304" pitchFamily="18" charset="0"/>
              </a:rPr>
              <a:t> </a:t>
            </a:r>
            <a:r>
              <a:rPr lang="en-US" sz="2400" b="0" err="1">
                <a:solidFill>
                  <a:schemeClr val="tx1"/>
                </a:solidFill>
                <a:latin typeface="Times New Roman" panose="02020603050405020304" pitchFamily="18" charset="0"/>
                <a:cs typeface="Times New Roman" panose="02020603050405020304" pitchFamily="18" charset="0"/>
              </a:rPr>
              <a:t>khoản</a:t>
            </a:r>
            <a:r>
              <a:rPr lang="en-US" sz="2400" b="0">
                <a:solidFill>
                  <a:schemeClr val="tx1"/>
                </a:solidFill>
                <a:latin typeface="Times New Roman" panose="02020603050405020304" pitchFamily="18" charset="0"/>
                <a:cs typeface="Times New Roman" panose="02020603050405020304" pitchFamily="18" charset="0"/>
              </a:rPr>
              <a:t> </a:t>
            </a:r>
            <a:r>
              <a:rPr lang="en-US" sz="2400" b="0" err="1">
                <a:solidFill>
                  <a:schemeClr val="tx1"/>
                </a:solidFill>
                <a:latin typeface="Times New Roman" panose="02020603050405020304" pitchFamily="18" charset="0"/>
                <a:cs typeface="Times New Roman" panose="02020603050405020304" pitchFamily="18" charset="0"/>
              </a:rPr>
              <a:t>giao</a:t>
            </a:r>
            <a:r>
              <a:rPr lang="en-US" sz="2400" b="0">
                <a:solidFill>
                  <a:schemeClr val="tx1"/>
                </a:solidFill>
                <a:latin typeface="Times New Roman" panose="02020603050405020304" pitchFamily="18" charset="0"/>
                <a:cs typeface="Times New Roman" panose="02020603050405020304" pitchFamily="18" charset="0"/>
              </a:rPr>
              <a:t> </a:t>
            </a:r>
            <a:r>
              <a:rPr lang="en-US" sz="2400" b="0" err="1">
                <a:solidFill>
                  <a:schemeClr val="tx1"/>
                </a:solidFill>
                <a:latin typeface="Times New Roman" panose="02020603050405020304" pitchFamily="18" charset="0"/>
                <a:cs typeface="Times New Roman" panose="02020603050405020304" pitchFamily="18" charset="0"/>
              </a:rPr>
              <a:t>dịch</a:t>
            </a:r>
            <a:r>
              <a:rPr lang="en-US" sz="2400" b="0">
                <a:solidFill>
                  <a:schemeClr val="tx1"/>
                </a:solidFill>
                <a:latin typeface="Times New Roman" panose="02020603050405020304" pitchFamily="18" charset="0"/>
                <a:cs typeface="Times New Roman" panose="02020603050405020304" pitchFamily="18" charset="0"/>
              </a:rPr>
              <a:t> </a:t>
            </a:r>
            <a:r>
              <a:rPr lang="en-US" sz="2400" b="0" err="1">
                <a:solidFill>
                  <a:schemeClr val="tx1"/>
                </a:solidFill>
                <a:latin typeface="Times New Roman" panose="02020603050405020304" pitchFamily="18" charset="0"/>
                <a:cs typeface="Times New Roman" panose="02020603050405020304" pitchFamily="18" charset="0"/>
              </a:rPr>
              <a:t>điện</a:t>
            </a:r>
            <a:r>
              <a:rPr lang="en-US" sz="2400" b="0">
                <a:solidFill>
                  <a:schemeClr val="tx1"/>
                </a:solidFill>
                <a:latin typeface="Times New Roman" panose="02020603050405020304" pitchFamily="18" charset="0"/>
                <a:cs typeface="Times New Roman" panose="02020603050405020304" pitchFamily="18" charset="0"/>
              </a:rPr>
              <a:t> </a:t>
            </a:r>
            <a:r>
              <a:rPr lang="en-US" sz="2400" b="0" err="1">
                <a:solidFill>
                  <a:schemeClr val="tx1"/>
                </a:solidFill>
                <a:latin typeface="Times New Roman" panose="02020603050405020304" pitchFamily="18" charset="0"/>
                <a:cs typeface="Times New Roman" panose="02020603050405020304" pitchFamily="18" charset="0"/>
              </a:rPr>
              <a:t>tử</a:t>
            </a:r>
            <a:r>
              <a:rPr lang="en-US" sz="2400" b="0">
                <a:solidFill>
                  <a:schemeClr val="tx1"/>
                </a:solidFill>
                <a:latin typeface="Times New Roman" panose="02020603050405020304" pitchFamily="18" charset="0"/>
                <a:cs typeface="Times New Roman" panose="02020603050405020304" pitchFamily="18" charset="0"/>
              </a:rPr>
              <a:t> </a:t>
            </a:r>
            <a:r>
              <a:rPr lang="en-US" sz="2400" b="0" err="1">
                <a:solidFill>
                  <a:schemeClr val="tx1"/>
                </a:solidFill>
                <a:latin typeface="Times New Roman" panose="02020603050405020304" pitchFamily="18" charset="0"/>
                <a:cs typeface="Times New Roman" panose="02020603050405020304" pitchFamily="18" charset="0"/>
              </a:rPr>
              <a:t>của</a:t>
            </a:r>
            <a:r>
              <a:rPr lang="en-US" sz="2400" b="0">
                <a:solidFill>
                  <a:schemeClr val="tx1"/>
                </a:solidFill>
                <a:latin typeface="Times New Roman" panose="02020603050405020304" pitchFamily="18" charset="0"/>
                <a:cs typeface="Times New Roman" panose="02020603050405020304" pitchFamily="18" charset="0"/>
              </a:rPr>
              <a:t> </a:t>
            </a:r>
            <a:r>
              <a:rPr lang="en-US" sz="2400" b="0" err="1">
                <a:solidFill>
                  <a:schemeClr val="tx1"/>
                </a:solidFill>
                <a:latin typeface="Times New Roman" panose="02020603050405020304" pitchFamily="18" charset="0"/>
                <a:cs typeface="Times New Roman" panose="02020603050405020304" pitchFamily="18" charset="0"/>
              </a:rPr>
              <a:t>tổ</a:t>
            </a:r>
            <a:r>
              <a:rPr lang="en-US" sz="2400" b="0">
                <a:solidFill>
                  <a:schemeClr val="tx1"/>
                </a:solidFill>
                <a:latin typeface="Times New Roman" panose="02020603050405020304" pitchFamily="18" charset="0"/>
                <a:cs typeface="Times New Roman" panose="02020603050405020304" pitchFamily="18" charset="0"/>
              </a:rPr>
              <a:t> </a:t>
            </a:r>
            <a:r>
              <a:rPr lang="en-US" sz="2400" b="0" err="1">
                <a:solidFill>
                  <a:schemeClr val="tx1"/>
                </a:solidFill>
                <a:latin typeface="Times New Roman" panose="02020603050405020304" pitchFamily="18" charset="0"/>
                <a:cs typeface="Times New Roman" panose="02020603050405020304" pitchFamily="18" charset="0"/>
              </a:rPr>
              <a:t>chức</a:t>
            </a:r>
            <a:r>
              <a:rPr lang="en-US" sz="2400" b="0">
                <a:solidFill>
                  <a:schemeClr val="tx1"/>
                </a:solidFill>
                <a:latin typeface="Times New Roman" panose="02020603050405020304" pitchFamily="18" charset="0"/>
                <a:cs typeface="Times New Roman" panose="02020603050405020304" pitchFamily="18" charset="0"/>
              </a:rPr>
              <a:t>/ </a:t>
            </a:r>
            <a:r>
              <a:rPr lang="en-US" sz="2400" b="0" err="1">
                <a:solidFill>
                  <a:schemeClr val="tx1"/>
                </a:solidFill>
                <a:latin typeface="Times New Roman" panose="02020603050405020304" pitchFamily="18" charset="0"/>
                <a:cs typeface="Times New Roman" panose="02020603050405020304" pitchFamily="18" charset="0"/>
              </a:rPr>
              <a:t>cá</a:t>
            </a:r>
            <a:r>
              <a:rPr lang="en-US" sz="2400" b="0">
                <a:solidFill>
                  <a:schemeClr val="tx1"/>
                </a:solidFill>
                <a:latin typeface="Times New Roman" panose="02020603050405020304" pitchFamily="18" charset="0"/>
                <a:cs typeface="Times New Roman" panose="02020603050405020304" pitchFamily="18" charset="0"/>
              </a:rPr>
              <a:t> </a:t>
            </a:r>
            <a:r>
              <a:rPr lang="en-US" sz="2400" b="0" err="1">
                <a:solidFill>
                  <a:schemeClr val="tx1"/>
                </a:solidFill>
                <a:latin typeface="Times New Roman" panose="02020603050405020304" pitchFamily="18" charset="0"/>
                <a:cs typeface="Times New Roman" panose="02020603050405020304" pitchFamily="18" charset="0"/>
              </a:rPr>
              <a:t>nhân</a:t>
            </a:r>
            <a:endParaRPr lang="en-US" sz="2400" b="0">
              <a:solidFill>
                <a:schemeClr val="tx1"/>
              </a:solidFill>
              <a:latin typeface="Times New Roman" panose="02020603050405020304" pitchFamily="18" charset="0"/>
              <a:cs typeface="Times New Roman" panose="02020603050405020304" pitchFamily="18" charset="0"/>
            </a:endParaRPr>
          </a:p>
          <a:p>
            <a:pPr algn="just">
              <a:buClr>
                <a:srgbClr val="FE8637"/>
              </a:buClr>
            </a:pPr>
            <a:r>
              <a:rPr lang="en-US" sz="2400" b="0">
                <a:solidFill>
                  <a:schemeClr val="tx1"/>
                </a:solidFill>
                <a:latin typeface="Times New Roman" panose="02020603050405020304" pitchFamily="18" charset="0"/>
                <a:cs typeface="Times New Roman" panose="02020603050405020304" pitchFamily="18" charset="0"/>
              </a:rPr>
              <a:t>- </a:t>
            </a:r>
            <a:r>
              <a:rPr lang="en-US" sz="2400" b="0" err="1">
                <a:solidFill>
                  <a:schemeClr val="tx1"/>
                </a:solidFill>
                <a:latin typeface="Times New Roman" panose="02020603050405020304" pitchFamily="18" charset="0"/>
                <a:cs typeface="Times New Roman" panose="02020603050405020304" pitchFamily="18" charset="0"/>
              </a:rPr>
              <a:t>Có</a:t>
            </a:r>
            <a:r>
              <a:rPr lang="en-US" sz="2400" b="0">
                <a:solidFill>
                  <a:schemeClr val="tx1"/>
                </a:solidFill>
                <a:latin typeface="Times New Roman" panose="02020603050405020304" pitchFamily="18" charset="0"/>
                <a:cs typeface="Times New Roman" panose="02020603050405020304" pitchFamily="18" charset="0"/>
              </a:rPr>
              <a:t> </a:t>
            </a:r>
            <a:r>
              <a:rPr lang="en-US" sz="2400" b="0" err="1">
                <a:solidFill>
                  <a:schemeClr val="tx1"/>
                </a:solidFill>
                <a:latin typeface="Times New Roman" panose="02020603050405020304" pitchFamily="18" charset="0"/>
                <a:cs typeface="Times New Roman" panose="02020603050405020304" pitchFamily="18" charset="0"/>
              </a:rPr>
              <a:t>môi</a:t>
            </a:r>
            <a:r>
              <a:rPr lang="en-US" sz="2400" b="0">
                <a:solidFill>
                  <a:schemeClr val="tx1"/>
                </a:solidFill>
                <a:latin typeface="Times New Roman" panose="02020603050405020304" pitchFamily="18" charset="0"/>
                <a:cs typeface="Times New Roman" panose="02020603050405020304" pitchFamily="18" charset="0"/>
              </a:rPr>
              <a:t> </a:t>
            </a:r>
            <a:r>
              <a:rPr lang="en-US" sz="2400" b="0" err="1">
                <a:solidFill>
                  <a:schemeClr val="tx1"/>
                </a:solidFill>
                <a:latin typeface="Times New Roman" panose="02020603050405020304" pitchFamily="18" charset="0"/>
                <a:cs typeface="Times New Roman" panose="02020603050405020304" pitchFamily="18" charset="0"/>
              </a:rPr>
              <a:t>trường</a:t>
            </a:r>
            <a:r>
              <a:rPr lang="en-US" sz="2400" b="0">
                <a:solidFill>
                  <a:schemeClr val="tx1"/>
                </a:solidFill>
                <a:latin typeface="Times New Roman" panose="02020603050405020304" pitchFamily="18" charset="0"/>
                <a:cs typeface="Times New Roman" panose="02020603050405020304" pitchFamily="18" charset="0"/>
              </a:rPr>
              <a:t> </a:t>
            </a:r>
            <a:r>
              <a:rPr lang="en-US" sz="2400" b="0" err="1">
                <a:solidFill>
                  <a:schemeClr val="tx1"/>
                </a:solidFill>
                <a:latin typeface="Times New Roman" panose="02020603050405020304" pitchFamily="18" charset="0"/>
                <a:cs typeface="Times New Roman" panose="02020603050405020304" pitchFamily="18" charset="0"/>
              </a:rPr>
              <a:t>mạng</a:t>
            </a:r>
            <a:r>
              <a:rPr lang="en-US" sz="2400" b="0">
                <a:solidFill>
                  <a:schemeClr val="tx1"/>
                </a:solidFill>
                <a:latin typeface="Times New Roman" panose="02020603050405020304" pitchFamily="18" charset="0"/>
                <a:cs typeface="Times New Roman" panose="02020603050405020304" pitchFamily="18" charset="0"/>
              </a:rPr>
              <a:t> internet </a:t>
            </a:r>
            <a:r>
              <a:rPr lang="en-US" sz="2400" b="0" err="1">
                <a:solidFill>
                  <a:schemeClr val="tx1"/>
                </a:solidFill>
                <a:latin typeface="Times New Roman" panose="02020603050405020304" pitchFamily="18" charset="0"/>
                <a:cs typeface="Times New Roman" panose="02020603050405020304" pitchFamily="18" charset="0"/>
              </a:rPr>
              <a:t>để</a:t>
            </a:r>
            <a:r>
              <a:rPr lang="en-US" sz="2400" b="0">
                <a:solidFill>
                  <a:schemeClr val="tx1"/>
                </a:solidFill>
                <a:latin typeface="Times New Roman" panose="02020603050405020304" pitchFamily="18" charset="0"/>
                <a:cs typeface="Times New Roman" panose="02020603050405020304" pitchFamily="18" charset="0"/>
              </a:rPr>
              <a:t> </a:t>
            </a:r>
            <a:r>
              <a:rPr lang="en-US" sz="2400" b="0" err="1">
                <a:solidFill>
                  <a:schemeClr val="tx1"/>
                </a:solidFill>
                <a:latin typeface="Times New Roman" panose="02020603050405020304" pitchFamily="18" charset="0"/>
                <a:cs typeface="Times New Roman" panose="02020603050405020304" pitchFamily="18" charset="0"/>
              </a:rPr>
              <a:t>thực</a:t>
            </a:r>
            <a:r>
              <a:rPr lang="en-US" sz="2400" b="0">
                <a:solidFill>
                  <a:schemeClr val="tx1"/>
                </a:solidFill>
                <a:latin typeface="Times New Roman" panose="02020603050405020304" pitchFamily="18" charset="0"/>
                <a:cs typeface="Times New Roman" panose="02020603050405020304" pitchFamily="18" charset="0"/>
              </a:rPr>
              <a:t> </a:t>
            </a:r>
            <a:r>
              <a:rPr lang="en-US" sz="2400" b="0" err="1">
                <a:solidFill>
                  <a:schemeClr val="tx1"/>
                </a:solidFill>
                <a:latin typeface="Times New Roman" panose="02020603050405020304" pitchFamily="18" charset="0"/>
                <a:cs typeface="Times New Roman" panose="02020603050405020304" pitchFamily="18" charset="0"/>
              </a:rPr>
              <a:t>hiện</a:t>
            </a:r>
            <a:r>
              <a:rPr lang="en-US" sz="2400" b="0">
                <a:solidFill>
                  <a:schemeClr val="tx1"/>
                </a:solidFill>
                <a:latin typeface="Times New Roman" panose="02020603050405020304" pitchFamily="18" charset="0"/>
                <a:cs typeface="Times New Roman" panose="02020603050405020304" pitchFamily="18" charset="0"/>
              </a:rPr>
              <a:t> </a:t>
            </a:r>
            <a:r>
              <a:rPr lang="en-US" sz="2400" b="0" err="1">
                <a:solidFill>
                  <a:schemeClr val="tx1"/>
                </a:solidFill>
                <a:latin typeface="Times New Roman" panose="02020603050405020304" pitchFamily="18" charset="0"/>
                <a:cs typeface="Times New Roman" panose="02020603050405020304" pitchFamily="18" charset="0"/>
              </a:rPr>
              <a:t>dịch</a:t>
            </a:r>
            <a:r>
              <a:rPr lang="en-US" sz="2400" b="0">
                <a:solidFill>
                  <a:schemeClr val="tx1"/>
                </a:solidFill>
                <a:latin typeface="Times New Roman" panose="02020603050405020304" pitchFamily="18" charset="0"/>
                <a:cs typeface="Times New Roman" panose="02020603050405020304" pitchFamily="18" charset="0"/>
              </a:rPr>
              <a:t> </a:t>
            </a:r>
            <a:r>
              <a:rPr lang="en-US" sz="2400" b="0" err="1">
                <a:solidFill>
                  <a:schemeClr val="tx1"/>
                </a:solidFill>
                <a:latin typeface="Times New Roman" panose="02020603050405020304" pitchFamily="18" charset="0"/>
                <a:cs typeface="Times New Roman" panose="02020603050405020304" pitchFamily="18" charset="0"/>
              </a:rPr>
              <a:t>vụ</a:t>
            </a:r>
            <a:r>
              <a:rPr lang="en-US" sz="2400" b="0">
                <a:solidFill>
                  <a:schemeClr val="tx1"/>
                </a:solidFill>
                <a:latin typeface="Times New Roman" panose="02020603050405020304" pitchFamily="18" charset="0"/>
                <a:cs typeface="Times New Roman" panose="02020603050405020304" pitchFamily="18" charset="0"/>
              </a:rPr>
              <a:t> </a:t>
            </a:r>
            <a:r>
              <a:rPr lang="en-US" sz="2400" b="0" err="1">
                <a:solidFill>
                  <a:schemeClr val="tx1"/>
                </a:solidFill>
                <a:latin typeface="Times New Roman" panose="02020603050405020304" pitchFamily="18" charset="0"/>
                <a:cs typeface="Times New Roman" panose="02020603050405020304" pitchFamily="18" charset="0"/>
              </a:rPr>
              <a:t>công</a:t>
            </a:r>
            <a:r>
              <a:rPr lang="en-US" sz="2400" b="0">
                <a:solidFill>
                  <a:schemeClr val="tx1"/>
                </a:solidFill>
                <a:latin typeface="Times New Roman" panose="02020603050405020304" pitchFamily="18" charset="0"/>
                <a:cs typeface="Times New Roman" panose="02020603050405020304" pitchFamily="18" charset="0"/>
              </a:rPr>
              <a:t> qua </a:t>
            </a:r>
            <a:r>
              <a:rPr lang="en-US" sz="2400" b="0" err="1">
                <a:solidFill>
                  <a:schemeClr val="tx1"/>
                </a:solidFill>
                <a:latin typeface="Times New Roman" panose="02020603050405020304" pitchFamily="18" charset="0"/>
                <a:cs typeface="Times New Roman" panose="02020603050405020304" pitchFamily="18" charset="0"/>
              </a:rPr>
              <a:t>máy</a:t>
            </a:r>
            <a:r>
              <a:rPr lang="en-US" sz="2400" b="0">
                <a:solidFill>
                  <a:schemeClr val="tx1"/>
                </a:solidFill>
                <a:latin typeface="Times New Roman" panose="02020603050405020304" pitchFamily="18" charset="0"/>
                <a:cs typeface="Times New Roman" panose="02020603050405020304" pitchFamily="18" charset="0"/>
              </a:rPr>
              <a:t> </a:t>
            </a:r>
            <a:r>
              <a:rPr lang="en-US" sz="2400" b="0" err="1">
                <a:solidFill>
                  <a:schemeClr val="tx1"/>
                </a:solidFill>
                <a:latin typeface="Times New Roman" panose="02020603050405020304" pitchFamily="18" charset="0"/>
                <a:cs typeface="Times New Roman" panose="02020603050405020304" pitchFamily="18" charset="0"/>
              </a:rPr>
              <a:t>tính</a:t>
            </a:r>
            <a:r>
              <a:rPr lang="en-US" sz="2400" b="0">
                <a:solidFill>
                  <a:schemeClr val="tx1"/>
                </a:solidFill>
                <a:latin typeface="Times New Roman" panose="02020603050405020304" pitchFamily="18" charset="0"/>
                <a:cs typeface="Times New Roman" panose="02020603050405020304" pitchFamily="18" charset="0"/>
              </a:rPr>
              <a:t> </a:t>
            </a:r>
            <a:r>
              <a:rPr lang="en-US" sz="2400" b="0" err="1">
                <a:solidFill>
                  <a:schemeClr val="tx1"/>
                </a:solidFill>
                <a:latin typeface="Times New Roman" panose="02020603050405020304" pitchFamily="18" charset="0"/>
                <a:cs typeface="Times New Roman" panose="02020603050405020304" pitchFamily="18" charset="0"/>
              </a:rPr>
              <a:t>cá</a:t>
            </a:r>
            <a:r>
              <a:rPr lang="en-US" sz="2400" b="0">
                <a:solidFill>
                  <a:schemeClr val="tx1"/>
                </a:solidFill>
                <a:latin typeface="Times New Roman" panose="02020603050405020304" pitchFamily="18" charset="0"/>
                <a:cs typeface="Times New Roman" panose="02020603050405020304" pitchFamily="18" charset="0"/>
              </a:rPr>
              <a:t> </a:t>
            </a:r>
            <a:r>
              <a:rPr lang="en-US" sz="2400" b="0" err="1">
                <a:solidFill>
                  <a:schemeClr val="tx1"/>
                </a:solidFill>
                <a:latin typeface="Times New Roman" panose="02020603050405020304" pitchFamily="18" charset="0"/>
                <a:cs typeface="Times New Roman" panose="02020603050405020304" pitchFamily="18" charset="0"/>
              </a:rPr>
              <a:t>nhân</a:t>
            </a:r>
            <a:r>
              <a:rPr lang="en-US" sz="2400" b="0">
                <a:solidFill>
                  <a:schemeClr val="tx1"/>
                </a:solidFill>
                <a:latin typeface="Times New Roman" panose="02020603050405020304" pitchFamily="18" charset="0"/>
                <a:cs typeface="Times New Roman" panose="02020603050405020304" pitchFamily="18" charset="0"/>
              </a:rPr>
              <a:t> </a:t>
            </a:r>
            <a:r>
              <a:rPr lang="en-US" sz="2400" b="0" err="1">
                <a:solidFill>
                  <a:schemeClr val="tx1"/>
                </a:solidFill>
                <a:latin typeface="Times New Roman" panose="02020603050405020304" pitchFamily="18" charset="0"/>
                <a:cs typeface="Times New Roman" panose="02020603050405020304" pitchFamily="18" charset="0"/>
              </a:rPr>
              <a:t>hoặc</a:t>
            </a:r>
            <a:r>
              <a:rPr lang="en-US" sz="2400" b="0">
                <a:solidFill>
                  <a:schemeClr val="tx1"/>
                </a:solidFill>
                <a:latin typeface="Times New Roman" panose="02020603050405020304" pitchFamily="18" charset="0"/>
                <a:cs typeface="Times New Roman" panose="02020603050405020304" pitchFamily="18" charset="0"/>
              </a:rPr>
              <a:t> </a:t>
            </a:r>
            <a:r>
              <a:rPr lang="en-US" sz="2400" b="0" err="1">
                <a:solidFill>
                  <a:schemeClr val="tx1"/>
                </a:solidFill>
                <a:latin typeface="Times New Roman" panose="02020603050405020304" pitchFamily="18" charset="0"/>
                <a:cs typeface="Times New Roman" panose="02020603050405020304" pitchFamily="18" charset="0"/>
              </a:rPr>
              <a:t>thiết</a:t>
            </a:r>
            <a:r>
              <a:rPr lang="en-US" sz="2400" b="0">
                <a:solidFill>
                  <a:schemeClr val="tx1"/>
                </a:solidFill>
                <a:latin typeface="Times New Roman" panose="02020603050405020304" pitchFamily="18" charset="0"/>
                <a:cs typeface="Times New Roman" panose="02020603050405020304" pitchFamily="18" charset="0"/>
              </a:rPr>
              <a:t> </a:t>
            </a:r>
            <a:r>
              <a:rPr lang="en-US" sz="2400" b="0" err="1">
                <a:solidFill>
                  <a:schemeClr val="tx1"/>
                </a:solidFill>
                <a:latin typeface="Times New Roman" panose="02020603050405020304" pitchFamily="18" charset="0"/>
                <a:cs typeface="Times New Roman" panose="02020603050405020304" pitchFamily="18" charset="0"/>
              </a:rPr>
              <a:t>bị</a:t>
            </a:r>
            <a:r>
              <a:rPr lang="en-US" sz="2400" b="0">
                <a:solidFill>
                  <a:schemeClr val="tx1"/>
                </a:solidFill>
                <a:latin typeface="Times New Roman" panose="02020603050405020304" pitchFamily="18" charset="0"/>
                <a:cs typeface="Times New Roman" panose="02020603050405020304" pitchFamily="18" charset="0"/>
              </a:rPr>
              <a:t> di </a:t>
            </a:r>
            <a:r>
              <a:rPr lang="en-US" sz="2400" b="0" err="1">
                <a:solidFill>
                  <a:schemeClr val="tx1"/>
                </a:solidFill>
                <a:latin typeface="Times New Roman" panose="02020603050405020304" pitchFamily="18" charset="0"/>
                <a:cs typeface="Times New Roman" panose="02020603050405020304" pitchFamily="18" charset="0"/>
              </a:rPr>
              <a:t>động</a:t>
            </a:r>
            <a:r>
              <a:rPr lang="en-US" sz="2400" b="0">
                <a:solidFill>
                  <a:schemeClr val="tx1"/>
                </a:solidFill>
                <a:latin typeface="Times New Roman" panose="02020603050405020304" pitchFamily="18" charset="0"/>
                <a:cs typeface="Times New Roman" panose="02020603050405020304" pitchFamily="18" charset="0"/>
              </a:rPr>
              <a:t> </a:t>
            </a:r>
            <a:r>
              <a:rPr lang="en-US" sz="2400" b="0" err="1">
                <a:solidFill>
                  <a:schemeClr val="tx1"/>
                </a:solidFill>
                <a:latin typeface="Times New Roman" panose="02020603050405020304" pitchFamily="18" charset="0"/>
                <a:cs typeface="Times New Roman" panose="02020603050405020304" pitchFamily="18" charset="0"/>
              </a:rPr>
              <a:t>thông</a:t>
            </a:r>
            <a:r>
              <a:rPr lang="en-US" sz="2400" b="0">
                <a:solidFill>
                  <a:schemeClr val="tx1"/>
                </a:solidFill>
                <a:latin typeface="Times New Roman" panose="02020603050405020304" pitchFamily="18" charset="0"/>
                <a:cs typeface="Times New Roman" panose="02020603050405020304" pitchFamily="18" charset="0"/>
              </a:rPr>
              <a:t> minh (Smartphone)</a:t>
            </a:r>
          </a:p>
        </p:txBody>
      </p:sp>
    </p:spTree>
    <p:extLst>
      <p:ext uri="{BB962C8B-B14F-4D97-AF65-F5344CB8AC3E}">
        <p14:creationId xmlns:p14="http://schemas.microsoft.com/office/powerpoint/2010/main" val="3334749329"/>
      </p:ext>
    </p:extLst>
  </p:cSld>
  <p:clrMapOvr>
    <a:masterClrMapping/>
  </p:clrMapOvr>
  <p:transition>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9"/>
          <p:cNvSpPr>
            <a:spLocks noChangeArrowheads="1"/>
          </p:cNvSpPr>
          <p:nvPr/>
        </p:nvSpPr>
        <p:spPr bwMode="white">
          <a:xfrm>
            <a:off x="3810000" y="685800"/>
            <a:ext cx="2854325" cy="457200"/>
          </a:xfrm>
          <a:prstGeom prst="rect">
            <a:avLst/>
          </a:prstGeom>
          <a:noFill/>
          <a:ln>
            <a:noFill/>
          </a:ln>
          <a:effectLst>
            <a:outerShdw dist="17961"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i="1">
                <a:solidFill>
                  <a:srgbClr val="D53700"/>
                </a:solidFill>
              </a:rPr>
              <a:t> </a:t>
            </a:r>
          </a:p>
        </p:txBody>
      </p:sp>
      <p:sp>
        <p:nvSpPr>
          <p:cNvPr id="6147" name="Rectangle 2"/>
          <p:cNvSpPr>
            <a:spLocks noGrp="1" noChangeArrowheads="1"/>
          </p:cNvSpPr>
          <p:nvPr>
            <p:ph type="title"/>
          </p:nvPr>
        </p:nvSpPr>
        <p:spPr>
          <a:xfrm>
            <a:off x="1600200" y="762000"/>
            <a:ext cx="6553200" cy="522288"/>
          </a:xfrm>
        </p:spPr>
        <p:txBody>
          <a:bodyPr wrap="square">
            <a:spAutoFit/>
          </a:bodyPr>
          <a:lstStyle/>
          <a:p>
            <a:pPr algn="ctr" eaLnBrk="1" hangingPunct="1"/>
            <a:r>
              <a:rPr lang="en-US" altLang="en-US" sz="2800">
                <a:latin typeface="Times New Roman" panose="02020603050405020304" pitchFamily="18" charset="0"/>
                <a:cs typeface="Times New Roman" panose="02020603050405020304" pitchFamily="18" charset="0"/>
              </a:rPr>
              <a:t>Ứng dụng VssID – Bảo hiểm xã hội số</a:t>
            </a:r>
            <a:endParaRPr lang="en-US" altLang="en-US" sz="2800"/>
          </a:p>
        </p:txBody>
      </p:sp>
      <p:grpSp>
        <p:nvGrpSpPr>
          <p:cNvPr id="6148" name="Group 17"/>
          <p:cNvGrpSpPr>
            <a:grpSpLocks/>
          </p:cNvGrpSpPr>
          <p:nvPr/>
        </p:nvGrpSpPr>
        <p:grpSpPr bwMode="auto">
          <a:xfrm>
            <a:off x="228600" y="5486400"/>
            <a:ext cx="8431213" cy="1025525"/>
            <a:chOff x="720" y="1392"/>
            <a:chExt cx="4058" cy="480"/>
          </a:xfrm>
        </p:grpSpPr>
        <p:sp>
          <p:nvSpPr>
            <p:cNvPr id="6175" name="AutoShape 18"/>
            <p:cNvSpPr>
              <a:spLocks noChangeArrowheads="1"/>
            </p:cNvSpPr>
            <p:nvPr/>
          </p:nvSpPr>
          <p:spPr bwMode="ltGray">
            <a:xfrm>
              <a:off x="720" y="1392"/>
              <a:ext cx="4058" cy="480"/>
            </a:xfrm>
            <a:prstGeom prst="roundRect">
              <a:avLst>
                <a:gd name="adj" fmla="val 1750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solidFill>
                  <a:srgbClr val="000000"/>
                </a:solidFill>
              </a:endParaRPr>
            </a:p>
          </p:txBody>
        </p:sp>
        <p:grpSp>
          <p:nvGrpSpPr>
            <p:cNvPr id="6176" name="Group 19"/>
            <p:cNvGrpSpPr>
              <a:grpSpLocks/>
            </p:cNvGrpSpPr>
            <p:nvPr/>
          </p:nvGrpSpPr>
          <p:grpSpPr bwMode="auto">
            <a:xfrm>
              <a:off x="730" y="1407"/>
              <a:ext cx="4043" cy="444"/>
              <a:chOff x="744" y="1407"/>
              <a:chExt cx="3988" cy="444"/>
            </a:xfrm>
          </p:grpSpPr>
          <p:sp>
            <p:nvSpPr>
              <p:cNvPr id="33" name="AutoShape 20"/>
              <p:cNvSpPr>
                <a:spLocks noChangeArrowheads="1"/>
              </p:cNvSpPr>
              <p:nvPr/>
            </p:nvSpPr>
            <p:spPr bwMode="ltGray">
              <a:xfrm>
                <a:off x="744" y="1736"/>
                <a:ext cx="3988" cy="115"/>
              </a:xfrm>
              <a:prstGeom prst="roundRect">
                <a:avLst>
                  <a:gd name="adj" fmla="val 50000"/>
                </a:avLst>
              </a:prstGeom>
              <a:gradFill rotWithShape="1">
                <a:gsLst>
                  <a:gs pos="0">
                    <a:schemeClr val="accent1">
                      <a:alpha val="0"/>
                    </a:schemeClr>
                  </a:gs>
                  <a:gs pos="100000">
                    <a:schemeClr val="accent1">
                      <a:gamma/>
                      <a:tint val="0"/>
                      <a:invGamma/>
                    </a:schemeClr>
                  </a:gs>
                </a:gsLst>
                <a:lin ang="5400000" scaled="1"/>
              </a:gradFill>
              <a:ln>
                <a:noFill/>
              </a:ln>
              <a:effectLst/>
            </p:spPr>
            <p:txBody>
              <a:bodyPr wrap="none" anchor="ctr"/>
              <a:lstStyle/>
              <a:p>
                <a:pPr eaLnBrk="1" hangingPunct="1">
                  <a:defRPr/>
                </a:pPr>
                <a:endParaRPr lang="vi-VN">
                  <a:solidFill>
                    <a:srgbClr val="000000"/>
                  </a:solidFill>
                  <a:latin typeface="Arial" panose="020B0604020202020204" pitchFamily="34" charset="0"/>
                </a:endParaRPr>
              </a:p>
            </p:txBody>
          </p:sp>
          <p:sp>
            <p:nvSpPr>
              <p:cNvPr id="34" name="AutoShape 21"/>
              <p:cNvSpPr>
                <a:spLocks noChangeArrowheads="1"/>
              </p:cNvSpPr>
              <p:nvPr/>
            </p:nvSpPr>
            <p:spPr bwMode="ltGray">
              <a:xfrm>
                <a:off x="744" y="1407"/>
                <a:ext cx="3988" cy="115"/>
              </a:xfrm>
              <a:prstGeom prst="roundRect">
                <a:avLst>
                  <a:gd name="adj" fmla="val 50000"/>
                </a:avLst>
              </a:prstGeom>
              <a:gradFill rotWithShape="1">
                <a:gsLst>
                  <a:gs pos="0">
                    <a:schemeClr val="accent1">
                      <a:gamma/>
                      <a:tint val="0"/>
                      <a:invGamma/>
                    </a:schemeClr>
                  </a:gs>
                  <a:gs pos="100000">
                    <a:schemeClr val="accent1">
                      <a:alpha val="0"/>
                    </a:schemeClr>
                  </a:gs>
                </a:gsLst>
                <a:lin ang="5400000" scaled="1"/>
              </a:gradFill>
              <a:ln>
                <a:noFill/>
              </a:ln>
              <a:effectLst/>
            </p:spPr>
            <p:txBody>
              <a:bodyPr wrap="none" anchor="ctr"/>
              <a:lstStyle/>
              <a:p>
                <a:pPr eaLnBrk="1" hangingPunct="1">
                  <a:defRPr/>
                </a:pPr>
                <a:endParaRPr lang="vi-VN">
                  <a:solidFill>
                    <a:srgbClr val="000000"/>
                  </a:solidFill>
                  <a:latin typeface="Arial" panose="020B0604020202020204" pitchFamily="34" charset="0"/>
                </a:endParaRPr>
              </a:p>
            </p:txBody>
          </p:sp>
        </p:grpSp>
      </p:grpSp>
      <p:pic>
        <p:nvPicPr>
          <p:cNvPr id="10" name="Picture 2" descr="VSS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6200"/>
            <a:ext cx="145891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ubtitle 1"/>
          <p:cNvSpPr txBox="1">
            <a:spLocks/>
          </p:cNvSpPr>
          <p:nvPr/>
        </p:nvSpPr>
        <p:spPr bwMode="auto">
          <a:xfrm>
            <a:off x="652463" y="1600200"/>
            <a:ext cx="7729537"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ts val="600"/>
              </a:spcBef>
              <a:spcAft>
                <a:spcPct val="0"/>
              </a:spcAft>
              <a:buClr>
                <a:schemeClr val="accent1"/>
              </a:buClr>
              <a:buSzPct val="70000"/>
              <a:buFont typeface="Wingdings" panose="05000000000000000000" pitchFamily="2" charset="2"/>
              <a:buNone/>
              <a:defRPr sz="1800" b="1" kern="1200">
                <a:solidFill>
                  <a:schemeClr val="tx2"/>
                </a:solidFill>
                <a:latin typeface="+mn-lt"/>
                <a:ea typeface="+mn-ea"/>
                <a:cs typeface="+mn-cs"/>
              </a:defRPr>
            </a:lvl1pPr>
            <a:lvl2pPr marL="457200" indent="0" algn="ctr" rtl="0" eaLnBrk="0" fontAlgn="base" hangingPunct="0">
              <a:spcBef>
                <a:spcPct val="20000"/>
              </a:spcBef>
              <a:spcAft>
                <a:spcPct val="0"/>
              </a:spcAft>
              <a:buClr>
                <a:schemeClr val="accent1"/>
              </a:buClr>
              <a:buSzPct val="80000"/>
              <a:buFont typeface="Wingdings 2" panose="05020102010507070707" pitchFamily="18" charset="2"/>
              <a:buNone/>
              <a:defRPr sz="2100" kern="1200">
                <a:solidFill>
                  <a:schemeClr val="tx1"/>
                </a:solidFill>
                <a:latin typeface="+mn-lt"/>
                <a:ea typeface="+mn-ea"/>
                <a:cs typeface="+mn-cs"/>
              </a:defRPr>
            </a:lvl2pPr>
            <a:lvl3pPr marL="914400" indent="0" algn="ctr" rtl="0" eaLnBrk="0" fontAlgn="base" hangingPunct="0">
              <a:spcBef>
                <a:spcPct val="20000"/>
              </a:spcBef>
              <a:spcAft>
                <a:spcPct val="0"/>
              </a:spcAft>
              <a:buClr>
                <a:srgbClr val="E0752F"/>
              </a:buClr>
              <a:buSzPct val="60000"/>
              <a:buFont typeface="Wingdings" panose="05000000000000000000" pitchFamily="2" charset="2"/>
              <a:buNone/>
              <a:defRPr sz="2400" kern="1200">
                <a:solidFill>
                  <a:schemeClr val="tx1"/>
                </a:solidFill>
                <a:latin typeface="+mn-lt"/>
                <a:ea typeface="+mn-ea"/>
                <a:cs typeface="+mn-cs"/>
              </a:defRPr>
            </a:lvl3pPr>
            <a:lvl4pPr marL="1371600" indent="0" algn="ctr" rtl="0" eaLnBrk="0" fontAlgn="base" hangingPunct="0">
              <a:spcBef>
                <a:spcPct val="20000"/>
              </a:spcBef>
              <a:spcAft>
                <a:spcPct val="0"/>
              </a:spcAft>
              <a:buClr>
                <a:srgbClr val="FEC3AE"/>
              </a:buClr>
              <a:buSzPct val="60000"/>
              <a:buFont typeface="Wingdings" panose="05000000000000000000" pitchFamily="2" charset="2"/>
              <a:buNone/>
              <a:defRPr sz="2000" kern="1200">
                <a:solidFill>
                  <a:schemeClr val="tx1"/>
                </a:solidFill>
                <a:latin typeface="+mn-lt"/>
                <a:ea typeface="+mn-ea"/>
                <a:cs typeface="+mn-cs"/>
              </a:defRPr>
            </a:lvl4pPr>
            <a:lvl5pPr marL="1828800" indent="0" algn="ctr" rtl="0" eaLnBrk="0" fontAlgn="base" hangingPunct="0">
              <a:spcBef>
                <a:spcPct val="20000"/>
              </a:spcBef>
              <a:spcAft>
                <a:spcPct val="0"/>
              </a:spcAft>
              <a:buClr>
                <a:srgbClr val="BDCAE9"/>
              </a:buClr>
              <a:buSzPct val="68000"/>
              <a:buFont typeface="Wingdings 2" panose="05020102010507070707" pitchFamily="18" charset="2"/>
              <a:buNone/>
              <a:defRPr sz="1600" kern="1200">
                <a:solidFill>
                  <a:schemeClr val="tx1"/>
                </a:solidFill>
                <a:latin typeface="+mn-lt"/>
                <a:ea typeface="+mn-ea"/>
                <a:cs typeface="+mn-cs"/>
              </a:defRPr>
            </a:lvl5pPr>
            <a:lvl6pPr marL="2286000" indent="0" algn="ctr" rtl="0" eaLnBrk="1" latinLnBrk="0" hangingPunct="1">
              <a:spcBef>
                <a:spcPct val="20000"/>
              </a:spcBef>
              <a:buClr>
                <a:schemeClr val="accent1"/>
              </a:buClr>
              <a:buNone/>
              <a:defRPr kumimoji="0" sz="1600" kern="1200">
                <a:solidFill>
                  <a:schemeClr val="tx2"/>
                </a:solidFill>
                <a:latin typeface="+mn-lt"/>
                <a:ea typeface="+mn-ea"/>
                <a:cs typeface="+mn-cs"/>
              </a:defRPr>
            </a:lvl6pPr>
            <a:lvl7pPr marL="2743200" indent="0" algn="ctr" rtl="0" eaLnBrk="1" latinLnBrk="0" hangingPunct="1">
              <a:spcBef>
                <a:spcPct val="20000"/>
              </a:spcBef>
              <a:buClr>
                <a:schemeClr val="accent1">
                  <a:tint val="60000"/>
                </a:schemeClr>
              </a:buClr>
              <a:buSzPct val="60000"/>
              <a:buFont typeface="Wingdings"/>
              <a:buNone/>
              <a:defRPr kumimoji="0" sz="1400" kern="1200" baseline="0">
                <a:solidFill>
                  <a:schemeClr val="tx2"/>
                </a:solidFill>
                <a:latin typeface="+mn-lt"/>
                <a:ea typeface="+mn-ea"/>
                <a:cs typeface="+mn-cs"/>
              </a:defRPr>
            </a:lvl7pPr>
            <a:lvl8pPr marL="3200400" indent="0" algn="ctr" rtl="0" eaLnBrk="1" latinLnBrk="0" hangingPunct="1">
              <a:spcBef>
                <a:spcPct val="20000"/>
              </a:spcBef>
              <a:buClr>
                <a:schemeClr val="accent2"/>
              </a:buClr>
              <a:buNone/>
              <a:defRPr kumimoji="0" sz="1400" kern="1200" cap="small" baseline="0">
                <a:solidFill>
                  <a:schemeClr val="tx2"/>
                </a:solidFill>
                <a:latin typeface="+mn-lt"/>
                <a:ea typeface="+mn-ea"/>
                <a:cs typeface="+mn-cs"/>
              </a:defRPr>
            </a:lvl8pPr>
            <a:lvl9pPr marL="3657600" indent="0" algn="ctr" rtl="0" eaLnBrk="1" latinLnBrk="0" hangingPunct="1">
              <a:spcBef>
                <a:spcPct val="20000"/>
              </a:spcBef>
              <a:buClr>
                <a:schemeClr val="accent1">
                  <a:shade val="75000"/>
                </a:schemeClr>
              </a:buClr>
              <a:buNone/>
              <a:defRPr kumimoji="0" sz="1400" kern="1200" baseline="0">
                <a:solidFill>
                  <a:schemeClr val="tx2"/>
                </a:solidFill>
                <a:latin typeface="+mn-lt"/>
                <a:ea typeface="+mn-ea"/>
                <a:cs typeface="+mn-cs"/>
              </a:defRPr>
            </a:lvl9pPr>
          </a:lstStyle>
          <a:p>
            <a:pPr algn="just"/>
            <a:r>
              <a:rPr lang="vi-VN" sz="2400" b="0" dirty="0">
                <a:solidFill>
                  <a:schemeClr val="tx1"/>
                </a:solidFill>
              </a:rPr>
              <a:t>Bảo hiểm xã hội số (</a:t>
            </a:r>
            <a:r>
              <a:rPr lang="vi-VN" sz="2400" dirty="0">
                <a:solidFill>
                  <a:schemeClr val="tx1"/>
                </a:solidFill>
              </a:rPr>
              <a:t>VssID</a:t>
            </a:r>
            <a:r>
              <a:rPr lang="vi-VN" sz="2400" b="0" dirty="0">
                <a:solidFill>
                  <a:schemeClr val="tx1"/>
                </a:solidFill>
              </a:rPr>
              <a:t>) là ứng dụng trên nền tảng thiết bị di động </a:t>
            </a:r>
            <a:r>
              <a:rPr lang="en-US" sz="2400" b="0" dirty="0" err="1">
                <a:solidFill>
                  <a:schemeClr val="tx1"/>
                </a:solidFill>
              </a:rPr>
              <a:t>thông</a:t>
            </a:r>
            <a:r>
              <a:rPr lang="en-US" sz="2400" b="0" dirty="0">
                <a:solidFill>
                  <a:schemeClr val="tx1"/>
                </a:solidFill>
              </a:rPr>
              <a:t> minh (smartphone) </a:t>
            </a:r>
            <a:r>
              <a:rPr lang="vi-VN" sz="2400" b="0" dirty="0">
                <a:solidFill>
                  <a:schemeClr val="tx1"/>
                </a:solidFill>
              </a:rPr>
              <a:t>của BHXH Việt Nam, giúp người tham gia BHXH, BHYT tiếp cận thông tin, thực hiện các dịch vụ công, từng bước thực hiện việc thay thế Sổ BHXH, Thẻ BHYT giấy</a:t>
            </a:r>
            <a:r>
              <a:rPr lang="en-US" sz="2400" b="0" dirty="0">
                <a:solidFill>
                  <a:schemeClr val="tx1"/>
                </a:solidFill>
              </a:rPr>
              <a:t>.</a:t>
            </a:r>
            <a:endParaRPr lang="en-US" sz="2400" b="0" dirty="0">
              <a:solidFill>
                <a:schemeClr val="tx1"/>
              </a:solidFill>
              <a:latin typeface="Times New Roman" panose="02020603050405020304" pitchFamily="18" charset="0"/>
              <a:cs typeface="Times New Roman" panose="02020603050405020304" pitchFamily="18" charset="0"/>
            </a:endParaRPr>
          </a:p>
        </p:txBody>
      </p:sp>
      <p:pic>
        <p:nvPicPr>
          <p:cNvPr id="1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37075" y="3592632"/>
            <a:ext cx="1939925" cy="3265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02244" y="3592632"/>
            <a:ext cx="1936956" cy="3265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a:stretch>
            <a:fillRect/>
          </a:stretch>
        </p:blipFill>
        <p:spPr>
          <a:xfrm>
            <a:off x="723839" y="3962400"/>
            <a:ext cx="1181161" cy="1181161"/>
          </a:xfrm>
          <a:prstGeom prst="rect">
            <a:avLst/>
          </a:prstGeom>
        </p:spPr>
      </p:pic>
      <p:pic>
        <p:nvPicPr>
          <p:cNvPr id="4" name="Picture 3"/>
          <p:cNvPicPr>
            <a:picLocks noChangeAspect="1"/>
          </p:cNvPicPr>
          <p:nvPr/>
        </p:nvPicPr>
        <p:blipFill>
          <a:blip r:embed="rId6"/>
          <a:stretch>
            <a:fillRect/>
          </a:stretch>
        </p:blipFill>
        <p:spPr>
          <a:xfrm>
            <a:off x="2590800" y="3962400"/>
            <a:ext cx="1187511" cy="1174810"/>
          </a:xfrm>
          <a:prstGeom prst="rect">
            <a:avLst/>
          </a:prstGeom>
        </p:spPr>
      </p:pic>
    </p:spTree>
    <p:extLst>
      <p:ext uri="{BB962C8B-B14F-4D97-AF65-F5344CB8AC3E}">
        <p14:creationId xmlns:p14="http://schemas.microsoft.com/office/powerpoint/2010/main" val="3324530001"/>
      </p:ext>
    </p:extLst>
  </p:cSld>
  <p:clrMapOvr>
    <a:masterClrMapping/>
  </p:clrMapOvr>
  <p:transition>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9"/>
          <p:cNvSpPr>
            <a:spLocks noChangeArrowheads="1"/>
          </p:cNvSpPr>
          <p:nvPr/>
        </p:nvSpPr>
        <p:spPr bwMode="white">
          <a:xfrm>
            <a:off x="3810000" y="685800"/>
            <a:ext cx="2854325" cy="457200"/>
          </a:xfrm>
          <a:prstGeom prst="rect">
            <a:avLst/>
          </a:prstGeom>
          <a:noFill/>
          <a:ln>
            <a:noFill/>
          </a:ln>
          <a:effectLst>
            <a:outerShdw dist="17961"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i="1">
                <a:solidFill>
                  <a:srgbClr val="D53700"/>
                </a:solidFill>
              </a:rPr>
              <a:t> </a:t>
            </a:r>
          </a:p>
        </p:txBody>
      </p:sp>
      <p:sp>
        <p:nvSpPr>
          <p:cNvPr id="6147" name="Rectangle 2"/>
          <p:cNvSpPr>
            <a:spLocks noGrp="1" noChangeArrowheads="1"/>
          </p:cNvSpPr>
          <p:nvPr>
            <p:ph type="title"/>
          </p:nvPr>
        </p:nvSpPr>
        <p:spPr>
          <a:xfrm>
            <a:off x="685800" y="557706"/>
            <a:ext cx="6553200" cy="522288"/>
          </a:xfrm>
        </p:spPr>
        <p:txBody>
          <a:bodyPr wrap="square">
            <a:spAutoFit/>
          </a:bodyPr>
          <a:lstStyle/>
          <a:p>
            <a:pPr algn="ctr" eaLnBrk="1" hangingPunct="1"/>
            <a:r>
              <a:rPr lang="en-US" altLang="en-US" sz="2800">
                <a:latin typeface="Times New Roman" panose="02020603050405020304" pitchFamily="18" charset="0"/>
                <a:cs typeface="Times New Roman" panose="02020603050405020304" pitchFamily="18" charset="0"/>
              </a:rPr>
              <a:t>Tiện ích trên Ứng dụng VssID</a:t>
            </a:r>
            <a:endParaRPr lang="en-US" altLang="en-US" sz="2800"/>
          </a:p>
        </p:txBody>
      </p:sp>
      <p:grpSp>
        <p:nvGrpSpPr>
          <p:cNvPr id="6148" name="Group 17"/>
          <p:cNvGrpSpPr>
            <a:grpSpLocks/>
          </p:cNvGrpSpPr>
          <p:nvPr/>
        </p:nvGrpSpPr>
        <p:grpSpPr bwMode="auto">
          <a:xfrm>
            <a:off x="228600" y="5486400"/>
            <a:ext cx="8431213" cy="1025525"/>
            <a:chOff x="720" y="1392"/>
            <a:chExt cx="4058" cy="480"/>
          </a:xfrm>
        </p:grpSpPr>
        <p:sp>
          <p:nvSpPr>
            <p:cNvPr id="6175" name="AutoShape 18"/>
            <p:cNvSpPr>
              <a:spLocks noChangeArrowheads="1"/>
            </p:cNvSpPr>
            <p:nvPr/>
          </p:nvSpPr>
          <p:spPr bwMode="ltGray">
            <a:xfrm>
              <a:off x="720" y="1392"/>
              <a:ext cx="4058" cy="480"/>
            </a:xfrm>
            <a:prstGeom prst="roundRect">
              <a:avLst>
                <a:gd name="adj" fmla="val 1750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solidFill>
                  <a:srgbClr val="000000"/>
                </a:solidFill>
              </a:endParaRPr>
            </a:p>
          </p:txBody>
        </p:sp>
        <p:grpSp>
          <p:nvGrpSpPr>
            <p:cNvPr id="6176" name="Group 19"/>
            <p:cNvGrpSpPr>
              <a:grpSpLocks/>
            </p:cNvGrpSpPr>
            <p:nvPr/>
          </p:nvGrpSpPr>
          <p:grpSpPr bwMode="auto">
            <a:xfrm>
              <a:off x="730" y="1407"/>
              <a:ext cx="4043" cy="444"/>
              <a:chOff x="744" y="1407"/>
              <a:chExt cx="3988" cy="444"/>
            </a:xfrm>
          </p:grpSpPr>
          <p:sp>
            <p:nvSpPr>
              <p:cNvPr id="33" name="AutoShape 20"/>
              <p:cNvSpPr>
                <a:spLocks noChangeArrowheads="1"/>
              </p:cNvSpPr>
              <p:nvPr/>
            </p:nvSpPr>
            <p:spPr bwMode="ltGray">
              <a:xfrm>
                <a:off x="744" y="1736"/>
                <a:ext cx="3988" cy="115"/>
              </a:xfrm>
              <a:prstGeom prst="roundRect">
                <a:avLst>
                  <a:gd name="adj" fmla="val 50000"/>
                </a:avLst>
              </a:prstGeom>
              <a:gradFill rotWithShape="1">
                <a:gsLst>
                  <a:gs pos="0">
                    <a:schemeClr val="accent1">
                      <a:alpha val="0"/>
                    </a:schemeClr>
                  </a:gs>
                  <a:gs pos="100000">
                    <a:schemeClr val="accent1">
                      <a:gamma/>
                      <a:tint val="0"/>
                      <a:invGamma/>
                    </a:schemeClr>
                  </a:gs>
                </a:gsLst>
                <a:lin ang="5400000" scaled="1"/>
              </a:gradFill>
              <a:ln>
                <a:noFill/>
              </a:ln>
              <a:effectLst/>
            </p:spPr>
            <p:txBody>
              <a:bodyPr wrap="none" anchor="ctr"/>
              <a:lstStyle/>
              <a:p>
                <a:pPr eaLnBrk="1" hangingPunct="1">
                  <a:defRPr/>
                </a:pPr>
                <a:endParaRPr lang="vi-VN">
                  <a:solidFill>
                    <a:srgbClr val="000000"/>
                  </a:solidFill>
                  <a:latin typeface="Arial" panose="020B0604020202020204" pitchFamily="34" charset="0"/>
                </a:endParaRPr>
              </a:p>
            </p:txBody>
          </p:sp>
          <p:sp>
            <p:nvSpPr>
              <p:cNvPr id="34" name="AutoShape 21"/>
              <p:cNvSpPr>
                <a:spLocks noChangeArrowheads="1"/>
              </p:cNvSpPr>
              <p:nvPr/>
            </p:nvSpPr>
            <p:spPr bwMode="ltGray">
              <a:xfrm>
                <a:off x="744" y="1407"/>
                <a:ext cx="3988" cy="115"/>
              </a:xfrm>
              <a:prstGeom prst="roundRect">
                <a:avLst>
                  <a:gd name="adj" fmla="val 50000"/>
                </a:avLst>
              </a:prstGeom>
              <a:gradFill rotWithShape="1">
                <a:gsLst>
                  <a:gs pos="0">
                    <a:schemeClr val="accent1">
                      <a:gamma/>
                      <a:tint val="0"/>
                      <a:invGamma/>
                    </a:schemeClr>
                  </a:gs>
                  <a:gs pos="100000">
                    <a:schemeClr val="accent1">
                      <a:alpha val="0"/>
                    </a:schemeClr>
                  </a:gs>
                </a:gsLst>
                <a:lin ang="5400000" scaled="1"/>
              </a:gradFill>
              <a:ln>
                <a:noFill/>
              </a:ln>
              <a:effectLst/>
            </p:spPr>
            <p:txBody>
              <a:bodyPr wrap="none" anchor="ctr"/>
              <a:lstStyle/>
              <a:p>
                <a:pPr eaLnBrk="1" hangingPunct="1">
                  <a:defRPr/>
                </a:pPr>
                <a:endParaRPr lang="vi-VN">
                  <a:solidFill>
                    <a:srgbClr val="000000"/>
                  </a:solidFill>
                  <a:latin typeface="Arial" panose="020B0604020202020204" pitchFamily="34" charset="0"/>
                </a:endParaRPr>
              </a:p>
            </p:txBody>
          </p:sp>
        </p:grpSp>
      </p:grpSp>
      <p:pic>
        <p:nvPicPr>
          <p:cNvPr id="10" name="Picture 2" descr="VSS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6200"/>
            <a:ext cx="145891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060801383"/>
      </p:ext>
    </p:extLst>
  </p:cSld>
  <p:clrMapOvr>
    <a:masterClrMapping/>
  </p:clrMapOvr>
  <p:transition>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Shape 93">
            <a:extLst>
              <a:ext uri="{FF2B5EF4-FFF2-40B4-BE49-F238E27FC236}">
                <a16:creationId xmlns:a16="http://schemas.microsoft.com/office/drawing/2014/main" id="{2E45BA2A-C81B-4F4E-83DC-A7B2098BE738}"/>
              </a:ext>
            </a:extLst>
          </p:cNvPr>
          <p:cNvSpPr/>
          <p:nvPr/>
        </p:nvSpPr>
        <p:spPr>
          <a:xfrm>
            <a:off x="-6927" y="543404"/>
            <a:ext cx="9144000" cy="365485"/>
          </a:xfrm>
          <a:prstGeom prst="rect">
            <a:avLst/>
          </a:prstGeom>
          <a:ln w="12700">
            <a:miter lim="400000"/>
          </a:ln>
          <a:extLst>
            <a:ext uri="{C572A759-6A51-4108-AA02-DFA0A04FC94B}">
              <ma14:wrappingTextBoxFlag xmlns="" xmlns:ma14="http://schemas.microsoft.com/office/mac/drawingml/2011/main" val="1"/>
            </a:ext>
          </a:extLst>
        </p:spPr>
        <p:txBody>
          <a:bodyPr wrap="square" lIns="38100" tIns="38100" rIns="38100" bIns="38100" anchor="ctr">
            <a:spAutoFit/>
          </a:bodyPr>
          <a:lstStyle>
            <a:lvl1pPr algn="l">
              <a:defRPr sz="2600">
                <a:solidFill>
                  <a:srgbClr val="3F3F3F"/>
                </a:solidFill>
                <a:latin typeface="PT Sans"/>
                <a:ea typeface="PT Sans"/>
                <a:cs typeface="PT Sans"/>
                <a:sym typeface="PT Sans"/>
              </a:defRPr>
            </a:lvl1pPr>
          </a:lstStyle>
          <a:p>
            <a:pPr algn="ctr" eaLnBrk="1" fontAlgn="auto" hangingPunct="1">
              <a:spcBef>
                <a:spcPts val="0"/>
              </a:spcBef>
              <a:spcAft>
                <a:spcPts val="0"/>
              </a:spcAft>
            </a:pPr>
            <a:r>
              <a:rPr lang="pt-BR" sz="1875" b="1" dirty="0">
                <a:latin typeface="Arial" panose="020B0604020202020204" pitchFamily="34" charset="0"/>
                <a:cs typeface="Arial" panose="020B0604020202020204" pitchFamily="34" charset="0"/>
              </a:rPr>
              <a:t>HƯỚNG DẪN CÀI ĐẶT ỨNG DỤNG VSSID TRÊN THIẾT BỊ DI ĐỘNG</a:t>
            </a:r>
          </a:p>
        </p:txBody>
      </p:sp>
      <p:sp>
        <p:nvSpPr>
          <p:cNvPr id="14" name="Shape 93">
            <a:extLst>
              <a:ext uri="{FF2B5EF4-FFF2-40B4-BE49-F238E27FC236}">
                <a16:creationId xmlns:a16="http://schemas.microsoft.com/office/drawing/2014/main" id="{EAC2AB37-037A-415E-ABB6-53310D427598}"/>
              </a:ext>
            </a:extLst>
          </p:cNvPr>
          <p:cNvSpPr/>
          <p:nvPr/>
        </p:nvSpPr>
        <p:spPr>
          <a:xfrm>
            <a:off x="7379790" y="2189990"/>
            <a:ext cx="1518857" cy="215444"/>
          </a:xfrm>
          <a:prstGeom prst="rect">
            <a:avLst/>
          </a:prstGeom>
          <a:ln w="12700">
            <a:miter lim="400000"/>
          </a:ln>
          <a:extLst>
            <a:ext uri="{C572A759-6A51-4108-AA02-DFA0A04FC94B}">
              <ma14:wrappingTextBoxFlag xmlns="" xmlns:ma14="http://schemas.microsoft.com/office/mac/drawingml/2011/main" val="1"/>
            </a:ext>
          </a:extLst>
        </p:spPr>
        <p:txBody>
          <a:bodyPr wrap="square" lIns="38100" tIns="38100" rIns="38100" bIns="38100" anchor="ctr">
            <a:spAutoFit/>
          </a:bodyPr>
          <a:lstStyle>
            <a:lvl1pPr algn="l">
              <a:defRPr sz="2600">
                <a:solidFill>
                  <a:srgbClr val="3F3F3F"/>
                </a:solidFill>
                <a:latin typeface="PT Sans"/>
                <a:ea typeface="PT Sans"/>
                <a:cs typeface="PT Sans"/>
                <a:sym typeface="PT Sans"/>
              </a:defRPr>
            </a:lvl1pPr>
          </a:lstStyle>
          <a:p>
            <a:pPr algn="ctr" eaLnBrk="1" fontAlgn="auto" hangingPunct="1">
              <a:spcBef>
                <a:spcPts val="0"/>
              </a:spcBef>
              <a:spcAft>
                <a:spcPts val="0"/>
              </a:spcAft>
            </a:pPr>
            <a:r>
              <a:rPr lang="pt-BR" sz="900" b="1">
                <a:latin typeface="Arial" panose="020B0604020202020204" pitchFamily="34" charset="0"/>
                <a:cs typeface="Arial" panose="020B0604020202020204" pitchFamily="34" charset="0"/>
              </a:rPr>
              <a:t>CH PLAY/GOOGLE PLAY</a:t>
            </a:r>
          </a:p>
        </p:txBody>
      </p:sp>
      <p:sp>
        <p:nvSpPr>
          <p:cNvPr id="17" name="Shape 93">
            <a:extLst>
              <a:ext uri="{FF2B5EF4-FFF2-40B4-BE49-F238E27FC236}">
                <a16:creationId xmlns:a16="http://schemas.microsoft.com/office/drawing/2014/main" id="{DFA9F046-0B1B-49FF-8EAC-3E473196FA1C}"/>
              </a:ext>
            </a:extLst>
          </p:cNvPr>
          <p:cNvSpPr/>
          <p:nvPr/>
        </p:nvSpPr>
        <p:spPr>
          <a:xfrm>
            <a:off x="7771404" y="3321279"/>
            <a:ext cx="758192" cy="215444"/>
          </a:xfrm>
          <a:prstGeom prst="rect">
            <a:avLst/>
          </a:prstGeom>
          <a:ln w="12700">
            <a:miter lim="400000"/>
          </a:ln>
          <a:extLst>
            <a:ext uri="{C572A759-6A51-4108-AA02-DFA0A04FC94B}">
              <ma14:wrappingTextBoxFlag xmlns="" xmlns:ma14="http://schemas.microsoft.com/office/mac/drawingml/2011/main" val="1"/>
            </a:ext>
          </a:extLst>
        </p:spPr>
        <p:txBody>
          <a:bodyPr wrap="square" lIns="38100" tIns="38100" rIns="38100" bIns="38100" anchor="ctr">
            <a:spAutoFit/>
          </a:bodyPr>
          <a:lstStyle>
            <a:lvl1pPr algn="l">
              <a:defRPr sz="2600">
                <a:solidFill>
                  <a:srgbClr val="3F3F3F"/>
                </a:solidFill>
                <a:latin typeface="PT Sans"/>
                <a:ea typeface="PT Sans"/>
                <a:cs typeface="PT Sans"/>
                <a:sym typeface="PT Sans"/>
              </a:defRPr>
            </a:lvl1pPr>
          </a:lstStyle>
          <a:p>
            <a:pPr algn="ctr" eaLnBrk="1" fontAlgn="auto" hangingPunct="1">
              <a:spcBef>
                <a:spcPts val="0"/>
              </a:spcBef>
              <a:spcAft>
                <a:spcPts val="0"/>
              </a:spcAft>
            </a:pPr>
            <a:r>
              <a:rPr lang="pt-BR" sz="900" b="1">
                <a:latin typeface="Arial" panose="020B0604020202020204" pitchFamily="34" charset="0"/>
                <a:cs typeface="Arial" panose="020B0604020202020204" pitchFamily="34" charset="0"/>
              </a:rPr>
              <a:t>APP STORE</a:t>
            </a:r>
          </a:p>
        </p:txBody>
      </p:sp>
      <p:sp>
        <p:nvSpPr>
          <p:cNvPr id="19" name="Shape 93">
            <a:extLst>
              <a:ext uri="{FF2B5EF4-FFF2-40B4-BE49-F238E27FC236}">
                <a16:creationId xmlns:a16="http://schemas.microsoft.com/office/drawing/2014/main" id="{A238DF4C-3F33-46E3-9E01-2BC2DC803149}"/>
              </a:ext>
            </a:extLst>
          </p:cNvPr>
          <p:cNvSpPr/>
          <p:nvPr/>
        </p:nvSpPr>
        <p:spPr>
          <a:xfrm>
            <a:off x="302363" y="5492546"/>
            <a:ext cx="6274706" cy="284693"/>
          </a:xfrm>
          <a:prstGeom prst="rect">
            <a:avLst/>
          </a:prstGeom>
          <a:ln w="12700">
            <a:miter lim="400000"/>
          </a:ln>
          <a:extLst>
            <a:ext uri="{C572A759-6A51-4108-AA02-DFA0A04FC94B}">
              <ma14:wrappingTextBoxFlag xmlns="" xmlns:ma14="http://schemas.microsoft.com/office/mac/drawingml/2011/main" val="1"/>
            </a:ext>
          </a:extLst>
        </p:spPr>
        <p:txBody>
          <a:bodyPr wrap="square" lIns="38100" tIns="38100" rIns="38100" bIns="38100" anchor="ctr">
            <a:spAutoFit/>
          </a:bodyPr>
          <a:lstStyle>
            <a:lvl1pPr algn="l">
              <a:defRPr sz="2600">
                <a:solidFill>
                  <a:srgbClr val="3F3F3F"/>
                </a:solidFill>
                <a:latin typeface="PT Sans"/>
                <a:ea typeface="PT Sans"/>
                <a:cs typeface="PT Sans"/>
                <a:sym typeface="PT Sans"/>
              </a:defRPr>
            </a:lvl1pPr>
          </a:lstStyle>
          <a:p>
            <a:pPr algn="just" eaLnBrk="1" fontAlgn="auto" hangingPunct="1">
              <a:spcBef>
                <a:spcPts val="0"/>
              </a:spcBef>
              <a:spcAft>
                <a:spcPts val="0"/>
              </a:spcAft>
            </a:pPr>
            <a:endParaRPr lang="pt-BR" sz="1350" b="1">
              <a:latin typeface="Arial" panose="020B0604020202020204" pitchFamily="34" charset="0"/>
              <a:cs typeface="Arial" panose="020B0604020202020204" pitchFamily="34" charset="0"/>
            </a:endParaRPr>
          </a:p>
        </p:txBody>
      </p:sp>
      <p:sp>
        <p:nvSpPr>
          <p:cNvPr id="11" name="Arrow: Right 10">
            <a:extLst>
              <a:ext uri="{FF2B5EF4-FFF2-40B4-BE49-F238E27FC236}">
                <a16:creationId xmlns:a16="http://schemas.microsoft.com/office/drawing/2014/main" id="{5B9CEFC1-F716-4D8C-B5A7-F2D1401ED4BC}"/>
              </a:ext>
            </a:extLst>
          </p:cNvPr>
          <p:cNvSpPr/>
          <p:nvPr/>
        </p:nvSpPr>
        <p:spPr>
          <a:xfrm>
            <a:off x="1654400" y="4177661"/>
            <a:ext cx="277685" cy="942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22" name="Arrow: Right 21">
            <a:extLst>
              <a:ext uri="{FF2B5EF4-FFF2-40B4-BE49-F238E27FC236}">
                <a16:creationId xmlns:a16="http://schemas.microsoft.com/office/drawing/2014/main" id="{B556C6E3-8A68-4C14-BD86-033FBB821CC8}"/>
              </a:ext>
            </a:extLst>
          </p:cNvPr>
          <p:cNvSpPr/>
          <p:nvPr/>
        </p:nvSpPr>
        <p:spPr>
          <a:xfrm rot="10800000">
            <a:off x="916443" y="3766637"/>
            <a:ext cx="277685" cy="942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26" name="Oval 25">
            <a:extLst>
              <a:ext uri="{FF2B5EF4-FFF2-40B4-BE49-F238E27FC236}">
                <a16:creationId xmlns:a16="http://schemas.microsoft.com/office/drawing/2014/main" id="{43C8F7CE-C593-4643-AB28-16644D0D8147}"/>
              </a:ext>
            </a:extLst>
          </p:cNvPr>
          <p:cNvSpPr/>
          <p:nvPr/>
        </p:nvSpPr>
        <p:spPr>
          <a:xfrm>
            <a:off x="5319943" y="5122435"/>
            <a:ext cx="672484" cy="61921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grpSp>
        <p:nvGrpSpPr>
          <p:cNvPr id="4" name="Group 3"/>
          <p:cNvGrpSpPr/>
          <p:nvPr/>
        </p:nvGrpSpPr>
        <p:grpSpPr>
          <a:xfrm>
            <a:off x="304800" y="1286948"/>
            <a:ext cx="8413290" cy="4656652"/>
            <a:chOff x="302363" y="1315579"/>
            <a:chExt cx="8413290" cy="4656652"/>
          </a:xfrm>
        </p:grpSpPr>
        <p:sp>
          <p:nvSpPr>
            <p:cNvPr id="7" name="Shape 93">
              <a:extLst>
                <a:ext uri="{FF2B5EF4-FFF2-40B4-BE49-F238E27FC236}">
                  <a16:creationId xmlns:a16="http://schemas.microsoft.com/office/drawing/2014/main" id="{6E8A9287-EC84-438C-B203-57638F986EBF}"/>
                </a:ext>
              </a:extLst>
            </p:cNvPr>
            <p:cNvSpPr/>
            <p:nvPr/>
          </p:nvSpPr>
          <p:spPr>
            <a:xfrm>
              <a:off x="302364" y="1436579"/>
              <a:ext cx="6274706" cy="972061"/>
            </a:xfrm>
            <a:prstGeom prst="rect">
              <a:avLst/>
            </a:prstGeom>
            <a:ln w="12700">
              <a:miter lim="400000"/>
            </a:ln>
            <a:extLst>
              <a:ext uri="{C572A759-6A51-4108-AA02-DFA0A04FC94B}">
                <ma14:wrappingTextBoxFlag xmlns="" xmlns:ma14="http://schemas.microsoft.com/office/mac/drawingml/2011/main" val="1"/>
              </a:ext>
            </a:extLst>
          </p:spPr>
          <p:txBody>
            <a:bodyPr wrap="square" lIns="38100" tIns="38100" rIns="38100" bIns="38100" anchor="ctr">
              <a:spAutoFit/>
            </a:bodyPr>
            <a:lstStyle>
              <a:lvl1pPr algn="l">
                <a:defRPr sz="2600">
                  <a:solidFill>
                    <a:srgbClr val="3F3F3F"/>
                  </a:solidFill>
                  <a:latin typeface="PT Sans"/>
                  <a:ea typeface="PT Sans"/>
                  <a:cs typeface="PT Sans"/>
                  <a:sym typeface="PT Sans"/>
                </a:defRPr>
              </a:lvl1pPr>
            </a:lstStyle>
            <a:p>
              <a:pPr algn="just" eaLnBrk="1" fontAlgn="auto" hangingPunct="1">
                <a:spcBef>
                  <a:spcPts val="0"/>
                </a:spcBef>
                <a:spcAft>
                  <a:spcPts val="0"/>
                </a:spcAft>
              </a:pPr>
              <a:r>
                <a:rPr lang="pt-BR" sz="1350" b="1">
                  <a:latin typeface="Arial" panose="020B0604020202020204" pitchFamily="34" charset="0"/>
                  <a:cs typeface="Arial" panose="020B0604020202020204" pitchFamily="34" charset="0"/>
                </a:rPr>
                <a:t>Bước 1: Tải ứng dụng VssID trên điện thoại thông minh</a:t>
              </a:r>
            </a:p>
            <a:p>
              <a:pPr algn="just" eaLnBrk="1" fontAlgn="auto" hangingPunct="1">
                <a:spcBef>
                  <a:spcPts val="450"/>
                </a:spcBef>
                <a:spcAft>
                  <a:spcPts val="0"/>
                </a:spcAft>
              </a:pPr>
              <a:r>
                <a:rPr lang="pt-BR" sz="1350" b="1">
                  <a:solidFill>
                    <a:srgbClr val="FF0000"/>
                  </a:solidFill>
                  <a:latin typeface="Arial" panose="020B0604020202020204" pitchFamily="34" charset="0"/>
                  <a:cs typeface="Arial" panose="020B0604020202020204" pitchFamily="34" charset="0"/>
                </a:rPr>
                <a:t>Đối với điện thoại Hệ điều hành Android từ Android 4.1 trở lên (các máy như Samsung, OPPO, SONY, ...): </a:t>
              </a:r>
            </a:p>
            <a:p>
              <a:pPr algn="just" eaLnBrk="1" fontAlgn="auto" hangingPunct="1">
                <a:spcBef>
                  <a:spcPts val="0"/>
                </a:spcBef>
                <a:spcAft>
                  <a:spcPts val="0"/>
                </a:spcAft>
              </a:pPr>
              <a:r>
                <a:rPr lang="pt-BR" sz="1350" b="1">
                  <a:solidFill>
                    <a:srgbClr val="FF0000"/>
                  </a:solidFill>
                  <a:latin typeface="Arial" panose="020B0604020202020204" pitchFamily="34" charset="0"/>
                  <a:cs typeface="Arial" panose="020B0604020202020204" pitchFamily="34" charset="0"/>
                </a:rPr>
                <a:t>Truy cập ứng dụng CH PLAY hoặc PLAY STORE như hình</a:t>
              </a:r>
            </a:p>
          </p:txBody>
        </p:sp>
        <p:sp>
          <p:nvSpPr>
            <p:cNvPr id="10" name="Shape 93">
              <a:extLst>
                <a:ext uri="{FF2B5EF4-FFF2-40B4-BE49-F238E27FC236}">
                  <a16:creationId xmlns:a16="http://schemas.microsoft.com/office/drawing/2014/main" id="{F0E711B0-12CE-4D00-920F-79AB58575962}"/>
                </a:ext>
              </a:extLst>
            </p:cNvPr>
            <p:cNvSpPr/>
            <p:nvPr/>
          </p:nvSpPr>
          <p:spPr>
            <a:xfrm>
              <a:off x="302363" y="2565142"/>
              <a:ext cx="6274706" cy="492443"/>
            </a:xfrm>
            <a:prstGeom prst="rect">
              <a:avLst/>
            </a:prstGeom>
            <a:ln w="12700">
              <a:miter lim="400000"/>
            </a:ln>
            <a:extLst>
              <a:ext uri="{C572A759-6A51-4108-AA02-DFA0A04FC94B}">
                <ma14:wrappingTextBoxFlag xmlns="" xmlns:ma14="http://schemas.microsoft.com/office/mac/drawingml/2011/main" val="1"/>
              </a:ext>
            </a:extLst>
          </p:spPr>
          <p:txBody>
            <a:bodyPr wrap="square" lIns="38100" tIns="38100" rIns="38100" bIns="38100" anchor="ctr">
              <a:spAutoFit/>
            </a:bodyPr>
            <a:lstStyle>
              <a:lvl1pPr algn="l">
                <a:defRPr sz="2600">
                  <a:solidFill>
                    <a:srgbClr val="3F3F3F"/>
                  </a:solidFill>
                  <a:latin typeface="PT Sans"/>
                  <a:ea typeface="PT Sans"/>
                  <a:cs typeface="PT Sans"/>
                  <a:sym typeface="PT Sans"/>
                </a:defRPr>
              </a:lvl1pPr>
            </a:lstStyle>
            <a:p>
              <a:pPr algn="just" eaLnBrk="1" fontAlgn="auto" hangingPunct="1">
                <a:spcBef>
                  <a:spcPts val="0"/>
                </a:spcBef>
                <a:spcAft>
                  <a:spcPts val="0"/>
                </a:spcAft>
              </a:pPr>
              <a:r>
                <a:rPr lang="pt-BR" sz="1350" b="1">
                  <a:solidFill>
                    <a:srgbClr val="FF0000"/>
                  </a:solidFill>
                  <a:latin typeface="Arial" panose="020B0604020202020204" pitchFamily="34" charset="0"/>
                  <a:cs typeface="Arial" panose="020B0604020202020204" pitchFamily="34" charset="0"/>
                </a:rPr>
                <a:t>Đối với các máy Hệ điều hành IOS từ 9.0 trở lên (các máy iPhone): Truy cập ứng dụng App Store như hình </a:t>
              </a:r>
            </a:p>
          </p:txBody>
        </p:sp>
        <p:pic>
          <p:nvPicPr>
            <p:cNvPr id="3" name="Picture 2">
              <a:extLst>
                <a:ext uri="{FF2B5EF4-FFF2-40B4-BE49-F238E27FC236}">
                  <a16:creationId xmlns:a16="http://schemas.microsoft.com/office/drawing/2014/main" id="{C7D2022B-FEDC-4E02-9B75-FB3CE88500DC}"/>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85347" y="1315579"/>
              <a:ext cx="1130306" cy="888098"/>
            </a:xfrm>
            <a:prstGeom prst="rect">
              <a:avLst/>
            </a:prstGeom>
          </p:spPr>
        </p:pic>
        <p:pic>
          <p:nvPicPr>
            <p:cNvPr id="5" name="Picture 4">
              <a:extLst>
                <a:ext uri="{FF2B5EF4-FFF2-40B4-BE49-F238E27FC236}">
                  <a16:creationId xmlns:a16="http://schemas.microsoft.com/office/drawing/2014/main" id="{F28FF9CA-5263-4A6C-80BB-DA7D07F980EE}"/>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48841" y="2467666"/>
              <a:ext cx="780755" cy="780755"/>
            </a:xfrm>
            <a:prstGeom prst="rect">
              <a:avLst/>
            </a:prstGeom>
          </p:spPr>
        </p:pic>
        <p:sp>
          <p:nvSpPr>
            <p:cNvPr id="18" name="Shape 93">
              <a:extLst>
                <a:ext uri="{FF2B5EF4-FFF2-40B4-BE49-F238E27FC236}">
                  <a16:creationId xmlns:a16="http://schemas.microsoft.com/office/drawing/2014/main" id="{D2958C72-07AB-4818-BFC9-9F6BEF6D27AA}"/>
                </a:ext>
              </a:extLst>
            </p:cNvPr>
            <p:cNvSpPr/>
            <p:nvPr/>
          </p:nvSpPr>
          <p:spPr>
            <a:xfrm>
              <a:off x="302363" y="3027081"/>
              <a:ext cx="6274706" cy="492443"/>
            </a:xfrm>
            <a:prstGeom prst="rect">
              <a:avLst/>
            </a:prstGeom>
            <a:ln w="12700">
              <a:miter lim="400000"/>
            </a:ln>
            <a:extLst>
              <a:ext uri="{C572A759-6A51-4108-AA02-DFA0A04FC94B}">
                <ma14:wrappingTextBoxFlag xmlns="" xmlns:ma14="http://schemas.microsoft.com/office/mac/drawingml/2011/main" val="1"/>
              </a:ext>
            </a:extLst>
          </p:spPr>
          <p:txBody>
            <a:bodyPr wrap="square" lIns="38100" tIns="38100" rIns="38100" bIns="38100" anchor="ctr">
              <a:spAutoFit/>
            </a:bodyPr>
            <a:lstStyle>
              <a:lvl1pPr algn="l">
                <a:defRPr sz="2600">
                  <a:solidFill>
                    <a:srgbClr val="3F3F3F"/>
                  </a:solidFill>
                  <a:latin typeface="PT Sans"/>
                  <a:ea typeface="PT Sans"/>
                  <a:cs typeface="PT Sans"/>
                  <a:sym typeface="PT Sans"/>
                </a:defRPr>
              </a:lvl1pPr>
            </a:lstStyle>
            <a:p>
              <a:pPr algn="just" eaLnBrk="1" fontAlgn="auto" hangingPunct="1">
                <a:spcBef>
                  <a:spcPts val="0"/>
                </a:spcBef>
                <a:spcAft>
                  <a:spcPts val="0"/>
                </a:spcAft>
              </a:pPr>
              <a:r>
                <a:rPr lang="pt-BR" sz="1350" b="1">
                  <a:latin typeface="Arial" panose="020B0604020202020204" pitchFamily="34" charset="0"/>
                  <a:cs typeface="Arial" panose="020B0604020202020204" pitchFamily="34" charset="0"/>
                </a:rPr>
                <a:t>Bước 2: Tìm ứng dụng theo ký tự “VSSID”</a:t>
              </a:r>
              <a:r>
                <a:rPr lang="en-US" sz="1350" b="1">
                  <a:latin typeface="Arial" panose="020B0604020202020204" pitchFamily="34" charset="0"/>
                  <a:cs typeface="Arial" panose="020B0604020202020204" pitchFamily="34" charset="0"/>
                </a:rPr>
                <a:t> </a:t>
              </a:r>
              <a:r>
                <a:rPr lang="en-US" sz="1350" b="1">
                  <a:latin typeface="Arial" panose="020B0604020202020204" pitchFamily="34" charset="0"/>
                  <a:cs typeface="Arial" panose="020B0604020202020204" pitchFamily="34" charset="0"/>
                  <a:sym typeface="Wingdings" panose="05000000000000000000" pitchFamily="2" charset="2"/>
                </a:rPr>
                <a:t> </a:t>
              </a:r>
              <a:r>
                <a:rPr lang="vi-VN" sz="1350" b="1">
                  <a:latin typeface="Arial" panose="020B0604020202020204" pitchFamily="34" charset="0"/>
                  <a:cs typeface="Arial" panose="020B0604020202020204" pitchFamily="34" charset="0"/>
                </a:rPr>
                <a:t>Ấn vào nút “Cài đặt” hoặc “Nhận”</a:t>
              </a:r>
              <a:r>
                <a:rPr lang="en-US" sz="1350" b="1">
                  <a:latin typeface="Arial" panose="020B0604020202020204" pitchFamily="34" charset="0"/>
                  <a:cs typeface="Arial" panose="020B0604020202020204" pitchFamily="34" charset="0"/>
                </a:rPr>
                <a:t> </a:t>
              </a:r>
              <a:r>
                <a:rPr lang="en-US" sz="1350" b="1">
                  <a:latin typeface="Arial" panose="020B0604020202020204" pitchFamily="34" charset="0"/>
                  <a:cs typeface="Arial" panose="020B0604020202020204" pitchFamily="34" charset="0"/>
                  <a:sym typeface="Wingdings" panose="05000000000000000000" pitchFamily="2" charset="2"/>
                </a:rPr>
                <a:t> </a:t>
              </a:r>
              <a:r>
                <a:rPr lang="vi-VN" sz="1350" b="1">
                  <a:latin typeface="Arial" panose="020B0604020202020204" pitchFamily="34" charset="0"/>
                  <a:cs typeface="Arial" panose="020B0604020202020204" pitchFamily="34" charset="0"/>
                </a:rPr>
                <a:t>Cài đặt xong ứng dụng VssID</a:t>
              </a:r>
              <a:endParaRPr lang="pt-BR" sz="1350" b="1">
                <a:latin typeface="Arial" panose="020B0604020202020204" pitchFamily="34" charset="0"/>
                <a:cs typeface="Arial" panose="020B0604020202020204" pitchFamily="34" charset="0"/>
              </a:endParaRPr>
            </a:p>
          </p:txBody>
        </p:sp>
        <p:sp>
          <p:nvSpPr>
            <p:cNvPr id="2" name="Arrow: Right 1">
              <a:extLst>
                <a:ext uri="{FF2B5EF4-FFF2-40B4-BE49-F238E27FC236}">
                  <a16:creationId xmlns:a16="http://schemas.microsoft.com/office/drawing/2014/main" id="{5D3BA400-4113-4897-B311-344C855B1FEC}"/>
                </a:ext>
              </a:extLst>
            </p:cNvPr>
            <p:cNvSpPr/>
            <p:nvPr/>
          </p:nvSpPr>
          <p:spPr>
            <a:xfrm>
              <a:off x="6904608" y="1701944"/>
              <a:ext cx="760664" cy="259672"/>
            </a:xfrm>
            <a:prstGeom prst="right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13" name="Arrow: Right 12">
              <a:extLst>
                <a:ext uri="{FF2B5EF4-FFF2-40B4-BE49-F238E27FC236}">
                  <a16:creationId xmlns:a16="http://schemas.microsoft.com/office/drawing/2014/main" id="{1FB6AE5B-0C7F-4EBD-9C63-0BE18DF64A66}"/>
                </a:ext>
              </a:extLst>
            </p:cNvPr>
            <p:cNvSpPr/>
            <p:nvPr/>
          </p:nvSpPr>
          <p:spPr>
            <a:xfrm>
              <a:off x="6904607" y="2681898"/>
              <a:ext cx="760664" cy="259672"/>
            </a:xfrm>
            <a:prstGeom prst="right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pic>
          <p:nvPicPr>
            <p:cNvPr id="8" name="Picture 7">
              <a:extLst>
                <a:ext uri="{FF2B5EF4-FFF2-40B4-BE49-F238E27FC236}">
                  <a16:creationId xmlns:a16="http://schemas.microsoft.com/office/drawing/2014/main" id="{9BE303F1-3365-4284-8FE5-9B074F4045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2363" y="3536722"/>
              <a:ext cx="2227774" cy="2435509"/>
            </a:xfrm>
            <a:prstGeom prst="rect">
              <a:avLst/>
            </a:prstGeom>
          </p:spPr>
        </p:pic>
        <p:sp>
          <p:nvSpPr>
            <p:cNvPr id="23" name="Arrow: Right 22">
              <a:extLst>
                <a:ext uri="{FF2B5EF4-FFF2-40B4-BE49-F238E27FC236}">
                  <a16:creationId xmlns:a16="http://schemas.microsoft.com/office/drawing/2014/main" id="{69870860-C2FB-4AD4-8F62-5B246FEE828A}"/>
                </a:ext>
              </a:extLst>
            </p:cNvPr>
            <p:cNvSpPr/>
            <p:nvPr/>
          </p:nvSpPr>
          <p:spPr>
            <a:xfrm>
              <a:off x="2683879" y="4453941"/>
              <a:ext cx="1054400" cy="2846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pic>
          <p:nvPicPr>
            <p:cNvPr id="25" name="Picture 24">
              <a:extLst>
                <a:ext uri="{FF2B5EF4-FFF2-40B4-BE49-F238E27FC236}">
                  <a16:creationId xmlns:a16="http://schemas.microsoft.com/office/drawing/2014/main" id="{9FE423BA-585B-42E7-A303-913AD9639D0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92022" y="3600576"/>
              <a:ext cx="3299128" cy="2276118"/>
            </a:xfrm>
            <a:prstGeom prst="rect">
              <a:avLst/>
            </a:prstGeom>
          </p:spPr>
        </p:pic>
        <p:sp>
          <p:nvSpPr>
            <p:cNvPr id="27" name="Rectangle 26">
              <a:extLst>
                <a:ext uri="{FF2B5EF4-FFF2-40B4-BE49-F238E27FC236}">
                  <a16:creationId xmlns:a16="http://schemas.microsoft.com/office/drawing/2014/main" id="{488849FA-0705-4CC9-A4FC-B5476D113095}"/>
                </a:ext>
              </a:extLst>
            </p:cNvPr>
            <p:cNvSpPr/>
            <p:nvPr/>
          </p:nvSpPr>
          <p:spPr>
            <a:xfrm>
              <a:off x="6212150" y="5051949"/>
              <a:ext cx="1559254" cy="738558"/>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eaLnBrk="1" fontAlgn="auto" hangingPunct="1">
                <a:spcBef>
                  <a:spcPts val="0"/>
                </a:spcBef>
                <a:spcAft>
                  <a:spcPts val="0"/>
                </a:spcAft>
              </a:pPr>
              <a:r>
                <a:rPr lang="en-US" sz="1125">
                  <a:ln w="0"/>
                  <a:solidFill>
                    <a:srgbClr val="4472C4"/>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Sau khi cài đặt xong, trên màn hình sẽ có </a:t>
              </a:r>
            </a:p>
            <a:p>
              <a:pPr algn="ctr" eaLnBrk="1" fontAlgn="auto" hangingPunct="1">
                <a:spcBef>
                  <a:spcPts val="0"/>
                </a:spcBef>
                <a:spcAft>
                  <a:spcPts val="0"/>
                </a:spcAft>
              </a:pPr>
              <a:r>
                <a:rPr lang="en-US" sz="1125">
                  <a:ln w="0"/>
                  <a:solidFill>
                    <a:srgbClr val="4472C4"/>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ứng dụng VssID</a:t>
              </a:r>
            </a:p>
          </p:txBody>
        </p:sp>
      </p:grpSp>
    </p:spTree>
    <p:extLst>
      <p:ext uri="{BB962C8B-B14F-4D97-AF65-F5344CB8AC3E}">
        <p14:creationId xmlns:p14="http://schemas.microsoft.com/office/powerpoint/2010/main" val="1629560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afterEffect">
                                  <p:stCondLst>
                                    <p:cond delay="0"/>
                                  </p:stCondLst>
                                  <p:endCondLst>
                                    <p:cond evt="onNext" delay="0">
                                      <p:tgtEl>
                                        <p:sldTgt/>
                                      </p:tgtEl>
                                    </p:cond>
                                  </p:endCondLst>
                                  <p:childTnLst>
                                    <p:animClr clrSpc="rgb" dir="cw">
                                      <p:cBhvr override="childStyle">
                                        <p:cTn id="6" dur="500" autoRev="1" fill="remove"/>
                                        <p:tgtEl>
                                          <p:spTgt spid="11"/>
                                        </p:tgtEl>
                                        <p:attrNameLst>
                                          <p:attrName>style.color</p:attrName>
                                        </p:attrNameLst>
                                      </p:cBhvr>
                                      <p:to>
                                        <a:schemeClr val="bg1"/>
                                      </p:to>
                                    </p:animClr>
                                    <p:animClr clrSpc="rgb" dir="cw">
                                      <p:cBhvr>
                                        <p:cTn id="7" dur="500" autoRev="1" fill="remove"/>
                                        <p:tgtEl>
                                          <p:spTgt spid="11"/>
                                        </p:tgtEl>
                                        <p:attrNameLst>
                                          <p:attrName>fillcolor</p:attrName>
                                        </p:attrNameLst>
                                      </p:cBhvr>
                                      <p:to>
                                        <a:schemeClr val="bg1"/>
                                      </p:to>
                                    </p:animClr>
                                    <p:set>
                                      <p:cBhvr>
                                        <p:cTn id="8" dur="500" autoRev="1" fill="remove"/>
                                        <p:tgtEl>
                                          <p:spTgt spid="11"/>
                                        </p:tgtEl>
                                        <p:attrNameLst>
                                          <p:attrName>fill.type</p:attrName>
                                        </p:attrNameLst>
                                      </p:cBhvr>
                                      <p:to>
                                        <p:strVal val="solid"/>
                                      </p:to>
                                    </p:set>
                                    <p:set>
                                      <p:cBhvr>
                                        <p:cTn id="9" dur="500" autoRev="1" fill="remove"/>
                                        <p:tgtEl>
                                          <p:spTgt spid="11"/>
                                        </p:tgtEl>
                                        <p:attrNameLst>
                                          <p:attrName>fill.on</p:attrName>
                                        </p:attrNameLst>
                                      </p:cBhvr>
                                      <p:to>
                                        <p:strVal val="true"/>
                                      </p:to>
                                    </p:set>
                                  </p:childTnLst>
                                </p:cTn>
                              </p:par>
                              <p:par>
                                <p:cTn id="10" presetID="27" presetClass="emph" presetSubtype="0" repeatCount="indefinite" fill="remove" grpId="0" nodeType="withEffect">
                                  <p:stCondLst>
                                    <p:cond delay="0"/>
                                  </p:stCondLst>
                                  <p:endCondLst>
                                    <p:cond evt="onNext" delay="0">
                                      <p:tgtEl>
                                        <p:sldTgt/>
                                      </p:tgtEl>
                                    </p:cond>
                                  </p:endCondLst>
                                  <p:childTnLst>
                                    <p:animClr clrSpc="rgb" dir="cw">
                                      <p:cBhvr override="childStyle">
                                        <p:cTn id="11" dur="500" autoRev="1" fill="remove"/>
                                        <p:tgtEl>
                                          <p:spTgt spid="22"/>
                                        </p:tgtEl>
                                        <p:attrNameLst>
                                          <p:attrName>style.color</p:attrName>
                                        </p:attrNameLst>
                                      </p:cBhvr>
                                      <p:to>
                                        <a:schemeClr val="bg1"/>
                                      </p:to>
                                    </p:animClr>
                                    <p:animClr clrSpc="rgb" dir="cw">
                                      <p:cBhvr>
                                        <p:cTn id="12" dur="500" autoRev="1" fill="remove"/>
                                        <p:tgtEl>
                                          <p:spTgt spid="22"/>
                                        </p:tgtEl>
                                        <p:attrNameLst>
                                          <p:attrName>fillcolor</p:attrName>
                                        </p:attrNameLst>
                                      </p:cBhvr>
                                      <p:to>
                                        <a:schemeClr val="bg1"/>
                                      </p:to>
                                    </p:animClr>
                                    <p:set>
                                      <p:cBhvr>
                                        <p:cTn id="13" dur="500" autoRev="1" fill="remove"/>
                                        <p:tgtEl>
                                          <p:spTgt spid="22"/>
                                        </p:tgtEl>
                                        <p:attrNameLst>
                                          <p:attrName>fill.type</p:attrName>
                                        </p:attrNameLst>
                                      </p:cBhvr>
                                      <p:to>
                                        <p:strVal val="solid"/>
                                      </p:to>
                                    </p:set>
                                    <p:set>
                                      <p:cBhvr>
                                        <p:cTn id="14" dur="500" autoRev="1" fill="remove"/>
                                        <p:tgtEl>
                                          <p:spTgt spid="2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3664" y="0"/>
            <a:ext cx="3276672" cy="6858000"/>
          </a:xfrm>
          <a:prstGeom prst="rect">
            <a:avLst/>
          </a:prstGeom>
        </p:spPr>
      </p:pic>
    </p:spTree>
    <p:extLst>
      <p:ext uri="{BB962C8B-B14F-4D97-AF65-F5344CB8AC3E}">
        <p14:creationId xmlns:p14="http://schemas.microsoft.com/office/powerpoint/2010/main" val="2973715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3363" y="0"/>
            <a:ext cx="3277274" cy="6858000"/>
          </a:xfrm>
          <a:prstGeom prst="rect">
            <a:avLst/>
          </a:prstGeom>
        </p:spPr>
      </p:pic>
    </p:spTree>
    <p:extLst>
      <p:ext uri="{BB962C8B-B14F-4D97-AF65-F5344CB8AC3E}">
        <p14:creationId xmlns:p14="http://schemas.microsoft.com/office/powerpoint/2010/main" val="243504753"/>
      </p:ext>
    </p:extLst>
  </p:cSld>
  <p:clrMapOvr>
    <a:masterClrMapping/>
  </p:clrMapOvr>
</p:sld>
</file>

<file path=ppt/theme/theme1.xml><?xml version="1.0" encoding="utf-8"?>
<a:theme xmlns:a="http://schemas.openxmlformats.org/drawingml/2006/main" name="576TGp_report_light">
  <a:themeElements>
    <a:clrScheme name="576TGp_report_light 1">
      <a:dk1>
        <a:srgbClr val="000000"/>
      </a:dk1>
      <a:lt1>
        <a:srgbClr val="B4E3EE"/>
      </a:lt1>
      <a:dk2>
        <a:srgbClr val="189180"/>
      </a:dk2>
      <a:lt2>
        <a:srgbClr val="808080"/>
      </a:lt2>
      <a:accent1>
        <a:srgbClr val="FF7F00"/>
      </a:accent1>
      <a:accent2>
        <a:srgbClr val="B3DC27"/>
      </a:accent2>
      <a:accent3>
        <a:srgbClr val="D6EFF5"/>
      </a:accent3>
      <a:accent4>
        <a:srgbClr val="000000"/>
      </a:accent4>
      <a:accent5>
        <a:srgbClr val="FFC0AA"/>
      </a:accent5>
      <a:accent6>
        <a:srgbClr val="A2C722"/>
      </a:accent6>
      <a:hlink>
        <a:srgbClr val="6FB9D7"/>
      </a:hlink>
      <a:folHlink>
        <a:srgbClr val="F93D17"/>
      </a:folHlink>
    </a:clrScheme>
    <a:fontScheme name="576TGp_report_ligh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576TGp_report_light 1">
        <a:dk1>
          <a:srgbClr val="000000"/>
        </a:dk1>
        <a:lt1>
          <a:srgbClr val="B4E3EE"/>
        </a:lt1>
        <a:dk2>
          <a:srgbClr val="189180"/>
        </a:dk2>
        <a:lt2>
          <a:srgbClr val="808080"/>
        </a:lt2>
        <a:accent1>
          <a:srgbClr val="FF7F00"/>
        </a:accent1>
        <a:accent2>
          <a:srgbClr val="B3DC27"/>
        </a:accent2>
        <a:accent3>
          <a:srgbClr val="D6EFF5"/>
        </a:accent3>
        <a:accent4>
          <a:srgbClr val="000000"/>
        </a:accent4>
        <a:accent5>
          <a:srgbClr val="FFC0AA"/>
        </a:accent5>
        <a:accent6>
          <a:srgbClr val="A2C722"/>
        </a:accent6>
        <a:hlink>
          <a:srgbClr val="6FB9D7"/>
        </a:hlink>
        <a:folHlink>
          <a:srgbClr val="F93D17"/>
        </a:folHlink>
      </a:clrScheme>
      <a:clrMap bg1="lt1" tx1="dk1" bg2="lt2" tx2="dk2" accent1="accent1" accent2="accent2" accent3="accent3" accent4="accent4" accent5="accent5" accent6="accent6" hlink="hlink" folHlink="folHlink"/>
    </a:extraClrScheme>
    <a:extraClrScheme>
      <a:clrScheme name="576TGp_report_light 2">
        <a:dk1>
          <a:srgbClr val="000000"/>
        </a:dk1>
        <a:lt1>
          <a:srgbClr val="FEE384"/>
        </a:lt1>
        <a:dk2>
          <a:srgbClr val="FD8334"/>
        </a:dk2>
        <a:lt2>
          <a:srgbClr val="808080"/>
        </a:lt2>
        <a:accent1>
          <a:srgbClr val="F98EB2"/>
        </a:accent1>
        <a:accent2>
          <a:srgbClr val="FCB43E"/>
        </a:accent2>
        <a:accent3>
          <a:srgbClr val="FEEFC2"/>
        </a:accent3>
        <a:accent4>
          <a:srgbClr val="000000"/>
        </a:accent4>
        <a:accent5>
          <a:srgbClr val="FBC6D5"/>
        </a:accent5>
        <a:accent6>
          <a:srgbClr val="E4A337"/>
        </a:accent6>
        <a:hlink>
          <a:srgbClr val="FA6D73"/>
        </a:hlink>
        <a:folHlink>
          <a:srgbClr val="D264C5"/>
        </a:folHlink>
      </a:clrScheme>
      <a:clrMap bg1="lt1" tx1="dk1" bg2="lt2" tx2="dk2" accent1="accent1" accent2="accent2" accent3="accent3" accent4="accent4" accent5="accent5" accent6="accent6" hlink="hlink" folHlink="folHlink"/>
    </a:extraClrScheme>
    <a:extraClrScheme>
      <a:clrScheme name="576TGp_report_light 3">
        <a:dk1>
          <a:srgbClr val="000000"/>
        </a:dk1>
        <a:lt1>
          <a:srgbClr val="D4E1EE"/>
        </a:lt1>
        <a:dk2>
          <a:srgbClr val="2F84AF"/>
        </a:dk2>
        <a:lt2>
          <a:srgbClr val="808080"/>
        </a:lt2>
        <a:accent1>
          <a:srgbClr val="9899C1"/>
        </a:accent1>
        <a:accent2>
          <a:srgbClr val="4BBAC3"/>
        </a:accent2>
        <a:accent3>
          <a:srgbClr val="E6EEF5"/>
        </a:accent3>
        <a:accent4>
          <a:srgbClr val="000000"/>
        </a:accent4>
        <a:accent5>
          <a:srgbClr val="CACADD"/>
        </a:accent5>
        <a:accent6>
          <a:srgbClr val="43A8B0"/>
        </a:accent6>
        <a:hlink>
          <a:srgbClr val="7AC5B9"/>
        </a:hlink>
        <a:folHlink>
          <a:srgbClr val="719FC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5784</TotalTime>
  <Words>888</Words>
  <Application>Microsoft Office PowerPoint</Application>
  <PresentationFormat>On-screen Show (4:3)</PresentationFormat>
  <Paragraphs>55</Paragraphs>
  <Slides>27</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Arial</vt:lpstr>
      <vt:lpstr>Arial Black</vt:lpstr>
      <vt:lpstr>Calibri</vt:lpstr>
      <vt:lpstr>Calibri Light</vt:lpstr>
      <vt:lpstr>Times New Roman</vt:lpstr>
      <vt:lpstr>Wingdings</vt:lpstr>
      <vt:lpstr>576TGp_report_light</vt:lpstr>
      <vt:lpstr>Office Theme</vt:lpstr>
      <vt:lpstr>      BẢO HIỂM XÃ HỘI THÀNH PHỐ HÀ NỘI BẢO HIỂM XÃ HỘI QUẬN LONG BIÊN </vt:lpstr>
      <vt:lpstr>Căn cứ pháp lý</vt:lpstr>
      <vt:lpstr>Căn cứ pháp lý</vt:lpstr>
      <vt:lpstr>Dịch vụ công trực tuyến là gì ?</vt:lpstr>
      <vt:lpstr>Ứng dụng VssID – Bảo hiểm xã hội số</vt:lpstr>
      <vt:lpstr>Tiện ích trên Ứng dụng VssID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Sử dụng ứng dụng VssID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Đề nghị đơn vị sử dụng lao động:</vt:lpstr>
      <vt:lpstr>PowerPoint Presentation</vt:lpstr>
    </vt:vector>
  </TitlesOfParts>
  <Company>BHXH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Cao Tien Dung</dc:creator>
  <cp:lastModifiedBy>BHXH2019</cp:lastModifiedBy>
  <cp:revision>578</cp:revision>
  <cp:lastPrinted>2015-05-08T03:34:29Z</cp:lastPrinted>
  <dcterms:created xsi:type="dcterms:W3CDTF">2011-12-26T15:33:30Z</dcterms:created>
  <dcterms:modified xsi:type="dcterms:W3CDTF">2021-03-24T04:13:59Z</dcterms:modified>
</cp:coreProperties>
</file>