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theme/themeOverride4.xml" ContentType="application/vnd.openxmlformats-officedocument.themeOverride+xml"/>
  <Override PartName="/ppt/notesSlides/notesSlide1.xml" ContentType="application/vnd.openxmlformats-officedocument.presentationml.notesSlide+xml"/>
  <Override PartName="/ppt/theme/themeOverride5.xml" ContentType="application/vnd.openxmlformats-officedocument.themeOverride+xml"/>
  <Override PartName="/ppt/theme/themeOverride6.xml" ContentType="application/vnd.openxmlformats-officedocument.themeOverr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theme/themeOverride7.xml" ContentType="application/vnd.openxmlformats-officedocument.themeOverride+xml"/>
  <Override PartName="/ppt/theme/themeOverride8.xml" ContentType="application/vnd.openxmlformats-officedocument.themeOverride+xml"/>
  <Override PartName="/ppt/theme/themeOverride9.xml" ContentType="application/vnd.openxmlformats-officedocument.themeOverride+xml"/>
  <Override PartName="/ppt/theme/themeOverride10.xml" ContentType="application/vnd.openxmlformats-officedocument.themeOverride+xml"/>
  <Override PartName="/ppt/theme/themeOverride11.xml" ContentType="application/vnd.openxmlformats-officedocument.themeOverr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theme/themeOverride12.xml" ContentType="application/vnd.openxmlformats-officedocument.themeOverride+xml"/>
  <Override PartName="/ppt/theme/themeOverride13.xml" ContentType="application/vnd.openxmlformats-officedocument.themeOverride+xml"/>
  <Override PartName="/ppt/theme/themeOverride14.xml" ContentType="application/vnd.openxmlformats-officedocument.themeOverr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3" r:id="rId3"/>
  </p:sldMasterIdLst>
  <p:notesMasterIdLst>
    <p:notesMasterId r:id="rId33"/>
  </p:notesMasterIdLst>
  <p:sldIdLst>
    <p:sldId id="270" r:id="rId4"/>
    <p:sldId id="277" r:id="rId5"/>
    <p:sldId id="282" r:id="rId6"/>
    <p:sldId id="283" r:id="rId7"/>
    <p:sldId id="284" r:id="rId8"/>
    <p:sldId id="285" r:id="rId9"/>
    <p:sldId id="296" r:id="rId10"/>
    <p:sldId id="294" r:id="rId11"/>
    <p:sldId id="256" r:id="rId12"/>
    <p:sldId id="263" r:id="rId13"/>
    <p:sldId id="261" r:id="rId14"/>
    <p:sldId id="287" r:id="rId15"/>
    <p:sldId id="293" r:id="rId16"/>
    <p:sldId id="257" r:id="rId17"/>
    <p:sldId id="276" r:id="rId18"/>
    <p:sldId id="280" r:id="rId19"/>
    <p:sldId id="258" r:id="rId20"/>
    <p:sldId id="286" r:id="rId21"/>
    <p:sldId id="292" r:id="rId22"/>
    <p:sldId id="259" r:id="rId23"/>
    <p:sldId id="272" r:id="rId24"/>
    <p:sldId id="273" r:id="rId25"/>
    <p:sldId id="269" r:id="rId26"/>
    <p:sldId id="265" r:id="rId27"/>
    <p:sldId id="266" r:id="rId28"/>
    <p:sldId id="267" r:id="rId29"/>
    <p:sldId id="268" r:id="rId30"/>
    <p:sldId id="290" r:id="rId31"/>
    <p:sldId id="291" r:id="rId32"/>
  </p:sldIdLst>
  <p:sldSz cx="9144000" cy="6858000" type="screen4x3"/>
  <p:notesSz cx="6858000" cy="9144000"/>
  <p:custDataLst>
    <p:tags r:id="rId34"/>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00CC"/>
    <a:srgbClr val="0000CC"/>
    <a:srgbClr val="F8A45E"/>
    <a:srgbClr val="F68E38"/>
    <a:srgbClr val="0000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246" autoAdjust="0"/>
    <p:restoredTop sz="94660"/>
  </p:normalViewPr>
  <p:slideViewPr>
    <p:cSldViewPr>
      <p:cViewPr varScale="1">
        <p:scale>
          <a:sx n="73" d="100"/>
          <a:sy n="73" d="100"/>
        </p:scale>
        <p:origin x="822" y="5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tags" Target="tags/tag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D3BE3A5-1450-4103-BA83-6C4DC1A2F33B}" type="doc">
      <dgm:prSet loTypeId="urn:microsoft.com/office/officeart/2005/8/layout/lProcess3" loCatId="process" qsTypeId="urn:microsoft.com/office/officeart/2005/8/quickstyle/simple5" qsCatId="simple" csTypeId="urn:microsoft.com/office/officeart/2005/8/colors/colorful5" csCatId="colorful" phldr="1"/>
      <dgm:spPr/>
      <dgm:t>
        <a:bodyPr/>
        <a:lstStyle/>
        <a:p>
          <a:endParaRPr lang="en-US"/>
        </a:p>
      </dgm:t>
    </dgm:pt>
    <dgm:pt modelId="{217485DF-B551-4A31-9DDD-A8E623180D14}">
      <dgm:prSet/>
      <dgm:spPr/>
      <dgm:t>
        <a:bodyPr/>
        <a:lstStyle/>
        <a:p>
          <a:pPr rtl="0"/>
          <a:r>
            <a:rPr lang="en-US" dirty="0" err="1" smtClean="0"/>
            <a:t>Khởi</a:t>
          </a:r>
          <a:r>
            <a:rPr lang="en-US" dirty="0" smtClean="0"/>
            <a:t> </a:t>
          </a:r>
          <a:r>
            <a:rPr lang="en-US" dirty="0" err="1" smtClean="0"/>
            <a:t>động</a:t>
          </a:r>
          <a:endParaRPr lang="en-US" dirty="0"/>
        </a:p>
      </dgm:t>
    </dgm:pt>
    <dgm:pt modelId="{87399096-56BB-481A-9DDE-3F482313B3FF}" type="parTrans" cxnId="{DC94B711-F9F3-422F-84D3-B8C777435D08}">
      <dgm:prSet/>
      <dgm:spPr/>
      <dgm:t>
        <a:bodyPr/>
        <a:lstStyle/>
        <a:p>
          <a:endParaRPr lang="en-US"/>
        </a:p>
      </dgm:t>
    </dgm:pt>
    <dgm:pt modelId="{89941060-2859-4B44-9118-B11125E36157}" type="sibTrans" cxnId="{DC94B711-F9F3-422F-84D3-B8C777435D08}">
      <dgm:prSet/>
      <dgm:spPr/>
      <dgm:t>
        <a:bodyPr/>
        <a:lstStyle/>
        <a:p>
          <a:endParaRPr lang="en-US"/>
        </a:p>
      </dgm:t>
    </dgm:pt>
    <dgm:pt modelId="{32408DF8-4264-4D01-AC57-016BB36AF9E0}" type="pres">
      <dgm:prSet presAssocID="{3D3BE3A5-1450-4103-BA83-6C4DC1A2F33B}" presName="Name0" presStyleCnt="0">
        <dgm:presLayoutVars>
          <dgm:chPref val="3"/>
          <dgm:dir/>
          <dgm:animLvl val="lvl"/>
          <dgm:resizeHandles/>
        </dgm:presLayoutVars>
      </dgm:prSet>
      <dgm:spPr/>
      <dgm:t>
        <a:bodyPr/>
        <a:lstStyle/>
        <a:p>
          <a:endParaRPr lang="en-US"/>
        </a:p>
      </dgm:t>
    </dgm:pt>
    <dgm:pt modelId="{92CE2426-74F2-415C-B219-7B61E905B2FF}" type="pres">
      <dgm:prSet presAssocID="{217485DF-B551-4A31-9DDD-A8E623180D14}" presName="horFlow" presStyleCnt="0"/>
      <dgm:spPr/>
    </dgm:pt>
    <dgm:pt modelId="{7D760D8D-DC5C-4506-8668-191436C50CF1}" type="pres">
      <dgm:prSet presAssocID="{217485DF-B551-4A31-9DDD-A8E623180D14}" presName="bigChev" presStyleLbl="node1" presStyleIdx="0" presStyleCnt="1" custScaleX="170693" custLinFactNeighborX="-5334" custLinFactNeighborY="46666"/>
      <dgm:spPr/>
      <dgm:t>
        <a:bodyPr/>
        <a:lstStyle/>
        <a:p>
          <a:endParaRPr lang="en-US"/>
        </a:p>
      </dgm:t>
    </dgm:pt>
  </dgm:ptLst>
  <dgm:cxnLst>
    <dgm:cxn modelId="{B6BB5EB0-BB07-4627-BA7E-831B2A4318C2}" type="presOf" srcId="{217485DF-B551-4A31-9DDD-A8E623180D14}" destId="{7D760D8D-DC5C-4506-8668-191436C50CF1}" srcOrd="0" destOrd="0" presId="urn:microsoft.com/office/officeart/2005/8/layout/lProcess3"/>
    <dgm:cxn modelId="{DC94B711-F9F3-422F-84D3-B8C777435D08}" srcId="{3D3BE3A5-1450-4103-BA83-6C4DC1A2F33B}" destId="{217485DF-B551-4A31-9DDD-A8E623180D14}" srcOrd="0" destOrd="0" parTransId="{87399096-56BB-481A-9DDE-3F482313B3FF}" sibTransId="{89941060-2859-4B44-9118-B11125E36157}"/>
    <dgm:cxn modelId="{B7E04AF7-0B02-46B1-84F1-476919133253}" type="presOf" srcId="{3D3BE3A5-1450-4103-BA83-6C4DC1A2F33B}" destId="{32408DF8-4264-4D01-AC57-016BB36AF9E0}" srcOrd="0" destOrd="0" presId="urn:microsoft.com/office/officeart/2005/8/layout/lProcess3"/>
    <dgm:cxn modelId="{EBACAA0E-6F07-4B66-B7A8-A0B856E14192}" type="presParOf" srcId="{32408DF8-4264-4D01-AC57-016BB36AF9E0}" destId="{92CE2426-74F2-415C-B219-7B61E905B2FF}" srcOrd="0" destOrd="0" presId="urn:microsoft.com/office/officeart/2005/8/layout/lProcess3"/>
    <dgm:cxn modelId="{C8E0FB2F-6C36-4E32-A254-EF9282EF2A9F}" type="presParOf" srcId="{92CE2426-74F2-415C-B219-7B61E905B2FF}" destId="{7D760D8D-DC5C-4506-8668-191436C50CF1}" srcOrd="0" destOrd="0" presId="urn:microsoft.com/office/officeart/2005/8/layout/l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FB4A25B0-9C0D-4E05-A0D5-7492FD2F0B92}" type="doc">
      <dgm:prSet loTypeId="urn:microsoft.com/office/officeart/2008/layout/VerticalCurvedList" loCatId="list" qsTypeId="urn:microsoft.com/office/officeart/2005/8/quickstyle/simple1" qsCatId="simple" csTypeId="urn:microsoft.com/office/officeart/2005/8/colors/colorful5" csCatId="colorful" phldr="1"/>
      <dgm:spPr/>
      <dgm:t>
        <a:bodyPr/>
        <a:lstStyle/>
        <a:p>
          <a:endParaRPr lang="en-US"/>
        </a:p>
      </dgm:t>
    </dgm:pt>
    <dgm:pt modelId="{4E98ECD8-9D7D-4F7F-BD50-DB3DA90D6AC2}">
      <dgm:prSet/>
      <dgm:spPr/>
      <dgm:t>
        <a:bodyPr/>
        <a:lstStyle/>
        <a:p>
          <a:pPr rtl="0"/>
          <a:r>
            <a:rPr lang="en-US" b="1" dirty="0" err="1" smtClean="0"/>
            <a:t>Bước</a:t>
          </a:r>
          <a:r>
            <a:rPr lang="en-US" b="1" dirty="0" smtClean="0"/>
            <a:t> </a:t>
          </a:r>
          <a:r>
            <a:rPr lang="en-US" b="1" dirty="0" err="1" smtClean="0"/>
            <a:t>đầu</a:t>
          </a:r>
          <a:r>
            <a:rPr lang="en-US" b="1" dirty="0" smtClean="0"/>
            <a:t> </a:t>
          </a:r>
          <a:r>
            <a:rPr lang="en-US" b="1" dirty="0" err="1" smtClean="0"/>
            <a:t>nắm</a:t>
          </a:r>
          <a:r>
            <a:rPr lang="en-US" b="1" dirty="0" smtClean="0"/>
            <a:t> </a:t>
          </a:r>
          <a:r>
            <a:rPr lang="en-US" b="1" dirty="0" err="1" smtClean="0"/>
            <a:t>được</a:t>
          </a:r>
          <a:r>
            <a:rPr lang="en-US" b="1" dirty="0" smtClean="0"/>
            <a:t> </a:t>
          </a:r>
          <a:r>
            <a:rPr lang="en-US" b="1" dirty="0" err="1" smtClean="0"/>
            <a:t>cách</a:t>
          </a:r>
          <a:r>
            <a:rPr lang="en-US" b="1" dirty="0" smtClean="0"/>
            <a:t> </a:t>
          </a:r>
          <a:r>
            <a:rPr lang="en-US" b="1" dirty="0" err="1" smtClean="0"/>
            <a:t>dùng</a:t>
          </a:r>
          <a:r>
            <a:rPr lang="en-US" b="1" dirty="0" smtClean="0"/>
            <a:t> </a:t>
          </a:r>
          <a:r>
            <a:rPr lang="en-US" b="1" dirty="0" err="1" smtClean="0"/>
            <a:t>dấu</a:t>
          </a:r>
          <a:r>
            <a:rPr lang="en-US" b="1" dirty="0" smtClean="0"/>
            <a:t> </a:t>
          </a:r>
          <a:r>
            <a:rPr lang="en-US" b="1" dirty="0" err="1" smtClean="0"/>
            <a:t>hai</a:t>
          </a:r>
          <a:r>
            <a:rPr lang="en-US" b="1" dirty="0" smtClean="0"/>
            <a:t> </a:t>
          </a:r>
          <a:r>
            <a:rPr lang="en-US" b="1" dirty="0" err="1" smtClean="0"/>
            <a:t>chấm</a:t>
          </a:r>
          <a:r>
            <a:rPr lang="en-US" b="1" dirty="0" smtClean="0"/>
            <a:t>.</a:t>
          </a:r>
          <a:endParaRPr lang="en-US" b="1" dirty="0"/>
        </a:p>
      </dgm:t>
    </dgm:pt>
    <dgm:pt modelId="{E99983DB-C17F-4025-BF59-E3665EB5611B}" type="parTrans" cxnId="{31077C77-90E8-434B-AD6C-45DEC24F3081}">
      <dgm:prSet/>
      <dgm:spPr/>
      <dgm:t>
        <a:bodyPr/>
        <a:lstStyle/>
        <a:p>
          <a:endParaRPr lang="en-US"/>
        </a:p>
      </dgm:t>
    </dgm:pt>
    <dgm:pt modelId="{A6C13A93-235A-40C3-96A1-A9A7224CB237}" type="sibTrans" cxnId="{31077C77-90E8-434B-AD6C-45DEC24F3081}">
      <dgm:prSet/>
      <dgm:spPr/>
      <dgm:t>
        <a:bodyPr/>
        <a:lstStyle/>
        <a:p>
          <a:endParaRPr lang="en-US"/>
        </a:p>
      </dgm:t>
    </dgm:pt>
    <dgm:pt modelId="{52CC43C9-DE93-442C-BBB5-B5BCF339F112}">
      <dgm:prSet/>
      <dgm:spPr/>
      <dgm:t>
        <a:bodyPr/>
        <a:lstStyle/>
        <a:p>
          <a:pPr rtl="0"/>
          <a:r>
            <a:rPr lang="nl-NL" b="1" dirty="0" smtClean="0"/>
            <a:t>Biết đặt và trả lời câu hỏi “ Bằng gì?”. </a:t>
          </a:r>
          <a:endParaRPr lang="en-US" dirty="0"/>
        </a:p>
      </dgm:t>
    </dgm:pt>
    <dgm:pt modelId="{408426F6-712E-404C-8639-3B2446CD2796}" type="sibTrans" cxnId="{02F42547-F8E3-445F-9052-4139595A3A1A}">
      <dgm:prSet/>
      <dgm:spPr/>
      <dgm:t>
        <a:bodyPr/>
        <a:lstStyle/>
        <a:p>
          <a:endParaRPr lang="en-US"/>
        </a:p>
      </dgm:t>
    </dgm:pt>
    <dgm:pt modelId="{E8F178AF-6277-49E3-9208-2A84BDFB5F3A}" type="parTrans" cxnId="{02F42547-F8E3-445F-9052-4139595A3A1A}">
      <dgm:prSet/>
      <dgm:spPr/>
      <dgm:t>
        <a:bodyPr/>
        <a:lstStyle/>
        <a:p>
          <a:endParaRPr lang="en-US"/>
        </a:p>
      </dgm:t>
    </dgm:pt>
    <dgm:pt modelId="{8EB0D0B5-B82A-4544-BDA8-5C8390F87545}">
      <dgm:prSet/>
      <dgm:spPr/>
      <dgm:t>
        <a:bodyPr/>
        <a:lstStyle/>
        <a:p>
          <a:pPr rtl="0"/>
          <a:r>
            <a:rPr lang="en-US" b="1" dirty="0" err="1" smtClean="0"/>
            <a:t>Nhận</a:t>
          </a:r>
          <a:r>
            <a:rPr lang="en-US" b="1" dirty="0" smtClean="0"/>
            <a:t> </a:t>
          </a:r>
          <a:r>
            <a:rPr lang="en-US" b="1" dirty="0" err="1" smtClean="0"/>
            <a:t>biết</a:t>
          </a:r>
          <a:r>
            <a:rPr lang="en-US" b="1" dirty="0" smtClean="0"/>
            <a:t> </a:t>
          </a:r>
          <a:r>
            <a:rPr lang="en-US" b="1" dirty="0" err="1" smtClean="0"/>
            <a:t>được</a:t>
          </a:r>
          <a:r>
            <a:rPr lang="en-US" b="1" dirty="0" smtClean="0"/>
            <a:t> </a:t>
          </a:r>
          <a:r>
            <a:rPr lang="en-US" b="1" dirty="0" err="1" smtClean="0"/>
            <a:t>bộ</a:t>
          </a:r>
          <a:r>
            <a:rPr lang="en-US" b="1" dirty="0" smtClean="0"/>
            <a:t> </a:t>
          </a:r>
          <a:r>
            <a:rPr lang="en-US" b="1" dirty="0" err="1" smtClean="0"/>
            <a:t>phận</a:t>
          </a:r>
          <a:r>
            <a:rPr lang="en-US" b="1" dirty="0" smtClean="0"/>
            <a:t> </a:t>
          </a:r>
          <a:r>
            <a:rPr lang="nl-NL" b="1" dirty="0" smtClean="0"/>
            <a:t>trả lời cho câu hỏi       “ Bằng gì?”. </a:t>
          </a:r>
          <a:endParaRPr lang="en-US" dirty="0"/>
        </a:p>
      </dgm:t>
    </dgm:pt>
    <dgm:pt modelId="{93E820F1-9BD5-46C4-9DFD-EE3C15E876FD}" type="parTrans" cxnId="{3D7BF7F5-2920-4E4C-9453-57B45178CEC5}">
      <dgm:prSet/>
      <dgm:spPr/>
      <dgm:t>
        <a:bodyPr/>
        <a:lstStyle/>
        <a:p>
          <a:endParaRPr lang="en-US"/>
        </a:p>
      </dgm:t>
    </dgm:pt>
    <dgm:pt modelId="{9817A5FE-27A4-4BC5-8C76-379BE3620CCC}" type="sibTrans" cxnId="{3D7BF7F5-2920-4E4C-9453-57B45178CEC5}">
      <dgm:prSet/>
      <dgm:spPr/>
      <dgm:t>
        <a:bodyPr/>
        <a:lstStyle/>
        <a:p>
          <a:endParaRPr lang="en-US"/>
        </a:p>
      </dgm:t>
    </dgm:pt>
    <dgm:pt modelId="{2615B19E-834B-4AC6-A548-E6128AC8065C}" type="pres">
      <dgm:prSet presAssocID="{FB4A25B0-9C0D-4E05-A0D5-7492FD2F0B92}" presName="Name0" presStyleCnt="0">
        <dgm:presLayoutVars>
          <dgm:chMax val="7"/>
          <dgm:chPref val="7"/>
          <dgm:dir/>
        </dgm:presLayoutVars>
      </dgm:prSet>
      <dgm:spPr/>
      <dgm:t>
        <a:bodyPr/>
        <a:lstStyle/>
        <a:p>
          <a:endParaRPr lang="en-US"/>
        </a:p>
      </dgm:t>
    </dgm:pt>
    <dgm:pt modelId="{0F06AE07-4991-4B2E-BA2E-30C410C7E95B}" type="pres">
      <dgm:prSet presAssocID="{FB4A25B0-9C0D-4E05-A0D5-7492FD2F0B92}" presName="Name1" presStyleCnt="0"/>
      <dgm:spPr/>
    </dgm:pt>
    <dgm:pt modelId="{D2ECF61F-E082-479F-AA68-09F6E75D1E68}" type="pres">
      <dgm:prSet presAssocID="{FB4A25B0-9C0D-4E05-A0D5-7492FD2F0B92}" presName="cycle" presStyleCnt="0"/>
      <dgm:spPr/>
    </dgm:pt>
    <dgm:pt modelId="{4BD48E24-A56E-4584-BB1E-4E999445148D}" type="pres">
      <dgm:prSet presAssocID="{FB4A25B0-9C0D-4E05-A0D5-7492FD2F0B92}" presName="srcNode" presStyleLbl="node1" presStyleIdx="0" presStyleCnt="3"/>
      <dgm:spPr/>
    </dgm:pt>
    <dgm:pt modelId="{E95E69C4-6828-46D5-BEF1-7FB6263AC961}" type="pres">
      <dgm:prSet presAssocID="{FB4A25B0-9C0D-4E05-A0D5-7492FD2F0B92}" presName="conn" presStyleLbl="parChTrans1D2" presStyleIdx="0" presStyleCnt="1"/>
      <dgm:spPr/>
      <dgm:t>
        <a:bodyPr/>
        <a:lstStyle/>
        <a:p>
          <a:endParaRPr lang="en-US"/>
        </a:p>
      </dgm:t>
    </dgm:pt>
    <dgm:pt modelId="{6A8DED3B-9D14-4561-82D5-D5CF82032F94}" type="pres">
      <dgm:prSet presAssocID="{FB4A25B0-9C0D-4E05-A0D5-7492FD2F0B92}" presName="extraNode" presStyleLbl="node1" presStyleIdx="0" presStyleCnt="3"/>
      <dgm:spPr/>
    </dgm:pt>
    <dgm:pt modelId="{38A549B7-4F7E-4008-86B3-FBBA99470E33}" type="pres">
      <dgm:prSet presAssocID="{FB4A25B0-9C0D-4E05-A0D5-7492FD2F0B92}" presName="dstNode" presStyleLbl="node1" presStyleIdx="0" presStyleCnt="3"/>
      <dgm:spPr/>
    </dgm:pt>
    <dgm:pt modelId="{7EED934C-3509-4E1C-BCF9-10124D05422F}" type="pres">
      <dgm:prSet presAssocID="{8EB0D0B5-B82A-4544-BDA8-5C8390F87545}" presName="text_1" presStyleLbl="node1" presStyleIdx="0" presStyleCnt="3">
        <dgm:presLayoutVars>
          <dgm:bulletEnabled val="1"/>
        </dgm:presLayoutVars>
      </dgm:prSet>
      <dgm:spPr/>
      <dgm:t>
        <a:bodyPr/>
        <a:lstStyle/>
        <a:p>
          <a:endParaRPr lang="en-US"/>
        </a:p>
      </dgm:t>
    </dgm:pt>
    <dgm:pt modelId="{D9783B89-883B-4240-B88C-59D5319A5AC5}" type="pres">
      <dgm:prSet presAssocID="{8EB0D0B5-B82A-4544-BDA8-5C8390F87545}" presName="accent_1" presStyleCnt="0"/>
      <dgm:spPr/>
    </dgm:pt>
    <dgm:pt modelId="{B2A68B83-943D-46AF-B9DF-4BB92B64B922}" type="pres">
      <dgm:prSet presAssocID="{8EB0D0B5-B82A-4544-BDA8-5C8390F87545}" presName="accentRepeatNode" presStyleLbl="solidFgAcc1" presStyleIdx="0" presStyleCnt="3"/>
      <dgm:spPr>
        <a:solidFill>
          <a:schemeClr val="accent5">
            <a:lumMod val="60000"/>
            <a:lumOff val="40000"/>
          </a:schemeClr>
        </a:solidFill>
      </dgm:spPr>
      <dgm:t>
        <a:bodyPr/>
        <a:lstStyle/>
        <a:p>
          <a:endParaRPr lang="en-US"/>
        </a:p>
      </dgm:t>
    </dgm:pt>
    <dgm:pt modelId="{5D1E5D66-2D56-4264-839C-31F879897A93}" type="pres">
      <dgm:prSet presAssocID="{52CC43C9-DE93-442C-BBB5-B5BCF339F112}" presName="text_2" presStyleLbl="node1" presStyleIdx="1" presStyleCnt="3">
        <dgm:presLayoutVars>
          <dgm:bulletEnabled val="1"/>
        </dgm:presLayoutVars>
      </dgm:prSet>
      <dgm:spPr/>
      <dgm:t>
        <a:bodyPr/>
        <a:lstStyle/>
        <a:p>
          <a:endParaRPr lang="en-US"/>
        </a:p>
      </dgm:t>
    </dgm:pt>
    <dgm:pt modelId="{C090FA17-5FB4-4634-8893-6646F934A7D2}" type="pres">
      <dgm:prSet presAssocID="{52CC43C9-DE93-442C-BBB5-B5BCF339F112}" presName="accent_2" presStyleCnt="0"/>
      <dgm:spPr/>
    </dgm:pt>
    <dgm:pt modelId="{1A655486-46D1-45D2-9427-E662B39C119D}" type="pres">
      <dgm:prSet presAssocID="{52CC43C9-DE93-442C-BBB5-B5BCF339F112}" presName="accentRepeatNode" presStyleLbl="solidFgAcc1" presStyleIdx="1" presStyleCnt="3" custLinFactNeighborX="-7854" custLinFactNeighborY="-3737"/>
      <dgm:spPr>
        <a:solidFill>
          <a:schemeClr val="accent3">
            <a:lumMod val="60000"/>
            <a:lumOff val="40000"/>
          </a:schemeClr>
        </a:solidFill>
      </dgm:spPr>
      <dgm:t>
        <a:bodyPr/>
        <a:lstStyle/>
        <a:p>
          <a:endParaRPr lang="en-US"/>
        </a:p>
      </dgm:t>
    </dgm:pt>
    <dgm:pt modelId="{01984E49-E34D-468D-8EB9-F8E889F0A0F0}" type="pres">
      <dgm:prSet presAssocID="{4E98ECD8-9D7D-4F7F-BD50-DB3DA90D6AC2}" presName="text_3" presStyleLbl="node1" presStyleIdx="2" presStyleCnt="3">
        <dgm:presLayoutVars>
          <dgm:bulletEnabled val="1"/>
        </dgm:presLayoutVars>
      </dgm:prSet>
      <dgm:spPr/>
      <dgm:t>
        <a:bodyPr/>
        <a:lstStyle/>
        <a:p>
          <a:endParaRPr lang="en-US"/>
        </a:p>
      </dgm:t>
    </dgm:pt>
    <dgm:pt modelId="{F45C6A31-F69E-4D57-BB91-4B080E68F526}" type="pres">
      <dgm:prSet presAssocID="{4E98ECD8-9D7D-4F7F-BD50-DB3DA90D6AC2}" presName="accent_3" presStyleCnt="0"/>
      <dgm:spPr/>
    </dgm:pt>
    <dgm:pt modelId="{026BB03A-2D5A-41EC-8A1E-D5E4CCEC9823}" type="pres">
      <dgm:prSet presAssocID="{4E98ECD8-9D7D-4F7F-BD50-DB3DA90D6AC2}" presName="accentRepeatNode" presStyleLbl="solidFgAcc1" presStyleIdx="2" presStyleCnt="3" custLinFactNeighborX="-1477" custLinFactNeighborY="842"/>
      <dgm:spPr>
        <a:solidFill>
          <a:srgbClr val="F8A45E"/>
        </a:solidFill>
      </dgm:spPr>
      <dgm:t>
        <a:bodyPr/>
        <a:lstStyle/>
        <a:p>
          <a:endParaRPr lang="en-US"/>
        </a:p>
      </dgm:t>
    </dgm:pt>
  </dgm:ptLst>
  <dgm:cxnLst>
    <dgm:cxn modelId="{52DA3E25-52A4-4393-902B-B428D3A0CDFE}" type="presOf" srcId="{52CC43C9-DE93-442C-BBB5-B5BCF339F112}" destId="{5D1E5D66-2D56-4264-839C-31F879897A93}" srcOrd="0" destOrd="0" presId="urn:microsoft.com/office/officeart/2008/layout/VerticalCurvedList"/>
    <dgm:cxn modelId="{315361DB-3580-44E6-B4F5-281FC3AADA14}" type="presOf" srcId="{8EB0D0B5-B82A-4544-BDA8-5C8390F87545}" destId="{7EED934C-3509-4E1C-BCF9-10124D05422F}" srcOrd="0" destOrd="0" presId="urn:microsoft.com/office/officeart/2008/layout/VerticalCurvedList"/>
    <dgm:cxn modelId="{1AD59E56-4DDD-4538-A751-2745486A858A}" type="presOf" srcId="{FB4A25B0-9C0D-4E05-A0D5-7492FD2F0B92}" destId="{2615B19E-834B-4AC6-A548-E6128AC8065C}" srcOrd="0" destOrd="0" presId="urn:microsoft.com/office/officeart/2008/layout/VerticalCurvedList"/>
    <dgm:cxn modelId="{E5D6FEAA-E535-44E5-8671-CABE6F0C3D8F}" type="presOf" srcId="{9817A5FE-27A4-4BC5-8C76-379BE3620CCC}" destId="{E95E69C4-6828-46D5-BEF1-7FB6263AC961}" srcOrd="0" destOrd="0" presId="urn:microsoft.com/office/officeart/2008/layout/VerticalCurvedList"/>
    <dgm:cxn modelId="{31077C77-90E8-434B-AD6C-45DEC24F3081}" srcId="{FB4A25B0-9C0D-4E05-A0D5-7492FD2F0B92}" destId="{4E98ECD8-9D7D-4F7F-BD50-DB3DA90D6AC2}" srcOrd="2" destOrd="0" parTransId="{E99983DB-C17F-4025-BF59-E3665EB5611B}" sibTransId="{A6C13A93-235A-40C3-96A1-A9A7224CB237}"/>
    <dgm:cxn modelId="{02F42547-F8E3-445F-9052-4139595A3A1A}" srcId="{FB4A25B0-9C0D-4E05-A0D5-7492FD2F0B92}" destId="{52CC43C9-DE93-442C-BBB5-B5BCF339F112}" srcOrd="1" destOrd="0" parTransId="{E8F178AF-6277-49E3-9208-2A84BDFB5F3A}" sibTransId="{408426F6-712E-404C-8639-3B2446CD2796}"/>
    <dgm:cxn modelId="{C1034CD3-7187-44B6-9561-AEFEEE6174C2}" type="presOf" srcId="{4E98ECD8-9D7D-4F7F-BD50-DB3DA90D6AC2}" destId="{01984E49-E34D-468D-8EB9-F8E889F0A0F0}" srcOrd="0" destOrd="0" presId="urn:microsoft.com/office/officeart/2008/layout/VerticalCurvedList"/>
    <dgm:cxn modelId="{3D7BF7F5-2920-4E4C-9453-57B45178CEC5}" srcId="{FB4A25B0-9C0D-4E05-A0D5-7492FD2F0B92}" destId="{8EB0D0B5-B82A-4544-BDA8-5C8390F87545}" srcOrd="0" destOrd="0" parTransId="{93E820F1-9BD5-46C4-9DFD-EE3C15E876FD}" sibTransId="{9817A5FE-27A4-4BC5-8C76-379BE3620CCC}"/>
    <dgm:cxn modelId="{7F71E2FA-0D34-43F1-A775-AC3212348549}" type="presParOf" srcId="{2615B19E-834B-4AC6-A548-E6128AC8065C}" destId="{0F06AE07-4991-4B2E-BA2E-30C410C7E95B}" srcOrd="0" destOrd="0" presId="urn:microsoft.com/office/officeart/2008/layout/VerticalCurvedList"/>
    <dgm:cxn modelId="{BC6C558D-E4A6-45F1-8E03-ABBFA42A04F9}" type="presParOf" srcId="{0F06AE07-4991-4B2E-BA2E-30C410C7E95B}" destId="{D2ECF61F-E082-479F-AA68-09F6E75D1E68}" srcOrd="0" destOrd="0" presId="urn:microsoft.com/office/officeart/2008/layout/VerticalCurvedList"/>
    <dgm:cxn modelId="{17B32902-FB5A-4F8C-9337-DC139D780512}" type="presParOf" srcId="{D2ECF61F-E082-479F-AA68-09F6E75D1E68}" destId="{4BD48E24-A56E-4584-BB1E-4E999445148D}" srcOrd="0" destOrd="0" presId="urn:microsoft.com/office/officeart/2008/layout/VerticalCurvedList"/>
    <dgm:cxn modelId="{DDFD88AC-B5E6-40C8-9D56-CF60DCF8B544}" type="presParOf" srcId="{D2ECF61F-E082-479F-AA68-09F6E75D1E68}" destId="{E95E69C4-6828-46D5-BEF1-7FB6263AC961}" srcOrd="1" destOrd="0" presId="urn:microsoft.com/office/officeart/2008/layout/VerticalCurvedList"/>
    <dgm:cxn modelId="{4A096D3B-CD8A-4878-9746-E29763CB2B1F}" type="presParOf" srcId="{D2ECF61F-E082-479F-AA68-09F6E75D1E68}" destId="{6A8DED3B-9D14-4561-82D5-D5CF82032F94}" srcOrd="2" destOrd="0" presId="urn:microsoft.com/office/officeart/2008/layout/VerticalCurvedList"/>
    <dgm:cxn modelId="{01A78556-51F2-4FD2-BBAE-AE5CD47B270E}" type="presParOf" srcId="{D2ECF61F-E082-479F-AA68-09F6E75D1E68}" destId="{38A549B7-4F7E-4008-86B3-FBBA99470E33}" srcOrd="3" destOrd="0" presId="urn:microsoft.com/office/officeart/2008/layout/VerticalCurvedList"/>
    <dgm:cxn modelId="{3D0995A3-3430-4E84-877A-EBEB180245EE}" type="presParOf" srcId="{0F06AE07-4991-4B2E-BA2E-30C410C7E95B}" destId="{7EED934C-3509-4E1C-BCF9-10124D05422F}" srcOrd="1" destOrd="0" presId="urn:microsoft.com/office/officeart/2008/layout/VerticalCurvedList"/>
    <dgm:cxn modelId="{76AC0293-98BF-46BF-A23E-57CA189B027D}" type="presParOf" srcId="{0F06AE07-4991-4B2E-BA2E-30C410C7E95B}" destId="{D9783B89-883B-4240-B88C-59D5319A5AC5}" srcOrd="2" destOrd="0" presId="urn:microsoft.com/office/officeart/2008/layout/VerticalCurvedList"/>
    <dgm:cxn modelId="{221293D4-0D6A-4B4E-9F67-39D86A8A05B1}" type="presParOf" srcId="{D9783B89-883B-4240-B88C-59D5319A5AC5}" destId="{B2A68B83-943D-46AF-B9DF-4BB92B64B922}" srcOrd="0" destOrd="0" presId="urn:microsoft.com/office/officeart/2008/layout/VerticalCurvedList"/>
    <dgm:cxn modelId="{8138EFCD-84A4-45DA-950E-50893E99EAC3}" type="presParOf" srcId="{0F06AE07-4991-4B2E-BA2E-30C410C7E95B}" destId="{5D1E5D66-2D56-4264-839C-31F879897A93}" srcOrd="3" destOrd="0" presId="urn:microsoft.com/office/officeart/2008/layout/VerticalCurvedList"/>
    <dgm:cxn modelId="{AFB0C911-CD61-4826-BA98-25A4DD0B2CAD}" type="presParOf" srcId="{0F06AE07-4991-4B2E-BA2E-30C410C7E95B}" destId="{C090FA17-5FB4-4634-8893-6646F934A7D2}" srcOrd="4" destOrd="0" presId="urn:microsoft.com/office/officeart/2008/layout/VerticalCurvedList"/>
    <dgm:cxn modelId="{76B1EA06-BAB5-4BFE-8626-BDCE4E62807F}" type="presParOf" srcId="{C090FA17-5FB4-4634-8893-6646F934A7D2}" destId="{1A655486-46D1-45D2-9427-E662B39C119D}" srcOrd="0" destOrd="0" presId="urn:microsoft.com/office/officeart/2008/layout/VerticalCurvedList"/>
    <dgm:cxn modelId="{37AEAC0A-A148-4DB4-9801-DB18436C5593}" type="presParOf" srcId="{0F06AE07-4991-4B2E-BA2E-30C410C7E95B}" destId="{01984E49-E34D-468D-8EB9-F8E889F0A0F0}" srcOrd="5" destOrd="0" presId="urn:microsoft.com/office/officeart/2008/layout/VerticalCurvedList"/>
    <dgm:cxn modelId="{FF995EEA-E210-41A7-81EB-1FEE98466AB8}" type="presParOf" srcId="{0F06AE07-4991-4B2E-BA2E-30C410C7E95B}" destId="{F45C6A31-F69E-4D57-BB91-4B080E68F526}" srcOrd="6" destOrd="0" presId="urn:microsoft.com/office/officeart/2008/layout/VerticalCurvedList"/>
    <dgm:cxn modelId="{C8B76680-F7C3-40F0-9B3B-B102E15262CA}" type="presParOf" srcId="{F45C6A31-F69E-4D57-BB91-4B080E68F526}" destId="{026BB03A-2D5A-41EC-8A1E-D5E4CCEC9823}" srcOrd="0" destOrd="0" presId="urn:microsoft.com/office/officeart/2008/layout/VerticalCurvedList"/>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DAB1269D-EB31-42C3-82BA-3BAE1C5FF60A}" type="doc">
      <dgm:prSet loTypeId="urn:microsoft.com/office/officeart/2008/layout/VerticalCurvedList" loCatId="list" qsTypeId="urn:microsoft.com/office/officeart/2005/8/quickstyle/simple5" qsCatId="simple" csTypeId="urn:microsoft.com/office/officeart/2005/8/colors/colorful5" csCatId="colorful" phldr="1"/>
      <dgm:spPr/>
      <dgm:t>
        <a:bodyPr/>
        <a:lstStyle/>
        <a:p>
          <a:endParaRPr lang="en-US"/>
        </a:p>
      </dgm:t>
    </dgm:pt>
    <dgm:pt modelId="{0A904F28-976C-4492-BD75-859C931AB8B2}">
      <dgm:prSet custT="1"/>
      <dgm:spPr/>
      <dgm:t>
        <a:bodyPr/>
        <a:lstStyle/>
        <a:p>
          <a:pPr rtl="0"/>
          <a:r>
            <a:rPr lang="en-US" sz="2500" b="1" dirty="0" smtClean="0">
              <a:latin typeface="Arial" panose="020B0604020202020204" pitchFamily="34" charset="0"/>
              <a:cs typeface="Arial" panose="020B0604020202020204" pitchFamily="34" charset="0"/>
            </a:rPr>
            <a:t>- </a:t>
          </a:r>
          <a:r>
            <a:rPr lang="en-US" sz="2800" b="1" dirty="0" err="1" smtClean="0">
              <a:latin typeface="Arial" panose="020B0604020202020204" pitchFamily="34" charset="0"/>
              <a:cs typeface="Arial" panose="020B0604020202020204" pitchFamily="34" charset="0"/>
            </a:rPr>
            <a:t>Dùng</a:t>
          </a:r>
          <a:r>
            <a:rPr lang="en-US" sz="2800" b="1" dirty="0" smtClean="0">
              <a:latin typeface="Arial" panose="020B0604020202020204" pitchFamily="34" charset="0"/>
              <a:cs typeface="Arial" panose="020B0604020202020204" pitchFamily="34" charset="0"/>
            </a:rPr>
            <a:t> </a:t>
          </a:r>
          <a:r>
            <a:rPr lang="en-US" sz="2800" b="1" dirty="0" err="1" smtClean="0">
              <a:latin typeface="Arial" panose="020B0604020202020204" pitchFamily="34" charset="0"/>
              <a:cs typeface="Arial" panose="020B0604020202020204" pitchFamily="34" charset="0"/>
            </a:rPr>
            <a:t>đê</a:t>
          </a:r>
          <a:r>
            <a:rPr lang="en-US" sz="2800" b="1" dirty="0" smtClean="0">
              <a:latin typeface="Arial" panose="020B0604020202020204" pitchFamily="34" charset="0"/>
              <a:cs typeface="Arial" panose="020B0604020202020204" pitchFamily="34" charset="0"/>
            </a:rPr>
            <a:t>̉ </a:t>
          </a:r>
          <a:r>
            <a:rPr lang="vi-VN" sz="2800" b="1" dirty="0" smtClean="0"/>
            <a:t>báo hiệu bộ phận đứng sau là </a:t>
          </a:r>
          <a:r>
            <a:rPr lang="en-US" sz="2800" b="1" dirty="0" err="1" smtClean="0"/>
            <a:t>lời</a:t>
          </a:r>
          <a:r>
            <a:rPr lang="en-US" sz="2800" b="1" dirty="0" smtClean="0"/>
            <a:t> </a:t>
          </a:r>
          <a:r>
            <a:rPr lang="en-US" sz="2800" b="1" dirty="0" err="1" smtClean="0"/>
            <a:t>nói</a:t>
          </a:r>
          <a:r>
            <a:rPr lang="en-US" sz="2800" b="1" dirty="0" smtClean="0"/>
            <a:t> </a:t>
          </a:r>
          <a:r>
            <a:rPr lang="en-US" sz="2800" b="1" dirty="0" err="1" smtClean="0"/>
            <a:t>của</a:t>
          </a:r>
          <a:r>
            <a:rPr lang="en-US" sz="2800" b="1" dirty="0" smtClean="0"/>
            <a:t> </a:t>
          </a:r>
          <a:r>
            <a:rPr lang="en-US" sz="2800" b="1" dirty="0" err="1" smtClean="0"/>
            <a:t>nhân</a:t>
          </a:r>
          <a:r>
            <a:rPr lang="en-US" sz="2800" b="1" dirty="0" smtClean="0"/>
            <a:t> </a:t>
          </a:r>
          <a:r>
            <a:rPr lang="en-US" sz="2800" b="1" dirty="0" err="1" smtClean="0"/>
            <a:t>vật</a:t>
          </a:r>
          <a:r>
            <a:rPr lang="en-US" sz="2800" b="1" dirty="0" smtClean="0"/>
            <a:t>.</a:t>
          </a:r>
          <a:endParaRPr lang="en-US" sz="2800" dirty="0"/>
        </a:p>
      </dgm:t>
    </dgm:pt>
    <dgm:pt modelId="{EAD04181-D0CA-46EE-88A5-4F275D890366}" type="parTrans" cxnId="{4286FF98-5C27-45F6-9FF8-85423AD6306E}">
      <dgm:prSet/>
      <dgm:spPr/>
      <dgm:t>
        <a:bodyPr/>
        <a:lstStyle/>
        <a:p>
          <a:endParaRPr lang="en-US"/>
        </a:p>
      </dgm:t>
    </dgm:pt>
    <dgm:pt modelId="{A7CBEE80-2D39-4A98-80B6-7E6468DDA77D}" type="sibTrans" cxnId="{4286FF98-5C27-45F6-9FF8-85423AD6306E}">
      <dgm:prSet/>
      <dgm:spPr/>
      <dgm:t>
        <a:bodyPr/>
        <a:lstStyle/>
        <a:p>
          <a:endParaRPr lang="en-US"/>
        </a:p>
      </dgm:t>
    </dgm:pt>
    <dgm:pt modelId="{1D1FF7D5-9D82-49D1-8379-08681C6EB3F0}">
      <dgm:prSet custT="1"/>
      <dgm:spPr/>
      <dgm:t>
        <a:bodyPr/>
        <a:lstStyle/>
        <a:p>
          <a:pPr rtl="0"/>
          <a:r>
            <a:rPr lang="en-US" sz="2800" b="1" dirty="0" smtClean="0">
              <a:latin typeface="Arial" panose="020B0604020202020204" pitchFamily="34" charset="0"/>
              <a:cs typeface="Arial" panose="020B0604020202020204" pitchFamily="34" charset="0"/>
            </a:rPr>
            <a:t>- </a:t>
          </a:r>
          <a:r>
            <a:rPr lang="en-US" sz="2800" b="1" dirty="0" err="1" smtClean="0">
              <a:latin typeface="Arial" panose="020B0604020202020204" pitchFamily="34" charset="0"/>
              <a:cs typeface="Arial" panose="020B0604020202020204" pitchFamily="34" charset="0"/>
            </a:rPr>
            <a:t>Dùng</a:t>
          </a:r>
          <a:r>
            <a:rPr lang="en-US" sz="2800" b="1" dirty="0" smtClean="0">
              <a:latin typeface="Arial" panose="020B0604020202020204" pitchFamily="34" charset="0"/>
              <a:cs typeface="Arial" panose="020B0604020202020204" pitchFamily="34" charset="0"/>
            </a:rPr>
            <a:t> </a:t>
          </a:r>
          <a:r>
            <a:rPr lang="en-US" sz="2800" b="1" dirty="0" err="1" smtClean="0">
              <a:latin typeface="Arial" panose="020B0604020202020204" pitchFamily="34" charset="0"/>
              <a:cs typeface="Arial" panose="020B0604020202020204" pitchFamily="34" charset="0"/>
            </a:rPr>
            <a:t>đê</a:t>
          </a:r>
          <a:r>
            <a:rPr lang="en-US" sz="2800" b="1" dirty="0" smtClean="0">
              <a:latin typeface="Arial" panose="020B0604020202020204" pitchFamily="34" charset="0"/>
              <a:cs typeface="Arial" panose="020B0604020202020204" pitchFamily="34" charset="0"/>
            </a:rPr>
            <a:t>̉ </a:t>
          </a:r>
          <a:r>
            <a:rPr lang="vi-VN" sz="2800" b="1" dirty="0" smtClean="0"/>
            <a:t>báo hiệu bộ phận đứng sau là lời giải thích cho bộ phận đứng trước.</a:t>
          </a:r>
          <a:endParaRPr lang="en-US" sz="2800" dirty="0"/>
        </a:p>
      </dgm:t>
    </dgm:pt>
    <dgm:pt modelId="{6DF7BF57-64B4-41C0-B25C-1B7BFEF64DF0}" type="parTrans" cxnId="{623696A4-F986-45E3-8DB2-D6145BEF11B6}">
      <dgm:prSet/>
      <dgm:spPr/>
      <dgm:t>
        <a:bodyPr/>
        <a:lstStyle/>
        <a:p>
          <a:endParaRPr lang="en-US"/>
        </a:p>
      </dgm:t>
    </dgm:pt>
    <dgm:pt modelId="{597990BF-10C5-4421-A34B-F9CB13C5037A}" type="sibTrans" cxnId="{623696A4-F986-45E3-8DB2-D6145BEF11B6}">
      <dgm:prSet/>
      <dgm:spPr/>
      <dgm:t>
        <a:bodyPr/>
        <a:lstStyle/>
        <a:p>
          <a:endParaRPr lang="en-US"/>
        </a:p>
      </dgm:t>
    </dgm:pt>
    <dgm:pt modelId="{75AFF801-9582-4270-9C16-9A841C7B71E4}" type="pres">
      <dgm:prSet presAssocID="{DAB1269D-EB31-42C3-82BA-3BAE1C5FF60A}" presName="Name0" presStyleCnt="0">
        <dgm:presLayoutVars>
          <dgm:chMax val="7"/>
          <dgm:chPref val="7"/>
          <dgm:dir/>
        </dgm:presLayoutVars>
      </dgm:prSet>
      <dgm:spPr/>
    </dgm:pt>
    <dgm:pt modelId="{AF530A93-7A4F-4962-8FDC-55BD8CDEF8E0}" type="pres">
      <dgm:prSet presAssocID="{DAB1269D-EB31-42C3-82BA-3BAE1C5FF60A}" presName="Name1" presStyleCnt="0"/>
      <dgm:spPr/>
    </dgm:pt>
    <dgm:pt modelId="{95DD4145-EA3D-4C6F-B7D1-95BCD357C7E2}" type="pres">
      <dgm:prSet presAssocID="{DAB1269D-EB31-42C3-82BA-3BAE1C5FF60A}" presName="cycle" presStyleCnt="0"/>
      <dgm:spPr/>
    </dgm:pt>
    <dgm:pt modelId="{7F4970AC-E358-4924-B009-4D1047B71AC2}" type="pres">
      <dgm:prSet presAssocID="{DAB1269D-EB31-42C3-82BA-3BAE1C5FF60A}" presName="srcNode" presStyleLbl="node1" presStyleIdx="0" presStyleCnt="2"/>
      <dgm:spPr/>
    </dgm:pt>
    <dgm:pt modelId="{4EB4787B-7162-46F7-AD70-1A69BA21DDDB}" type="pres">
      <dgm:prSet presAssocID="{DAB1269D-EB31-42C3-82BA-3BAE1C5FF60A}" presName="conn" presStyleLbl="parChTrans1D2" presStyleIdx="0" presStyleCnt="1"/>
      <dgm:spPr/>
    </dgm:pt>
    <dgm:pt modelId="{EC02A63F-40C0-4226-996E-934E9B78288F}" type="pres">
      <dgm:prSet presAssocID="{DAB1269D-EB31-42C3-82BA-3BAE1C5FF60A}" presName="extraNode" presStyleLbl="node1" presStyleIdx="0" presStyleCnt="2"/>
      <dgm:spPr/>
    </dgm:pt>
    <dgm:pt modelId="{F684EC23-0085-4961-87B8-98FCCEE03C55}" type="pres">
      <dgm:prSet presAssocID="{DAB1269D-EB31-42C3-82BA-3BAE1C5FF60A}" presName="dstNode" presStyleLbl="node1" presStyleIdx="0" presStyleCnt="2"/>
      <dgm:spPr/>
    </dgm:pt>
    <dgm:pt modelId="{5094AA15-BAF2-4901-B360-0244510878BD}" type="pres">
      <dgm:prSet presAssocID="{0A904F28-976C-4492-BD75-859C931AB8B2}" presName="text_1" presStyleLbl="node1" presStyleIdx="0" presStyleCnt="2">
        <dgm:presLayoutVars>
          <dgm:bulletEnabled val="1"/>
        </dgm:presLayoutVars>
      </dgm:prSet>
      <dgm:spPr/>
      <dgm:t>
        <a:bodyPr/>
        <a:lstStyle/>
        <a:p>
          <a:endParaRPr lang="en-US"/>
        </a:p>
      </dgm:t>
    </dgm:pt>
    <dgm:pt modelId="{17D6920F-E161-4897-9E14-1B7D85FCBD66}" type="pres">
      <dgm:prSet presAssocID="{0A904F28-976C-4492-BD75-859C931AB8B2}" presName="accent_1" presStyleCnt="0"/>
      <dgm:spPr/>
    </dgm:pt>
    <dgm:pt modelId="{EE3C635A-71BC-4B50-B1D2-726946109262}" type="pres">
      <dgm:prSet presAssocID="{0A904F28-976C-4492-BD75-859C931AB8B2}" presName="accentRepeatNode" presStyleLbl="solidFgAcc1" presStyleIdx="0" presStyleCnt="2"/>
      <dgm:spPr>
        <a:solidFill>
          <a:schemeClr val="tx2">
            <a:lumMod val="40000"/>
            <a:lumOff val="60000"/>
          </a:schemeClr>
        </a:solidFill>
      </dgm:spPr>
    </dgm:pt>
    <dgm:pt modelId="{09927328-F4DC-46E0-BFC4-5739D540AA1B}" type="pres">
      <dgm:prSet presAssocID="{1D1FF7D5-9D82-49D1-8379-08681C6EB3F0}" presName="text_2" presStyleLbl="node1" presStyleIdx="1" presStyleCnt="2">
        <dgm:presLayoutVars>
          <dgm:bulletEnabled val="1"/>
        </dgm:presLayoutVars>
      </dgm:prSet>
      <dgm:spPr/>
      <dgm:t>
        <a:bodyPr/>
        <a:lstStyle/>
        <a:p>
          <a:endParaRPr lang="en-US"/>
        </a:p>
      </dgm:t>
    </dgm:pt>
    <dgm:pt modelId="{B846A1E6-0077-4328-9FE2-BD5213E88301}" type="pres">
      <dgm:prSet presAssocID="{1D1FF7D5-9D82-49D1-8379-08681C6EB3F0}" presName="accent_2" presStyleCnt="0"/>
      <dgm:spPr/>
    </dgm:pt>
    <dgm:pt modelId="{5BAAAE83-C25A-4E0B-8C5E-C9FBA7F7A294}" type="pres">
      <dgm:prSet presAssocID="{1D1FF7D5-9D82-49D1-8379-08681C6EB3F0}" presName="accentRepeatNode" presStyleLbl="solidFgAcc1" presStyleIdx="1" presStyleCnt="2"/>
      <dgm:spPr>
        <a:solidFill>
          <a:srgbClr val="FFC000"/>
        </a:solidFill>
      </dgm:spPr>
    </dgm:pt>
  </dgm:ptLst>
  <dgm:cxnLst>
    <dgm:cxn modelId="{4286FF98-5C27-45F6-9FF8-85423AD6306E}" srcId="{DAB1269D-EB31-42C3-82BA-3BAE1C5FF60A}" destId="{0A904F28-976C-4492-BD75-859C931AB8B2}" srcOrd="0" destOrd="0" parTransId="{EAD04181-D0CA-46EE-88A5-4F275D890366}" sibTransId="{A7CBEE80-2D39-4A98-80B6-7E6468DDA77D}"/>
    <dgm:cxn modelId="{2EAB7C2D-C000-4B4C-AFFA-142175335FF8}" type="presOf" srcId="{A7CBEE80-2D39-4A98-80B6-7E6468DDA77D}" destId="{4EB4787B-7162-46F7-AD70-1A69BA21DDDB}" srcOrd="0" destOrd="0" presId="urn:microsoft.com/office/officeart/2008/layout/VerticalCurvedList"/>
    <dgm:cxn modelId="{793066CD-01B8-4477-98DB-B9F17D5AC89F}" type="presOf" srcId="{0A904F28-976C-4492-BD75-859C931AB8B2}" destId="{5094AA15-BAF2-4901-B360-0244510878BD}" srcOrd="0" destOrd="0" presId="urn:microsoft.com/office/officeart/2008/layout/VerticalCurvedList"/>
    <dgm:cxn modelId="{F8B94213-573B-4C23-8F65-A6320156EA34}" type="presOf" srcId="{1D1FF7D5-9D82-49D1-8379-08681C6EB3F0}" destId="{09927328-F4DC-46E0-BFC4-5739D540AA1B}" srcOrd="0" destOrd="0" presId="urn:microsoft.com/office/officeart/2008/layout/VerticalCurvedList"/>
    <dgm:cxn modelId="{6AA3D77E-4D27-4955-8DC2-DF7B5B624A3F}" type="presOf" srcId="{DAB1269D-EB31-42C3-82BA-3BAE1C5FF60A}" destId="{75AFF801-9582-4270-9C16-9A841C7B71E4}" srcOrd="0" destOrd="0" presId="urn:microsoft.com/office/officeart/2008/layout/VerticalCurvedList"/>
    <dgm:cxn modelId="{623696A4-F986-45E3-8DB2-D6145BEF11B6}" srcId="{DAB1269D-EB31-42C3-82BA-3BAE1C5FF60A}" destId="{1D1FF7D5-9D82-49D1-8379-08681C6EB3F0}" srcOrd="1" destOrd="0" parTransId="{6DF7BF57-64B4-41C0-B25C-1B7BFEF64DF0}" sibTransId="{597990BF-10C5-4421-A34B-F9CB13C5037A}"/>
    <dgm:cxn modelId="{1A828335-B8BD-4B5E-BFA2-7EC44F714704}" type="presParOf" srcId="{75AFF801-9582-4270-9C16-9A841C7B71E4}" destId="{AF530A93-7A4F-4962-8FDC-55BD8CDEF8E0}" srcOrd="0" destOrd="0" presId="urn:microsoft.com/office/officeart/2008/layout/VerticalCurvedList"/>
    <dgm:cxn modelId="{29149A61-E18C-406D-9776-528F713C9CA7}" type="presParOf" srcId="{AF530A93-7A4F-4962-8FDC-55BD8CDEF8E0}" destId="{95DD4145-EA3D-4C6F-B7D1-95BCD357C7E2}" srcOrd="0" destOrd="0" presId="urn:microsoft.com/office/officeart/2008/layout/VerticalCurvedList"/>
    <dgm:cxn modelId="{FE763574-3B35-4032-A047-D5FF2C2FD52B}" type="presParOf" srcId="{95DD4145-EA3D-4C6F-B7D1-95BCD357C7E2}" destId="{7F4970AC-E358-4924-B009-4D1047B71AC2}" srcOrd="0" destOrd="0" presId="urn:microsoft.com/office/officeart/2008/layout/VerticalCurvedList"/>
    <dgm:cxn modelId="{2F436F85-FA46-4D5A-BC1B-47D69815E0AA}" type="presParOf" srcId="{95DD4145-EA3D-4C6F-B7D1-95BCD357C7E2}" destId="{4EB4787B-7162-46F7-AD70-1A69BA21DDDB}" srcOrd="1" destOrd="0" presId="urn:microsoft.com/office/officeart/2008/layout/VerticalCurvedList"/>
    <dgm:cxn modelId="{0B384E76-E973-4173-B402-88EDED63E7BD}" type="presParOf" srcId="{95DD4145-EA3D-4C6F-B7D1-95BCD357C7E2}" destId="{EC02A63F-40C0-4226-996E-934E9B78288F}" srcOrd="2" destOrd="0" presId="urn:microsoft.com/office/officeart/2008/layout/VerticalCurvedList"/>
    <dgm:cxn modelId="{B607376E-D6AD-4E24-BBBA-B9FF9B72A2B6}" type="presParOf" srcId="{95DD4145-EA3D-4C6F-B7D1-95BCD357C7E2}" destId="{F684EC23-0085-4961-87B8-98FCCEE03C55}" srcOrd="3" destOrd="0" presId="urn:microsoft.com/office/officeart/2008/layout/VerticalCurvedList"/>
    <dgm:cxn modelId="{E1F1D480-FEF5-461D-9A94-BD40FAA050B6}" type="presParOf" srcId="{AF530A93-7A4F-4962-8FDC-55BD8CDEF8E0}" destId="{5094AA15-BAF2-4901-B360-0244510878BD}" srcOrd="1" destOrd="0" presId="urn:microsoft.com/office/officeart/2008/layout/VerticalCurvedList"/>
    <dgm:cxn modelId="{91B6C0F1-CD82-4E61-B6E9-DABA7EC82445}" type="presParOf" srcId="{AF530A93-7A4F-4962-8FDC-55BD8CDEF8E0}" destId="{17D6920F-E161-4897-9E14-1B7D85FCBD66}" srcOrd="2" destOrd="0" presId="urn:microsoft.com/office/officeart/2008/layout/VerticalCurvedList"/>
    <dgm:cxn modelId="{8B5A1B6B-726A-4648-939E-6501BE6333A9}" type="presParOf" srcId="{17D6920F-E161-4897-9E14-1B7D85FCBD66}" destId="{EE3C635A-71BC-4B50-B1D2-726946109262}" srcOrd="0" destOrd="0" presId="urn:microsoft.com/office/officeart/2008/layout/VerticalCurvedList"/>
    <dgm:cxn modelId="{3FF9951C-ED00-437E-B2F8-AAA2CCD9BCE2}" type="presParOf" srcId="{AF530A93-7A4F-4962-8FDC-55BD8CDEF8E0}" destId="{09927328-F4DC-46E0-BFC4-5739D540AA1B}" srcOrd="3" destOrd="0" presId="urn:microsoft.com/office/officeart/2008/layout/VerticalCurvedList"/>
    <dgm:cxn modelId="{FD283121-BAB4-4921-B1DA-CDD5C0F1D7B6}" type="presParOf" srcId="{AF530A93-7A4F-4962-8FDC-55BD8CDEF8E0}" destId="{B846A1E6-0077-4328-9FE2-BD5213E88301}" srcOrd="4" destOrd="0" presId="urn:microsoft.com/office/officeart/2008/layout/VerticalCurvedList"/>
    <dgm:cxn modelId="{8B6EBD1A-5590-4CD3-AC26-E643948B7537}" type="presParOf" srcId="{B846A1E6-0077-4328-9FE2-BD5213E88301}" destId="{5BAAAE83-C25A-4E0B-8C5E-C9FBA7F7A294}" srcOrd="0" destOrd="0" presId="urn:microsoft.com/office/officeart/2008/layout/VerticalCurv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7EE0EF51-8C17-48E4-A905-13555752D161}" type="doc">
      <dgm:prSet loTypeId="urn:microsoft.com/office/officeart/2005/8/layout/vList5" loCatId="list" qsTypeId="urn:microsoft.com/office/officeart/2005/8/quickstyle/simple1" qsCatId="simple" csTypeId="urn:microsoft.com/office/officeart/2005/8/colors/colorful3" csCatId="colorful" phldr="1"/>
      <dgm:spPr/>
      <dgm:t>
        <a:bodyPr/>
        <a:lstStyle/>
        <a:p>
          <a:endParaRPr lang="en-US"/>
        </a:p>
      </dgm:t>
    </dgm:pt>
    <dgm:pt modelId="{F1D91344-0F37-4DDA-B5B8-5F64958979FC}">
      <dgm:prSet/>
      <dgm:spPr/>
      <dgm:t>
        <a:bodyPr/>
        <a:lstStyle/>
        <a:p>
          <a:pPr rtl="0"/>
          <a:r>
            <a:rPr lang="vi-VN" dirty="0" smtClean="0"/>
            <a:t>Dấu hai chấm</a:t>
          </a:r>
          <a:endParaRPr lang="en-US" dirty="0"/>
        </a:p>
      </dgm:t>
    </dgm:pt>
    <dgm:pt modelId="{54B0AF30-E158-4DEA-BDB5-2BDC0621D9DF}" type="parTrans" cxnId="{5B5626C8-E9C2-4BA1-8C9F-B2B53FD0AFF1}">
      <dgm:prSet/>
      <dgm:spPr/>
      <dgm:t>
        <a:bodyPr/>
        <a:lstStyle/>
        <a:p>
          <a:endParaRPr lang="en-US"/>
        </a:p>
      </dgm:t>
    </dgm:pt>
    <dgm:pt modelId="{5CE572A7-644F-44B4-8E16-B4DED9C93084}" type="sibTrans" cxnId="{5B5626C8-E9C2-4BA1-8C9F-B2B53FD0AFF1}">
      <dgm:prSet/>
      <dgm:spPr/>
      <dgm:t>
        <a:bodyPr/>
        <a:lstStyle/>
        <a:p>
          <a:endParaRPr lang="en-US"/>
        </a:p>
      </dgm:t>
    </dgm:pt>
    <dgm:pt modelId="{FEAB6678-0C0B-4205-BCFA-F4F17995B048}" type="pres">
      <dgm:prSet presAssocID="{7EE0EF51-8C17-48E4-A905-13555752D161}" presName="Name0" presStyleCnt="0">
        <dgm:presLayoutVars>
          <dgm:dir/>
          <dgm:animLvl val="lvl"/>
          <dgm:resizeHandles val="exact"/>
        </dgm:presLayoutVars>
      </dgm:prSet>
      <dgm:spPr/>
    </dgm:pt>
    <dgm:pt modelId="{8B24F46C-4654-467A-A80F-73FB423F7FF1}" type="pres">
      <dgm:prSet presAssocID="{F1D91344-0F37-4DDA-B5B8-5F64958979FC}" presName="linNode" presStyleCnt="0"/>
      <dgm:spPr/>
    </dgm:pt>
    <dgm:pt modelId="{204D3D64-28F3-405E-8D27-E78374AB11A2}" type="pres">
      <dgm:prSet presAssocID="{F1D91344-0F37-4DDA-B5B8-5F64958979FC}" presName="parentText" presStyleLbl="node1" presStyleIdx="0" presStyleCnt="1">
        <dgm:presLayoutVars>
          <dgm:chMax val="1"/>
          <dgm:bulletEnabled val="1"/>
        </dgm:presLayoutVars>
      </dgm:prSet>
      <dgm:spPr/>
      <dgm:t>
        <a:bodyPr/>
        <a:lstStyle/>
        <a:p>
          <a:endParaRPr lang="en-US"/>
        </a:p>
      </dgm:t>
    </dgm:pt>
  </dgm:ptLst>
  <dgm:cxnLst>
    <dgm:cxn modelId="{8868DD82-6DDD-493B-B866-82779D309E91}" type="presOf" srcId="{F1D91344-0F37-4DDA-B5B8-5F64958979FC}" destId="{204D3D64-28F3-405E-8D27-E78374AB11A2}" srcOrd="0" destOrd="0" presId="urn:microsoft.com/office/officeart/2005/8/layout/vList5"/>
    <dgm:cxn modelId="{06E12A93-EA8B-4097-8AE7-A139BC80FF0A}" type="presOf" srcId="{7EE0EF51-8C17-48E4-A905-13555752D161}" destId="{FEAB6678-0C0B-4205-BCFA-F4F17995B048}" srcOrd="0" destOrd="0" presId="urn:microsoft.com/office/officeart/2005/8/layout/vList5"/>
    <dgm:cxn modelId="{5B5626C8-E9C2-4BA1-8C9F-B2B53FD0AFF1}" srcId="{7EE0EF51-8C17-48E4-A905-13555752D161}" destId="{F1D91344-0F37-4DDA-B5B8-5F64958979FC}" srcOrd="0" destOrd="0" parTransId="{54B0AF30-E158-4DEA-BDB5-2BDC0621D9DF}" sibTransId="{5CE572A7-644F-44B4-8E16-B4DED9C93084}"/>
    <dgm:cxn modelId="{E53AF0B8-4163-4A75-8C25-F92842E6959C}" type="presParOf" srcId="{FEAB6678-0C0B-4205-BCFA-F4F17995B048}" destId="{8B24F46C-4654-467A-A80F-73FB423F7FF1}" srcOrd="0" destOrd="0" presId="urn:microsoft.com/office/officeart/2005/8/layout/vList5"/>
    <dgm:cxn modelId="{C0788FB9-0DDF-44B9-B612-D20E3CF25B55}" type="presParOf" srcId="{8B24F46C-4654-467A-A80F-73FB423F7FF1}" destId="{204D3D64-28F3-405E-8D27-E78374AB11A2}" srcOrd="0" destOrd="0" presId="urn:microsoft.com/office/officeart/2005/8/layout/vList5"/>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304FD2F1-6BEC-47DF-A0AC-A55677C57648}" type="doc">
      <dgm:prSet loTypeId="urn:microsoft.com/office/officeart/2005/8/layout/vList5" loCatId="list" qsTypeId="urn:microsoft.com/office/officeart/2005/8/quickstyle/3d1" qsCatId="3D" csTypeId="urn:microsoft.com/office/officeart/2005/8/colors/colorful2" csCatId="colorful"/>
      <dgm:spPr/>
      <dgm:t>
        <a:bodyPr/>
        <a:lstStyle/>
        <a:p>
          <a:endParaRPr lang="en-US"/>
        </a:p>
      </dgm:t>
    </dgm:pt>
    <dgm:pt modelId="{19C25F57-48EA-4CB2-BB5E-89716F4FE9B3}">
      <dgm:prSet/>
      <dgm:spPr/>
      <dgm:t>
        <a:bodyPr/>
        <a:lstStyle/>
        <a:p>
          <a:pPr rtl="0"/>
          <a:r>
            <a:rPr lang="en-US" smtClean="0"/>
            <a:t>Mục tiêu</a:t>
          </a:r>
          <a:endParaRPr lang="en-US"/>
        </a:p>
      </dgm:t>
    </dgm:pt>
    <dgm:pt modelId="{50ECF8DF-8A58-4277-813F-28FB103596EB}" type="parTrans" cxnId="{2909DC78-E8DC-4A43-922A-5C8F31E0A040}">
      <dgm:prSet/>
      <dgm:spPr/>
      <dgm:t>
        <a:bodyPr/>
        <a:lstStyle/>
        <a:p>
          <a:endParaRPr lang="en-US"/>
        </a:p>
      </dgm:t>
    </dgm:pt>
    <dgm:pt modelId="{20004DCB-E75B-417F-8A61-C17231E87E49}" type="sibTrans" cxnId="{2909DC78-E8DC-4A43-922A-5C8F31E0A040}">
      <dgm:prSet/>
      <dgm:spPr/>
      <dgm:t>
        <a:bodyPr/>
        <a:lstStyle/>
        <a:p>
          <a:endParaRPr lang="en-US"/>
        </a:p>
      </dgm:t>
    </dgm:pt>
    <dgm:pt modelId="{2877D992-8587-4C25-B01F-843B57064780}" type="pres">
      <dgm:prSet presAssocID="{304FD2F1-6BEC-47DF-A0AC-A55677C57648}" presName="Name0" presStyleCnt="0">
        <dgm:presLayoutVars>
          <dgm:dir/>
          <dgm:animLvl val="lvl"/>
          <dgm:resizeHandles val="exact"/>
        </dgm:presLayoutVars>
      </dgm:prSet>
      <dgm:spPr/>
      <dgm:t>
        <a:bodyPr/>
        <a:lstStyle/>
        <a:p>
          <a:endParaRPr lang="en-US"/>
        </a:p>
      </dgm:t>
    </dgm:pt>
    <dgm:pt modelId="{D595BB76-D8C9-46EE-BCE7-94B4BC01C0B5}" type="pres">
      <dgm:prSet presAssocID="{19C25F57-48EA-4CB2-BB5E-89716F4FE9B3}" presName="linNode" presStyleCnt="0"/>
      <dgm:spPr/>
    </dgm:pt>
    <dgm:pt modelId="{2D4F1533-DA7E-4D3D-8B17-2F2DC444E97D}" type="pres">
      <dgm:prSet presAssocID="{19C25F57-48EA-4CB2-BB5E-89716F4FE9B3}" presName="parentText" presStyleLbl="node1" presStyleIdx="0" presStyleCnt="1">
        <dgm:presLayoutVars>
          <dgm:chMax val="1"/>
          <dgm:bulletEnabled val="1"/>
        </dgm:presLayoutVars>
      </dgm:prSet>
      <dgm:spPr/>
      <dgm:t>
        <a:bodyPr/>
        <a:lstStyle/>
        <a:p>
          <a:endParaRPr lang="en-US"/>
        </a:p>
      </dgm:t>
    </dgm:pt>
  </dgm:ptLst>
  <dgm:cxnLst>
    <dgm:cxn modelId="{2909DC78-E8DC-4A43-922A-5C8F31E0A040}" srcId="{304FD2F1-6BEC-47DF-A0AC-A55677C57648}" destId="{19C25F57-48EA-4CB2-BB5E-89716F4FE9B3}" srcOrd="0" destOrd="0" parTransId="{50ECF8DF-8A58-4277-813F-28FB103596EB}" sibTransId="{20004DCB-E75B-417F-8A61-C17231E87E49}"/>
    <dgm:cxn modelId="{CA816C63-24A2-49F2-98A2-954817A2AC40}" type="presOf" srcId="{19C25F57-48EA-4CB2-BB5E-89716F4FE9B3}" destId="{2D4F1533-DA7E-4D3D-8B17-2F2DC444E97D}" srcOrd="0" destOrd="0" presId="urn:microsoft.com/office/officeart/2005/8/layout/vList5"/>
    <dgm:cxn modelId="{897AFBAE-C201-43EE-9DD8-46F6E7CC4670}" type="presOf" srcId="{304FD2F1-6BEC-47DF-A0AC-A55677C57648}" destId="{2877D992-8587-4C25-B01F-843B57064780}" srcOrd="0" destOrd="0" presId="urn:microsoft.com/office/officeart/2005/8/layout/vList5"/>
    <dgm:cxn modelId="{D66C5F88-D3D5-431B-9575-22C90884441A}" type="presParOf" srcId="{2877D992-8587-4C25-B01F-843B57064780}" destId="{D595BB76-D8C9-46EE-BCE7-94B4BC01C0B5}" srcOrd="0" destOrd="0" presId="urn:microsoft.com/office/officeart/2005/8/layout/vList5"/>
    <dgm:cxn modelId="{0E1A1C86-145E-4754-BB16-4CA4B49B5E85}" type="presParOf" srcId="{D595BB76-D8C9-46EE-BCE7-94B4BC01C0B5}" destId="{2D4F1533-DA7E-4D3D-8B17-2F2DC444E97D}" srcOrd="0"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FB4A25B0-9C0D-4E05-A0D5-7492FD2F0B92}" type="doc">
      <dgm:prSet loTypeId="urn:microsoft.com/office/officeart/2008/layout/VerticalCurvedList" loCatId="list" qsTypeId="urn:microsoft.com/office/officeart/2005/8/quickstyle/simple1" qsCatId="simple" csTypeId="urn:microsoft.com/office/officeart/2005/8/colors/colorful5" csCatId="colorful" phldr="1"/>
      <dgm:spPr/>
      <dgm:t>
        <a:bodyPr/>
        <a:lstStyle/>
        <a:p>
          <a:endParaRPr lang="en-US"/>
        </a:p>
      </dgm:t>
    </dgm:pt>
    <dgm:pt modelId="{4E98ECD8-9D7D-4F7F-BD50-DB3DA90D6AC2}">
      <dgm:prSet/>
      <dgm:spPr/>
      <dgm:t>
        <a:bodyPr/>
        <a:lstStyle/>
        <a:p>
          <a:pPr rtl="0"/>
          <a:r>
            <a:rPr lang="en-US" b="1" dirty="0" err="1" smtClean="0"/>
            <a:t>Bước</a:t>
          </a:r>
          <a:r>
            <a:rPr lang="en-US" b="1" dirty="0" smtClean="0"/>
            <a:t> </a:t>
          </a:r>
          <a:r>
            <a:rPr lang="en-US" b="1" dirty="0" err="1" smtClean="0"/>
            <a:t>đầu</a:t>
          </a:r>
          <a:r>
            <a:rPr lang="en-US" b="1" dirty="0" smtClean="0"/>
            <a:t> </a:t>
          </a:r>
          <a:r>
            <a:rPr lang="en-US" b="1" dirty="0" err="1" smtClean="0"/>
            <a:t>nắm</a:t>
          </a:r>
          <a:r>
            <a:rPr lang="en-US" b="1" dirty="0" smtClean="0"/>
            <a:t> </a:t>
          </a:r>
          <a:r>
            <a:rPr lang="en-US" b="1" dirty="0" err="1" smtClean="0"/>
            <a:t>được</a:t>
          </a:r>
          <a:r>
            <a:rPr lang="en-US" b="1" dirty="0" smtClean="0"/>
            <a:t> </a:t>
          </a:r>
          <a:r>
            <a:rPr lang="en-US" b="1" dirty="0" err="1" smtClean="0"/>
            <a:t>cách</a:t>
          </a:r>
          <a:r>
            <a:rPr lang="en-US" b="1" dirty="0" smtClean="0"/>
            <a:t> </a:t>
          </a:r>
          <a:r>
            <a:rPr lang="en-US" b="1" dirty="0" err="1" smtClean="0"/>
            <a:t>dùng</a:t>
          </a:r>
          <a:r>
            <a:rPr lang="en-US" b="1" dirty="0" smtClean="0"/>
            <a:t> </a:t>
          </a:r>
          <a:r>
            <a:rPr lang="en-US" b="1" dirty="0" err="1" smtClean="0"/>
            <a:t>dấu</a:t>
          </a:r>
          <a:r>
            <a:rPr lang="en-US" b="1" dirty="0" smtClean="0"/>
            <a:t> </a:t>
          </a:r>
          <a:r>
            <a:rPr lang="en-US" b="1" dirty="0" err="1" smtClean="0"/>
            <a:t>hai</a:t>
          </a:r>
          <a:r>
            <a:rPr lang="en-US" b="1" dirty="0" smtClean="0"/>
            <a:t> </a:t>
          </a:r>
          <a:r>
            <a:rPr lang="en-US" b="1" dirty="0" err="1" smtClean="0"/>
            <a:t>chấm</a:t>
          </a:r>
          <a:r>
            <a:rPr lang="en-US" b="1" dirty="0" smtClean="0"/>
            <a:t>.</a:t>
          </a:r>
          <a:endParaRPr lang="en-US" b="1" dirty="0"/>
        </a:p>
      </dgm:t>
    </dgm:pt>
    <dgm:pt modelId="{E99983DB-C17F-4025-BF59-E3665EB5611B}" type="parTrans" cxnId="{31077C77-90E8-434B-AD6C-45DEC24F3081}">
      <dgm:prSet/>
      <dgm:spPr/>
      <dgm:t>
        <a:bodyPr/>
        <a:lstStyle/>
        <a:p>
          <a:endParaRPr lang="en-US"/>
        </a:p>
      </dgm:t>
    </dgm:pt>
    <dgm:pt modelId="{A6C13A93-235A-40C3-96A1-A9A7224CB237}" type="sibTrans" cxnId="{31077C77-90E8-434B-AD6C-45DEC24F3081}">
      <dgm:prSet/>
      <dgm:spPr/>
      <dgm:t>
        <a:bodyPr/>
        <a:lstStyle/>
        <a:p>
          <a:endParaRPr lang="en-US"/>
        </a:p>
      </dgm:t>
    </dgm:pt>
    <dgm:pt modelId="{52CC43C9-DE93-442C-BBB5-B5BCF339F112}">
      <dgm:prSet/>
      <dgm:spPr/>
      <dgm:t>
        <a:bodyPr/>
        <a:lstStyle/>
        <a:p>
          <a:pPr rtl="0"/>
          <a:r>
            <a:rPr lang="nl-NL" b="1" dirty="0" smtClean="0"/>
            <a:t>Biết đặt và trả lời câu hỏi “ Bằng gì?”. </a:t>
          </a:r>
          <a:endParaRPr lang="en-US" dirty="0"/>
        </a:p>
      </dgm:t>
    </dgm:pt>
    <dgm:pt modelId="{408426F6-712E-404C-8639-3B2446CD2796}" type="sibTrans" cxnId="{02F42547-F8E3-445F-9052-4139595A3A1A}">
      <dgm:prSet/>
      <dgm:spPr/>
      <dgm:t>
        <a:bodyPr/>
        <a:lstStyle/>
        <a:p>
          <a:endParaRPr lang="en-US"/>
        </a:p>
      </dgm:t>
    </dgm:pt>
    <dgm:pt modelId="{E8F178AF-6277-49E3-9208-2A84BDFB5F3A}" type="parTrans" cxnId="{02F42547-F8E3-445F-9052-4139595A3A1A}">
      <dgm:prSet/>
      <dgm:spPr/>
      <dgm:t>
        <a:bodyPr/>
        <a:lstStyle/>
        <a:p>
          <a:endParaRPr lang="en-US"/>
        </a:p>
      </dgm:t>
    </dgm:pt>
    <dgm:pt modelId="{8EB0D0B5-B82A-4544-BDA8-5C8390F87545}">
      <dgm:prSet/>
      <dgm:spPr/>
      <dgm:t>
        <a:bodyPr/>
        <a:lstStyle/>
        <a:p>
          <a:pPr rtl="0"/>
          <a:r>
            <a:rPr lang="en-US" b="1" dirty="0" err="1" smtClean="0"/>
            <a:t>Nhận</a:t>
          </a:r>
          <a:r>
            <a:rPr lang="en-US" b="1" dirty="0" smtClean="0"/>
            <a:t> </a:t>
          </a:r>
          <a:r>
            <a:rPr lang="en-US" b="1" dirty="0" err="1" smtClean="0"/>
            <a:t>biết</a:t>
          </a:r>
          <a:r>
            <a:rPr lang="en-US" b="1" dirty="0" smtClean="0"/>
            <a:t> </a:t>
          </a:r>
          <a:r>
            <a:rPr lang="en-US" b="1" dirty="0" err="1" smtClean="0"/>
            <a:t>được</a:t>
          </a:r>
          <a:r>
            <a:rPr lang="en-US" b="1" dirty="0" smtClean="0"/>
            <a:t> </a:t>
          </a:r>
          <a:r>
            <a:rPr lang="en-US" b="1" dirty="0" err="1" smtClean="0"/>
            <a:t>bộ</a:t>
          </a:r>
          <a:r>
            <a:rPr lang="en-US" b="1" dirty="0" smtClean="0"/>
            <a:t> </a:t>
          </a:r>
          <a:r>
            <a:rPr lang="en-US" b="1" dirty="0" err="1" smtClean="0"/>
            <a:t>phận</a:t>
          </a:r>
          <a:r>
            <a:rPr lang="en-US" b="1" dirty="0" smtClean="0"/>
            <a:t> </a:t>
          </a:r>
          <a:r>
            <a:rPr lang="nl-NL" b="1" dirty="0" smtClean="0"/>
            <a:t>trả lời cho câu hỏi       “ Bằng gì?”. </a:t>
          </a:r>
          <a:endParaRPr lang="en-US" dirty="0"/>
        </a:p>
      </dgm:t>
    </dgm:pt>
    <dgm:pt modelId="{93E820F1-9BD5-46C4-9DFD-EE3C15E876FD}" type="parTrans" cxnId="{3D7BF7F5-2920-4E4C-9453-57B45178CEC5}">
      <dgm:prSet/>
      <dgm:spPr/>
      <dgm:t>
        <a:bodyPr/>
        <a:lstStyle/>
        <a:p>
          <a:endParaRPr lang="en-US"/>
        </a:p>
      </dgm:t>
    </dgm:pt>
    <dgm:pt modelId="{9817A5FE-27A4-4BC5-8C76-379BE3620CCC}" type="sibTrans" cxnId="{3D7BF7F5-2920-4E4C-9453-57B45178CEC5}">
      <dgm:prSet/>
      <dgm:spPr/>
      <dgm:t>
        <a:bodyPr/>
        <a:lstStyle/>
        <a:p>
          <a:endParaRPr lang="en-US"/>
        </a:p>
      </dgm:t>
    </dgm:pt>
    <dgm:pt modelId="{2615B19E-834B-4AC6-A548-E6128AC8065C}" type="pres">
      <dgm:prSet presAssocID="{FB4A25B0-9C0D-4E05-A0D5-7492FD2F0B92}" presName="Name0" presStyleCnt="0">
        <dgm:presLayoutVars>
          <dgm:chMax val="7"/>
          <dgm:chPref val="7"/>
          <dgm:dir/>
        </dgm:presLayoutVars>
      </dgm:prSet>
      <dgm:spPr/>
      <dgm:t>
        <a:bodyPr/>
        <a:lstStyle/>
        <a:p>
          <a:endParaRPr lang="en-US"/>
        </a:p>
      </dgm:t>
    </dgm:pt>
    <dgm:pt modelId="{0F06AE07-4991-4B2E-BA2E-30C410C7E95B}" type="pres">
      <dgm:prSet presAssocID="{FB4A25B0-9C0D-4E05-A0D5-7492FD2F0B92}" presName="Name1" presStyleCnt="0"/>
      <dgm:spPr/>
    </dgm:pt>
    <dgm:pt modelId="{D2ECF61F-E082-479F-AA68-09F6E75D1E68}" type="pres">
      <dgm:prSet presAssocID="{FB4A25B0-9C0D-4E05-A0D5-7492FD2F0B92}" presName="cycle" presStyleCnt="0"/>
      <dgm:spPr/>
    </dgm:pt>
    <dgm:pt modelId="{4BD48E24-A56E-4584-BB1E-4E999445148D}" type="pres">
      <dgm:prSet presAssocID="{FB4A25B0-9C0D-4E05-A0D5-7492FD2F0B92}" presName="srcNode" presStyleLbl="node1" presStyleIdx="0" presStyleCnt="3"/>
      <dgm:spPr/>
    </dgm:pt>
    <dgm:pt modelId="{E95E69C4-6828-46D5-BEF1-7FB6263AC961}" type="pres">
      <dgm:prSet presAssocID="{FB4A25B0-9C0D-4E05-A0D5-7492FD2F0B92}" presName="conn" presStyleLbl="parChTrans1D2" presStyleIdx="0" presStyleCnt="1"/>
      <dgm:spPr/>
      <dgm:t>
        <a:bodyPr/>
        <a:lstStyle/>
        <a:p>
          <a:endParaRPr lang="en-US"/>
        </a:p>
      </dgm:t>
    </dgm:pt>
    <dgm:pt modelId="{6A8DED3B-9D14-4561-82D5-D5CF82032F94}" type="pres">
      <dgm:prSet presAssocID="{FB4A25B0-9C0D-4E05-A0D5-7492FD2F0B92}" presName="extraNode" presStyleLbl="node1" presStyleIdx="0" presStyleCnt="3"/>
      <dgm:spPr/>
    </dgm:pt>
    <dgm:pt modelId="{38A549B7-4F7E-4008-86B3-FBBA99470E33}" type="pres">
      <dgm:prSet presAssocID="{FB4A25B0-9C0D-4E05-A0D5-7492FD2F0B92}" presName="dstNode" presStyleLbl="node1" presStyleIdx="0" presStyleCnt="3"/>
      <dgm:spPr/>
    </dgm:pt>
    <dgm:pt modelId="{7EED934C-3509-4E1C-BCF9-10124D05422F}" type="pres">
      <dgm:prSet presAssocID="{8EB0D0B5-B82A-4544-BDA8-5C8390F87545}" presName="text_1" presStyleLbl="node1" presStyleIdx="0" presStyleCnt="3">
        <dgm:presLayoutVars>
          <dgm:bulletEnabled val="1"/>
        </dgm:presLayoutVars>
      </dgm:prSet>
      <dgm:spPr/>
      <dgm:t>
        <a:bodyPr/>
        <a:lstStyle/>
        <a:p>
          <a:endParaRPr lang="en-US"/>
        </a:p>
      </dgm:t>
    </dgm:pt>
    <dgm:pt modelId="{D9783B89-883B-4240-B88C-59D5319A5AC5}" type="pres">
      <dgm:prSet presAssocID="{8EB0D0B5-B82A-4544-BDA8-5C8390F87545}" presName="accent_1" presStyleCnt="0"/>
      <dgm:spPr/>
    </dgm:pt>
    <dgm:pt modelId="{B2A68B83-943D-46AF-B9DF-4BB92B64B922}" type="pres">
      <dgm:prSet presAssocID="{8EB0D0B5-B82A-4544-BDA8-5C8390F87545}" presName="accentRepeatNode" presStyleLbl="solidFgAcc1" presStyleIdx="0" presStyleCnt="3"/>
      <dgm:spPr>
        <a:solidFill>
          <a:schemeClr val="accent5">
            <a:lumMod val="60000"/>
            <a:lumOff val="40000"/>
          </a:schemeClr>
        </a:solidFill>
      </dgm:spPr>
      <dgm:t>
        <a:bodyPr/>
        <a:lstStyle/>
        <a:p>
          <a:endParaRPr lang="en-US"/>
        </a:p>
      </dgm:t>
    </dgm:pt>
    <dgm:pt modelId="{5D1E5D66-2D56-4264-839C-31F879897A93}" type="pres">
      <dgm:prSet presAssocID="{52CC43C9-DE93-442C-BBB5-B5BCF339F112}" presName="text_2" presStyleLbl="node1" presStyleIdx="1" presStyleCnt="3">
        <dgm:presLayoutVars>
          <dgm:bulletEnabled val="1"/>
        </dgm:presLayoutVars>
      </dgm:prSet>
      <dgm:spPr/>
      <dgm:t>
        <a:bodyPr/>
        <a:lstStyle/>
        <a:p>
          <a:endParaRPr lang="en-US"/>
        </a:p>
      </dgm:t>
    </dgm:pt>
    <dgm:pt modelId="{C090FA17-5FB4-4634-8893-6646F934A7D2}" type="pres">
      <dgm:prSet presAssocID="{52CC43C9-DE93-442C-BBB5-B5BCF339F112}" presName="accent_2" presStyleCnt="0"/>
      <dgm:spPr/>
    </dgm:pt>
    <dgm:pt modelId="{1A655486-46D1-45D2-9427-E662B39C119D}" type="pres">
      <dgm:prSet presAssocID="{52CC43C9-DE93-442C-BBB5-B5BCF339F112}" presName="accentRepeatNode" presStyleLbl="solidFgAcc1" presStyleIdx="1" presStyleCnt="3" custLinFactNeighborX="-7854" custLinFactNeighborY="-3737"/>
      <dgm:spPr>
        <a:solidFill>
          <a:schemeClr val="accent3">
            <a:lumMod val="60000"/>
            <a:lumOff val="40000"/>
          </a:schemeClr>
        </a:solidFill>
      </dgm:spPr>
      <dgm:t>
        <a:bodyPr/>
        <a:lstStyle/>
        <a:p>
          <a:endParaRPr lang="en-US"/>
        </a:p>
      </dgm:t>
    </dgm:pt>
    <dgm:pt modelId="{01984E49-E34D-468D-8EB9-F8E889F0A0F0}" type="pres">
      <dgm:prSet presAssocID="{4E98ECD8-9D7D-4F7F-BD50-DB3DA90D6AC2}" presName="text_3" presStyleLbl="node1" presStyleIdx="2" presStyleCnt="3">
        <dgm:presLayoutVars>
          <dgm:bulletEnabled val="1"/>
        </dgm:presLayoutVars>
      </dgm:prSet>
      <dgm:spPr/>
      <dgm:t>
        <a:bodyPr/>
        <a:lstStyle/>
        <a:p>
          <a:endParaRPr lang="en-US"/>
        </a:p>
      </dgm:t>
    </dgm:pt>
    <dgm:pt modelId="{F45C6A31-F69E-4D57-BB91-4B080E68F526}" type="pres">
      <dgm:prSet presAssocID="{4E98ECD8-9D7D-4F7F-BD50-DB3DA90D6AC2}" presName="accent_3" presStyleCnt="0"/>
      <dgm:spPr/>
    </dgm:pt>
    <dgm:pt modelId="{026BB03A-2D5A-41EC-8A1E-D5E4CCEC9823}" type="pres">
      <dgm:prSet presAssocID="{4E98ECD8-9D7D-4F7F-BD50-DB3DA90D6AC2}" presName="accentRepeatNode" presStyleLbl="solidFgAcc1" presStyleIdx="2" presStyleCnt="3" custLinFactNeighborX="-1477" custLinFactNeighborY="842"/>
      <dgm:spPr>
        <a:solidFill>
          <a:srgbClr val="F8A45E"/>
        </a:solidFill>
      </dgm:spPr>
      <dgm:t>
        <a:bodyPr/>
        <a:lstStyle/>
        <a:p>
          <a:endParaRPr lang="en-US"/>
        </a:p>
      </dgm:t>
    </dgm:pt>
  </dgm:ptLst>
  <dgm:cxnLst>
    <dgm:cxn modelId="{52DA3E25-52A4-4393-902B-B428D3A0CDFE}" type="presOf" srcId="{52CC43C9-DE93-442C-BBB5-B5BCF339F112}" destId="{5D1E5D66-2D56-4264-839C-31F879897A93}" srcOrd="0" destOrd="0" presId="urn:microsoft.com/office/officeart/2008/layout/VerticalCurvedList"/>
    <dgm:cxn modelId="{315361DB-3580-44E6-B4F5-281FC3AADA14}" type="presOf" srcId="{8EB0D0B5-B82A-4544-BDA8-5C8390F87545}" destId="{7EED934C-3509-4E1C-BCF9-10124D05422F}" srcOrd="0" destOrd="0" presId="urn:microsoft.com/office/officeart/2008/layout/VerticalCurvedList"/>
    <dgm:cxn modelId="{1AD59E56-4DDD-4538-A751-2745486A858A}" type="presOf" srcId="{FB4A25B0-9C0D-4E05-A0D5-7492FD2F0B92}" destId="{2615B19E-834B-4AC6-A548-E6128AC8065C}" srcOrd="0" destOrd="0" presId="urn:microsoft.com/office/officeart/2008/layout/VerticalCurvedList"/>
    <dgm:cxn modelId="{E5D6FEAA-E535-44E5-8671-CABE6F0C3D8F}" type="presOf" srcId="{9817A5FE-27A4-4BC5-8C76-379BE3620CCC}" destId="{E95E69C4-6828-46D5-BEF1-7FB6263AC961}" srcOrd="0" destOrd="0" presId="urn:microsoft.com/office/officeart/2008/layout/VerticalCurvedList"/>
    <dgm:cxn modelId="{31077C77-90E8-434B-AD6C-45DEC24F3081}" srcId="{FB4A25B0-9C0D-4E05-A0D5-7492FD2F0B92}" destId="{4E98ECD8-9D7D-4F7F-BD50-DB3DA90D6AC2}" srcOrd="2" destOrd="0" parTransId="{E99983DB-C17F-4025-BF59-E3665EB5611B}" sibTransId="{A6C13A93-235A-40C3-96A1-A9A7224CB237}"/>
    <dgm:cxn modelId="{02F42547-F8E3-445F-9052-4139595A3A1A}" srcId="{FB4A25B0-9C0D-4E05-A0D5-7492FD2F0B92}" destId="{52CC43C9-DE93-442C-BBB5-B5BCF339F112}" srcOrd="1" destOrd="0" parTransId="{E8F178AF-6277-49E3-9208-2A84BDFB5F3A}" sibTransId="{408426F6-712E-404C-8639-3B2446CD2796}"/>
    <dgm:cxn modelId="{C1034CD3-7187-44B6-9561-AEFEEE6174C2}" type="presOf" srcId="{4E98ECD8-9D7D-4F7F-BD50-DB3DA90D6AC2}" destId="{01984E49-E34D-468D-8EB9-F8E889F0A0F0}" srcOrd="0" destOrd="0" presId="urn:microsoft.com/office/officeart/2008/layout/VerticalCurvedList"/>
    <dgm:cxn modelId="{3D7BF7F5-2920-4E4C-9453-57B45178CEC5}" srcId="{FB4A25B0-9C0D-4E05-A0D5-7492FD2F0B92}" destId="{8EB0D0B5-B82A-4544-BDA8-5C8390F87545}" srcOrd="0" destOrd="0" parTransId="{93E820F1-9BD5-46C4-9DFD-EE3C15E876FD}" sibTransId="{9817A5FE-27A4-4BC5-8C76-379BE3620CCC}"/>
    <dgm:cxn modelId="{7F71E2FA-0D34-43F1-A775-AC3212348549}" type="presParOf" srcId="{2615B19E-834B-4AC6-A548-E6128AC8065C}" destId="{0F06AE07-4991-4B2E-BA2E-30C410C7E95B}" srcOrd="0" destOrd="0" presId="urn:microsoft.com/office/officeart/2008/layout/VerticalCurvedList"/>
    <dgm:cxn modelId="{BC6C558D-E4A6-45F1-8E03-ABBFA42A04F9}" type="presParOf" srcId="{0F06AE07-4991-4B2E-BA2E-30C410C7E95B}" destId="{D2ECF61F-E082-479F-AA68-09F6E75D1E68}" srcOrd="0" destOrd="0" presId="urn:microsoft.com/office/officeart/2008/layout/VerticalCurvedList"/>
    <dgm:cxn modelId="{17B32902-FB5A-4F8C-9337-DC139D780512}" type="presParOf" srcId="{D2ECF61F-E082-479F-AA68-09F6E75D1E68}" destId="{4BD48E24-A56E-4584-BB1E-4E999445148D}" srcOrd="0" destOrd="0" presId="urn:microsoft.com/office/officeart/2008/layout/VerticalCurvedList"/>
    <dgm:cxn modelId="{DDFD88AC-B5E6-40C8-9D56-CF60DCF8B544}" type="presParOf" srcId="{D2ECF61F-E082-479F-AA68-09F6E75D1E68}" destId="{E95E69C4-6828-46D5-BEF1-7FB6263AC961}" srcOrd="1" destOrd="0" presId="urn:microsoft.com/office/officeart/2008/layout/VerticalCurvedList"/>
    <dgm:cxn modelId="{4A096D3B-CD8A-4878-9746-E29763CB2B1F}" type="presParOf" srcId="{D2ECF61F-E082-479F-AA68-09F6E75D1E68}" destId="{6A8DED3B-9D14-4561-82D5-D5CF82032F94}" srcOrd="2" destOrd="0" presId="urn:microsoft.com/office/officeart/2008/layout/VerticalCurvedList"/>
    <dgm:cxn modelId="{01A78556-51F2-4FD2-BBAE-AE5CD47B270E}" type="presParOf" srcId="{D2ECF61F-E082-479F-AA68-09F6E75D1E68}" destId="{38A549B7-4F7E-4008-86B3-FBBA99470E33}" srcOrd="3" destOrd="0" presId="urn:microsoft.com/office/officeart/2008/layout/VerticalCurvedList"/>
    <dgm:cxn modelId="{3D0995A3-3430-4E84-877A-EBEB180245EE}" type="presParOf" srcId="{0F06AE07-4991-4B2E-BA2E-30C410C7E95B}" destId="{7EED934C-3509-4E1C-BCF9-10124D05422F}" srcOrd="1" destOrd="0" presId="urn:microsoft.com/office/officeart/2008/layout/VerticalCurvedList"/>
    <dgm:cxn modelId="{76AC0293-98BF-46BF-A23E-57CA189B027D}" type="presParOf" srcId="{0F06AE07-4991-4B2E-BA2E-30C410C7E95B}" destId="{D9783B89-883B-4240-B88C-59D5319A5AC5}" srcOrd="2" destOrd="0" presId="urn:microsoft.com/office/officeart/2008/layout/VerticalCurvedList"/>
    <dgm:cxn modelId="{221293D4-0D6A-4B4E-9F67-39D86A8A05B1}" type="presParOf" srcId="{D9783B89-883B-4240-B88C-59D5319A5AC5}" destId="{B2A68B83-943D-46AF-B9DF-4BB92B64B922}" srcOrd="0" destOrd="0" presId="urn:microsoft.com/office/officeart/2008/layout/VerticalCurvedList"/>
    <dgm:cxn modelId="{8138EFCD-84A4-45DA-950E-50893E99EAC3}" type="presParOf" srcId="{0F06AE07-4991-4B2E-BA2E-30C410C7E95B}" destId="{5D1E5D66-2D56-4264-839C-31F879897A93}" srcOrd="3" destOrd="0" presId="urn:microsoft.com/office/officeart/2008/layout/VerticalCurvedList"/>
    <dgm:cxn modelId="{AFB0C911-CD61-4826-BA98-25A4DD0B2CAD}" type="presParOf" srcId="{0F06AE07-4991-4B2E-BA2E-30C410C7E95B}" destId="{C090FA17-5FB4-4634-8893-6646F934A7D2}" srcOrd="4" destOrd="0" presId="urn:microsoft.com/office/officeart/2008/layout/VerticalCurvedList"/>
    <dgm:cxn modelId="{76B1EA06-BAB5-4BFE-8626-BDCE4E62807F}" type="presParOf" srcId="{C090FA17-5FB4-4634-8893-6646F934A7D2}" destId="{1A655486-46D1-45D2-9427-E662B39C119D}" srcOrd="0" destOrd="0" presId="urn:microsoft.com/office/officeart/2008/layout/VerticalCurvedList"/>
    <dgm:cxn modelId="{37AEAC0A-A148-4DB4-9801-DB18436C5593}" type="presParOf" srcId="{0F06AE07-4991-4B2E-BA2E-30C410C7E95B}" destId="{01984E49-E34D-468D-8EB9-F8E889F0A0F0}" srcOrd="5" destOrd="0" presId="urn:microsoft.com/office/officeart/2008/layout/VerticalCurvedList"/>
    <dgm:cxn modelId="{FF995EEA-E210-41A7-81EB-1FEE98466AB8}" type="presParOf" srcId="{0F06AE07-4991-4B2E-BA2E-30C410C7E95B}" destId="{F45C6A31-F69E-4D57-BB91-4B080E68F526}" srcOrd="6" destOrd="0" presId="urn:microsoft.com/office/officeart/2008/layout/VerticalCurvedList"/>
    <dgm:cxn modelId="{C8B76680-F7C3-40F0-9B3B-B102E15262CA}" type="presParOf" srcId="{F45C6A31-F69E-4D57-BB91-4B080E68F526}" destId="{026BB03A-2D5A-41EC-8A1E-D5E4CCEC9823}" srcOrd="0" destOrd="0" presId="urn:microsoft.com/office/officeart/2008/layout/VerticalCurvedList"/>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38904A4E-4F64-49D2-8038-59A182CB255D}" type="doc">
      <dgm:prSet loTypeId="urn:microsoft.com/office/officeart/2005/8/layout/vList2" loCatId="list" qsTypeId="urn:microsoft.com/office/officeart/2005/8/quickstyle/3d1" qsCatId="3D" csTypeId="urn:microsoft.com/office/officeart/2005/8/colors/accent1_2" csCatId="accent1"/>
      <dgm:spPr/>
      <dgm:t>
        <a:bodyPr/>
        <a:lstStyle/>
        <a:p>
          <a:endParaRPr lang="en-US"/>
        </a:p>
      </dgm:t>
    </dgm:pt>
    <dgm:pt modelId="{F2ACC778-1735-4A78-B7CF-1BE17C2C51D6}">
      <dgm:prSet/>
      <dgm:spPr/>
      <dgm:t>
        <a:bodyPr/>
        <a:lstStyle/>
        <a:p>
          <a:pPr algn="ctr" rtl="0"/>
          <a:r>
            <a:rPr lang="vi-VN" smtClean="0"/>
            <a:t>Hoạt động tiếp nối</a:t>
          </a:r>
          <a:endParaRPr lang="en-US"/>
        </a:p>
      </dgm:t>
    </dgm:pt>
    <dgm:pt modelId="{D4A1E4C1-04AD-4305-B2BA-5252DADE2EED}" type="parTrans" cxnId="{7AFE5AD7-0631-4134-96AC-41C0565E4CFC}">
      <dgm:prSet/>
      <dgm:spPr/>
      <dgm:t>
        <a:bodyPr/>
        <a:lstStyle/>
        <a:p>
          <a:endParaRPr lang="en-US"/>
        </a:p>
      </dgm:t>
    </dgm:pt>
    <dgm:pt modelId="{C8A4B998-5F75-4D81-B073-D52BBFA5F0C7}" type="sibTrans" cxnId="{7AFE5AD7-0631-4134-96AC-41C0565E4CFC}">
      <dgm:prSet/>
      <dgm:spPr/>
      <dgm:t>
        <a:bodyPr/>
        <a:lstStyle/>
        <a:p>
          <a:endParaRPr lang="en-US"/>
        </a:p>
      </dgm:t>
    </dgm:pt>
    <dgm:pt modelId="{CC64007D-68D6-4392-994B-7B459DCDFBE8}" type="pres">
      <dgm:prSet presAssocID="{38904A4E-4F64-49D2-8038-59A182CB255D}" presName="linear" presStyleCnt="0">
        <dgm:presLayoutVars>
          <dgm:animLvl val="lvl"/>
          <dgm:resizeHandles val="exact"/>
        </dgm:presLayoutVars>
      </dgm:prSet>
      <dgm:spPr/>
    </dgm:pt>
    <dgm:pt modelId="{C98EB30A-0ED9-4C33-989B-23D4D191BD57}" type="pres">
      <dgm:prSet presAssocID="{F2ACC778-1735-4A78-B7CF-1BE17C2C51D6}" presName="parentText" presStyleLbl="node1" presStyleIdx="0" presStyleCnt="1">
        <dgm:presLayoutVars>
          <dgm:chMax val="0"/>
          <dgm:bulletEnabled val="1"/>
        </dgm:presLayoutVars>
      </dgm:prSet>
      <dgm:spPr/>
    </dgm:pt>
  </dgm:ptLst>
  <dgm:cxnLst>
    <dgm:cxn modelId="{BEE99ADB-48AB-4AD0-8719-1D241B12C3B0}" type="presOf" srcId="{F2ACC778-1735-4A78-B7CF-1BE17C2C51D6}" destId="{C98EB30A-0ED9-4C33-989B-23D4D191BD57}" srcOrd="0" destOrd="0" presId="urn:microsoft.com/office/officeart/2005/8/layout/vList2"/>
    <dgm:cxn modelId="{7AFE5AD7-0631-4134-96AC-41C0565E4CFC}" srcId="{38904A4E-4F64-49D2-8038-59A182CB255D}" destId="{F2ACC778-1735-4A78-B7CF-1BE17C2C51D6}" srcOrd="0" destOrd="0" parTransId="{D4A1E4C1-04AD-4305-B2BA-5252DADE2EED}" sibTransId="{C8A4B998-5F75-4D81-B073-D52BBFA5F0C7}"/>
    <dgm:cxn modelId="{00489A7C-7F2A-481B-BC2F-A70C5A3B704D}" type="presOf" srcId="{38904A4E-4F64-49D2-8038-59A182CB255D}" destId="{CC64007D-68D6-4392-994B-7B459DCDFBE8}" srcOrd="0" destOrd="0" presId="urn:microsoft.com/office/officeart/2005/8/layout/vList2"/>
    <dgm:cxn modelId="{4611B10B-3C20-45FA-847D-3542D881BCFD}" type="presParOf" srcId="{CC64007D-68D6-4392-994B-7B459DCDFBE8}" destId="{C98EB30A-0ED9-4C33-989B-23D4D191BD57}"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74535BC4-2E7B-4BBD-B9B6-8A021822D760}" type="doc">
      <dgm:prSet loTypeId="urn:microsoft.com/office/officeart/2005/8/layout/hProcess9" loCatId="process" qsTypeId="urn:microsoft.com/office/officeart/2005/8/quickstyle/3d1" qsCatId="3D" csTypeId="urn:microsoft.com/office/officeart/2005/8/colors/colorful5" csCatId="colorful"/>
      <dgm:spPr/>
      <dgm:t>
        <a:bodyPr/>
        <a:lstStyle/>
        <a:p>
          <a:endParaRPr lang="en-US"/>
        </a:p>
      </dgm:t>
    </dgm:pt>
    <dgm:pt modelId="{35F83F8A-7195-4235-B8D6-F9FE42A739E1}">
      <dgm:prSet/>
      <dgm:spPr/>
      <dgm:t>
        <a:bodyPr/>
        <a:lstStyle/>
        <a:p>
          <a:pPr rtl="0"/>
          <a:r>
            <a:rPr lang="vi-VN" smtClean="0"/>
            <a:t>Ôn lại cách đặt và trả lời câu hỏi Bằng gì?</a:t>
          </a:r>
          <a:endParaRPr lang="en-US"/>
        </a:p>
      </dgm:t>
    </dgm:pt>
    <dgm:pt modelId="{1F2919F3-D812-4789-A0FE-459668A758B0}" type="parTrans" cxnId="{1685315B-01B3-4272-A92E-977BF64002F4}">
      <dgm:prSet/>
      <dgm:spPr/>
      <dgm:t>
        <a:bodyPr/>
        <a:lstStyle/>
        <a:p>
          <a:endParaRPr lang="en-US"/>
        </a:p>
      </dgm:t>
    </dgm:pt>
    <dgm:pt modelId="{550B1FC7-7101-4401-8A00-A594638BD149}" type="sibTrans" cxnId="{1685315B-01B3-4272-A92E-977BF64002F4}">
      <dgm:prSet/>
      <dgm:spPr/>
      <dgm:t>
        <a:bodyPr/>
        <a:lstStyle/>
        <a:p>
          <a:endParaRPr lang="en-US"/>
        </a:p>
      </dgm:t>
    </dgm:pt>
    <dgm:pt modelId="{8A57088C-2470-42D8-9869-64D89E61D407}">
      <dgm:prSet/>
      <dgm:spPr/>
      <dgm:t>
        <a:bodyPr/>
        <a:lstStyle/>
        <a:p>
          <a:pPr rtl="0"/>
          <a:r>
            <a:rPr lang="vi-VN" smtClean="0"/>
            <a:t>Ghi nhớ tác dụng của dấu hai chấm để sử dụng cho chính xác.</a:t>
          </a:r>
          <a:endParaRPr lang="en-US"/>
        </a:p>
      </dgm:t>
    </dgm:pt>
    <dgm:pt modelId="{DFE54155-4BCD-41BF-9E4C-600B5CDF6CF3}" type="parTrans" cxnId="{3387335B-6B9E-44D1-8A4F-2C8557511FFF}">
      <dgm:prSet/>
      <dgm:spPr/>
      <dgm:t>
        <a:bodyPr/>
        <a:lstStyle/>
        <a:p>
          <a:endParaRPr lang="en-US"/>
        </a:p>
      </dgm:t>
    </dgm:pt>
    <dgm:pt modelId="{121EABB0-6686-491E-B5EE-E21BBE638370}" type="sibTrans" cxnId="{3387335B-6B9E-44D1-8A4F-2C8557511FFF}">
      <dgm:prSet/>
      <dgm:spPr/>
      <dgm:t>
        <a:bodyPr/>
        <a:lstStyle/>
        <a:p>
          <a:endParaRPr lang="en-US"/>
        </a:p>
      </dgm:t>
    </dgm:pt>
    <dgm:pt modelId="{1F2421AE-E0F9-4061-94A3-F8D6B3971B74}">
      <dgm:prSet/>
      <dgm:spPr/>
      <dgm:t>
        <a:bodyPr/>
        <a:lstStyle/>
        <a:p>
          <a:pPr rtl="0"/>
          <a:r>
            <a:rPr lang="vi-VN" smtClean="0"/>
            <a:t>Chuẩn bị bài sau: Từ ngữ về các nước. Dấu phẩy.</a:t>
          </a:r>
          <a:endParaRPr lang="en-US"/>
        </a:p>
      </dgm:t>
    </dgm:pt>
    <dgm:pt modelId="{9C34DA00-8C12-46DE-A046-D49BC63BEEE4}" type="parTrans" cxnId="{C268F1B9-BD37-4E0C-8FFE-D6826DB7539A}">
      <dgm:prSet/>
      <dgm:spPr/>
      <dgm:t>
        <a:bodyPr/>
        <a:lstStyle/>
        <a:p>
          <a:endParaRPr lang="en-US"/>
        </a:p>
      </dgm:t>
    </dgm:pt>
    <dgm:pt modelId="{1943017E-2FFD-4E45-9501-18D2B80FFD99}" type="sibTrans" cxnId="{C268F1B9-BD37-4E0C-8FFE-D6826DB7539A}">
      <dgm:prSet/>
      <dgm:spPr/>
      <dgm:t>
        <a:bodyPr/>
        <a:lstStyle/>
        <a:p>
          <a:endParaRPr lang="en-US"/>
        </a:p>
      </dgm:t>
    </dgm:pt>
    <dgm:pt modelId="{8CB0C3E9-89C5-42A0-AA61-030BB19730B2}" type="pres">
      <dgm:prSet presAssocID="{74535BC4-2E7B-4BBD-B9B6-8A021822D760}" presName="CompostProcess" presStyleCnt="0">
        <dgm:presLayoutVars>
          <dgm:dir/>
          <dgm:resizeHandles val="exact"/>
        </dgm:presLayoutVars>
      </dgm:prSet>
      <dgm:spPr/>
    </dgm:pt>
    <dgm:pt modelId="{F8AD045B-FD71-4591-9137-41B7502B92ED}" type="pres">
      <dgm:prSet presAssocID="{74535BC4-2E7B-4BBD-B9B6-8A021822D760}" presName="arrow" presStyleLbl="bgShp" presStyleIdx="0" presStyleCnt="1"/>
      <dgm:spPr/>
    </dgm:pt>
    <dgm:pt modelId="{4470F5D1-10BA-4448-B1F4-D2AF9785E8F4}" type="pres">
      <dgm:prSet presAssocID="{74535BC4-2E7B-4BBD-B9B6-8A021822D760}" presName="linearProcess" presStyleCnt="0"/>
      <dgm:spPr/>
    </dgm:pt>
    <dgm:pt modelId="{AA5C0BCE-D3C1-4835-8B7A-6923B554F39F}" type="pres">
      <dgm:prSet presAssocID="{35F83F8A-7195-4235-B8D6-F9FE42A739E1}" presName="textNode" presStyleLbl="node1" presStyleIdx="0" presStyleCnt="3">
        <dgm:presLayoutVars>
          <dgm:bulletEnabled val="1"/>
        </dgm:presLayoutVars>
      </dgm:prSet>
      <dgm:spPr/>
    </dgm:pt>
    <dgm:pt modelId="{E2F78747-B4DF-4D0B-99A3-03F7F2CC6880}" type="pres">
      <dgm:prSet presAssocID="{550B1FC7-7101-4401-8A00-A594638BD149}" presName="sibTrans" presStyleCnt="0"/>
      <dgm:spPr/>
    </dgm:pt>
    <dgm:pt modelId="{30593CAE-80A0-42AE-A7AA-EC02607AA996}" type="pres">
      <dgm:prSet presAssocID="{8A57088C-2470-42D8-9869-64D89E61D407}" presName="textNode" presStyleLbl="node1" presStyleIdx="1" presStyleCnt="3">
        <dgm:presLayoutVars>
          <dgm:bulletEnabled val="1"/>
        </dgm:presLayoutVars>
      </dgm:prSet>
      <dgm:spPr/>
    </dgm:pt>
    <dgm:pt modelId="{D550FC4E-3B9F-4A9A-9514-34B974707614}" type="pres">
      <dgm:prSet presAssocID="{121EABB0-6686-491E-B5EE-E21BBE638370}" presName="sibTrans" presStyleCnt="0"/>
      <dgm:spPr/>
    </dgm:pt>
    <dgm:pt modelId="{9EE6CF5B-6385-4603-A76E-B11102525633}" type="pres">
      <dgm:prSet presAssocID="{1F2421AE-E0F9-4061-94A3-F8D6B3971B74}" presName="textNode" presStyleLbl="node1" presStyleIdx="2" presStyleCnt="3">
        <dgm:presLayoutVars>
          <dgm:bulletEnabled val="1"/>
        </dgm:presLayoutVars>
      </dgm:prSet>
      <dgm:spPr/>
    </dgm:pt>
  </dgm:ptLst>
  <dgm:cxnLst>
    <dgm:cxn modelId="{C18D3467-3AF2-4201-B03F-ED594F10B097}" type="presOf" srcId="{1F2421AE-E0F9-4061-94A3-F8D6B3971B74}" destId="{9EE6CF5B-6385-4603-A76E-B11102525633}" srcOrd="0" destOrd="0" presId="urn:microsoft.com/office/officeart/2005/8/layout/hProcess9"/>
    <dgm:cxn modelId="{C268F1B9-BD37-4E0C-8FFE-D6826DB7539A}" srcId="{74535BC4-2E7B-4BBD-B9B6-8A021822D760}" destId="{1F2421AE-E0F9-4061-94A3-F8D6B3971B74}" srcOrd="2" destOrd="0" parTransId="{9C34DA00-8C12-46DE-A046-D49BC63BEEE4}" sibTransId="{1943017E-2FFD-4E45-9501-18D2B80FFD99}"/>
    <dgm:cxn modelId="{46210F23-962A-4995-9372-CD41A5DC31CA}" type="presOf" srcId="{8A57088C-2470-42D8-9869-64D89E61D407}" destId="{30593CAE-80A0-42AE-A7AA-EC02607AA996}" srcOrd="0" destOrd="0" presId="urn:microsoft.com/office/officeart/2005/8/layout/hProcess9"/>
    <dgm:cxn modelId="{88F1D014-7651-4B98-824E-A2A515F57F23}" type="presOf" srcId="{35F83F8A-7195-4235-B8D6-F9FE42A739E1}" destId="{AA5C0BCE-D3C1-4835-8B7A-6923B554F39F}" srcOrd="0" destOrd="0" presId="urn:microsoft.com/office/officeart/2005/8/layout/hProcess9"/>
    <dgm:cxn modelId="{31C199A3-E182-4CCB-B0F1-FD1CA05A1774}" type="presOf" srcId="{74535BC4-2E7B-4BBD-B9B6-8A021822D760}" destId="{8CB0C3E9-89C5-42A0-AA61-030BB19730B2}" srcOrd="0" destOrd="0" presId="urn:microsoft.com/office/officeart/2005/8/layout/hProcess9"/>
    <dgm:cxn modelId="{1685315B-01B3-4272-A92E-977BF64002F4}" srcId="{74535BC4-2E7B-4BBD-B9B6-8A021822D760}" destId="{35F83F8A-7195-4235-B8D6-F9FE42A739E1}" srcOrd="0" destOrd="0" parTransId="{1F2919F3-D812-4789-A0FE-459668A758B0}" sibTransId="{550B1FC7-7101-4401-8A00-A594638BD149}"/>
    <dgm:cxn modelId="{3387335B-6B9E-44D1-8A4F-2C8557511FFF}" srcId="{74535BC4-2E7B-4BBD-B9B6-8A021822D760}" destId="{8A57088C-2470-42D8-9869-64D89E61D407}" srcOrd="1" destOrd="0" parTransId="{DFE54155-4BCD-41BF-9E4C-600B5CDF6CF3}" sibTransId="{121EABB0-6686-491E-B5EE-E21BBE638370}"/>
    <dgm:cxn modelId="{FE1992B1-503E-4F7C-A5A7-718601E52921}" type="presParOf" srcId="{8CB0C3E9-89C5-42A0-AA61-030BB19730B2}" destId="{F8AD045B-FD71-4591-9137-41B7502B92ED}" srcOrd="0" destOrd="0" presId="urn:microsoft.com/office/officeart/2005/8/layout/hProcess9"/>
    <dgm:cxn modelId="{9A2DE73C-18CE-41F8-AAD6-06DC6E79CD59}" type="presParOf" srcId="{8CB0C3E9-89C5-42A0-AA61-030BB19730B2}" destId="{4470F5D1-10BA-4448-B1F4-D2AF9785E8F4}" srcOrd="1" destOrd="0" presId="urn:microsoft.com/office/officeart/2005/8/layout/hProcess9"/>
    <dgm:cxn modelId="{125A8CDB-EFB8-44A8-872D-886A587DB853}" type="presParOf" srcId="{4470F5D1-10BA-4448-B1F4-D2AF9785E8F4}" destId="{AA5C0BCE-D3C1-4835-8B7A-6923B554F39F}" srcOrd="0" destOrd="0" presId="urn:microsoft.com/office/officeart/2005/8/layout/hProcess9"/>
    <dgm:cxn modelId="{7D068B28-D505-4568-8C36-88144CF81E47}" type="presParOf" srcId="{4470F5D1-10BA-4448-B1F4-D2AF9785E8F4}" destId="{E2F78747-B4DF-4D0B-99A3-03F7F2CC6880}" srcOrd="1" destOrd="0" presId="urn:microsoft.com/office/officeart/2005/8/layout/hProcess9"/>
    <dgm:cxn modelId="{D8BEC4B3-4E0B-425C-A4FE-705707030BCA}" type="presParOf" srcId="{4470F5D1-10BA-4448-B1F4-D2AF9785E8F4}" destId="{30593CAE-80A0-42AE-A7AA-EC02607AA996}" srcOrd="2" destOrd="0" presId="urn:microsoft.com/office/officeart/2005/8/layout/hProcess9"/>
    <dgm:cxn modelId="{97BEA1F0-F44F-4212-A3DA-260569E94BE2}" type="presParOf" srcId="{4470F5D1-10BA-4448-B1F4-D2AF9785E8F4}" destId="{D550FC4E-3B9F-4A9A-9514-34B974707614}" srcOrd="3" destOrd="0" presId="urn:microsoft.com/office/officeart/2005/8/layout/hProcess9"/>
    <dgm:cxn modelId="{CEDFCCDE-C806-41AB-AF50-2AE5BF6EDC94}" type="presParOf" srcId="{4470F5D1-10BA-4448-B1F4-D2AF9785E8F4}" destId="{9EE6CF5B-6385-4603-A76E-B11102525633}" srcOrd="4" destOrd="0" presId="urn:microsoft.com/office/officeart/2005/8/layout/hProcess9"/>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04FD2F1-6BEC-47DF-A0AC-A55677C57648}" type="doc">
      <dgm:prSet loTypeId="urn:microsoft.com/office/officeart/2005/8/layout/vList5" loCatId="list" qsTypeId="urn:microsoft.com/office/officeart/2005/8/quickstyle/3d1" qsCatId="3D" csTypeId="urn:microsoft.com/office/officeart/2005/8/colors/colorful2" csCatId="colorful"/>
      <dgm:spPr/>
      <dgm:t>
        <a:bodyPr/>
        <a:lstStyle/>
        <a:p>
          <a:endParaRPr lang="en-US"/>
        </a:p>
      </dgm:t>
    </dgm:pt>
    <dgm:pt modelId="{19C25F57-48EA-4CB2-BB5E-89716F4FE9B3}">
      <dgm:prSet/>
      <dgm:spPr/>
      <dgm:t>
        <a:bodyPr/>
        <a:lstStyle/>
        <a:p>
          <a:pPr rtl="0"/>
          <a:r>
            <a:rPr lang="en-US" smtClean="0"/>
            <a:t>Mục tiêu</a:t>
          </a:r>
          <a:endParaRPr lang="en-US"/>
        </a:p>
      </dgm:t>
    </dgm:pt>
    <dgm:pt modelId="{50ECF8DF-8A58-4277-813F-28FB103596EB}" type="parTrans" cxnId="{2909DC78-E8DC-4A43-922A-5C8F31E0A040}">
      <dgm:prSet/>
      <dgm:spPr/>
      <dgm:t>
        <a:bodyPr/>
        <a:lstStyle/>
        <a:p>
          <a:endParaRPr lang="en-US"/>
        </a:p>
      </dgm:t>
    </dgm:pt>
    <dgm:pt modelId="{20004DCB-E75B-417F-8A61-C17231E87E49}" type="sibTrans" cxnId="{2909DC78-E8DC-4A43-922A-5C8F31E0A040}">
      <dgm:prSet/>
      <dgm:spPr/>
      <dgm:t>
        <a:bodyPr/>
        <a:lstStyle/>
        <a:p>
          <a:endParaRPr lang="en-US"/>
        </a:p>
      </dgm:t>
    </dgm:pt>
    <dgm:pt modelId="{2877D992-8587-4C25-B01F-843B57064780}" type="pres">
      <dgm:prSet presAssocID="{304FD2F1-6BEC-47DF-A0AC-A55677C57648}" presName="Name0" presStyleCnt="0">
        <dgm:presLayoutVars>
          <dgm:dir/>
          <dgm:animLvl val="lvl"/>
          <dgm:resizeHandles val="exact"/>
        </dgm:presLayoutVars>
      </dgm:prSet>
      <dgm:spPr/>
      <dgm:t>
        <a:bodyPr/>
        <a:lstStyle/>
        <a:p>
          <a:endParaRPr lang="en-US"/>
        </a:p>
      </dgm:t>
    </dgm:pt>
    <dgm:pt modelId="{D595BB76-D8C9-46EE-BCE7-94B4BC01C0B5}" type="pres">
      <dgm:prSet presAssocID="{19C25F57-48EA-4CB2-BB5E-89716F4FE9B3}" presName="linNode" presStyleCnt="0"/>
      <dgm:spPr/>
    </dgm:pt>
    <dgm:pt modelId="{2D4F1533-DA7E-4D3D-8B17-2F2DC444E97D}" type="pres">
      <dgm:prSet presAssocID="{19C25F57-48EA-4CB2-BB5E-89716F4FE9B3}" presName="parentText" presStyleLbl="node1" presStyleIdx="0" presStyleCnt="1">
        <dgm:presLayoutVars>
          <dgm:chMax val="1"/>
          <dgm:bulletEnabled val="1"/>
        </dgm:presLayoutVars>
      </dgm:prSet>
      <dgm:spPr/>
      <dgm:t>
        <a:bodyPr/>
        <a:lstStyle/>
        <a:p>
          <a:endParaRPr lang="en-US"/>
        </a:p>
      </dgm:t>
    </dgm:pt>
  </dgm:ptLst>
  <dgm:cxnLst>
    <dgm:cxn modelId="{2909DC78-E8DC-4A43-922A-5C8F31E0A040}" srcId="{304FD2F1-6BEC-47DF-A0AC-A55677C57648}" destId="{19C25F57-48EA-4CB2-BB5E-89716F4FE9B3}" srcOrd="0" destOrd="0" parTransId="{50ECF8DF-8A58-4277-813F-28FB103596EB}" sibTransId="{20004DCB-E75B-417F-8A61-C17231E87E49}"/>
    <dgm:cxn modelId="{CA816C63-24A2-49F2-98A2-954817A2AC40}" type="presOf" srcId="{19C25F57-48EA-4CB2-BB5E-89716F4FE9B3}" destId="{2D4F1533-DA7E-4D3D-8B17-2F2DC444E97D}" srcOrd="0" destOrd="0" presId="urn:microsoft.com/office/officeart/2005/8/layout/vList5"/>
    <dgm:cxn modelId="{897AFBAE-C201-43EE-9DD8-46F6E7CC4670}" type="presOf" srcId="{304FD2F1-6BEC-47DF-A0AC-A55677C57648}" destId="{2877D992-8587-4C25-B01F-843B57064780}" srcOrd="0" destOrd="0" presId="urn:microsoft.com/office/officeart/2005/8/layout/vList5"/>
    <dgm:cxn modelId="{D66C5F88-D3D5-431B-9575-22C90884441A}" type="presParOf" srcId="{2877D992-8587-4C25-B01F-843B57064780}" destId="{D595BB76-D8C9-46EE-BCE7-94B4BC01C0B5}" srcOrd="0" destOrd="0" presId="urn:microsoft.com/office/officeart/2005/8/layout/vList5"/>
    <dgm:cxn modelId="{0E1A1C86-145E-4754-BB16-4CA4B49B5E85}" type="presParOf" srcId="{D595BB76-D8C9-46EE-BCE7-94B4BC01C0B5}" destId="{2D4F1533-DA7E-4D3D-8B17-2F2DC444E97D}" srcOrd="0"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B4A25B0-9C0D-4E05-A0D5-7492FD2F0B92}" type="doc">
      <dgm:prSet loTypeId="urn:microsoft.com/office/officeart/2008/layout/VerticalCurvedList" loCatId="list" qsTypeId="urn:microsoft.com/office/officeart/2005/8/quickstyle/simple1" qsCatId="simple" csTypeId="urn:microsoft.com/office/officeart/2005/8/colors/colorful5" csCatId="colorful" phldr="1"/>
      <dgm:spPr/>
      <dgm:t>
        <a:bodyPr/>
        <a:lstStyle/>
        <a:p>
          <a:endParaRPr lang="en-US"/>
        </a:p>
      </dgm:t>
    </dgm:pt>
    <dgm:pt modelId="{4E98ECD8-9D7D-4F7F-BD50-DB3DA90D6AC2}">
      <dgm:prSet/>
      <dgm:spPr/>
      <dgm:t>
        <a:bodyPr/>
        <a:lstStyle/>
        <a:p>
          <a:pPr rtl="0"/>
          <a:r>
            <a:rPr lang="en-US" b="1" dirty="0" err="1" smtClean="0"/>
            <a:t>Bước</a:t>
          </a:r>
          <a:r>
            <a:rPr lang="en-US" b="1" dirty="0" smtClean="0"/>
            <a:t> </a:t>
          </a:r>
          <a:r>
            <a:rPr lang="en-US" b="1" dirty="0" err="1" smtClean="0"/>
            <a:t>đầu</a:t>
          </a:r>
          <a:r>
            <a:rPr lang="en-US" b="1" dirty="0" smtClean="0"/>
            <a:t> </a:t>
          </a:r>
          <a:r>
            <a:rPr lang="en-US" b="1" dirty="0" err="1" smtClean="0"/>
            <a:t>nắm</a:t>
          </a:r>
          <a:r>
            <a:rPr lang="en-US" b="1" dirty="0" smtClean="0"/>
            <a:t> </a:t>
          </a:r>
          <a:r>
            <a:rPr lang="en-US" b="1" dirty="0" err="1" smtClean="0"/>
            <a:t>được</a:t>
          </a:r>
          <a:r>
            <a:rPr lang="en-US" b="1" dirty="0" smtClean="0"/>
            <a:t> </a:t>
          </a:r>
          <a:r>
            <a:rPr lang="en-US" b="1" dirty="0" err="1" smtClean="0"/>
            <a:t>cách</a:t>
          </a:r>
          <a:r>
            <a:rPr lang="en-US" b="1" dirty="0" smtClean="0"/>
            <a:t> </a:t>
          </a:r>
          <a:r>
            <a:rPr lang="en-US" b="1" dirty="0" err="1" smtClean="0"/>
            <a:t>dùng</a:t>
          </a:r>
          <a:r>
            <a:rPr lang="en-US" b="1" dirty="0" smtClean="0"/>
            <a:t> </a:t>
          </a:r>
          <a:r>
            <a:rPr lang="en-US" b="1" dirty="0" err="1" smtClean="0"/>
            <a:t>dấu</a:t>
          </a:r>
          <a:r>
            <a:rPr lang="en-US" b="1" dirty="0" smtClean="0"/>
            <a:t> </a:t>
          </a:r>
          <a:r>
            <a:rPr lang="en-US" b="1" dirty="0" err="1" smtClean="0"/>
            <a:t>hai</a:t>
          </a:r>
          <a:r>
            <a:rPr lang="en-US" b="1" dirty="0" smtClean="0"/>
            <a:t> </a:t>
          </a:r>
          <a:r>
            <a:rPr lang="en-US" b="1" dirty="0" err="1" smtClean="0"/>
            <a:t>chấm</a:t>
          </a:r>
          <a:r>
            <a:rPr lang="en-US" b="1" dirty="0" smtClean="0"/>
            <a:t>.</a:t>
          </a:r>
          <a:endParaRPr lang="en-US" b="1" dirty="0"/>
        </a:p>
      </dgm:t>
    </dgm:pt>
    <dgm:pt modelId="{E99983DB-C17F-4025-BF59-E3665EB5611B}" type="parTrans" cxnId="{31077C77-90E8-434B-AD6C-45DEC24F3081}">
      <dgm:prSet/>
      <dgm:spPr/>
      <dgm:t>
        <a:bodyPr/>
        <a:lstStyle/>
        <a:p>
          <a:endParaRPr lang="en-US"/>
        </a:p>
      </dgm:t>
    </dgm:pt>
    <dgm:pt modelId="{A6C13A93-235A-40C3-96A1-A9A7224CB237}" type="sibTrans" cxnId="{31077C77-90E8-434B-AD6C-45DEC24F3081}">
      <dgm:prSet/>
      <dgm:spPr/>
      <dgm:t>
        <a:bodyPr/>
        <a:lstStyle/>
        <a:p>
          <a:endParaRPr lang="en-US"/>
        </a:p>
      </dgm:t>
    </dgm:pt>
    <dgm:pt modelId="{52CC43C9-DE93-442C-BBB5-B5BCF339F112}">
      <dgm:prSet/>
      <dgm:spPr/>
      <dgm:t>
        <a:bodyPr/>
        <a:lstStyle/>
        <a:p>
          <a:pPr rtl="0"/>
          <a:r>
            <a:rPr lang="nl-NL" b="1" dirty="0" smtClean="0"/>
            <a:t>Biết đặt và trả lời câu hỏi “ Bằng gì?”. </a:t>
          </a:r>
          <a:endParaRPr lang="en-US" dirty="0"/>
        </a:p>
      </dgm:t>
    </dgm:pt>
    <dgm:pt modelId="{408426F6-712E-404C-8639-3B2446CD2796}" type="sibTrans" cxnId="{02F42547-F8E3-445F-9052-4139595A3A1A}">
      <dgm:prSet/>
      <dgm:spPr/>
      <dgm:t>
        <a:bodyPr/>
        <a:lstStyle/>
        <a:p>
          <a:endParaRPr lang="en-US"/>
        </a:p>
      </dgm:t>
    </dgm:pt>
    <dgm:pt modelId="{E8F178AF-6277-49E3-9208-2A84BDFB5F3A}" type="parTrans" cxnId="{02F42547-F8E3-445F-9052-4139595A3A1A}">
      <dgm:prSet/>
      <dgm:spPr/>
      <dgm:t>
        <a:bodyPr/>
        <a:lstStyle/>
        <a:p>
          <a:endParaRPr lang="en-US"/>
        </a:p>
      </dgm:t>
    </dgm:pt>
    <dgm:pt modelId="{8EB0D0B5-B82A-4544-BDA8-5C8390F87545}">
      <dgm:prSet/>
      <dgm:spPr/>
      <dgm:t>
        <a:bodyPr/>
        <a:lstStyle/>
        <a:p>
          <a:pPr rtl="0"/>
          <a:r>
            <a:rPr lang="en-US" b="1" dirty="0" err="1" smtClean="0"/>
            <a:t>Nhận</a:t>
          </a:r>
          <a:r>
            <a:rPr lang="en-US" b="1" dirty="0" smtClean="0"/>
            <a:t> </a:t>
          </a:r>
          <a:r>
            <a:rPr lang="en-US" b="1" dirty="0" err="1" smtClean="0"/>
            <a:t>biết</a:t>
          </a:r>
          <a:r>
            <a:rPr lang="en-US" b="1" dirty="0" smtClean="0"/>
            <a:t> </a:t>
          </a:r>
          <a:r>
            <a:rPr lang="en-US" b="1" dirty="0" err="1" smtClean="0"/>
            <a:t>được</a:t>
          </a:r>
          <a:r>
            <a:rPr lang="en-US" b="1" dirty="0" smtClean="0"/>
            <a:t> </a:t>
          </a:r>
          <a:r>
            <a:rPr lang="en-US" b="1" dirty="0" err="1" smtClean="0"/>
            <a:t>bộ</a:t>
          </a:r>
          <a:r>
            <a:rPr lang="en-US" b="1" dirty="0" smtClean="0"/>
            <a:t> </a:t>
          </a:r>
          <a:r>
            <a:rPr lang="en-US" b="1" dirty="0" err="1" smtClean="0"/>
            <a:t>phận</a:t>
          </a:r>
          <a:r>
            <a:rPr lang="en-US" b="1" dirty="0" smtClean="0"/>
            <a:t> </a:t>
          </a:r>
          <a:r>
            <a:rPr lang="nl-NL" b="1" dirty="0" smtClean="0"/>
            <a:t>trả lời cho câu hỏi       “ Bằng gì?”. </a:t>
          </a:r>
          <a:endParaRPr lang="en-US" dirty="0"/>
        </a:p>
      </dgm:t>
    </dgm:pt>
    <dgm:pt modelId="{93E820F1-9BD5-46C4-9DFD-EE3C15E876FD}" type="parTrans" cxnId="{3D7BF7F5-2920-4E4C-9453-57B45178CEC5}">
      <dgm:prSet/>
      <dgm:spPr/>
      <dgm:t>
        <a:bodyPr/>
        <a:lstStyle/>
        <a:p>
          <a:endParaRPr lang="en-US"/>
        </a:p>
      </dgm:t>
    </dgm:pt>
    <dgm:pt modelId="{9817A5FE-27A4-4BC5-8C76-379BE3620CCC}" type="sibTrans" cxnId="{3D7BF7F5-2920-4E4C-9453-57B45178CEC5}">
      <dgm:prSet/>
      <dgm:spPr/>
      <dgm:t>
        <a:bodyPr/>
        <a:lstStyle/>
        <a:p>
          <a:endParaRPr lang="en-US"/>
        </a:p>
      </dgm:t>
    </dgm:pt>
    <dgm:pt modelId="{2615B19E-834B-4AC6-A548-E6128AC8065C}" type="pres">
      <dgm:prSet presAssocID="{FB4A25B0-9C0D-4E05-A0D5-7492FD2F0B92}" presName="Name0" presStyleCnt="0">
        <dgm:presLayoutVars>
          <dgm:chMax val="7"/>
          <dgm:chPref val="7"/>
          <dgm:dir/>
        </dgm:presLayoutVars>
      </dgm:prSet>
      <dgm:spPr/>
      <dgm:t>
        <a:bodyPr/>
        <a:lstStyle/>
        <a:p>
          <a:endParaRPr lang="en-US"/>
        </a:p>
      </dgm:t>
    </dgm:pt>
    <dgm:pt modelId="{0F06AE07-4991-4B2E-BA2E-30C410C7E95B}" type="pres">
      <dgm:prSet presAssocID="{FB4A25B0-9C0D-4E05-A0D5-7492FD2F0B92}" presName="Name1" presStyleCnt="0"/>
      <dgm:spPr/>
    </dgm:pt>
    <dgm:pt modelId="{D2ECF61F-E082-479F-AA68-09F6E75D1E68}" type="pres">
      <dgm:prSet presAssocID="{FB4A25B0-9C0D-4E05-A0D5-7492FD2F0B92}" presName="cycle" presStyleCnt="0"/>
      <dgm:spPr/>
    </dgm:pt>
    <dgm:pt modelId="{4BD48E24-A56E-4584-BB1E-4E999445148D}" type="pres">
      <dgm:prSet presAssocID="{FB4A25B0-9C0D-4E05-A0D5-7492FD2F0B92}" presName="srcNode" presStyleLbl="node1" presStyleIdx="0" presStyleCnt="3"/>
      <dgm:spPr/>
    </dgm:pt>
    <dgm:pt modelId="{E95E69C4-6828-46D5-BEF1-7FB6263AC961}" type="pres">
      <dgm:prSet presAssocID="{FB4A25B0-9C0D-4E05-A0D5-7492FD2F0B92}" presName="conn" presStyleLbl="parChTrans1D2" presStyleIdx="0" presStyleCnt="1"/>
      <dgm:spPr/>
      <dgm:t>
        <a:bodyPr/>
        <a:lstStyle/>
        <a:p>
          <a:endParaRPr lang="en-US"/>
        </a:p>
      </dgm:t>
    </dgm:pt>
    <dgm:pt modelId="{6A8DED3B-9D14-4561-82D5-D5CF82032F94}" type="pres">
      <dgm:prSet presAssocID="{FB4A25B0-9C0D-4E05-A0D5-7492FD2F0B92}" presName="extraNode" presStyleLbl="node1" presStyleIdx="0" presStyleCnt="3"/>
      <dgm:spPr/>
    </dgm:pt>
    <dgm:pt modelId="{38A549B7-4F7E-4008-86B3-FBBA99470E33}" type="pres">
      <dgm:prSet presAssocID="{FB4A25B0-9C0D-4E05-A0D5-7492FD2F0B92}" presName="dstNode" presStyleLbl="node1" presStyleIdx="0" presStyleCnt="3"/>
      <dgm:spPr/>
    </dgm:pt>
    <dgm:pt modelId="{7EED934C-3509-4E1C-BCF9-10124D05422F}" type="pres">
      <dgm:prSet presAssocID="{8EB0D0B5-B82A-4544-BDA8-5C8390F87545}" presName="text_1" presStyleLbl="node1" presStyleIdx="0" presStyleCnt="3">
        <dgm:presLayoutVars>
          <dgm:bulletEnabled val="1"/>
        </dgm:presLayoutVars>
      </dgm:prSet>
      <dgm:spPr/>
      <dgm:t>
        <a:bodyPr/>
        <a:lstStyle/>
        <a:p>
          <a:endParaRPr lang="en-US"/>
        </a:p>
      </dgm:t>
    </dgm:pt>
    <dgm:pt modelId="{D9783B89-883B-4240-B88C-59D5319A5AC5}" type="pres">
      <dgm:prSet presAssocID="{8EB0D0B5-B82A-4544-BDA8-5C8390F87545}" presName="accent_1" presStyleCnt="0"/>
      <dgm:spPr/>
    </dgm:pt>
    <dgm:pt modelId="{B2A68B83-943D-46AF-B9DF-4BB92B64B922}" type="pres">
      <dgm:prSet presAssocID="{8EB0D0B5-B82A-4544-BDA8-5C8390F87545}" presName="accentRepeatNode" presStyleLbl="solidFgAcc1" presStyleIdx="0" presStyleCnt="3"/>
      <dgm:spPr>
        <a:solidFill>
          <a:schemeClr val="accent5">
            <a:lumMod val="60000"/>
            <a:lumOff val="40000"/>
          </a:schemeClr>
        </a:solidFill>
      </dgm:spPr>
      <dgm:t>
        <a:bodyPr/>
        <a:lstStyle/>
        <a:p>
          <a:endParaRPr lang="en-US"/>
        </a:p>
      </dgm:t>
    </dgm:pt>
    <dgm:pt modelId="{5D1E5D66-2D56-4264-839C-31F879897A93}" type="pres">
      <dgm:prSet presAssocID="{52CC43C9-DE93-442C-BBB5-B5BCF339F112}" presName="text_2" presStyleLbl="node1" presStyleIdx="1" presStyleCnt="3">
        <dgm:presLayoutVars>
          <dgm:bulletEnabled val="1"/>
        </dgm:presLayoutVars>
      </dgm:prSet>
      <dgm:spPr/>
      <dgm:t>
        <a:bodyPr/>
        <a:lstStyle/>
        <a:p>
          <a:endParaRPr lang="en-US"/>
        </a:p>
      </dgm:t>
    </dgm:pt>
    <dgm:pt modelId="{C090FA17-5FB4-4634-8893-6646F934A7D2}" type="pres">
      <dgm:prSet presAssocID="{52CC43C9-DE93-442C-BBB5-B5BCF339F112}" presName="accent_2" presStyleCnt="0"/>
      <dgm:spPr/>
    </dgm:pt>
    <dgm:pt modelId="{1A655486-46D1-45D2-9427-E662B39C119D}" type="pres">
      <dgm:prSet presAssocID="{52CC43C9-DE93-442C-BBB5-B5BCF339F112}" presName="accentRepeatNode" presStyleLbl="solidFgAcc1" presStyleIdx="1" presStyleCnt="3" custLinFactNeighborX="-7854" custLinFactNeighborY="-3737"/>
      <dgm:spPr>
        <a:solidFill>
          <a:schemeClr val="accent3">
            <a:lumMod val="60000"/>
            <a:lumOff val="40000"/>
          </a:schemeClr>
        </a:solidFill>
      </dgm:spPr>
      <dgm:t>
        <a:bodyPr/>
        <a:lstStyle/>
        <a:p>
          <a:endParaRPr lang="en-US"/>
        </a:p>
      </dgm:t>
    </dgm:pt>
    <dgm:pt modelId="{01984E49-E34D-468D-8EB9-F8E889F0A0F0}" type="pres">
      <dgm:prSet presAssocID="{4E98ECD8-9D7D-4F7F-BD50-DB3DA90D6AC2}" presName="text_3" presStyleLbl="node1" presStyleIdx="2" presStyleCnt="3">
        <dgm:presLayoutVars>
          <dgm:bulletEnabled val="1"/>
        </dgm:presLayoutVars>
      </dgm:prSet>
      <dgm:spPr/>
      <dgm:t>
        <a:bodyPr/>
        <a:lstStyle/>
        <a:p>
          <a:endParaRPr lang="en-US"/>
        </a:p>
      </dgm:t>
    </dgm:pt>
    <dgm:pt modelId="{F45C6A31-F69E-4D57-BB91-4B080E68F526}" type="pres">
      <dgm:prSet presAssocID="{4E98ECD8-9D7D-4F7F-BD50-DB3DA90D6AC2}" presName="accent_3" presStyleCnt="0"/>
      <dgm:spPr/>
    </dgm:pt>
    <dgm:pt modelId="{026BB03A-2D5A-41EC-8A1E-D5E4CCEC9823}" type="pres">
      <dgm:prSet presAssocID="{4E98ECD8-9D7D-4F7F-BD50-DB3DA90D6AC2}" presName="accentRepeatNode" presStyleLbl="solidFgAcc1" presStyleIdx="2" presStyleCnt="3" custLinFactNeighborX="-1477" custLinFactNeighborY="842"/>
      <dgm:spPr>
        <a:solidFill>
          <a:srgbClr val="F8A45E"/>
        </a:solidFill>
      </dgm:spPr>
      <dgm:t>
        <a:bodyPr/>
        <a:lstStyle/>
        <a:p>
          <a:endParaRPr lang="en-US"/>
        </a:p>
      </dgm:t>
    </dgm:pt>
  </dgm:ptLst>
  <dgm:cxnLst>
    <dgm:cxn modelId="{52DA3E25-52A4-4393-902B-B428D3A0CDFE}" type="presOf" srcId="{52CC43C9-DE93-442C-BBB5-B5BCF339F112}" destId="{5D1E5D66-2D56-4264-839C-31F879897A93}" srcOrd="0" destOrd="0" presId="urn:microsoft.com/office/officeart/2008/layout/VerticalCurvedList"/>
    <dgm:cxn modelId="{315361DB-3580-44E6-B4F5-281FC3AADA14}" type="presOf" srcId="{8EB0D0B5-B82A-4544-BDA8-5C8390F87545}" destId="{7EED934C-3509-4E1C-BCF9-10124D05422F}" srcOrd="0" destOrd="0" presId="urn:microsoft.com/office/officeart/2008/layout/VerticalCurvedList"/>
    <dgm:cxn modelId="{1AD59E56-4DDD-4538-A751-2745486A858A}" type="presOf" srcId="{FB4A25B0-9C0D-4E05-A0D5-7492FD2F0B92}" destId="{2615B19E-834B-4AC6-A548-E6128AC8065C}" srcOrd="0" destOrd="0" presId="urn:microsoft.com/office/officeart/2008/layout/VerticalCurvedList"/>
    <dgm:cxn modelId="{E5D6FEAA-E535-44E5-8671-CABE6F0C3D8F}" type="presOf" srcId="{9817A5FE-27A4-4BC5-8C76-379BE3620CCC}" destId="{E95E69C4-6828-46D5-BEF1-7FB6263AC961}" srcOrd="0" destOrd="0" presId="urn:microsoft.com/office/officeart/2008/layout/VerticalCurvedList"/>
    <dgm:cxn modelId="{31077C77-90E8-434B-AD6C-45DEC24F3081}" srcId="{FB4A25B0-9C0D-4E05-A0D5-7492FD2F0B92}" destId="{4E98ECD8-9D7D-4F7F-BD50-DB3DA90D6AC2}" srcOrd="2" destOrd="0" parTransId="{E99983DB-C17F-4025-BF59-E3665EB5611B}" sibTransId="{A6C13A93-235A-40C3-96A1-A9A7224CB237}"/>
    <dgm:cxn modelId="{02F42547-F8E3-445F-9052-4139595A3A1A}" srcId="{FB4A25B0-9C0D-4E05-A0D5-7492FD2F0B92}" destId="{52CC43C9-DE93-442C-BBB5-B5BCF339F112}" srcOrd="1" destOrd="0" parTransId="{E8F178AF-6277-49E3-9208-2A84BDFB5F3A}" sibTransId="{408426F6-712E-404C-8639-3B2446CD2796}"/>
    <dgm:cxn modelId="{C1034CD3-7187-44B6-9561-AEFEEE6174C2}" type="presOf" srcId="{4E98ECD8-9D7D-4F7F-BD50-DB3DA90D6AC2}" destId="{01984E49-E34D-468D-8EB9-F8E889F0A0F0}" srcOrd="0" destOrd="0" presId="urn:microsoft.com/office/officeart/2008/layout/VerticalCurvedList"/>
    <dgm:cxn modelId="{3D7BF7F5-2920-4E4C-9453-57B45178CEC5}" srcId="{FB4A25B0-9C0D-4E05-A0D5-7492FD2F0B92}" destId="{8EB0D0B5-B82A-4544-BDA8-5C8390F87545}" srcOrd="0" destOrd="0" parTransId="{93E820F1-9BD5-46C4-9DFD-EE3C15E876FD}" sibTransId="{9817A5FE-27A4-4BC5-8C76-379BE3620CCC}"/>
    <dgm:cxn modelId="{7F71E2FA-0D34-43F1-A775-AC3212348549}" type="presParOf" srcId="{2615B19E-834B-4AC6-A548-E6128AC8065C}" destId="{0F06AE07-4991-4B2E-BA2E-30C410C7E95B}" srcOrd="0" destOrd="0" presId="urn:microsoft.com/office/officeart/2008/layout/VerticalCurvedList"/>
    <dgm:cxn modelId="{BC6C558D-E4A6-45F1-8E03-ABBFA42A04F9}" type="presParOf" srcId="{0F06AE07-4991-4B2E-BA2E-30C410C7E95B}" destId="{D2ECF61F-E082-479F-AA68-09F6E75D1E68}" srcOrd="0" destOrd="0" presId="urn:microsoft.com/office/officeart/2008/layout/VerticalCurvedList"/>
    <dgm:cxn modelId="{17B32902-FB5A-4F8C-9337-DC139D780512}" type="presParOf" srcId="{D2ECF61F-E082-479F-AA68-09F6E75D1E68}" destId="{4BD48E24-A56E-4584-BB1E-4E999445148D}" srcOrd="0" destOrd="0" presId="urn:microsoft.com/office/officeart/2008/layout/VerticalCurvedList"/>
    <dgm:cxn modelId="{DDFD88AC-B5E6-40C8-9D56-CF60DCF8B544}" type="presParOf" srcId="{D2ECF61F-E082-479F-AA68-09F6E75D1E68}" destId="{E95E69C4-6828-46D5-BEF1-7FB6263AC961}" srcOrd="1" destOrd="0" presId="urn:microsoft.com/office/officeart/2008/layout/VerticalCurvedList"/>
    <dgm:cxn modelId="{4A096D3B-CD8A-4878-9746-E29763CB2B1F}" type="presParOf" srcId="{D2ECF61F-E082-479F-AA68-09F6E75D1E68}" destId="{6A8DED3B-9D14-4561-82D5-D5CF82032F94}" srcOrd="2" destOrd="0" presId="urn:microsoft.com/office/officeart/2008/layout/VerticalCurvedList"/>
    <dgm:cxn modelId="{01A78556-51F2-4FD2-BBAE-AE5CD47B270E}" type="presParOf" srcId="{D2ECF61F-E082-479F-AA68-09F6E75D1E68}" destId="{38A549B7-4F7E-4008-86B3-FBBA99470E33}" srcOrd="3" destOrd="0" presId="urn:microsoft.com/office/officeart/2008/layout/VerticalCurvedList"/>
    <dgm:cxn modelId="{3D0995A3-3430-4E84-877A-EBEB180245EE}" type="presParOf" srcId="{0F06AE07-4991-4B2E-BA2E-30C410C7E95B}" destId="{7EED934C-3509-4E1C-BCF9-10124D05422F}" srcOrd="1" destOrd="0" presId="urn:microsoft.com/office/officeart/2008/layout/VerticalCurvedList"/>
    <dgm:cxn modelId="{76AC0293-98BF-46BF-A23E-57CA189B027D}" type="presParOf" srcId="{0F06AE07-4991-4B2E-BA2E-30C410C7E95B}" destId="{D9783B89-883B-4240-B88C-59D5319A5AC5}" srcOrd="2" destOrd="0" presId="urn:microsoft.com/office/officeart/2008/layout/VerticalCurvedList"/>
    <dgm:cxn modelId="{221293D4-0D6A-4B4E-9F67-39D86A8A05B1}" type="presParOf" srcId="{D9783B89-883B-4240-B88C-59D5319A5AC5}" destId="{B2A68B83-943D-46AF-B9DF-4BB92B64B922}" srcOrd="0" destOrd="0" presId="urn:microsoft.com/office/officeart/2008/layout/VerticalCurvedList"/>
    <dgm:cxn modelId="{8138EFCD-84A4-45DA-950E-50893E99EAC3}" type="presParOf" srcId="{0F06AE07-4991-4B2E-BA2E-30C410C7E95B}" destId="{5D1E5D66-2D56-4264-839C-31F879897A93}" srcOrd="3" destOrd="0" presId="urn:microsoft.com/office/officeart/2008/layout/VerticalCurvedList"/>
    <dgm:cxn modelId="{AFB0C911-CD61-4826-BA98-25A4DD0B2CAD}" type="presParOf" srcId="{0F06AE07-4991-4B2E-BA2E-30C410C7E95B}" destId="{C090FA17-5FB4-4634-8893-6646F934A7D2}" srcOrd="4" destOrd="0" presId="urn:microsoft.com/office/officeart/2008/layout/VerticalCurvedList"/>
    <dgm:cxn modelId="{76B1EA06-BAB5-4BFE-8626-BDCE4E62807F}" type="presParOf" srcId="{C090FA17-5FB4-4634-8893-6646F934A7D2}" destId="{1A655486-46D1-45D2-9427-E662B39C119D}" srcOrd="0" destOrd="0" presId="urn:microsoft.com/office/officeart/2008/layout/VerticalCurvedList"/>
    <dgm:cxn modelId="{37AEAC0A-A148-4DB4-9801-DB18436C5593}" type="presParOf" srcId="{0F06AE07-4991-4B2E-BA2E-30C410C7E95B}" destId="{01984E49-E34D-468D-8EB9-F8E889F0A0F0}" srcOrd="5" destOrd="0" presId="urn:microsoft.com/office/officeart/2008/layout/VerticalCurvedList"/>
    <dgm:cxn modelId="{FF995EEA-E210-41A7-81EB-1FEE98466AB8}" type="presParOf" srcId="{0F06AE07-4991-4B2E-BA2E-30C410C7E95B}" destId="{F45C6A31-F69E-4D57-BB91-4B080E68F526}" srcOrd="6" destOrd="0" presId="urn:microsoft.com/office/officeart/2008/layout/VerticalCurvedList"/>
    <dgm:cxn modelId="{C8B76680-F7C3-40F0-9B3B-B102E15262CA}" type="presParOf" srcId="{F45C6A31-F69E-4D57-BB91-4B080E68F526}" destId="{026BB03A-2D5A-41EC-8A1E-D5E4CCEC9823}" srcOrd="0" destOrd="0" presId="urn:microsoft.com/office/officeart/2008/layout/VerticalCurvedList"/>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F6F230B-9FAC-42E2-B4FF-29B9C338F6DF}" type="doc">
      <dgm:prSet loTypeId="urn:microsoft.com/office/officeart/2005/8/layout/vList2" loCatId="list" qsTypeId="urn:microsoft.com/office/officeart/2005/8/quickstyle/3d1" qsCatId="3D" csTypeId="urn:microsoft.com/office/officeart/2005/8/colors/accent1_2" csCatId="accent1" phldr="1"/>
      <dgm:spPr/>
      <dgm:t>
        <a:bodyPr/>
        <a:lstStyle/>
        <a:p>
          <a:endParaRPr lang="en-US"/>
        </a:p>
      </dgm:t>
    </dgm:pt>
    <dgm:pt modelId="{CC0F995E-8027-467E-B646-4A9BBFEE3873}">
      <dgm:prSet custT="1"/>
      <dgm:spPr/>
      <dgm:t>
        <a:bodyPr/>
        <a:lstStyle/>
        <a:p>
          <a:pPr rtl="0">
            <a:spcAft>
              <a:spcPts val="0"/>
            </a:spcAft>
          </a:pPr>
          <a:r>
            <a:rPr lang="en-US" sz="3600" b="1" dirty="0" err="1" smtClean="0"/>
            <a:t>Bộ</a:t>
          </a:r>
          <a:r>
            <a:rPr lang="en-US" sz="3600" b="1" dirty="0" smtClean="0"/>
            <a:t> </a:t>
          </a:r>
          <a:r>
            <a:rPr lang="en-US" sz="3600" b="1" dirty="0" err="1" smtClean="0"/>
            <a:t>phận</a:t>
          </a:r>
          <a:r>
            <a:rPr lang="en-US" sz="3600" b="1" dirty="0" smtClean="0"/>
            <a:t> </a:t>
          </a:r>
          <a:r>
            <a:rPr lang="en-US" sz="3600" b="1" dirty="0" err="1" smtClean="0"/>
            <a:t>câu</a:t>
          </a:r>
          <a:r>
            <a:rPr lang="en-US" sz="3600" b="1" dirty="0" smtClean="0"/>
            <a:t> </a:t>
          </a:r>
          <a:r>
            <a:rPr lang="en-US" sz="3600" b="1" dirty="0" err="1" smtClean="0"/>
            <a:t>trả</a:t>
          </a:r>
          <a:r>
            <a:rPr lang="en-US" sz="3600" b="1" dirty="0" smtClean="0"/>
            <a:t> </a:t>
          </a:r>
          <a:r>
            <a:rPr lang="en-US" sz="3600" b="1" dirty="0" err="1" smtClean="0"/>
            <a:t>lời</a:t>
          </a:r>
          <a:r>
            <a:rPr lang="en-US" sz="3600" b="1" dirty="0" smtClean="0"/>
            <a:t> </a:t>
          </a:r>
          <a:r>
            <a:rPr lang="en-US" sz="3600" b="1" dirty="0" err="1" smtClean="0"/>
            <a:t>cho</a:t>
          </a:r>
          <a:r>
            <a:rPr lang="en-US" sz="3600" b="1" dirty="0" smtClean="0"/>
            <a:t> </a:t>
          </a:r>
          <a:r>
            <a:rPr lang="en-US" sz="3600" b="1" dirty="0" err="1" smtClean="0"/>
            <a:t>câu</a:t>
          </a:r>
          <a:r>
            <a:rPr lang="en-US" sz="3600" b="1" dirty="0" smtClean="0"/>
            <a:t> </a:t>
          </a:r>
          <a:r>
            <a:rPr lang="en-US" sz="3600" b="1" dirty="0" err="1" smtClean="0"/>
            <a:t>hỏi</a:t>
          </a:r>
          <a:r>
            <a:rPr lang="en-US" sz="3600" b="1" dirty="0" smtClean="0"/>
            <a:t> “</a:t>
          </a:r>
          <a:r>
            <a:rPr lang="en-US" sz="3600" b="1" dirty="0" err="1" smtClean="0"/>
            <a:t>Bằng</a:t>
          </a:r>
          <a:r>
            <a:rPr lang="en-US" sz="3600" b="1" dirty="0" smtClean="0"/>
            <a:t> </a:t>
          </a:r>
          <a:r>
            <a:rPr lang="en-US" sz="3600" b="1" dirty="0" err="1" smtClean="0"/>
            <a:t>gì</a:t>
          </a:r>
          <a:r>
            <a:rPr lang="en-US" sz="3600" b="1" dirty="0" smtClean="0"/>
            <a:t>?” </a:t>
          </a:r>
          <a:r>
            <a:rPr lang="en-US" sz="3600" b="1" dirty="0" smtClean="0"/>
            <a:t>:</a:t>
          </a:r>
          <a:endParaRPr lang="en-US" sz="3600" b="1" dirty="0" smtClean="0"/>
        </a:p>
        <a:p>
          <a:pPr rtl="0">
            <a:spcAft>
              <a:spcPts val="0"/>
            </a:spcAft>
          </a:pPr>
          <a:r>
            <a:rPr lang="en-US" sz="3600" b="1" dirty="0" smtClean="0">
              <a:solidFill>
                <a:schemeClr val="bg1"/>
              </a:solidFill>
            </a:rPr>
            <a:t>- </a:t>
          </a:r>
          <a:r>
            <a:rPr lang="en-US" sz="3600" b="1" dirty="0" err="1" smtClean="0">
              <a:solidFill>
                <a:schemeClr val="bg1"/>
              </a:solidFill>
            </a:rPr>
            <a:t>Thường</a:t>
          </a:r>
          <a:r>
            <a:rPr lang="en-US" sz="3600" b="1" dirty="0" smtClean="0">
              <a:solidFill>
                <a:schemeClr val="bg1"/>
              </a:solidFill>
            </a:rPr>
            <a:t> </a:t>
          </a:r>
          <a:r>
            <a:rPr lang="en-US" sz="3600" b="1" dirty="0" err="1" smtClean="0">
              <a:solidFill>
                <a:schemeClr val="bg1"/>
              </a:solidFill>
            </a:rPr>
            <a:t>bắt</a:t>
          </a:r>
          <a:r>
            <a:rPr lang="en-US" sz="3600" b="1" dirty="0" smtClean="0">
              <a:solidFill>
                <a:schemeClr val="bg1"/>
              </a:solidFill>
            </a:rPr>
            <a:t> </a:t>
          </a:r>
          <a:r>
            <a:rPr lang="en-US" sz="3600" b="1" dirty="0" err="1" smtClean="0">
              <a:solidFill>
                <a:schemeClr val="bg1"/>
              </a:solidFill>
            </a:rPr>
            <a:t>đầu</a:t>
          </a:r>
          <a:r>
            <a:rPr lang="en-US" sz="3600" b="1" dirty="0" smtClean="0">
              <a:solidFill>
                <a:schemeClr val="bg1"/>
              </a:solidFill>
            </a:rPr>
            <a:t>  </a:t>
          </a:r>
          <a:r>
            <a:rPr lang="en-US" sz="3600" b="1" dirty="0" err="1" smtClean="0">
              <a:solidFill>
                <a:schemeClr val="bg1"/>
              </a:solidFill>
            </a:rPr>
            <a:t>bởi</a:t>
          </a:r>
          <a:r>
            <a:rPr lang="en-US" sz="3600" b="1" dirty="0" smtClean="0">
              <a:solidFill>
                <a:schemeClr val="bg1"/>
              </a:solidFill>
            </a:rPr>
            <a:t> </a:t>
          </a:r>
          <a:r>
            <a:rPr lang="en-US" sz="3600" b="1" dirty="0" err="1" smtClean="0">
              <a:solidFill>
                <a:schemeClr val="bg1"/>
              </a:solidFill>
            </a:rPr>
            <a:t>từ</a:t>
          </a:r>
          <a:r>
            <a:rPr lang="en-US" sz="3600" b="1" dirty="0" smtClean="0">
              <a:solidFill>
                <a:schemeClr val="bg1"/>
              </a:solidFill>
            </a:rPr>
            <a:t> “ </a:t>
          </a:r>
          <a:r>
            <a:rPr lang="en-US" sz="3600" b="1" dirty="0" err="1" smtClean="0">
              <a:solidFill>
                <a:srgbClr val="FFFF00"/>
              </a:solidFill>
            </a:rPr>
            <a:t>bằng</a:t>
          </a:r>
          <a:r>
            <a:rPr lang="en-US" sz="3600" b="1" dirty="0" smtClean="0">
              <a:solidFill>
                <a:schemeClr val="bg1"/>
              </a:solidFill>
            </a:rPr>
            <a:t> ”</a:t>
          </a:r>
          <a:endParaRPr lang="en-US" sz="3600" b="1" dirty="0" smtClean="0">
            <a:solidFill>
              <a:schemeClr val="bg1"/>
            </a:solidFill>
          </a:endParaRPr>
        </a:p>
        <a:p>
          <a:pPr rtl="0">
            <a:spcAft>
              <a:spcPts val="0"/>
            </a:spcAft>
          </a:pPr>
          <a:r>
            <a:rPr lang="en-US" sz="3600" b="1" dirty="0" smtClean="0">
              <a:solidFill>
                <a:schemeClr val="bg1"/>
              </a:solidFill>
            </a:rPr>
            <a:t>- </a:t>
          </a:r>
          <a:r>
            <a:rPr lang="en-US" sz="3600" b="1" dirty="0" err="1" smtClean="0">
              <a:solidFill>
                <a:schemeClr val="bg1"/>
              </a:solidFill>
            </a:rPr>
            <a:t>Nêu</a:t>
          </a:r>
          <a:r>
            <a:rPr lang="en-US" sz="3600" b="1" dirty="0" smtClean="0">
              <a:solidFill>
                <a:srgbClr val="FFFF00"/>
              </a:solidFill>
            </a:rPr>
            <a:t> </a:t>
          </a:r>
          <a:r>
            <a:rPr lang="en-US" sz="3600" b="1" dirty="0" err="1" smtClean="0">
              <a:solidFill>
                <a:srgbClr val="FFFF00"/>
              </a:solidFill>
            </a:rPr>
            <a:t>phương</a:t>
          </a:r>
          <a:r>
            <a:rPr lang="en-US" sz="3600" b="1" dirty="0" smtClean="0">
              <a:solidFill>
                <a:srgbClr val="FFFF00"/>
              </a:solidFill>
            </a:rPr>
            <a:t> </a:t>
          </a:r>
          <a:r>
            <a:rPr lang="en-US" sz="3600" b="1" dirty="0" err="1" smtClean="0">
              <a:solidFill>
                <a:srgbClr val="FFFF00"/>
              </a:solidFill>
            </a:rPr>
            <a:t>tiện</a:t>
          </a:r>
          <a:r>
            <a:rPr lang="en-US" sz="3600" b="1" dirty="0" smtClean="0">
              <a:solidFill>
                <a:srgbClr val="FFFF00"/>
              </a:solidFill>
            </a:rPr>
            <a:t>, </a:t>
          </a:r>
          <a:r>
            <a:rPr lang="en-US" sz="3600" b="1" dirty="0" err="1" smtClean="0">
              <a:solidFill>
                <a:srgbClr val="FFFF00"/>
              </a:solidFill>
            </a:rPr>
            <a:t>chất</a:t>
          </a:r>
          <a:r>
            <a:rPr lang="en-US" sz="3600" b="1" dirty="0" smtClean="0">
              <a:solidFill>
                <a:srgbClr val="FFFF00"/>
              </a:solidFill>
            </a:rPr>
            <a:t> </a:t>
          </a:r>
          <a:r>
            <a:rPr lang="en-US" sz="3600" b="1" dirty="0" err="1" smtClean="0">
              <a:solidFill>
                <a:srgbClr val="FFFF00"/>
              </a:solidFill>
            </a:rPr>
            <a:t>liệu</a:t>
          </a:r>
          <a:r>
            <a:rPr lang="en-US" sz="3600" b="1" dirty="0" smtClean="0">
              <a:solidFill>
                <a:srgbClr val="FFFF00"/>
              </a:solidFill>
            </a:rPr>
            <a:t>, </a:t>
          </a:r>
          <a:r>
            <a:rPr lang="en-US" sz="3600" b="1" dirty="0" err="1" smtClean="0">
              <a:solidFill>
                <a:srgbClr val="FFFF00"/>
              </a:solidFill>
            </a:rPr>
            <a:t>cách</a:t>
          </a:r>
          <a:r>
            <a:rPr lang="en-US" sz="3600" b="1" dirty="0" smtClean="0">
              <a:solidFill>
                <a:srgbClr val="FFFF00"/>
              </a:solidFill>
            </a:rPr>
            <a:t> </a:t>
          </a:r>
          <a:r>
            <a:rPr lang="en-US" sz="3600" b="1" dirty="0" err="1" smtClean="0">
              <a:solidFill>
                <a:srgbClr val="FFFF00"/>
              </a:solidFill>
            </a:rPr>
            <a:t>thức</a:t>
          </a:r>
          <a:r>
            <a:rPr lang="en-US" sz="3600" b="1" dirty="0" smtClean="0">
              <a:solidFill>
                <a:srgbClr val="FFFF00"/>
              </a:solidFill>
            </a:rPr>
            <a:t> </a:t>
          </a:r>
          <a:r>
            <a:rPr lang="en-US" sz="3600" b="1" dirty="0" err="1" smtClean="0"/>
            <a:t>dùng</a:t>
          </a:r>
          <a:r>
            <a:rPr lang="en-US" sz="3600" b="1" dirty="0" smtClean="0"/>
            <a:t> </a:t>
          </a:r>
          <a:r>
            <a:rPr lang="en-US" sz="3600" b="1" dirty="0" err="1" smtClean="0"/>
            <a:t>để</a:t>
          </a:r>
          <a:r>
            <a:rPr lang="en-US" sz="3600" b="1" dirty="0" smtClean="0"/>
            <a:t> </a:t>
          </a:r>
          <a:r>
            <a:rPr lang="en-US" sz="3600" b="1" dirty="0" err="1" smtClean="0"/>
            <a:t>thực</a:t>
          </a:r>
          <a:r>
            <a:rPr lang="en-US" sz="3600" b="1" dirty="0" smtClean="0"/>
            <a:t> </a:t>
          </a:r>
          <a:r>
            <a:rPr lang="en-US" sz="3600" b="1" dirty="0" err="1" smtClean="0"/>
            <a:t>hiện</a:t>
          </a:r>
          <a:r>
            <a:rPr lang="en-US" sz="3600" b="1" dirty="0" smtClean="0"/>
            <a:t> </a:t>
          </a:r>
          <a:r>
            <a:rPr lang="en-US" sz="3600" b="1" dirty="0" err="1" smtClean="0"/>
            <a:t>hoạt</a:t>
          </a:r>
          <a:r>
            <a:rPr lang="en-US" sz="3600" b="1" dirty="0" smtClean="0"/>
            <a:t> </a:t>
          </a:r>
          <a:r>
            <a:rPr lang="en-US" sz="3600" b="1" dirty="0" err="1" smtClean="0"/>
            <a:t>động</a:t>
          </a:r>
          <a:r>
            <a:rPr lang="en-US" sz="3600" b="1" dirty="0" smtClean="0"/>
            <a:t> </a:t>
          </a:r>
          <a:r>
            <a:rPr lang="en-US" sz="3600" b="1" dirty="0" err="1" smtClean="0"/>
            <a:t>nói</a:t>
          </a:r>
          <a:r>
            <a:rPr lang="en-US" sz="3600" b="1" dirty="0" smtClean="0"/>
            <a:t> </a:t>
          </a:r>
          <a:r>
            <a:rPr lang="en-US" sz="3600" b="1" dirty="0" err="1" smtClean="0"/>
            <a:t>đến</a:t>
          </a:r>
          <a:r>
            <a:rPr lang="en-US" sz="3600" b="1" dirty="0" smtClean="0"/>
            <a:t> </a:t>
          </a:r>
          <a:r>
            <a:rPr lang="en-US" sz="3600" b="1" dirty="0" err="1" smtClean="0"/>
            <a:t>trong</a:t>
          </a:r>
          <a:r>
            <a:rPr lang="en-US" sz="3600" b="1" dirty="0" smtClean="0"/>
            <a:t> </a:t>
          </a:r>
          <a:r>
            <a:rPr lang="en-US" sz="3600" b="1" dirty="0" err="1" smtClean="0"/>
            <a:t>câu</a:t>
          </a:r>
          <a:r>
            <a:rPr lang="en-US" sz="3600" b="1" dirty="0" smtClean="0"/>
            <a:t>. </a:t>
          </a:r>
          <a:endParaRPr lang="en-US" sz="3600" b="1" dirty="0" smtClean="0"/>
        </a:p>
        <a:p>
          <a:pPr rtl="0">
            <a:spcAft>
              <a:spcPts val="0"/>
            </a:spcAft>
          </a:pPr>
          <a:r>
            <a:rPr lang="en-US" sz="3600" b="1" dirty="0" smtClean="0"/>
            <a:t>- </a:t>
          </a:r>
          <a:r>
            <a:rPr lang="en-US" sz="3600" b="1" dirty="0" err="1" smtClean="0"/>
            <a:t>Có</a:t>
          </a:r>
          <a:r>
            <a:rPr lang="en-US" sz="3600" b="1" dirty="0" smtClean="0"/>
            <a:t> </a:t>
          </a:r>
          <a:r>
            <a:rPr lang="en-US" sz="3600" b="1" dirty="0" err="1" smtClean="0"/>
            <a:t>thể</a:t>
          </a:r>
          <a:r>
            <a:rPr lang="en-US" sz="3600" b="1" dirty="0" smtClean="0"/>
            <a:t> </a:t>
          </a:r>
          <a:r>
            <a:rPr lang="en-US" sz="3600" b="1" dirty="0" err="1" smtClean="0"/>
            <a:t>đứng</a:t>
          </a:r>
          <a:r>
            <a:rPr lang="en-US" sz="3600" b="1" dirty="0" smtClean="0"/>
            <a:t> ở </a:t>
          </a:r>
          <a:r>
            <a:rPr lang="en-US" sz="3600" b="1" dirty="0" err="1" smtClean="0">
              <a:solidFill>
                <a:srgbClr val="FFFF00"/>
              </a:solidFill>
            </a:rPr>
            <a:t>đầu</a:t>
          </a:r>
          <a:r>
            <a:rPr lang="en-US" sz="3600" b="1" dirty="0" smtClean="0">
              <a:solidFill>
                <a:srgbClr val="FFFF00"/>
              </a:solidFill>
            </a:rPr>
            <a:t> </a:t>
          </a:r>
          <a:r>
            <a:rPr lang="en-US" sz="3600" b="1" dirty="0" err="1" smtClean="0">
              <a:solidFill>
                <a:srgbClr val="FFFF00"/>
              </a:solidFill>
            </a:rPr>
            <a:t>câu</a:t>
          </a:r>
          <a:r>
            <a:rPr lang="en-US" sz="3600" b="1" dirty="0" smtClean="0">
              <a:solidFill>
                <a:srgbClr val="FFFF00"/>
              </a:solidFill>
            </a:rPr>
            <a:t> </a:t>
          </a:r>
          <a:r>
            <a:rPr lang="en-US" sz="3600" b="1" dirty="0" err="1" smtClean="0"/>
            <a:t>hoặc</a:t>
          </a:r>
          <a:r>
            <a:rPr lang="en-US" sz="3600" b="1" dirty="0" smtClean="0"/>
            <a:t> </a:t>
          </a:r>
          <a:r>
            <a:rPr lang="en-US" sz="3600" b="1" dirty="0" err="1" smtClean="0">
              <a:solidFill>
                <a:srgbClr val="FFFF00"/>
              </a:solidFill>
            </a:rPr>
            <a:t>cuối</a:t>
          </a:r>
          <a:r>
            <a:rPr lang="en-US" sz="3600" b="1" dirty="0" smtClean="0">
              <a:solidFill>
                <a:srgbClr val="FFFF00"/>
              </a:solidFill>
            </a:rPr>
            <a:t> </a:t>
          </a:r>
          <a:r>
            <a:rPr lang="en-US" sz="3600" b="1" dirty="0" err="1" smtClean="0">
              <a:solidFill>
                <a:srgbClr val="FFFF00"/>
              </a:solidFill>
            </a:rPr>
            <a:t>câu</a:t>
          </a:r>
          <a:r>
            <a:rPr lang="en-US" sz="3600" b="1" dirty="0" smtClean="0"/>
            <a:t>.</a:t>
          </a:r>
          <a:endParaRPr lang="en-US" sz="3600" dirty="0"/>
        </a:p>
      </dgm:t>
    </dgm:pt>
    <dgm:pt modelId="{B6E5F1AB-5A28-4D7D-9336-9798A4AB8C94}" type="parTrans" cxnId="{A2752334-1AEC-45B8-A956-8A6EE823DA45}">
      <dgm:prSet/>
      <dgm:spPr/>
      <dgm:t>
        <a:bodyPr/>
        <a:lstStyle/>
        <a:p>
          <a:endParaRPr lang="en-US" sz="3600"/>
        </a:p>
      </dgm:t>
    </dgm:pt>
    <dgm:pt modelId="{34A2FACF-E41F-48B6-AD40-EEA13D6C8FEF}" type="sibTrans" cxnId="{A2752334-1AEC-45B8-A956-8A6EE823DA45}">
      <dgm:prSet/>
      <dgm:spPr/>
      <dgm:t>
        <a:bodyPr/>
        <a:lstStyle/>
        <a:p>
          <a:endParaRPr lang="en-US" sz="3600"/>
        </a:p>
      </dgm:t>
    </dgm:pt>
    <dgm:pt modelId="{DCD8E89D-00BE-4AD3-90BE-361C923086B4}" type="pres">
      <dgm:prSet presAssocID="{9F6F230B-9FAC-42E2-B4FF-29B9C338F6DF}" presName="linear" presStyleCnt="0">
        <dgm:presLayoutVars>
          <dgm:animLvl val="lvl"/>
          <dgm:resizeHandles val="exact"/>
        </dgm:presLayoutVars>
      </dgm:prSet>
      <dgm:spPr/>
      <dgm:t>
        <a:bodyPr/>
        <a:lstStyle/>
        <a:p>
          <a:endParaRPr lang="en-US"/>
        </a:p>
      </dgm:t>
    </dgm:pt>
    <dgm:pt modelId="{C44D1D24-384C-4BB3-AE25-2A4477610C60}" type="pres">
      <dgm:prSet presAssocID="{CC0F995E-8027-467E-B646-4A9BBFEE3873}" presName="parentText" presStyleLbl="node1" presStyleIdx="0" presStyleCnt="1" custScaleY="565816" custLinFactNeighborX="1282" custLinFactNeighborY="-24664">
        <dgm:presLayoutVars>
          <dgm:chMax val="0"/>
          <dgm:bulletEnabled val="1"/>
        </dgm:presLayoutVars>
      </dgm:prSet>
      <dgm:spPr/>
      <dgm:t>
        <a:bodyPr/>
        <a:lstStyle/>
        <a:p>
          <a:endParaRPr lang="en-US"/>
        </a:p>
      </dgm:t>
    </dgm:pt>
  </dgm:ptLst>
  <dgm:cxnLst>
    <dgm:cxn modelId="{A2752334-1AEC-45B8-A956-8A6EE823DA45}" srcId="{9F6F230B-9FAC-42E2-B4FF-29B9C338F6DF}" destId="{CC0F995E-8027-467E-B646-4A9BBFEE3873}" srcOrd="0" destOrd="0" parTransId="{B6E5F1AB-5A28-4D7D-9336-9798A4AB8C94}" sibTransId="{34A2FACF-E41F-48B6-AD40-EEA13D6C8FEF}"/>
    <dgm:cxn modelId="{344635C8-E1D8-41D6-B22A-F0730532556C}" type="presOf" srcId="{CC0F995E-8027-467E-B646-4A9BBFEE3873}" destId="{C44D1D24-384C-4BB3-AE25-2A4477610C60}" srcOrd="0" destOrd="0" presId="urn:microsoft.com/office/officeart/2005/8/layout/vList2"/>
    <dgm:cxn modelId="{E842FA74-6D86-453F-ADEA-74067FD164AF}" type="presOf" srcId="{9F6F230B-9FAC-42E2-B4FF-29B9C338F6DF}" destId="{DCD8E89D-00BE-4AD3-90BE-361C923086B4}" srcOrd="0" destOrd="0" presId="urn:microsoft.com/office/officeart/2005/8/layout/vList2"/>
    <dgm:cxn modelId="{1AF398A2-378F-4BA2-B763-064675202C13}" type="presParOf" srcId="{DCD8E89D-00BE-4AD3-90BE-361C923086B4}" destId="{C44D1D24-384C-4BB3-AE25-2A4477610C60}"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04FD2F1-6BEC-47DF-A0AC-A55677C57648}" type="doc">
      <dgm:prSet loTypeId="urn:microsoft.com/office/officeart/2005/8/layout/vList5" loCatId="list" qsTypeId="urn:microsoft.com/office/officeart/2005/8/quickstyle/3d1" qsCatId="3D" csTypeId="urn:microsoft.com/office/officeart/2005/8/colors/colorful2" csCatId="colorful"/>
      <dgm:spPr/>
      <dgm:t>
        <a:bodyPr/>
        <a:lstStyle/>
        <a:p>
          <a:endParaRPr lang="en-US"/>
        </a:p>
      </dgm:t>
    </dgm:pt>
    <dgm:pt modelId="{19C25F57-48EA-4CB2-BB5E-89716F4FE9B3}">
      <dgm:prSet/>
      <dgm:spPr/>
      <dgm:t>
        <a:bodyPr/>
        <a:lstStyle/>
        <a:p>
          <a:pPr rtl="0"/>
          <a:r>
            <a:rPr lang="en-US" smtClean="0"/>
            <a:t>Mục tiêu</a:t>
          </a:r>
          <a:endParaRPr lang="en-US"/>
        </a:p>
      </dgm:t>
    </dgm:pt>
    <dgm:pt modelId="{50ECF8DF-8A58-4277-813F-28FB103596EB}" type="parTrans" cxnId="{2909DC78-E8DC-4A43-922A-5C8F31E0A040}">
      <dgm:prSet/>
      <dgm:spPr/>
      <dgm:t>
        <a:bodyPr/>
        <a:lstStyle/>
        <a:p>
          <a:endParaRPr lang="en-US"/>
        </a:p>
      </dgm:t>
    </dgm:pt>
    <dgm:pt modelId="{20004DCB-E75B-417F-8A61-C17231E87E49}" type="sibTrans" cxnId="{2909DC78-E8DC-4A43-922A-5C8F31E0A040}">
      <dgm:prSet/>
      <dgm:spPr/>
      <dgm:t>
        <a:bodyPr/>
        <a:lstStyle/>
        <a:p>
          <a:endParaRPr lang="en-US"/>
        </a:p>
      </dgm:t>
    </dgm:pt>
    <dgm:pt modelId="{2877D992-8587-4C25-B01F-843B57064780}" type="pres">
      <dgm:prSet presAssocID="{304FD2F1-6BEC-47DF-A0AC-A55677C57648}" presName="Name0" presStyleCnt="0">
        <dgm:presLayoutVars>
          <dgm:dir/>
          <dgm:animLvl val="lvl"/>
          <dgm:resizeHandles val="exact"/>
        </dgm:presLayoutVars>
      </dgm:prSet>
      <dgm:spPr/>
      <dgm:t>
        <a:bodyPr/>
        <a:lstStyle/>
        <a:p>
          <a:endParaRPr lang="en-US"/>
        </a:p>
      </dgm:t>
    </dgm:pt>
    <dgm:pt modelId="{D595BB76-D8C9-46EE-BCE7-94B4BC01C0B5}" type="pres">
      <dgm:prSet presAssocID="{19C25F57-48EA-4CB2-BB5E-89716F4FE9B3}" presName="linNode" presStyleCnt="0"/>
      <dgm:spPr/>
    </dgm:pt>
    <dgm:pt modelId="{2D4F1533-DA7E-4D3D-8B17-2F2DC444E97D}" type="pres">
      <dgm:prSet presAssocID="{19C25F57-48EA-4CB2-BB5E-89716F4FE9B3}" presName="parentText" presStyleLbl="node1" presStyleIdx="0" presStyleCnt="1">
        <dgm:presLayoutVars>
          <dgm:chMax val="1"/>
          <dgm:bulletEnabled val="1"/>
        </dgm:presLayoutVars>
      </dgm:prSet>
      <dgm:spPr/>
      <dgm:t>
        <a:bodyPr/>
        <a:lstStyle/>
        <a:p>
          <a:endParaRPr lang="en-US"/>
        </a:p>
      </dgm:t>
    </dgm:pt>
  </dgm:ptLst>
  <dgm:cxnLst>
    <dgm:cxn modelId="{2909DC78-E8DC-4A43-922A-5C8F31E0A040}" srcId="{304FD2F1-6BEC-47DF-A0AC-A55677C57648}" destId="{19C25F57-48EA-4CB2-BB5E-89716F4FE9B3}" srcOrd="0" destOrd="0" parTransId="{50ECF8DF-8A58-4277-813F-28FB103596EB}" sibTransId="{20004DCB-E75B-417F-8A61-C17231E87E49}"/>
    <dgm:cxn modelId="{CA816C63-24A2-49F2-98A2-954817A2AC40}" type="presOf" srcId="{19C25F57-48EA-4CB2-BB5E-89716F4FE9B3}" destId="{2D4F1533-DA7E-4D3D-8B17-2F2DC444E97D}" srcOrd="0" destOrd="0" presId="urn:microsoft.com/office/officeart/2005/8/layout/vList5"/>
    <dgm:cxn modelId="{897AFBAE-C201-43EE-9DD8-46F6E7CC4670}" type="presOf" srcId="{304FD2F1-6BEC-47DF-A0AC-A55677C57648}" destId="{2877D992-8587-4C25-B01F-843B57064780}" srcOrd="0" destOrd="0" presId="urn:microsoft.com/office/officeart/2005/8/layout/vList5"/>
    <dgm:cxn modelId="{D66C5F88-D3D5-431B-9575-22C90884441A}" type="presParOf" srcId="{2877D992-8587-4C25-B01F-843B57064780}" destId="{D595BB76-D8C9-46EE-BCE7-94B4BC01C0B5}" srcOrd="0" destOrd="0" presId="urn:microsoft.com/office/officeart/2005/8/layout/vList5"/>
    <dgm:cxn modelId="{0E1A1C86-145E-4754-BB16-4CA4B49B5E85}" type="presParOf" srcId="{D595BB76-D8C9-46EE-BCE7-94B4BC01C0B5}" destId="{2D4F1533-DA7E-4D3D-8B17-2F2DC444E97D}" srcOrd="0"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FB4A25B0-9C0D-4E05-A0D5-7492FD2F0B92}" type="doc">
      <dgm:prSet loTypeId="urn:microsoft.com/office/officeart/2008/layout/VerticalCurvedList" loCatId="list" qsTypeId="urn:microsoft.com/office/officeart/2005/8/quickstyle/simple1" qsCatId="simple" csTypeId="urn:microsoft.com/office/officeart/2005/8/colors/colorful5" csCatId="colorful" phldr="1"/>
      <dgm:spPr/>
      <dgm:t>
        <a:bodyPr/>
        <a:lstStyle/>
        <a:p>
          <a:endParaRPr lang="en-US"/>
        </a:p>
      </dgm:t>
    </dgm:pt>
    <dgm:pt modelId="{4E98ECD8-9D7D-4F7F-BD50-DB3DA90D6AC2}">
      <dgm:prSet/>
      <dgm:spPr/>
      <dgm:t>
        <a:bodyPr/>
        <a:lstStyle/>
        <a:p>
          <a:pPr rtl="0"/>
          <a:r>
            <a:rPr lang="en-US" b="1" dirty="0" err="1" smtClean="0"/>
            <a:t>Bước</a:t>
          </a:r>
          <a:r>
            <a:rPr lang="en-US" b="1" dirty="0" smtClean="0"/>
            <a:t> </a:t>
          </a:r>
          <a:r>
            <a:rPr lang="en-US" b="1" dirty="0" err="1" smtClean="0"/>
            <a:t>đầu</a:t>
          </a:r>
          <a:r>
            <a:rPr lang="en-US" b="1" dirty="0" smtClean="0"/>
            <a:t> </a:t>
          </a:r>
          <a:r>
            <a:rPr lang="en-US" b="1" dirty="0" err="1" smtClean="0"/>
            <a:t>nắm</a:t>
          </a:r>
          <a:r>
            <a:rPr lang="en-US" b="1" dirty="0" smtClean="0"/>
            <a:t> </a:t>
          </a:r>
          <a:r>
            <a:rPr lang="en-US" b="1" dirty="0" err="1" smtClean="0"/>
            <a:t>được</a:t>
          </a:r>
          <a:r>
            <a:rPr lang="en-US" b="1" dirty="0" smtClean="0"/>
            <a:t> </a:t>
          </a:r>
          <a:r>
            <a:rPr lang="en-US" b="1" dirty="0" err="1" smtClean="0"/>
            <a:t>cách</a:t>
          </a:r>
          <a:r>
            <a:rPr lang="en-US" b="1" dirty="0" smtClean="0"/>
            <a:t> </a:t>
          </a:r>
          <a:r>
            <a:rPr lang="en-US" b="1" dirty="0" err="1" smtClean="0"/>
            <a:t>dùng</a:t>
          </a:r>
          <a:r>
            <a:rPr lang="en-US" b="1" dirty="0" smtClean="0"/>
            <a:t> </a:t>
          </a:r>
          <a:r>
            <a:rPr lang="en-US" b="1" dirty="0" err="1" smtClean="0"/>
            <a:t>dấu</a:t>
          </a:r>
          <a:r>
            <a:rPr lang="en-US" b="1" dirty="0" smtClean="0"/>
            <a:t> </a:t>
          </a:r>
          <a:r>
            <a:rPr lang="en-US" b="1" dirty="0" err="1" smtClean="0"/>
            <a:t>hai</a:t>
          </a:r>
          <a:r>
            <a:rPr lang="en-US" b="1" dirty="0" smtClean="0"/>
            <a:t> </a:t>
          </a:r>
          <a:r>
            <a:rPr lang="en-US" b="1" dirty="0" err="1" smtClean="0"/>
            <a:t>chấm</a:t>
          </a:r>
          <a:r>
            <a:rPr lang="en-US" b="1" dirty="0" smtClean="0"/>
            <a:t>.</a:t>
          </a:r>
          <a:endParaRPr lang="en-US" b="1" dirty="0"/>
        </a:p>
      </dgm:t>
    </dgm:pt>
    <dgm:pt modelId="{E99983DB-C17F-4025-BF59-E3665EB5611B}" type="parTrans" cxnId="{31077C77-90E8-434B-AD6C-45DEC24F3081}">
      <dgm:prSet/>
      <dgm:spPr/>
      <dgm:t>
        <a:bodyPr/>
        <a:lstStyle/>
        <a:p>
          <a:endParaRPr lang="en-US"/>
        </a:p>
      </dgm:t>
    </dgm:pt>
    <dgm:pt modelId="{A6C13A93-235A-40C3-96A1-A9A7224CB237}" type="sibTrans" cxnId="{31077C77-90E8-434B-AD6C-45DEC24F3081}">
      <dgm:prSet/>
      <dgm:spPr/>
      <dgm:t>
        <a:bodyPr/>
        <a:lstStyle/>
        <a:p>
          <a:endParaRPr lang="en-US"/>
        </a:p>
      </dgm:t>
    </dgm:pt>
    <dgm:pt modelId="{52CC43C9-DE93-442C-BBB5-B5BCF339F112}">
      <dgm:prSet/>
      <dgm:spPr/>
      <dgm:t>
        <a:bodyPr/>
        <a:lstStyle/>
        <a:p>
          <a:pPr rtl="0"/>
          <a:r>
            <a:rPr lang="nl-NL" b="1" dirty="0" smtClean="0"/>
            <a:t>Biết đặt và trả lời câu hỏi “ Bằng gì?”. </a:t>
          </a:r>
          <a:endParaRPr lang="en-US" dirty="0"/>
        </a:p>
      </dgm:t>
    </dgm:pt>
    <dgm:pt modelId="{408426F6-712E-404C-8639-3B2446CD2796}" type="sibTrans" cxnId="{02F42547-F8E3-445F-9052-4139595A3A1A}">
      <dgm:prSet/>
      <dgm:spPr/>
      <dgm:t>
        <a:bodyPr/>
        <a:lstStyle/>
        <a:p>
          <a:endParaRPr lang="en-US"/>
        </a:p>
      </dgm:t>
    </dgm:pt>
    <dgm:pt modelId="{E8F178AF-6277-49E3-9208-2A84BDFB5F3A}" type="parTrans" cxnId="{02F42547-F8E3-445F-9052-4139595A3A1A}">
      <dgm:prSet/>
      <dgm:spPr/>
      <dgm:t>
        <a:bodyPr/>
        <a:lstStyle/>
        <a:p>
          <a:endParaRPr lang="en-US"/>
        </a:p>
      </dgm:t>
    </dgm:pt>
    <dgm:pt modelId="{8EB0D0B5-B82A-4544-BDA8-5C8390F87545}">
      <dgm:prSet/>
      <dgm:spPr/>
      <dgm:t>
        <a:bodyPr/>
        <a:lstStyle/>
        <a:p>
          <a:pPr rtl="0"/>
          <a:r>
            <a:rPr lang="en-US" b="1" dirty="0" err="1" smtClean="0"/>
            <a:t>Nhận</a:t>
          </a:r>
          <a:r>
            <a:rPr lang="en-US" b="1" dirty="0" smtClean="0"/>
            <a:t> </a:t>
          </a:r>
          <a:r>
            <a:rPr lang="en-US" b="1" dirty="0" err="1" smtClean="0"/>
            <a:t>biết</a:t>
          </a:r>
          <a:r>
            <a:rPr lang="en-US" b="1" dirty="0" smtClean="0"/>
            <a:t> </a:t>
          </a:r>
          <a:r>
            <a:rPr lang="en-US" b="1" dirty="0" err="1" smtClean="0"/>
            <a:t>được</a:t>
          </a:r>
          <a:r>
            <a:rPr lang="en-US" b="1" dirty="0" smtClean="0"/>
            <a:t> </a:t>
          </a:r>
          <a:r>
            <a:rPr lang="en-US" b="1" dirty="0" err="1" smtClean="0"/>
            <a:t>bộ</a:t>
          </a:r>
          <a:r>
            <a:rPr lang="en-US" b="1" dirty="0" smtClean="0"/>
            <a:t> </a:t>
          </a:r>
          <a:r>
            <a:rPr lang="en-US" b="1" dirty="0" err="1" smtClean="0"/>
            <a:t>phận</a:t>
          </a:r>
          <a:r>
            <a:rPr lang="en-US" b="1" dirty="0" smtClean="0"/>
            <a:t> </a:t>
          </a:r>
          <a:r>
            <a:rPr lang="nl-NL" b="1" dirty="0" smtClean="0"/>
            <a:t>trả lời cho câu hỏi       “ Bằng gì?”. </a:t>
          </a:r>
          <a:endParaRPr lang="en-US" dirty="0"/>
        </a:p>
      </dgm:t>
    </dgm:pt>
    <dgm:pt modelId="{93E820F1-9BD5-46C4-9DFD-EE3C15E876FD}" type="parTrans" cxnId="{3D7BF7F5-2920-4E4C-9453-57B45178CEC5}">
      <dgm:prSet/>
      <dgm:spPr/>
      <dgm:t>
        <a:bodyPr/>
        <a:lstStyle/>
        <a:p>
          <a:endParaRPr lang="en-US"/>
        </a:p>
      </dgm:t>
    </dgm:pt>
    <dgm:pt modelId="{9817A5FE-27A4-4BC5-8C76-379BE3620CCC}" type="sibTrans" cxnId="{3D7BF7F5-2920-4E4C-9453-57B45178CEC5}">
      <dgm:prSet/>
      <dgm:spPr/>
      <dgm:t>
        <a:bodyPr/>
        <a:lstStyle/>
        <a:p>
          <a:endParaRPr lang="en-US"/>
        </a:p>
      </dgm:t>
    </dgm:pt>
    <dgm:pt modelId="{2615B19E-834B-4AC6-A548-E6128AC8065C}" type="pres">
      <dgm:prSet presAssocID="{FB4A25B0-9C0D-4E05-A0D5-7492FD2F0B92}" presName="Name0" presStyleCnt="0">
        <dgm:presLayoutVars>
          <dgm:chMax val="7"/>
          <dgm:chPref val="7"/>
          <dgm:dir/>
        </dgm:presLayoutVars>
      </dgm:prSet>
      <dgm:spPr/>
      <dgm:t>
        <a:bodyPr/>
        <a:lstStyle/>
        <a:p>
          <a:endParaRPr lang="en-US"/>
        </a:p>
      </dgm:t>
    </dgm:pt>
    <dgm:pt modelId="{0F06AE07-4991-4B2E-BA2E-30C410C7E95B}" type="pres">
      <dgm:prSet presAssocID="{FB4A25B0-9C0D-4E05-A0D5-7492FD2F0B92}" presName="Name1" presStyleCnt="0"/>
      <dgm:spPr/>
    </dgm:pt>
    <dgm:pt modelId="{D2ECF61F-E082-479F-AA68-09F6E75D1E68}" type="pres">
      <dgm:prSet presAssocID="{FB4A25B0-9C0D-4E05-A0D5-7492FD2F0B92}" presName="cycle" presStyleCnt="0"/>
      <dgm:spPr/>
    </dgm:pt>
    <dgm:pt modelId="{4BD48E24-A56E-4584-BB1E-4E999445148D}" type="pres">
      <dgm:prSet presAssocID="{FB4A25B0-9C0D-4E05-A0D5-7492FD2F0B92}" presName="srcNode" presStyleLbl="node1" presStyleIdx="0" presStyleCnt="3"/>
      <dgm:spPr/>
    </dgm:pt>
    <dgm:pt modelId="{E95E69C4-6828-46D5-BEF1-7FB6263AC961}" type="pres">
      <dgm:prSet presAssocID="{FB4A25B0-9C0D-4E05-A0D5-7492FD2F0B92}" presName="conn" presStyleLbl="parChTrans1D2" presStyleIdx="0" presStyleCnt="1"/>
      <dgm:spPr/>
      <dgm:t>
        <a:bodyPr/>
        <a:lstStyle/>
        <a:p>
          <a:endParaRPr lang="en-US"/>
        </a:p>
      </dgm:t>
    </dgm:pt>
    <dgm:pt modelId="{6A8DED3B-9D14-4561-82D5-D5CF82032F94}" type="pres">
      <dgm:prSet presAssocID="{FB4A25B0-9C0D-4E05-A0D5-7492FD2F0B92}" presName="extraNode" presStyleLbl="node1" presStyleIdx="0" presStyleCnt="3"/>
      <dgm:spPr/>
    </dgm:pt>
    <dgm:pt modelId="{38A549B7-4F7E-4008-86B3-FBBA99470E33}" type="pres">
      <dgm:prSet presAssocID="{FB4A25B0-9C0D-4E05-A0D5-7492FD2F0B92}" presName="dstNode" presStyleLbl="node1" presStyleIdx="0" presStyleCnt="3"/>
      <dgm:spPr/>
    </dgm:pt>
    <dgm:pt modelId="{7EED934C-3509-4E1C-BCF9-10124D05422F}" type="pres">
      <dgm:prSet presAssocID="{8EB0D0B5-B82A-4544-BDA8-5C8390F87545}" presName="text_1" presStyleLbl="node1" presStyleIdx="0" presStyleCnt="3">
        <dgm:presLayoutVars>
          <dgm:bulletEnabled val="1"/>
        </dgm:presLayoutVars>
      </dgm:prSet>
      <dgm:spPr/>
      <dgm:t>
        <a:bodyPr/>
        <a:lstStyle/>
        <a:p>
          <a:endParaRPr lang="en-US"/>
        </a:p>
      </dgm:t>
    </dgm:pt>
    <dgm:pt modelId="{D9783B89-883B-4240-B88C-59D5319A5AC5}" type="pres">
      <dgm:prSet presAssocID="{8EB0D0B5-B82A-4544-BDA8-5C8390F87545}" presName="accent_1" presStyleCnt="0"/>
      <dgm:spPr/>
    </dgm:pt>
    <dgm:pt modelId="{B2A68B83-943D-46AF-B9DF-4BB92B64B922}" type="pres">
      <dgm:prSet presAssocID="{8EB0D0B5-B82A-4544-BDA8-5C8390F87545}" presName="accentRepeatNode" presStyleLbl="solidFgAcc1" presStyleIdx="0" presStyleCnt="3"/>
      <dgm:spPr>
        <a:solidFill>
          <a:schemeClr val="accent5">
            <a:lumMod val="60000"/>
            <a:lumOff val="40000"/>
          </a:schemeClr>
        </a:solidFill>
      </dgm:spPr>
      <dgm:t>
        <a:bodyPr/>
        <a:lstStyle/>
        <a:p>
          <a:endParaRPr lang="en-US"/>
        </a:p>
      </dgm:t>
    </dgm:pt>
    <dgm:pt modelId="{5D1E5D66-2D56-4264-839C-31F879897A93}" type="pres">
      <dgm:prSet presAssocID="{52CC43C9-DE93-442C-BBB5-B5BCF339F112}" presName="text_2" presStyleLbl="node1" presStyleIdx="1" presStyleCnt="3">
        <dgm:presLayoutVars>
          <dgm:bulletEnabled val="1"/>
        </dgm:presLayoutVars>
      </dgm:prSet>
      <dgm:spPr/>
      <dgm:t>
        <a:bodyPr/>
        <a:lstStyle/>
        <a:p>
          <a:endParaRPr lang="en-US"/>
        </a:p>
      </dgm:t>
    </dgm:pt>
    <dgm:pt modelId="{C090FA17-5FB4-4634-8893-6646F934A7D2}" type="pres">
      <dgm:prSet presAssocID="{52CC43C9-DE93-442C-BBB5-B5BCF339F112}" presName="accent_2" presStyleCnt="0"/>
      <dgm:spPr/>
    </dgm:pt>
    <dgm:pt modelId="{1A655486-46D1-45D2-9427-E662B39C119D}" type="pres">
      <dgm:prSet presAssocID="{52CC43C9-DE93-442C-BBB5-B5BCF339F112}" presName="accentRepeatNode" presStyleLbl="solidFgAcc1" presStyleIdx="1" presStyleCnt="3" custLinFactNeighborX="-7854" custLinFactNeighborY="-3737"/>
      <dgm:spPr>
        <a:solidFill>
          <a:schemeClr val="accent3">
            <a:lumMod val="60000"/>
            <a:lumOff val="40000"/>
          </a:schemeClr>
        </a:solidFill>
      </dgm:spPr>
      <dgm:t>
        <a:bodyPr/>
        <a:lstStyle/>
        <a:p>
          <a:endParaRPr lang="en-US"/>
        </a:p>
      </dgm:t>
    </dgm:pt>
    <dgm:pt modelId="{01984E49-E34D-468D-8EB9-F8E889F0A0F0}" type="pres">
      <dgm:prSet presAssocID="{4E98ECD8-9D7D-4F7F-BD50-DB3DA90D6AC2}" presName="text_3" presStyleLbl="node1" presStyleIdx="2" presStyleCnt="3">
        <dgm:presLayoutVars>
          <dgm:bulletEnabled val="1"/>
        </dgm:presLayoutVars>
      </dgm:prSet>
      <dgm:spPr/>
      <dgm:t>
        <a:bodyPr/>
        <a:lstStyle/>
        <a:p>
          <a:endParaRPr lang="en-US"/>
        </a:p>
      </dgm:t>
    </dgm:pt>
    <dgm:pt modelId="{F45C6A31-F69E-4D57-BB91-4B080E68F526}" type="pres">
      <dgm:prSet presAssocID="{4E98ECD8-9D7D-4F7F-BD50-DB3DA90D6AC2}" presName="accent_3" presStyleCnt="0"/>
      <dgm:spPr/>
    </dgm:pt>
    <dgm:pt modelId="{026BB03A-2D5A-41EC-8A1E-D5E4CCEC9823}" type="pres">
      <dgm:prSet presAssocID="{4E98ECD8-9D7D-4F7F-BD50-DB3DA90D6AC2}" presName="accentRepeatNode" presStyleLbl="solidFgAcc1" presStyleIdx="2" presStyleCnt="3" custLinFactNeighborX="-1477" custLinFactNeighborY="842"/>
      <dgm:spPr>
        <a:solidFill>
          <a:srgbClr val="F8A45E"/>
        </a:solidFill>
      </dgm:spPr>
      <dgm:t>
        <a:bodyPr/>
        <a:lstStyle/>
        <a:p>
          <a:endParaRPr lang="en-US"/>
        </a:p>
      </dgm:t>
    </dgm:pt>
  </dgm:ptLst>
  <dgm:cxnLst>
    <dgm:cxn modelId="{52DA3E25-52A4-4393-902B-B428D3A0CDFE}" type="presOf" srcId="{52CC43C9-DE93-442C-BBB5-B5BCF339F112}" destId="{5D1E5D66-2D56-4264-839C-31F879897A93}" srcOrd="0" destOrd="0" presId="urn:microsoft.com/office/officeart/2008/layout/VerticalCurvedList"/>
    <dgm:cxn modelId="{315361DB-3580-44E6-B4F5-281FC3AADA14}" type="presOf" srcId="{8EB0D0B5-B82A-4544-BDA8-5C8390F87545}" destId="{7EED934C-3509-4E1C-BCF9-10124D05422F}" srcOrd="0" destOrd="0" presId="urn:microsoft.com/office/officeart/2008/layout/VerticalCurvedList"/>
    <dgm:cxn modelId="{1AD59E56-4DDD-4538-A751-2745486A858A}" type="presOf" srcId="{FB4A25B0-9C0D-4E05-A0D5-7492FD2F0B92}" destId="{2615B19E-834B-4AC6-A548-E6128AC8065C}" srcOrd="0" destOrd="0" presId="urn:microsoft.com/office/officeart/2008/layout/VerticalCurvedList"/>
    <dgm:cxn modelId="{E5D6FEAA-E535-44E5-8671-CABE6F0C3D8F}" type="presOf" srcId="{9817A5FE-27A4-4BC5-8C76-379BE3620CCC}" destId="{E95E69C4-6828-46D5-BEF1-7FB6263AC961}" srcOrd="0" destOrd="0" presId="urn:microsoft.com/office/officeart/2008/layout/VerticalCurvedList"/>
    <dgm:cxn modelId="{31077C77-90E8-434B-AD6C-45DEC24F3081}" srcId="{FB4A25B0-9C0D-4E05-A0D5-7492FD2F0B92}" destId="{4E98ECD8-9D7D-4F7F-BD50-DB3DA90D6AC2}" srcOrd="2" destOrd="0" parTransId="{E99983DB-C17F-4025-BF59-E3665EB5611B}" sibTransId="{A6C13A93-235A-40C3-96A1-A9A7224CB237}"/>
    <dgm:cxn modelId="{02F42547-F8E3-445F-9052-4139595A3A1A}" srcId="{FB4A25B0-9C0D-4E05-A0D5-7492FD2F0B92}" destId="{52CC43C9-DE93-442C-BBB5-B5BCF339F112}" srcOrd="1" destOrd="0" parTransId="{E8F178AF-6277-49E3-9208-2A84BDFB5F3A}" sibTransId="{408426F6-712E-404C-8639-3B2446CD2796}"/>
    <dgm:cxn modelId="{C1034CD3-7187-44B6-9561-AEFEEE6174C2}" type="presOf" srcId="{4E98ECD8-9D7D-4F7F-BD50-DB3DA90D6AC2}" destId="{01984E49-E34D-468D-8EB9-F8E889F0A0F0}" srcOrd="0" destOrd="0" presId="urn:microsoft.com/office/officeart/2008/layout/VerticalCurvedList"/>
    <dgm:cxn modelId="{3D7BF7F5-2920-4E4C-9453-57B45178CEC5}" srcId="{FB4A25B0-9C0D-4E05-A0D5-7492FD2F0B92}" destId="{8EB0D0B5-B82A-4544-BDA8-5C8390F87545}" srcOrd="0" destOrd="0" parTransId="{93E820F1-9BD5-46C4-9DFD-EE3C15E876FD}" sibTransId="{9817A5FE-27A4-4BC5-8C76-379BE3620CCC}"/>
    <dgm:cxn modelId="{7F71E2FA-0D34-43F1-A775-AC3212348549}" type="presParOf" srcId="{2615B19E-834B-4AC6-A548-E6128AC8065C}" destId="{0F06AE07-4991-4B2E-BA2E-30C410C7E95B}" srcOrd="0" destOrd="0" presId="urn:microsoft.com/office/officeart/2008/layout/VerticalCurvedList"/>
    <dgm:cxn modelId="{BC6C558D-E4A6-45F1-8E03-ABBFA42A04F9}" type="presParOf" srcId="{0F06AE07-4991-4B2E-BA2E-30C410C7E95B}" destId="{D2ECF61F-E082-479F-AA68-09F6E75D1E68}" srcOrd="0" destOrd="0" presId="urn:microsoft.com/office/officeart/2008/layout/VerticalCurvedList"/>
    <dgm:cxn modelId="{17B32902-FB5A-4F8C-9337-DC139D780512}" type="presParOf" srcId="{D2ECF61F-E082-479F-AA68-09F6E75D1E68}" destId="{4BD48E24-A56E-4584-BB1E-4E999445148D}" srcOrd="0" destOrd="0" presId="urn:microsoft.com/office/officeart/2008/layout/VerticalCurvedList"/>
    <dgm:cxn modelId="{DDFD88AC-B5E6-40C8-9D56-CF60DCF8B544}" type="presParOf" srcId="{D2ECF61F-E082-479F-AA68-09F6E75D1E68}" destId="{E95E69C4-6828-46D5-BEF1-7FB6263AC961}" srcOrd="1" destOrd="0" presId="urn:microsoft.com/office/officeart/2008/layout/VerticalCurvedList"/>
    <dgm:cxn modelId="{4A096D3B-CD8A-4878-9746-E29763CB2B1F}" type="presParOf" srcId="{D2ECF61F-E082-479F-AA68-09F6E75D1E68}" destId="{6A8DED3B-9D14-4561-82D5-D5CF82032F94}" srcOrd="2" destOrd="0" presId="urn:microsoft.com/office/officeart/2008/layout/VerticalCurvedList"/>
    <dgm:cxn modelId="{01A78556-51F2-4FD2-BBAE-AE5CD47B270E}" type="presParOf" srcId="{D2ECF61F-E082-479F-AA68-09F6E75D1E68}" destId="{38A549B7-4F7E-4008-86B3-FBBA99470E33}" srcOrd="3" destOrd="0" presId="urn:microsoft.com/office/officeart/2008/layout/VerticalCurvedList"/>
    <dgm:cxn modelId="{3D0995A3-3430-4E84-877A-EBEB180245EE}" type="presParOf" srcId="{0F06AE07-4991-4B2E-BA2E-30C410C7E95B}" destId="{7EED934C-3509-4E1C-BCF9-10124D05422F}" srcOrd="1" destOrd="0" presId="urn:microsoft.com/office/officeart/2008/layout/VerticalCurvedList"/>
    <dgm:cxn modelId="{76AC0293-98BF-46BF-A23E-57CA189B027D}" type="presParOf" srcId="{0F06AE07-4991-4B2E-BA2E-30C410C7E95B}" destId="{D9783B89-883B-4240-B88C-59D5319A5AC5}" srcOrd="2" destOrd="0" presId="urn:microsoft.com/office/officeart/2008/layout/VerticalCurvedList"/>
    <dgm:cxn modelId="{221293D4-0D6A-4B4E-9F67-39D86A8A05B1}" type="presParOf" srcId="{D9783B89-883B-4240-B88C-59D5319A5AC5}" destId="{B2A68B83-943D-46AF-B9DF-4BB92B64B922}" srcOrd="0" destOrd="0" presId="urn:microsoft.com/office/officeart/2008/layout/VerticalCurvedList"/>
    <dgm:cxn modelId="{8138EFCD-84A4-45DA-950E-50893E99EAC3}" type="presParOf" srcId="{0F06AE07-4991-4B2E-BA2E-30C410C7E95B}" destId="{5D1E5D66-2D56-4264-839C-31F879897A93}" srcOrd="3" destOrd="0" presId="urn:microsoft.com/office/officeart/2008/layout/VerticalCurvedList"/>
    <dgm:cxn modelId="{AFB0C911-CD61-4826-BA98-25A4DD0B2CAD}" type="presParOf" srcId="{0F06AE07-4991-4B2E-BA2E-30C410C7E95B}" destId="{C090FA17-5FB4-4634-8893-6646F934A7D2}" srcOrd="4" destOrd="0" presId="urn:microsoft.com/office/officeart/2008/layout/VerticalCurvedList"/>
    <dgm:cxn modelId="{76B1EA06-BAB5-4BFE-8626-BDCE4E62807F}" type="presParOf" srcId="{C090FA17-5FB4-4634-8893-6646F934A7D2}" destId="{1A655486-46D1-45D2-9427-E662B39C119D}" srcOrd="0" destOrd="0" presId="urn:microsoft.com/office/officeart/2008/layout/VerticalCurvedList"/>
    <dgm:cxn modelId="{37AEAC0A-A148-4DB4-9801-DB18436C5593}" type="presParOf" srcId="{0F06AE07-4991-4B2E-BA2E-30C410C7E95B}" destId="{01984E49-E34D-468D-8EB9-F8E889F0A0F0}" srcOrd="5" destOrd="0" presId="urn:microsoft.com/office/officeart/2008/layout/VerticalCurvedList"/>
    <dgm:cxn modelId="{FF995EEA-E210-41A7-81EB-1FEE98466AB8}" type="presParOf" srcId="{0F06AE07-4991-4B2E-BA2E-30C410C7E95B}" destId="{F45C6A31-F69E-4D57-BB91-4B080E68F526}" srcOrd="6" destOrd="0" presId="urn:microsoft.com/office/officeart/2008/layout/VerticalCurvedList"/>
    <dgm:cxn modelId="{C8B76680-F7C3-40F0-9B3B-B102E15262CA}" type="presParOf" srcId="{F45C6A31-F69E-4D57-BB91-4B080E68F526}" destId="{026BB03A-2D5A-41EC-8A1E-D5E4CCEC9823}" srcOrd="0" destOrd="0" presId="urn:microsoft.com/office/officeart/2008/layout/VerticalCurvedList"/>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8F93AC85-0897-41BE-A72E-7F3EC0D5BD0F}" type="doc">
      <dgm:prSet loTypeId="urn:microsoft.com/office/officeart/2005/8/layout/vList5" loCatId="list" qsTypeId="urn:microsoft.com/office/officeart/2005/8/quickstyle/simple1" qsCatId="simple" csTypeId="urn:microsoft.com/office/officeart/2005/8/colors/colorful3" csCatId="colorful"/>
      <dgm:spPr/>
      <dgm:t>
        <a:bodyPr/>
        <a:lstStyle/>
        <a:p>
          <a:endParaRPr lang="en-US"/>
        </a:p>
      </dgm:t>
    </dgm:pt>
    <dgm:pt modelId="{029C050C-9C9C-4B23-A35F-3D06E3D7A592}">
      <dgm:prSet/>
      <dgm:spPr/>
      <dgm:t>
        <a:bodyPr/>
        <a:lstStyle/>
        <a:p>
          <a:pPr rtl="0"/>
          <a:r>
            <a:rPr lang="en-US" smtClean="0"/>
            <a:t>Nhiệm vụ</a:t>
          </a:r>
          <a:endParaRPr lang="en-US"/>
        </a:p>
      </dgm:t>
    </dgm:pt>
    <dgm:pt modelId="{2FF0E459-6C01-43A6-9226-23C96479DB00}" type="parTrans" cxnId="{7B141DE5-B4C5-4184-ACF9-0629D5F355DB}">
      <dgm:prSet/>
      <dgm:spPr/>
      <dgm:t>
        <a:bodyPr/>
        <a:lstStyle/>
        <a:p>
          <a:endParaRPr lang="en-US"/>
        </a:p>
      </dgm:t>
    </dgm:pt>
    <dgm:pt modelId="{991F95C6-E305-4CA0-AEA9-2613690C1687}" type="sibTrans" cxnId="{7B141DE5-B4C5-4184-ACF9-0629D5F355DB}">
      <dgm:prSet/>
      <dgm:spPr/>
      <dgm:t>
        <a:bodyPr/>
        <a:lstStyle/>
        <a:p>
          <a:endParaRPr lang="en-US"/>
        </a:p>
      </dgm:t>
    </dgm:pt>
    <dgm:pt modelId="{6B3F6F8B-CD5F-4DB2-85A0-A2EC3D7836F5}" type="pres">
      <dgm:prSet presAssocID="{8F93AC85-0897-41BE-A72E-7F3EC0D5BD0F}" presName="Name0" presStyleCnt="0">
        <dgm:presLayoutVars>
          <dgm:dir/>
          <dgm:animLvl val="lvl"/>
          <dgm:resizeHandles val="exact"/>
        </dgm:presLayoutVars>
      </dgm:prSet>
      <dgm:spPr/>
    </dgm:pt>
    <dgm:pt modelId="{FA24E341-75B5-40AB-8838-CC90F8AF39E9}" type="pres">
      <dgm:prSet presAssocID="{029C050C-9C9C-4B23-A35F-3D06E3D7A592}" presName="linNode" presStyleCnt="0"/>
      <dgm:spPr/>
    </dgm:pt>
    <dgm:pt modelId="{8ED0394A-CF5F-4F82-85DC-7BB0DF651E70}" type="pres">
      <dgm:prSet presAssocID="{029C050C-9C9C-4B23-A35F-3D06E3D7A592}" presName="parentText" presStyleLbl="node1" presStyleIdx="0" presStyleCnt="1">
        <dgm:presLayoutVars>
          <dgm:chMax val="1"/>
          <dgm:bulletEnabled val="1"/>
        </dgm:presLayoutVars>
      </dgm:prSet>
      <dgm:spPr/>
    </dgm:pt>
  </dgm:ptLst>
  <dgm:cxnLst>
    <dgm:cxn modelId="{8082103B-178A-4261-8879-7115DCFA9496}" type="presOf" srcId="{8F93AC85-0897-41BE-A72E-7F3EC0D5BD0F}" destId="{6B3F6F8B-CD5F-4DB2-85A0-A2EC3D7836F5}" srcOrd="0" destOrd="0" presId="urn:microsoft.com/office/officeart/2005/8/layout/vList5"/>
    <dgm:cxn modelId="{7B141DE5-B4C5-4184-ACF9-0629D5F355DB}" srcId="{8F93AC85-0897-41BE-A72E-7F3EC0D5BD0F}" destId="{029C050C-9C9C-4B23-A35F-3D06E3D7A592}" srcOrd="0" destOrd="0" parTransId="{2FF0E459-6C01-43A6-9226-23C96479DB00}" sibTransId="{991F95C6-E305-4CA0-AEA9-2613690C1687}"/>
    <dgm:cxn modelId="{FCDACBDC-B066-48F6-8263-47FA19B6BD72}" type="presOf" srcId="{029C050C-9C9C-4B23-A35F-3D06E3D7A592}" destId="{8ED0394A-CF5F-4F82-85DC-7BB0DF651E70}" srcOrd="0" destOrd="0" presId="urn:microsoft.com/office/officeart/2005/8/layout/vList5"/>
    <dgm:cxn modelId="{E8268EC3-C6F6-4C9F-A0C5-4DB89272F479}" type="presParOf" srcId="{6B3F6F8B-CD5F-4DB2-85A0-A2EC3D7836F5}" destId="{FA24E341-75B5-40AB-8838-CC90F8AF39E9}" srcOrd="0" destOrd="0" presId="urn:microsoft.com/office/officeart/2005/8/layout/vList5"/>
    <dgm:cxn modelId="{A92459FD-55D3-4DDF-A684-42DCC305C493}" type="presParOf" srcId="{FA24E341-75B5-40AB-8838-CC90F8AF39E9}" destId="{8ED0394A-CF5F-4F82-85DC-7BB0DF651E70}" srcOrd="0" destOrd="0" presId="urn:microsoft.com/office/officeart/2005/8/layout/vList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039FFDD7-F006-428C-8440-DC8AC3A561A2}"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8A7E3FA1-987A-43A4-B482-9E5C269A7D93}">
      <dgm:prSet/>
      <dgm:spPr/>
      <dgm:t>
        <a:bodyPr/>
        <a:lstStyle/>
        <a:p>
          <a:pPr rtl="0"/>
          <a:r>
            <a:rPr lang="en-US" smtClean="0"/>
            <a:t>Học sinh hỏi đáp theo cặp đôi bằng cách đặt và trả lời câu hỏi “Bằng gì?”: 1 bạn hỏi – 1 bạn trả lời</a:t>
          </a:r>
          <a:endParaRPr lang="en-US"/>
        </a:p>
      </dgm:t>
    </dgm:pt>
    <dgm:pt modelId="{18B7B044-B44F-4715-9299-06CC993CA573}" type="parTrans" cxnId="{E8B8DE35-61BF-4DDC-89FC-308391BBA2E5}">
      <dgm:prSet/>
      <dgm:spPr/>
      <dgm:t>
        <a:bodyPr/>
        <a:lstStyle/>
        <a:p>
          <a:endParaRPr lang="en-US"/>
        </a:p>
      </dgm:t>
    </dgm:pt>
    <dgm:pt modelId="{F40E4819-A104-40AD-9351-EB6B2ABC0FC8}" type="sibTrans" cxnId="{E8B8DE35-61BF-4DDC-89FC-308391BBA2E5}">
      <dgm:prSet/>
      <dgm:spPr/>
      <dgm:t>
        <a:bodyPr/>
        <a:lstStyle/>
        <a:p>
          <a:endParaRPr lang="en-US"/>
        </a:p>
      </dgm:t>
    </dgm:pt>
    <dgm:pt modelId="{D2AB50C3-079E-4D0D-B06A-24BCF067E41C}">
      <dgm:prSet/>
      <dgm:spPr/>
      <dgm:t>
        <a:bodyPr/>
        <a:lstStyle/>
        <a:p>
          <a:pPr rtl="0"/>
          <a:r>
            <a:rPr lang="en-US" smtClean="0"/>
            <a:t>Thời gian trao đổi là 2 phút</a:t>
          </a:r>
          <a:endParaRPr lang="en-US"/>
        </a:p>
      </dgm:t>
    </dgm:pt>
    <dgm:pt modelId="{86C217E4-E9FF-4F65-B8BF-01D5FCFC4949}" type="parTrans" cxnId="{71A080D1-36A7-42D3-98F0-DB5FE23CC062}">
      <dgm:prSet/>
      <dgm:spPr/>
      <dgm:t>
        <a:bodyPr/>
        <a:lstStyle/>
        <a:p>
          <a:endParaRPr lang="en-US"/>
        </a:p>
      </dgm:t>
    </dgm:pt>
    <dgm:pt modelId="{571BABB6-6563-4EBC-B70D-5EC316991D71}" type="sibTrans" cxnId="{71A080D1-36A7-42D3-98F0-DB5FE23CC062}">
      <dgm:prSet/>
      <dgm:spPr/>
      <dgm:t>
        <a:bodyPr/>
        <a:lstStyle/>
        <a:p>
          <a:endParaRPr lang="en-US"/>
        </a:p>
      </dgm:t>
    </dgm:pt>
    <dgm:pt modelId="{015728C5-A4FF-4769-9E3A-06C63EE73741}">
      <dgm:prSet/>
      <dgm:spPr/>
      <dgm:t>
        <a:bodyPr/>
        <a:lstStyle/>
        <a:p>
          <a:pPr rtl="0"/>
          <a:r>
            <a:rPr lang="en-US" smtClean="0"/>
            <a:t>Hết thời gian, các nhóm trình bày trước lớp </a:t>
          </a:r>
          <a:endParaRPr lang="en-US"/>
        </a:p>
      </dgm:t>
    </dgm:pt>
    <dgm:pt modelId="{D902EED7-DF7F-4DF8-9AE6-0334F9B1D54C}" type="parTrans" cxnId="{DAB51291-74D1-4A21-A15E-352A12F0B24B}">
      <dgm:prSet/>
      <dgm:spPr/>
      <dgm:t>
        <a:bodyPr/>
        <a:lstStyle/>
        <a:p>
          <a:endParaRPr lang="en-US"/>
        </a:p>
      </dgm:t>
    </dgm:pt>
    <dgm:pt modelId="{75141B0D-3305-4025-871C-5F98923B2C0B}" type="sibTrans" cxnId="{DAB51291-74D1-4A21-A15E-352A12F0B24B}">
      <dgm:prSet/>
      <dgm:spPr/>
      <dgm:t>
        <a:bodyPr/>
        <a:lstStyle/>
        <a:p>
          <a:endParaRPr lang="en-US"/>
        </a:p>
      </dgm:t>
    </dgm:pt>
    <dgm:pt modelId="{64EFB902-F16D-4781-8EDF-77A8114CED58}" type="pres">
      <dgm:prSet presAssocID="{039FFDD7-F006-428C-8440-DC8AC3A561A2}" presName="linear" presStyleCnt="0">
        <dgm:presLayoutVars>
          <dgm:animLvl val="lvl"/>
          <dgm:resizeHandles val="exact"/>
        </dgm:presLayoutVars>
      </dgm:prSet>
      <dgm:spPr/>
    </dgm:pt>
    <dgm:pt modelId="{332A541F-9382-450E-A786-AE31010C046D}" type="pres">
      <dgm:prSet presAssocID="{8A7E3FA1-987A-43A4-B482-9E5C269A7D93}" presName="parentText" presStyleLbl="node1" presStyleIdx="0" presStyleCnt="3">
        <dgm:presLayoutVars>
          <dgm:chMax val="0"/>
          <dgm:bulletEnabled val="1"/>
        </dgm:presLayoutVars>
      </dgm:prSet>
      <dgm:spPr/>
    </dgm:pt>
    <dgm:pt modelId="{6847DB0C-4A80-418A-99C3-9CFDE6A92F28}" type="pres">
      <dgm:prSet presAssocID="{F40E4819-A104-40AD-9351-EB6B2ABC0FC8}" presName="spacer" presStyleCnt="0"/>
      <dgm:spPr/>
    </dgm:pt>
    <dgm:pt modelId="{C107BE5C-B771-4AB4-9E24-B393EC0DADA0}" type="pres">
      <dgm:prSet presAssocID="{D2AB50C3-079E-4D0D-B06A-24BCF067E41C}" presName="parentText" presStyleLbl="node1" presStyleIdx="1" presStyleCnt="3">
        <dgm:presLayoutVars>
          <dgm:chMax val="0"/>
          <dgm:bulletEnabled val="1"/>
        </dgm:presLayoutVars>
      </dgm:prSet>
      <dgm:spPr/>
    </dgm:pt>
    <dgm:pt modelId="{317FAD34-B36B-4B38-868D-55A8D6F6EEBB}" type="pres">
      <dgm:prSet presAssocID="{571BABB6-6563-4EBC-B70D-5EC316991D71}" presName="spacer" presStyleCnt="0"/>
      <dgm:spPr/>
    </dgm:pt>
    <dgm:pt modelId="{351802A4-0391-4967-865F-5CD7BA3512CD}" type="pres">
      <dgm:prSet presAssocID="{015728C5-A4FF-4769-9E3A-06C63EE73741}" presName="parentText" presStyleLbl="node1" presStyleIdx="2" presStyleCnt="3">
        <dgm:presLayoutVars>
          <dgm:chMax val="0"/>
          <dgm:bulletEnabled val="1"/>
        </dgm:presLayoutVars>
      </dgm:prSet>
      <dgm:spPr/>
    </dgm:pt>
  </dgm:ptLst>
  <dgm:cxnLst>
    <dgm:cxn modelId="{A0726C57-F870-4339-921C-7C842670AE0F}" type="presOf" srcId="{039FFDD7-F006-428C-8440-DC8AC3A561A2}" destId="{64EFB902-F16D-4781-8EDF-77A8114CED58}" srcOrd="0" destOrd="0" presId="urn:microsoft.com/office/officeart/2005/8/layout/vList2"/>
    <dgm:cxn modelId="{71A080D1-36A7-42D3-98F0-DB5FE23CC062}" srcId="{039FFDD7-F006-428C-8440-DC8AC3A561A2}" destId="{D2AB50C3-079E-4D0D-B06A-24BCF067E41C}" srcOrd="1" destOrd="0" parTransId="{86C217E4-E9FF-4F65-B8BF-01D5FCFC4949}" sibTransId="{571BABB6-6563-4EBC-B70D-5EC316991D71}"/>
    <dgm:cxn modelId="{E8B8DE35-61BF-4DDC-89FC-308391BBA2E5}" srcId="{039FFDD7-F006-428C-8440-DC8AC3A561A2}" destId="{8A7E3FA1-987A-43A4-B482-9E5C269A7D93}" srcOrd="0" destOrd="0" parTransId="{18B7B044-B44F-4715-9299-06CC993CA573}" sibTransId="{F40E4819-A104-40AD-9351-EB6B2ABC0FC8}"/>
    <dgm:cxn modelId="{6BA829DE-4008-4179-B86B-F0DB35C7613D}" type="presOf" srcId="{8A7E3FA1-987A-43A4-B482-9E5C269A7D93}" destId="{332A541F-9382-450E-A786-AE31010C046D}" srcOrd="0" destOrd="0" presId="urn:microsoft.com/office/officeart/2005/8/layout/vList2"/>
    <dgm:cxn modelId="{DAB51291-74D1-4A21-A15E-352A12F0B24B}" srcId="{039FFDD7-F006-428C-8440-DC8AC3A561A2}" destId="{015728C5-A4FF-4769-9E3A-06C63EE73741}" srcOrd="2" destOrd="0" parTransId="{D902EED7-DF7F-4DF8-9AE6-0334F9B1D54C}" sibTransId="{75141B0D-3305-4025-871C-5F98923B2C0B}"/>
    <dgm:cxn modelId="{FD4B577B-B89C-4859-8B54-03C4D6A261B1}" type="presOf" srcId="{015728C5-A4FF-4769-9E3A-06C63EE73741}" destId="{351802A4-0391-4967-865F-5CD7BA3512CD}" srcOrd="0" destOrd="0" presId="urn:microsoft.com/office/officeart/2005/8/layout/vList2"/>
    <dgm:cxn modelId="{F8FE871E-0BC7-47F3-BA8B-5A981BF733ED}" type="presOf" srcId="{D2AB50C3-079E-4D0D-B06A-24BCF067E41C}" destId="{C107BE5C-B771-4AB4-9E24-B393EC0DADA0}" srcOrd="0" destOrd="0" presId="urn:microsoft.com/office/officeart/2005/8/layout/vList2"/>
    <dgm:cxn modelId="{81C8EBF3-C760-442E-A7F2-CBB3D0027042}" type="presParOf" srcId="{64EFB902-F16D-4781-8EDF-77A8114CED58}" destId="{332A541F-9382-450E-A786-AE31010C046D}" srcOrd="0" destOrd="0" presId="urn:microsoft.com/office/officeart/2005/8/layout/vList2"/>
    <dgm:cxn modelId="{95896E86-03BE-4921-A6D8-A129385543C8}" type="presParOf" srcId="{64EFB902-F16D-4781-8EDF-77A8114CED58}" destId="{6847DB0C-4A80-418A-99C3-9CFDE6A92F28}" srcOrd="1" destOrd="0" presId="urn:microsoft.com/office/officeart/2005/8/layout/vList2"/>
    <dgm:cxn modelId="{7ABF7C4C-81B5-4EB0-96D5-8402EA12D93B}" type="presParOf" srcId="{64EFB902-F16D-4781-8EDF-77A8114CED58}" destId="{C107BE5C-B771-4AB4-9E24-B393EC0DADA0}" srcOrd="2" destOrd="0" presId="urn:microsoft.com/office/officeart/2005/8/layout/vList2"/>
    <dgm:cxn modelId="{1F76F3FF-BA9B-4D9D-B6DD-50253A1BF9C9}" type="presParOf" srcId="{64EFB902-F16D-4781-8EDF-77A8114CED58}" destId="{317FAD34-B36B-4B38-868D-55A8D6F6EEBB}" srcOrd="3" destOrd="0" presId="urn:microsoft.com/office/officeart/2005/8/layout/vList2"/>
    <dgm:cxn modelId="{5E52DD47-53CC-487E-828B-DFFE9381EE35}" type="presParOf" srcId="{64EFB902-F16D-4781-8EDF-77A8114CED58}" destId="{351802A4-0391-4967-865F-5CD7BA3512CD}" srcOrd="4" destOrd="0" presId="urn:microsoft.com/office/officeart/2005/8/layout/vList2"/>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304FD2F1-6BEC-47DF-A0AC-A55677C57648}" type="doc">
      <dgm:prSet loTypeId="urn:microsoft.com/office/officeart/2005/8/layout/vList5" loCatId="list" qsTypeId="urn:microsoft.com/office/officeart/2005/8/quickstyle/3d1" qsCatId="3D" csTypeId="urn:microsoft.com/office/officeart/2005/8/colors/colorful2" csCatId="colorful"/>
      <dgm:spPr/>
      <dgm:t>
        <a:bodyPr/>
        <a:lstStyle/>
        <a:p>
          <a:endParaRPr lang="en-US"/>
        </a:p>
      </dgm:t>
    </dgm:pt>
    <dgm:pt modelId="{19C25F57-48EA-4CB2-BB5E-89716F4FE9B3}">
      <dgm:prSet/>
      <dgm:spPr/>
      <dgm:t>
        <a:bodyPr/>
        <a:lstStyle/>
        <a:p>
          <a:pPr rtl="0"/>
          <a:r>
            <a:rPr lang="en-US" smtClean="0"/>
            <a:t>Mục tiêu</a:t>
          </a:r>
          <a:endParaRPr lang="en-US"/>
        </a:p>
      </dgm:t>
    </dgm:pt>
    <dgm:pt modelId="{50ECF8DF-8A58-4277-813F-28FB103596EB}" type="parTrans" cxnId="{2909DC78-E8DC-4A43-922A-5C8F31E0A040}">
      <dgm:prSet/>
      <dgm:spPr/>
      <dgm:t>
        <a:bodyPr/>
        <a:lstStyle/>
        <a:p>
          <a:endParaRPr lang="en-US"/>
        </a:p>
      </dgm:t>
    </dgm:pt>
    <dgm:pt modelId="{20004DCB-E75B-417F-8A61-C17231E87E49}" type="sibTrans" cxnId="{2909DC78-E8DC-4A43-922A-5C8F31E0A040}">
      <dgm:prSet/>
      <dgm:spPr/>
      <dgm:t>
        <a:bodyPr/>
        <a:lstStyle/>
        <a:p>
          <a:endParaRPr lang="en-US"/>
        </a:p>
      </dgm:t>
    </dgm:pt>
    <dgm:pt modelId="{2877D992-8587-4C25-B01F-843B57064780}" type="pres">
      <dgm:prSet presAssocID="{304FD2F1-6BEC-47DF-A0AC-A55677C57648}" presName="Name0" presStyleCnt="0">
        <dgm:presLayoutVars>
          <dgm:dir/>
          <dgm:animLvl val="lvl"/>
          <dgm:resizeHandles val="exact"/>
        </dgm:presLayoutVars>
      </dgm:prSet>
      <dgm:spPr/>
      <dgm:t>
        <a:bodyPr/>
        <a:lstStyle/>
        <a:p>
          <a:endParaRPr lang="en-US"/>
        </a:p>
      </dgm:t>
    </dgm:pt>
    <dgm:pt modelId="{D595BB76-D8C9-46EE-BCE7-94B4BC01C0B5}" type="pres">
      <dgm:prSet presAssocID="{19C25F57-48EA-4CB2-BB5E-89716F4FE9B3}" presName="linNode" presStyleCnt="0"/>
      <dgm:spPr/>
    </dgm:pt>
    <dgm:pt modelId="{2D4F1533-DA7E-4D3D-8B17-2F2DC444E97D}" type="pres">
      <dgm:prSet presAssocID="{19C25F57-48EA-4CB2-BB5E-89716F4FE9B3}" presName="parentText" presStyleLbl="node1" presStyleIdx="0" presStyleCnt="1">
        <dgm:presLayoutVars>
          <dgm:chMax val="1"/>
          <dgm:bulletEnabled val="1"/>
        </dgm:presLayoutVars>
      </dgm:prSet>
      <dgm:spPr/>
      <dgm:t>
        <a:bodyPr/>
        <a:lstStyle/>
        <a:p>
          <a:endParaRPr lang="en-US"/>
        </a:p>
      </dgm:t>
    </dgm:pt>
  </dgm:ptLst>
  <dgm:cxnLst>
    <dgm:cxn modelId="{2909DC78-E8DC-4A43-922A-5C8F31E0A040}" srcId="{304FD2F1-6BEC-47DF-A0AC-A55677C57648}" destId="{19C25F57-48EA-4CB2-BB5E-89716F4FE9B3}" srcOrd="0" destOrd="0" parTransId="{50ECF8DF-8A58-4277-813F-28FB103596EB}" sibTransId="{20004DCB-E75B-417F-8A61-C17231E87E49}"/>
    <dgm:cxn modelId="{CA816C63-24A2-49F2-98A2-954817A2AC40}" type="presOf" srcId="{19C25F57-48EA-4CB2-BB5E-89716F4FE9B3}" destId="{2D4F1533-DA7E-4D3D-8B17-2F2DC444E97D}" srcOrd="0" destOrd="0" presId="urn:microsoft.com/office/officeart/2005/8/layout/vList5"/>
    <dgm:cxn modelId="{897AFBAE-C201-43EE-9DD8-46F6E7CC4670}" type="presOf" srcId="{304FD2F1-6BEC-47DF-A0AC-A55677C57648}" destId="{2877D992-8587-4C25-B01F-843B57064780}" srcOrd="0" destOrd="0" presId="urn:microsoft.com/office/officeart/2005/8/layout/vList5"/>
    <dgm:cxn modelId="{D66C5F88-D3D5-431B-9575-22C90884441A}" type="presParOf" srcId="{2877D992-8587-4C25-B01F-843B57064780}" destId="{D595BB76-D8C9-46EE-BCE7-94B4BC01C0B5}" srcOrd="0" destOrd="0" presId="urn:microsoft.com/office/officeart/2005/8/layout/vList5"/>
    <dgm:cxn modelId="{0E1A1C86-145E-4754-BB16-4CA4B49B5E85}" type="presParOf" srcId="{D595BB76-D8C9-46EE-BCE7-94B4BC01C0B5}" destId="{2D4F1533-DA7E-4D3D-8B17-2F2DC444E97D}" srcOrd="0"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D760D8D-DC5C-4506-8668-191436C50CF1}">
      <dsp:nvSpPr>
        <dsp:cNvPr id="0" name=""/>
        <dsp:cNvSpPr/>
      </dsp:nvSpPr>
      <dsp:spPr>
        <a:xfrm>
          <a:off x="1524009" y="178"/>
          <a:ext cx="4876790" cy="1142821"/>
        </a:xfrm>
        <a:prstGeom prst="chevron">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82550" tIns="41275" rIns="0" bIns="41275" numCol="1" spcCol="1270" anchor="ctr" anchorCtr="0">
          <a:noAutofit/>
        </a:bodyPr>
        <a:lstStyle/>
        <a:p>
          <a:pPr lvl="0" algn="ctr" defTabSz="2889250" rtl="0">
            <a:lnSpc>
              <a:spcPct val="90000"/>
            </a:lnSpc>
            <a:spcBef>
              <a:spcPct val="0"/>
            </a:spcBef>
            <a:spcAft>
              <a:spcPct val="35000"/>
            </a:spcAft>
          </a:pPr>
          <a:r>
            <a:rPr lang="en-US" sz="6500" kern="1200" dirty="0" err="1" smtClean="0"/>
            <a:t>Khởi</a:t>
          </a:r>
          <a:r>
            <a:rPr lang="en-US" sz="6500" kern="1200" dirty="0" smtClean="0"/>
            <a:t> </a:t>
          </a:r>
          <a:r>
            <a:rPr lang="en-US" sz="6500" kern="1200" dirty="0" err="1" smtClean="0"/>
            <a:t>động</a:t>
          </a:r>
          <a:endParaRPr lang="en-US" sz="6500" kern="1200" dirty="0"/>
        </a:p>
      </dsp:txBody>
      <dsp:txXfrm>
        <a:off x="2095420" y="178"/>
        <a:ext cx="3733969" cy="1142821"/>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95E69C4-6828-46D5-BEF1-7FB6263AC961}">
      <dsp:nvSpPr>
        <dsp:cNvPr id="0" name=""/>
        <dsp:cNvSpPr/>
      </dsp:nvSpPr>
      <dsp:spPr>
        <a:xfrm>
          <a:off x="-5116967" y="-783865"/>
          <a:ext cx="6093694" cy="6093694"/>
        </a:xfrm>
        <a:prstGeom prst="blockArc">
          <a:avLst>
            <a:gd name="adj1" fmla="val 18900000"/>
            <a:gd name="adj2" fmla="val 2700000"/>
            <a:gd name="adj3" fmla="val 354"/>
          </a:avLst>
        </a:pr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EED934C-3509-4E1C-BCF9-10124D05422F}">
      <dsp:nvSpPr>
        <dsp:cNvPr id="0" name=""/>
        <dsp:cNvSpPr/>
      </dsp:nvSpPr>
      <dsp:spPr>
        <a:xfrm>
          <a:off x="628203" y="452596"/>
          <a:ext cx="7538938" cy="905192"/>
        </a:xfrm>
        <a:prstGeom prst="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18497" tIns="68580" rIns="68580" bIns="68580" numCol="1" spcCol="1270" anchor="ctr" anchorCtr="0">
          <a:noAutofit/>
        </a:bodyPr>
        <a:lstStyle/>
        <a:p>
          <a:pPr lvl="0" algn="l" defTabSz="1200150" rtl="0">
            <a:lnSpc>
              <a:spcPct val="90000"/>
            </a:lnSpc>
            <a:spcBef>
              <a:spcPct val="0"/>
            </a:spcBef>
            <a:spcAft>
              <a:spcPct val="35000"/>
            </a:spcAft>
          </a:pPr>
          <a:r>
            <a:rPr lang="en-US" sz="2700" b="1" kern="1200" dirty="0" err="1" smtClean="0"/>
            <a:t>Nhận</a:t>
          </a:r>
          <a:r>
            <a:rPr lang="en-US" sz="2700" b="1" kern="1200" dirty="0" smtClean="0"/>
            <a:t> </a:t>
          </a:r>
          <a:r>
            <a:rPr lang="en-US" sz="2700" b="1" kern="1200" dirty="0" err="1" smtClean="0"/>
            <a:t>biết</a:t>
          </a:r>
          <a:r>
            <a:rPr lang="en-US" sz="2700" b="1" kern="1200" dirty="0" smtClean="0"/>
            <a:t> </a:t>
          </a:r>
          <a:r>
            <a:rPr lang="en-US" sz="2700" b="1" kern="1200" dirty="0" err="1" smtClean="0"/>
            <a:t>được</a:t>
          </a:r>
          <a:r>
            <a:rPr lang="en-US" sz="2700" b="1" kern="1200" dirty="0" smtClean="0"/>
            <a:t> </a:t>
          </a:r>
          <a:r>
            <a:rPr lang="en-US" sz="2700" b="1" kern="1200" dirty="0" err="1" smtClean="0"/>
            <a:t>bộ</a:t>
          </a:r>
          <a:r>
            <a:rPr lang="en-US" sz="2700" b="1" kern="1200" dirty="0" smtClean="0"/>
            <a:t> </a:t>
          </a:r>
          <a:r>
            <a:rPr lang="en-US" sz="2700" b="1" kern="1200" dirty="0" err="1" smtClean="0"/>
            <a:t>phận</a:t>
          </a:r>
          <a:r>
            <a:rPr lang="en-US" sz="2700" b="1" kern="1200" dirty="0" smtClean="0"/>
            <a:t> </a:t>
          </a:r>
          <a:r>
            <a:rPr lang="nl-NL" sz="2700" b="1" kern="1200" dirty="0" smtClean="0"/>
            <a:t>trả lời cho câu hỏi       “ Bằng gì?”. </a:t>
          </a:r>
          <a:endParaRPr lang="en-US" sz="2700" kern="1200" dirty="0"/>
        </a:p>
      </dsp:txBody>
      <dsp:txXfrm>
        <a:off x="628203" y="452596"/>
        <a:ext cx="7538938" cy="905192"/>
      </dsp:txXfrm>
    </dsp:sp>
    <dsp:sp modelId="{B2A68B83-943D-46AF-B9DF-4BB92B64B922}">
      <dsp:nvSpPr>
        <dsp:cNvPr id="0" name=""/>
        <dsp:cNvSpPr/>
      </dsp:nvSpPr>
      <dsp:spPr>
        <a:xfrm>
          <a:off x="62458" y="339447"/>
          <a:ext cx="1131490" cy="1131490"/>
        </a:xfrm>
        <a:prstGeom prst="ellipse">
          <a:avLst/>
        </a:prstGeom>
        <a:solidFill>
          <a:schemeClr val="accent5">
            <a:lumMod val="60000"/>
            <a:lumOff val="4000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D1E5D66-2D56-4264-839C-31F879897A93}">
      <dsp:nvSpPr>
        <dsp:cNvPr id="0" name=""/>
        <dsp:cNvSpPr/>
      </dsp:nvSpPr>
      <dsp:spPr>
        <a:xfrm>
          <a:off x="957241" y="1810385"/>
          <a:ext cx="7209900" cy="905192"/>
        </a:xfrm>
        <a:prstGeom prst="rect">
          <a:avLst/>
        </a:prstGeom>
        <a:solidFill>
          <a:schemeClr val="accent5">
            <a:hueOff val="-4966938"/>
            <a:satOff val="19906"/>
            <a:lumOff val="431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18497" tIns="68580" rIns="68580" bIns="68580" numCol="1" spcCol="1270" anchor="ctr" anchorCtr="0">
          <a:noAutofit/>
        </a:bodyPr>
        <a:lstStyle/>
        <a:p>
          <a:pPr lvl="0" algn="l" defTabSz="1200150" rtl="0">
            <a:lnSpc>
              <a:spcPct val="90000"/>
            </a:lnSpc>
            <a:spcBef>
              <a:spcPct val="0"/>
            </a:spcBef>
            <a:spcAft>
              <a:spcPct val="35000"/>
            </a:spcAft>
          </a:pPr>
          <a:r>
            <a:rPr lang="nl-NL" sz="2700" b="1" kern="1200" dirty="0" smtClean="0"/>
            <a:t>Biết đặt và trả lời câu hỏi “ Bằng gì?”. </a:t>
          </a:r>
          <a:endParaRPr lang="en-US" sz="2700" kern="1200" dirty="0"/>
        </a:p>
      </dsp:txBody>
      <dsp:txXfrm>
        <a:off x="957241" y="1810385"/>
        <a:ext cx="7209900" cy="905192"/>
      </dsp:txXfrm>
    </dsp:sp>
    <dsp:sp modelId="{1A655486-46D1-45D2-9427-E662B39C119D}">
      <dsp:nvSpPr>
        <dsp:cNvPr id="0" name=""/>
        <dsp:cNvSpPr/>
      </dsp:nvSpPr>
      <dsp:spPr>
        <a:xfrm>
          <a:off x="302628" y="1654952"/>
          <a:ext cx="1131490" cy="1131490"/>
        </a:xfrm>
        <a:prstGeom prst="ellipse">
          <a:avLst/>
        </a:prstGeom>
        <a:solidFill>
          <a:schemeClr val="accent3">
            <a:lumMod val="60000"/>
            <a:lumOff val="40000"/>
          </a:schemeClr>
        </a:solidFill>
        <a:ln w="25400" cap="flat" cmpd="sng" algn="ctr">
          <a:solidFill>
            <a:schemeClr val="accent5">
              <a:hueOff val="-4966938"/>
              <a:satOff val="19906"/>
              <a:lumOff val="4314"/>
              <a:alphaOff val="0"/>
            </a:schemeClr>
          </a:solidFill>
          <a:prstDash val="solid"/>
        </a:ln>
        <a:effectLst/>
      </dsp:spPr>
      <dsp:style>
        <a:lnRef idx="2">
          <a:scrgbClr r="0" g="0" b="0"/>
        </a:lnRef>
        <a:fillRef idx="1">
          <a:scrgbClr r="0" g="0" b="0"/>
        </a:fillRef>
        <a:effectRef idx="0">
          <a:scrgbClr r="0" g="0" b="0"/>
        </a:effectRef>
        <a:fontRef idx="minor"/>
      </dsp:style>
    </dsp:sp>
    <dsp:sp modelId="{01984E49-E34D-468D-8EB9-F8E889F0A0F0}">
      <dsp:nvSpPr>
        <dsp:cNvPr id="0" name=""/>
        <dsp:cNvSpPr/>
      </dsp:nvSpPr>
      <dsp:spPr>
        <a:xfrm>
          <a:off x="628203" y="3168174"/>
          <a:ext cx="7538938" cy="905192"/>
        </a:xfrm>
        <a:prstGeom prst="rect">
          <a:avLst/>
        </a:prstGeom>
        <a:solidFill>
          <a:schemeClr val="accent5">
            <a:hueOff val="-9933876"/>
            <a:satOff val="39811"/>
            <a:lumOff val="862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18497" tIns="68580" rIns="68580" bIns="68580" numCol="1" spcCol="1270" anchor="ctr" anchorCtr="0">
          <a:noAutofit/>
        </a:bodyPr>
        <a:lstStyle/>
        <a:p>
          <a:pPr lvl="0" algn="l" defTabSz="1200150" rtl="0">
            <a:lnSpc>
              <a:spcPct val="90000"/>
            </a:lnSpc>
            <a:spcBef>
              <a:spcPct val="0"/>
            </a:spcBef>
            <a:spcAft>
              <a:spcPct val="35000"/>
            </a:spcAft>
          </a:pPr>
          <a:r>
            <a:rPr lang="en-US" sz="2700" b="1" kern="1200" dirty="0" err="1" smtClean="0"/>
            <a:t>Bước</a:t>
          </a:r>
          <a:r>
            <a:rPr lang="en-US" sz="2700" b="1" kern="1200" dirty="0" smtClean="0"/>
            <a:t> </a:t>
          </a:r>
          <a:r>
            <a:rPr lang="en-US" sz="2700" b="1" kern="1200" dirty="0" err="1" smtClean="0"/>
            <a:t>đầu</a:t>
          </a:r>
          <a:r>
            <a:rPr lang="en-US" sz="2700" b="1" kern="1200" dirty="0" smtClean="0"/>
            <a:t> </a:t>
          </a:r>
          <a:r>
            <a:rPr lang="en-US" sz="2700" b="1" kern="1200" dirty="0" err="1" smtClean="0"/>
            <a:t>nắm</a:t>
          </a:r>
          <a:r>
            <a:rPr lang="en-US" sz="2700" b="1" kern="1200" dirty="0" smtClean="0"/>
            <a:t> </a:t>
          </a:r>
          <a:r>
            <a:rPr lang="en-US" sz="2700" b="1" kern="1200" dirty="0" err="1" smtClean="0"/>
            <a:t>được</a:t>
          </a:r>
          <a:r>
            <a:rPr lang="en-US" sz="2700" b="1" kern="1200" dirty="0" smtClean="0"/>
            <a:t> </a:t>
          </a:r>
          <a:r>
            <a:rPr lang="en-US" sz="2700" b="1" kern="1200" dirty="0" err="1" smtClean="0"/>
            <a:t>cách</a:t>
          </a:r>
          <a:r>
            <a:rPr lang="en-US" sz="2700" b="1" kern="1200" dirty="0" smtClean="0"/>
            <a:t> </a:t>
          </a:r>
          <a:r>
            <a:rPr lang="en-US" sz="2700" b="1" kern="1200" dirty="0" err="1" smtClean="0"/>
            <a:t>dùng</a:t>
          </a:r>
          <a:r>
            <a:rPr lang="en-US" sz="2700" b="1" kern="1200" dirty="0" smtClean="0"/>
            <a:t> </a:t>
          </a:r>
          <a:r>
            <a:rPr lang="en-US" sz="2700" b="1" kern="1200" dirty="0" err="1" smtClean="0"/>
            <a:t>dấu</a:t>
          </a:r>
          <a:r>
            <a:rPr lang="en-US" sz="2700" b="1" kern="1200" dirty="0" smtClean="0"/>
            <a:t> </a:t>
          </a:r>
          <a:r>
            <a:rPr lang="en-US" sz="2700" b="1" kern="1200" dirty="0" err="1" smtClean="0"/>
            <a:t>hai</a:t>
          </a:r>
          <a:r>
            <a:rPr lang="en-US" sz="2700" b="1" kern="1200" dirty="0" smtClean="0"/>
            <a:t> </a:t>
          </a:r>
          <a:r>
            <a:rPr lang="en-US" sz="2700" b="1" kern="1200" dirty="0" err="1" smtClean="0"/>
            <a:t>chấm</a:t>
          </a:r>
          <a:r>
            <a:rPr lang="en-US" sz="2700" b="1" kern="1200" dirty="0" smtClean="0"/>
            <a:t>.</a:t>
          </a:r>
          <a:endParaRPr lang="en-US" sz="2700" b="1" kern="1200" dirty="0"/>
        </a:p>
      </dsp:txBody>
      <dsp:txXfrm>
        <a:off x="628203" y="3168174"/>
        <a:ext cx="7538938" cy="905192"/>
      </dsp:txXfrm>
    </dsp:sp>
    <dsp:sp modelId="{026BB03A-2D5A-41EC-8A1E-D5E4CCEC9823}">
      <dsp:nvSpPr>
        <dsp:cNvPr id="0" name=""/>
        <dsp:cNvSpPr/>
      </dsp:nvSpPr>
      <dsp:spPr>
        <a:xfrm>
          <a:off x="45746" y="3064552"/>
          <a:ext cx="1131490" cy="1131490"/>
        </a:xfrm>
        <a:prstGeom prst="ellipse">
          <a:avLst/>
        </a:prstGeom>
        <a:solidFill>
          <a:srgbClr val="F8A45E"/>
        </a:solidFill>
        <a:ln w="25400" cap="flat" cmpd="sng" algn="ctr">
          <a:solidFill>
            <a:schemeClr val="accent5">
              <a:hueOff val="-9933876"/>
              <a:satOff val="39811"/>
              <a:lumOff val="8628"/>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EB4787B-7162-46F7-AD70-1A69BA21DDDB}">
      <dsp:nvSpPr>
        <dsp:cNvPr id="0" name=""/>
        <dsp:cNvSpPr/>
      </dsp:nvSpPr>
      <dsp:spPr>
        <a:xfrm>
          <a:off x="-4019658" y="-621400"/>
          <a:ext cx="4824201" cy="4824201"/>
        </a:xfrm>
        <a:prstGeom prst="blockArc">
          <a:avLst>
            <a:gd name="adj1" fmla="val 18900000"/>
            <a:gd name="adj2" fmla="val 2700000"/>
            <a:gd name="adj3" fmla="val 448"/>
          </a:avLst>
        </a:pr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094AA15-BAF2-4901-B360-0244510878BD}">
      <dsp:nvSpPr>
        <dsp:cNvPr id="0" name=""/>
        <dsp:cNvSpPr/>
      </dsp:nvSpPr>
      <dsp:spPr>
        <a:xfrm>
          <a:off x="658350" y="511638"/>
          <a:ext cx="8314357" cy="1023134"/>
        </a:xfrm>
        <a:prstGeom prst="rect">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812113" tIns="63500" rIns="63500" bIns="63500" numCol="1" spcCol="1270" anchor="ctr" anchorCtr="0">
          <a:noAutofit/>
        </a:bodyPr>
        <a:lstStyle/>
        <a:p>
          <a:pPr lvl="0" algn="l" defTabSz="1111250" rtl="0">
            <a:lnSpc>
              <a:spcPct val="90000"/>
            </a:lnSpc>
            <a:spcBef>
              <a:spcPct val="0"/>
            </a:spcBef>
            <a:spcAft>
              <a:spcPct val="35000"/>
            </a:spcAft>
          </a:pPr>
          <a:r>
            <a:rPr lang="en-US" sz="2500" b="1" kern="1200" dirty="0" smtClean="0">
              <a:latin typeface="Arial" panose="020B0604020202020204" pitchFamily="34" charset="0"/>
              <a:cs typeface="Arial" panose="020B0604020202020204" pitchFamily="34" charset="0"/>
            </a:rPr>
            <a:t>- </a:t>
          </a:r>
          <a:r>
            <a:rPr lang="en-US" sz="2800" b="1" kern="1200" dirty="0" err="1" smtClean="0">
              <a:latin typeface="Arial" panose="020B0604020202020204" pitchFamily="34" charset="0"/>
              <a:cs typeface="Arial" panose="020B0604020202020204" pitchFamily="34" charset="0"/>
            </a:rPr>
            <a:t>Dùng</a:t>
          </a:r>
          <a:r>
            <a:rPr lang="en-US" sz="2800" b="1" kern="1200" dirty="0" smtClean="0">
              <a:latin typeface="Arial" panose="020B0604020202020204" pitchFamily="34" charset="0"/>
              <a:cs typeface="Arial" panose="020B0604020202020204" pitchFamily="34" charset="0"/>
            </a:rPr>
            <a:t> </a:t>
          </a:r>
          <a:r>
            <a:rPr lang="en-US" sz="2800" b="1" kern="1200" dirty="0" err="1" smtClean="0">
              <a:latin typeface="Arial" panose="020B0604020202020204" pitchFamily="34" charset="0"/>
              <a:cs typeface="Arial" panose="020B0604020202020204" pitchFamily="34" charset="0"/>
            </a:rPr>
            <a:t>đê</a:t>
          </a:r>
          <a:r>
            <a:rPr lang="en-US" sz="2800" b="1" kern="1200" dirty="0" smtClean="0">
              <a:latin typeface="Arial" panose="020B0604020202020204" pitchFamily="34" charset="0"/>
              <a:cs typeface="Arial" panose="020B0604020202020204" pitchFamily="34" charset="0"/>
            </a:rPr>
            <a:t>̉ </a:t>
          </a:r>
          <a:r>
            <a:rPr lang="vi-VN" sz="2800" b="1" kern="1200" dirty="0" smtClean="0"/>
            <a:t>báo hiệu bộ phận đứng sau là </a:t>
          </a:r>
          <a:r>
            <a:rPr lang="en-US" sz="2800" b="1" kern="1200" dirty="0" err="1" smtClean="0"/>
            <a:t>lời</a:t>
          </a:r>
          <a:r>
            <a:rPr lang="en-US" sz="2800" b="1" kern="1200" dirty="0" smtClean="0"/>
            <a:t> </a:t>
          </a:r>
          <a:r>
            <a:rPr lang="en-US" sz="2800" b="1" kern="1200" dirty="0" err="1" smtClean="0"/>
            <a:t>nói</a:t>
          </a:r>
          <a:r>
            <a:rPr lang="en-US" sz="2800" b="1" kern="1200" dirty="0" smtClean="0"/>
            <a:t> </a:t>
          </a:r>
          <a:r>
            <a:rPr lang="en-US" sz="2800" b="1" kern="1200" dirty="0" err="1" smtClean="0"/>
            <a:t>của</a:t>
          </a:r>
          <a:r>
            <a:rPr lang="en-US" sz="2800" b="1" kern="1200" dirty="0" smtClean="0"/>
            <a:t> </a:t>
          </a:r>
          <a:r>
            <a:rPr lang="en-US" sz="2800" b="1" kern="1200" dirty="0" err="1" smtClean="0"/>
            <a:t>nhân</a:t>
          </a:r>
          <a:r>
            <a:rPr lang="en-US" sz="2800" b="1" kern="1200" dirty="0" smtClean="0"/>
            <a:t> </a:t>
          </a:r>
          <a:r>
            <a:rPr lang="en-US" sz="2800" b="1" kern="1200" dirty="0" err="1" smtClean="0"/>
            <a:t>vật</a:t>
          </a:r>
          <a:r>
            <a:rPr lang="en-US" sz="2800" b="1" kern="1200" dirty="0" smtClean="0"/>
            <a:t>.</a:t>
          </a:r>
          <a:endParaRPr lang="en-US" sz="2800" kern="1200" dirty="0"/>
        </a:p>
      </dsp:txBody>
      <dsp:txXfrm>
        <a:off x="658350" y="511638"/>
        <a:ext cx="8314357" cy="1023134"/>
      </dsp:txXfrm>
    </dsp:sp>
    <dsp:sp modelId="{EE3C635A-71BC-4B50-B1D2-726946109262}">
      <dsp:nvSpPr>
        <dsp:cNvPr id="0" name=""/>
        <dsp:cNvSpPr/>
      </dsp:nvSpPr>
      <dsp:spPr>
        <a:xfrm>
          <a:off x="18891" y="383747"/>
          <a:ext cx="1278917" cy="1278917"/>
        </a:xfrm>
        <a:prstGeom prst="ellipse">
          <a:avLst/>
        </a:prstGeom>
        <a:solidFill>
          <a:schemeClr val="tx2">
            <a:lumMod val="40000"/>
            <a:lumOff val="60000"/>
          </a:schemeClr>
        </a:solidFill>
        <a:ln w="9525" cap="flat" cmpd="sng" algn="ctr">
          <a:solidFill>
            <a:schemeClr val="accent5">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sp>
    <dsp:sp modelId="{09927328-F4DC-46E0-BFC4-5739D540AA1B}">
      <dsp:nvSpPr>
        <dsp:cNvPr id="0" name=""/>
        <dsp:cNvSpPr/>
      </dsp:nvSpPr>
      <dsp:spPr>
        <a:xfrm>
          <a:off x="658350" y="2046626"/>
          <a:ext cx="8314357" cy="1023134"/>
        </a:xfrm>
        <a:prstGeom prst="rect">
          <a:avLst/>
        </a:prstGeom>
        <a:gradFill rotWithShape="0">
          <a:gsLst>
            <a:gs pos="0">
              <a:schemeClr val="accent5">
                <a:hueOff val="-9933876"/>
                <a:satOff val="39811"/>
                <a:lumOff val="8628"/>
                <a:alphaOff val="0"/>
                <a:shade val="51000"/>
                <a:satMod val="130000"/>
              </a:schemeClr>
            </a:gs>
            <a:gs pos="80000">
              <a:schemeClr val="accent5">
                <a:hueOff val="-9933876"/>
                <a:satOff val="39811"/>
                <a:lumOff val="8628"/>
                <a:alphaOff val="0"/>
                <a:shade val="93000"/>
                <a:satMod val="130000"/>
              </a:schemeClr>
            </a:gs>
            <a:gs pos="100000">
              <a:schemeClr val="accent5">
                <a:hueOff val="-9933876"/>
                <a:satOff val="39811"/>
                <a:lumOff val="8628"/>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812113" tIns="71120" rIns="71120" bIns="71120" numCol="1" spcCol="1270" anchor="ctr" anchorCtr="0">
          <a:noAutofit/>
        </a:bodyPr>
        <a:lstStyle/>
        <a:p>
          <a:pPr lvl="0" algn="l" defTabSz="1244600" rtl="0">
            <a:lnSpc>
              <a:spcPct val="90000"/>
            </a:lnSpc>
            <a:spcBef>
              <a:spcPct val="0"/>
            </a:spcBef>
            <a:spcAft>
              <a:spcPct val="35000"/>
            </a:spcAft>
          </a:pPr>
          <a:r>
            <a:rPr lang="en-US" sz="2800" b="1" kern="1200" dirty="0" smtClean="0">
              <a:latin typeface="Arial" panose="020B0604020202020204" pitchFamily="34" charset="0"/>
              <a:cs typeface="Arial" panose="020B0604020202020204" pitchFamily="34" charset="0"/>
            </a:rPr>
            <a:t>- </a:t>
          </a:r>
          <a:r>
            <a:rPr lang="en-US" sz="2800" b="1" kern="1200" dirty="0" err="1" smtClean="0">
              <a:latin typeface="Arial" panose="020B0604020202020204" pitchFamily="34" charset="0"/>
              <a:cs typeface="Arial" panose="020B0604020202020204" pitchFamily="34" charset="0"/>
            </a:rPr>
            <a:t>Dùng</a:t>
          </a:r>
          <a:r>
            <a:rPr lang="en-US" sz="2800" b="1" kern="1200" dirty="0" smtClean="0">
              <a:latin typeface="Arial" panose="020B0604020202020204" pitchFamily="34" charset="0"/>
              <a:cs typeface="Arial" panose="020B0604020202020204" pitchFamily="34" charset="0"/>
            </a:rPr>
            <a:t> </a:t>
          </a:r>
          <a:r>
            <a:rPr lang="en-US" sz="2800" b="1" kern="1200" dirty="0" err="1" smtClean="0">
              <a:latin typeface="Arial" panose="020B0604020202020204" pitchFamily="34" charset="0"/>
              <a:cs typeface="Arial" panose="020B0604020202020204" pitchFamily="34" charset="0"/>
            </a:rPr>
            <a:t>đê</a:t>
          </a:r>
          <a:r>
            <a:rPr lang="en-US" sz="2800" b="1" kern="1200" dirty="0" smtClean="0">
              <a:latin typeface="Arial" panose="020B0604020202020204" pitchFamily="34" charset="0"/>
              <a:cs typeface="Arial" panose="020B0604020202020204" pitchFamily="34" charset="0"/>
            </a:rPr>
            <a:t>̉ </a:t>
          </a:r>
          <a:r>
            <a:rPr lang="vi-VN" sz="2800" b="1" kern="1200" dirty="0" smtClean="0"/>
            <a:t>báo hiệu bộ phận đứng sau là lời giải thích cho bộ phận đứng trước.</a:t>
          </a:r>
          <a:endParaRPr lang="en-US" sz="2800" kern="1200" dirty="0"/>
        </a:p>
      </dsp:txBody>
      <dsp:txXfrm>
        <a:off x="658350" y="2046626"/>
        <a:ext cx="8314357" cy="1023134"/>
      </dsp:txXfrm>
    </dsp:sp>
    <dsp:sp modelId="{5BAAAE83-C25A-4E0B-8C5E-C9FBA7F7A294}">
      <dsp:nvSpPr>
        <dsp:cNvPr id="0" name=""/>
        <dsp:cNvSpPr/>
      </dsp:nvSpPr>
      <dsp:spPr>
        <a:xfrm>
          <a:off x="18891" y="1918735"/>
          <a:ext cx="1278917" cy="1278917"/>
        </a:xfrm>
        <a:prstGeom prst="ellipse">
          <a:avLst/>
        </a:prstGeom>
        <a:solidFill>
          <a:srgbClr val="FFC000"/>
        </a:solidFill>
        <a:ln w="9525" cap="flat" cmpd="sng" algn="ctr">
          <a:solidFill>
            <a:schemeClr val="accent5">
              <a:hueOff val="-9933876"/>
              <a:satOff val="39811"/>
              <a:lumOff val="8628"/>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04D3D64-28F3-405E-8D27-E78374AB11A2}">
      <dsp:nvSpPr>
        <dsp:cNvPr id="0" name=""/>
        <dsp:cNvSpPr/>
      </dsp:nvSpPr>
      <dsp:spPr>
        <a:xfrm>
          <a:off x="2633471" y="0"/>
          <a:ext cx="2962656" cy="1143000"/>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62865" rIns="125730" bIns="62865" numCol="1" spcCol="1270" anchor="ctr" anchorCtr="0">
          <a:noAutofit/>
        </a:bodyPr>
        <a:lstStyle/>
        <a:p>
          <a:pPr lvl="0" algn="ctr" defTabSz="1466850" rtl="0">
            <a:lnSpc>
              <a:spcPct val="90000"/>
            </a:lnSpc>
            <a:spcBef>
              <a:spcPct val="0"/>
            </a:spcBef>
            <a:spcAft>
              <a:spcPct val="35000"/>
            </a:spcAft>
          </a:pPr>
          <a:r>
            <a:rPr lang="vi-VN" sz="3300" kern="1200" dirty="0" smtClean="0"/>
            <a:t>Dấu hai chấm</a:t>
          </a:r>
          <a:endParaRPr lang="en-US" sz="3300" kern="1200" dirty="0"/>
        </a:p>
      </dsp:txBody>
      <dsp:txXfrm>
        <a:off x="2689268" y="55797"/>
        <a:ext cx="2851062" cy="1031406"/>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D4F1533-DA7E-4D3D-8B17-2F2DC444E97D}">
      <dsp:nvSpPr>
        <dsp:cNvPr id="0" name=""/>
        <dsp:cNvSpPr/>
      </dsp:nvSpPr>
      <dsp:spPr>
        <a:xfrm>
          <a:off x="2633471" y="0"/>
          <a:ext cx="2962656" cy="1143000"/>
        </a:xfrm>
        <a:prstGeom prst="round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01930" tIns="100965" rIns="201930" bIns="100965" numCol="1" spcCol="1270" anchor="ctr" anchorCtr="0">
          <a:noAutofit/>
        </a:bodyPr>
        <a:lstStyle/>
        <a:p>
          <a:pPr lvl="0" algn="ctr" defTabSz="2355850" rtl="0">
            <a:lnSpc>
              <a:spcPct val="90000"/>
            </a:lnSpc>
            <a:spcBef>
              <a:spcPct val="0"/>
            </a:spcBef>
            <a:spcAft>
              <a:spcPct val="35000"/>
            </a:spcAft>
          </a:pPr>
          <a:r>
            <a:rPr lang="en-US" sz="5300" kern="1200" smtClean="0"/>
            <a:t>Mục tiêu</a:t>
          </a:r>
          <a:endParaRPr lang="en-US" sz="5300" kern="1200"/>
        </a:p>
      </dsp:txBody>
      <dsp:txXfrm>
        <a:off x="2689268" y="55797"/>
        <a:ext cx="2851062" cy="1031406"/>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95E69C4-6828-46D5-BEF1-7FB6263AC961}">
      <dsp:nvSpPr>
        <dsp:cNvPr id="0" name=""/>
        <dsp:cNvSpPr/>
      </dsp:nvSpPr>
      <dsp:spPr>
        <a:xfrm>
          <a:off x="-5116967" y="-783865"/>
          <a:ext cx="6093694" cy="6093694"/>
        </a:xfrm>
        <a:prstGeom prst="blockArc">
          <a:avLst>
            <a:gd name="adj1" fmla="val 18900000"/>
            <a:gd name="adj2" fmla="val 2700000"/>
            <a:gd name="adj3" fmla="val 354"/>
          </a:avLst>
        </a:pr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EED934C-3509-4E1C-BCF9-10124D05422F}">
      <dsp:nvSpPr>
        <dsp:cNvPr id="0" name=""/>
        <dsp:cNvSpPr/>
      </dsp:nvSpPr>
      <dsp:spPr>
        <a:xfrm>
          <a:off x="628203" y="452596"/>
          <a:ext cx="7538938" cy="905192"/>
        </a:xfrm>
        <a:prstGeom prst="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18497" tIns="68580" rIns="68580" bIns="68580" numCol="1" spcCol="1270" anchor="ctr" anchorCtr="0">
          <a:noAutofit/>
        </a:bodyPr>
        <a:lstStyle/>
        <a:p>
          <a:pPr lvl="0" algn="l" defTabSz="1200150" rtl="0">
            <a:lnSpc>
              <a:spcPct val="90000"/>
            </a:lnSpc>
            <a:spcBef>
              <a:spcPct val="0"/>
            </a:spcBef>
            <a:spcAft>
              <a:spcPct val="35000"/>
            </a:spcAft>
          </a:pPr>
          <a:r>
            <a:rPr lang="en-US" sz="2700" b="1" kern="1200" dirty="0" err="1" smtClean="0"/>
            <a:t>Nhận</a:t>
          </a:r>
          <a:r>
            <a:rPr lang="en-US" sz="2700" b="1" kern="1200" dirty="0" smtClean="0"/>
            <a:t> </a:t>
          </a:r>
          <a:r>
            <a:rPr lang="en-US" sz="2700" b="1" kern="1200" dirty="0" err="1" smtClean="0"/>
            <a:t>biết</a:t>
          </a:r>
          <a:r>
            <a:rPr lang="en-US" sz="2700" b="1" kern="1200" dirty="0" smtClean="0"/>
            <a:t> </a:t>
          </a:r>
          <a:r>
            <a:rPr lang="en-US" sz="2700" b="1" kern="1200" dirty="0" err="1" smtClean="0"/>
            <a:t>được</a:t>
          </a:r>
          <a:r>
            <a:rPr lang="en-US" sz="2700" b="1" kern="1200" dirty="0" smtClean="0"/>
            <a:t> </a:t>
          </a:r>
          <a:r>
            <a:rPr lang="en-US" sz="2700" b="1" kern="1200" dirty="0" err="1" smtClean="0"/>
            <a:t>bộ</a:t>
          </a:r>
          <a:r>
            <a:rPr lang="en-US" sz="2700" b="1" kern="1200" dirty="0" smtClean="0"/>
            <a:t> </a:t>
          </a:r>
          <a:r>
            <a:rPr lang="en-US" sz="2700" b="1" kern="1200" dirty="0" err="1" smtClean="0"/>
            <a:t>phận</a:t>
          </a:r>
          <a:r>
            <a:rPr lang="en-US" sz="2700" b="1" kern="1200" dirty="0" smtClean="0"/>
            <a:t> </a:t>
          </a:r>
          <a:r>
            <a:rPr lang="nl-NL" sz="2700" b="1" kern="1200" dirty="0" smtClean="0"/>
            <a:t>trả lời cho câu hỏi       “ Bằng gì?”. </a:t>
          </a:r>
          <a:endParaRPr lang="en-US" sz="2700" kern="1200" dirty="0"/>
        </a:p>
      </dsp:txBody>
      <dsp:txXfrm>
        <a:off x="628203" y="452596"/>
        <a:ext cx="7538938" cy="905192"/>
      </dsp:txXfrm>
    </dsp:sp>
    <dsp:sp modelId="{B2A68B83-943D-46AF-B9DF-4BB92B64B922}">
      <dsp:nvSpPr>
        <dsp:cNvPr id="0" name=""/>
        <dsp:cNvSpPr/>
      </dsp:nvSpPr>
      <dsp:spPr>
        <a:xfrm>
          <a:off x="62458" y="339447"/>
          <a:ext cx="1131490" cy="1131490"/>
        </a:xfrm>
        <a:prstGeom prst="ellipse">
          <a:avLst/>
        </a:prstGeom>
        <a:solidFill>
          <a:schemeClr val="accent5">
            <a:lumMod val="60000"/>
            <a:lumOff val="4000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D1E5D66-2D56-4264-839C-31F879897A93}">
      <dsp:nvSpPr>
        <dsp:cNvPr id="0" name=""/>
        <dsp:cNvSpPr/>
      </dsp:nvSpPr>
      <dsp:spPr>
        <a:xfrm>
          <a:off x="957241" y="1810385"/>
          <a:ext cx="7209900" cy="905192"/>
        </a:xfrm>
        <a:prstGeom prst="rect">
          <a:avLst/>
        </a:prstGeom>
        <a:solidFill>
          <a:schemeClr val="accent5">
            <a:hueOff val="-4966938"/>
            <a:satOff val="19906"/>
            <a:lumOff val="431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18497" tIns="68580" rIns="68580" bIns="68580" numCol="1" spcCol="1270" anchor="ctr" anchorCtr="0">
          <a:noAutofit/>
        </a:bodyPr>
        <a:lstStyle/>
        <a:p>
          <a:pPr lvl="0" algn="l" defTabSz="1200150" rtl="0">
            <a:lnSpc>
              <a:spcPct val="90000"/>
            </a:lnSpc>
            <a:spcBef>
              <a:spcPct val="0"/>
            </a:spcBef>
            <a:spcAft>
              <a:spcPct val="35000"/>
            </a:spcAft>
          </a:pPr>
          <a:r>
            <a:rPr lang="nl-NL" sz="2700" b="1" kern="1200" dirty="0" smtClean="0"/>
            <a:t>Biết đặt và trả lời câu hỏi “ Bằng gì?”. </a:t>
          </a:r>
          <a:endParaRPr lang="en-US" sz="2700" kern="1200" dirty="0"/>
        </a:p>
      </dsp:txBody>
      <dsp:txXfrm>
        <a:off x="957241" y="1810385"/>
        <a:ext cx="7209900" cy="905192"/>
      </dsp:txXfrm>
    </dsp:sp>
    <dsp:sp modelId="{1A655486-46D1-45D2-9427-E662B39C119D}">
      <dsp:nvSpPr>
        <dsp:cNvPr id="0" name=""/>
        <dsp:cNvSpPr/>
      </dsp:nvSpPr>
      <dsp:spPr>
        <a:xfrm>
          <a:off x="302628" y="1654952"/>
          <a:ext cx="1131490" cy="1131490"/>
        </a:xfrm>
        <a:prstGeom prst="ellipse">
          <a:avLst/>
        </a:prstGeom>
        <a:solidFill>
          <a:schemeClr val="accent3">
            <a:lumMod val="60000"/>
            <a:lumOff val="40000"/>
          </a:schemeClr>
        </a:solidFill>
        <a:ln w="25400" cap="flat" cmpd="sng" algn="ctr">
          <a:solidFill>
            <a:schemeClr val="accent5">
              <a:hueOff val="-4966938"/>
              <a:satOff val="19906"/>
              <a:lumOff val="4314"/>
              <a:alphaOff val="0"/>
            </a:schemeClr>
          </a:solidFill>
          <a:prstDash val="solid"/>
        </a:ln>
        <a:effectLst/>
      </dsp:spPr>
      <dsp:style>
        <a:lnRef idx="2">
          <a:scrgbClr r="0" g="0" b="0"/>
        </a:lnRef>
        <a:fillRef idx="1">
          <a:scrgbClr r="0" g="0" b="0"/>
        </a:fillRef>
        <a:effectRef idx="0">
          <a:scrgbClr r="0" g="0" b="0"/>
        </a:effectRef>
        <a:fontRef idx="minor"/>
      </dsp:style>
    </dsp:sp>
    <dsp:sp modelId="{01984E49-E34D-468D-8EB9-F8E889F0A0F0}">
      <dsp:nvSpPr>
        <dsp:cNvPr id="0" name=""/>
        <dsp:cNvSpPr/>
      </dsp:nvSpPr>
      <dsp:spPr>
        <a:xfrm>
          <a:off x="628203" y="3168174"/>
          <a:ext cx="7538938" cy="905192"/>
        </a:xfrm>
        <a:prstGeom prst="rect">
          <a:avLst/>
        </a:prstGeom>
        <a:solidFill>
          <a:schemeClr val="accent5">
            <a:hueOff val="-9933876"/>
            <a:satOff val="39811"/>
            <a:lumOff val="862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18497" tIns="68580" rIns="68580" bIns="68580" numCol="1" spcCol="1270" anchor="ctr" anchorCtr="0">
          <a:noAutofit/>
        </a:bodyPr>
        <a:lstStyle/>
        <a:p>
          <a:pPr lvl="0" algn="l" defTabSz="1200150" rtl="0">
            <a:lnSpc>
              <a:spcPct val="90000"/>
            </a:lnSpc>
            <a:spcBef>
              <a:spcPct val="0"/>
            </a:spcBef>
            <a:spcAft>
              <a:spcPct val="35000"/>
            </a:spcAft>
          </a:pPr>
          <a:r>
            <a:rPr lang="en-US" sz="2700" b="1" kern="1200" dirty="0" err="1" smtClean="0"/>
            <a:t>Bước</a:t>
          </a:r>
          <a:r>
            <a:rPr lang="en-US" sz="2700" b="1" kern="1200" dirty="0" smtClean="0"/>
            <a:t> </a:t>
          </a:r>
          <a:r>
            <a:rPr lang="en-US" sz="2700" b="1" kern="1200" dirty="0" err="1" smtClean="0"/>
            <a:t>đầu</a:t>
          </a:r>
          <a:r>
            <a:rPr lang="en-US" sz="2700" b="1" kern="1200" dirty="0" smtClean="0"/>
            <a:t> </a:t>
          </a:r>
          <a:r>
            <a:rPr lang="en-US" sz="2700" b="1" kern="1200" dirty="0" err="1" smtClean="0"/>
            <a:t>nắm</a:t>
          </a:r>
          <a:r>
            <a:rPr lang="en-US" sz="2700" b="1" kern="1200" dirty="0" smtClean="0"/>
            <a:t> </a:t>
          </a:r>
          <a:r>
            <a:rPr lang="en-US" sz="2700" b="1" kern="1200" dirty="0" err="1" smtClean="0"/>
            <a:t>được</a:t>
          </a:r>
          <a:r>
            <a:rPr lang="en-US" sz="2700" b="1" kern="1200" dirty="0" smtClean="0"/>
            <a:t> </a:t>
          </a:r>
          <a:r>
            <a:rPr lang="en-US" sz="2700" b="1" kern="1200" dirty="0" err="1" smtClean="0"/>
            <a:t>cách</a:t>
          </a:r>
          <a:r>
            <a:rPr lang="en-US" sz="2700" b="1" kern="1200" dirty="0" smtClean="0"/>
            <a:t> </a:t>
          </a:r>
          <a:r>
            <a:rPr lang="en-US" sz="2700" b="1" kern="1200" dirty="0" err="1" smtClean="0"/>
            <a:t>dùng</a:t>
          </a:r>
          <a:r>
            <a:rPr lang="en-US" sz="2700" b="1" kern="1200" dirty="0" smtClean="0"/>
            <a:t> </a:t>
          </a:r>
          <a:r>
            <a:rPr lang="en-US" sz="2700" b="1" kern="1200" dirty="0" err="1" smtClean="0"/>
            <a:t>dấu</a:t>
          </a:r>
          <a:r>
            <a:rPr lang="en-US" sz="2700" b="1" kern="1200" dirty="0" smtClean="0"/>
            <a:t> </a:t>
          </a:r>
          <a:r>
            <a:rPr lang="en-US" sz="2700" b="1" kern="1200" dirty="0" err="1" smtClean="0"/>
            <a:t>hai</a:t>
          </a:r>
          <a:r>
            <a:rPr lang="en-US" sz="2700" b="1" kern="1200" dirty="0" smtClean="0"/>
            <a:t> </a:t>
          </a:r>
          <a:r>
            <a:rPr lang="en-US" sz="2700" b="1" kern="1200" dirty="0" err="1" smtClean="0"/>
            <a:t>chấm</a:t>
          </a:r>
          <a:r>
            <a:rPr lang="en-US" sz="2700" b="1" kern="1200" dirty="0" smtClean="0"/>
            <a:t>.</a:t>
          </a:r>
          <a:endParaRPr lang="en-US" sz="2700" b="1" kern="1200" dirty="0"/>
        </a:p>
      </dsp:txBody>
      <dsp:txXfrm>
        <a:off x="628203" y="3168174"/>
        <a:ext cx="7538938" cy="905192"/>
      </dsp:txXfrm>
    </dsp:sp>
    <dsp:sp modelId="{026BB03A-2D5A-41EC-8A1E-D5E4CCEC9823}">
      <dsp:nvSpPr>
        <dsp:cNvPr id="0" name=""/>
        <dsp:cNvSpPr/>
      </dsp:nvSpPr>
      <dsp:spPr>
        <a:xfrm>
          <a:off x="45746" y="3064552"/>
          <a:ext cx="1131490" cy="1131490"/>
        </a:xfrm>
        <a:prstGeom prst="ellipse">
          <a:avLst/>
        </a:prstGeom>
        <a:solidFill>
          <a:srgbClr val="F8A45E"/>
        </a:solidFill>
        <a:ln w="25400" cap="flat" cmpd="sng" algn="ctr">
          <a:solidFill>
            <a:schemeClr val="accent5">
              <a:hueOff val="-9933876"/>
              <a:satOff val="39811"/>
              <a:lumOff val="8628"/>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98EB30A-0ED9-4C33-989B-23D4D191BD57}">
      <dsp:nvSpPr>
        <dsp:cNvPr id="0" name=""/>
        <dsp:cNvSpPr/>
      </dsp:nvSpPr>
      <dsp:spPr>
        <a:xfrm>
          <a:off x="0" y="7852"/>
          <a:ext cx="8229600" cy="1127295"/>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79070" tIns="179070" rIns="179070" bIns="179070" numCol="1" spcCol="1270" anchor="ctr" anchorCtr="0">
          <a:noAutofit/>
        </a:bodyPr>
        <a:lstStyle/>
        <a:p>
          <a:pPr lvl="0" algn="ctr" defTabSz="2089150" rtl="0">
            <a:lnSpc>
              <a:spcPct val="90000"/>
            </a:lnSpc>
            <a:spcBef>
              <a:spcPct val="0"/>
            </a:spcBef>
            <a:spcAft>
              <a:spcPct val="35000"/>
            </a:spcAft>
          </a:pPr>
          <a:r>
            <a:rPr lang="vi-VN" sz="4700" kern="1200" smtClean="0"/>
            <a:t>Hoạt động tiếp nối</a:t>
          </a:r>
          <a:endParaRPr lang="en-US" sz="4700" kern="1200"/>
        </a:p>
      </dsp:txBody>
      <dsp:txXfrm>
        <a:off x="55030" y="62882"/>
        <a:ext cx="8119540" cy="1017235"/>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AD045B-FD71-4591-9137-41B7502B92ED}">
      <dsp:nvSpPr>
        <dsp:cNvPr id="0" name=""/>
        <dsp:cNvSpPr/>
      </dsp:nvSpPr>
      <dsp:spPr>
        <a:xfrm>
          <a:off x="617219" y="0"/>
          <a:ext cx="6995160" cy="4525963"/>
        </a:xfrm>
        <a:prstGeom prst="rightArrow">
          <a:avLst/>
        </a:prstGeom>
        <a:gradFill rotWithShape="0">
          <a:gsLst>
            <a:gs pos="0">
              <a:schemeClr val="accent5">
                <a:tint val="40000"/>
                <a:hueOff val="0"/>
                <a:satOff val="0"/>
                <a:lumOff val="0"/>
                <a:alphaOff val="0"/>
                <a:shade val="51000"/>
                <a:satMod val="130000"/>
              </a:schemeClr>
            </a:gs>
            <a:gs pos="80000">
              <a:schemeClr val="accent5">
                <a:tint val="40000"/>
                <a:hueOff val="0"/>
                <a:satOff val="0"/>
                <a:lumOff val="0"/>
                <a:alphaOff val="0"/>
                <a:shade val="93000"/>
                <a:satMod val="130000"/>
              </a:schemeClr>
            </a:gs>
            <a:gs pos="100000">
              <a:schemeClr val="accent5">
                <a:tint val="40000"/>
                <a:hueOff val="0"/>
                <a:satOff val="0"/>
                <a:lumOff val="0"/>
                <a:alphaOff val="0"/>
                <a:shade val="94000"/>
                <a:satMod val="135000"/>
              </a:schemeClr>
            </a:gs>
          </a:gsLst>
          <a:lin ang="16200000" scaled="0"/>
        </a:gradFill>
        <a:ln>
          <a:noFill/>
        </a:ln>
        <a:effectLst/>
        <a:scene3d>
          <a:camera prst="orthographicFront"/>
          <a:lightRig rig="flat" dir="t"/>
        </a:scene3d>
        <a:sp3d z="-190500" extrusionH="12700" prstMaterial="plastic">
          <a:bevelT w="50800" h="50800"/>
        </a:sp3d>
      </dsp:spPr>
      <dsp:style>
        <a:lnRef idx="0">
          <a:scrgbClr r="0" g="0" b="0"/>
        </a:lnRef>
        <a:fillRef idx="3">
          <a:scrgbClr r="0" g="0" b="0"/>
        </a:fillRef>
        <a:effectRef idx="0">
          <a:scrgbClr r="0" g="0" b="0"/>
        </a:effectRef>
        <a:fontRef idx="minor"/>
      </dsp:style>
    </dsp:sp>
    <dsp:sp modelId="{AA5C0BCE-D3C1-4835-8B7A-6923B554F39F}">
      <dsp:nvSpPr>
        <dsp:cNvPr id="0" name=""/>
        <dsp:cNvSpPr/>
      </dsp:nvSpPr>
      <dsp:spPr>
        <a:xfrm>
          <a:off x="8840" y="1357788"/>
          <a:ext cx="2648902" cy="1810385"/>
        </a:xfrm>
        <a:prstGeom prst="roundRect">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rtl="0">
            <a:lnSpc>
              <a:spcPct val="90000"/>
            </a:lnSpc>
            <a:spcBef>
              <a:spcPct val="0"/>
            </a:spcBef>
            <a:spcAft>
              <a:spcPct val="35000"/>
            </a:spcAft>
          </a:pPr>
          <a:r>
            <a:rPr lang="vi-VN" sz="2300" kern="1200" smtClean="0"/>
            <a:t>Ôn lại cách đặt và trả lời câu hỏi Bằng gì?</a:t>
          </a:r>
          <a:endParaRPr lang="en-US" sz="2300" kern="1200"/>
        </a:p>
      </dsp:txBody>
      <dsp:txXfrm>
        <a:off x="97216" y="1446164"/>
        <a:ext cx="2472150" cy="1633633"/>
      </dsp:txXfrm>
    </dsp:sp>
    <dsp:sp modelId="{30593CAE-80A0-42AE-A7AA-EC02607AA996}">
      <dsp:nvSpPr>
        <dsp:cNvPr id="0" name=""/>
        <dsp:cNvSpPr/>
      </dsp:nvSpPr>
      <dsp:spPr>
        <a:xfrm>
          <a:off x="2790348" y="1357788"/>
          <a:ext cx="2648902" cy="1810385"/>
        </a:xfrm>
        <a:prstGeom prst="roundRect">
          <a:avLst/>
        </a:prstGeom>
        <a:gradFill rotWithShape="0">
          <a:gsLst>
            <a:gs pos="0">
              <a:schemeClr val="accent5">
                <a:hueOff val="-4966938"/>
                <a:satOff val="19906"/>
                <a:lumOff val="4314"/>
                <a:alphaOff val="0"/>
                <a:shade val="51000"/>
                <a:satMod val="130000"/>
              </a:schemeClr>
            </a:gs>
            <a:gs pos="80000">
              <a:schemeClr val="accent5">
                <a:hueOff val="-4966938"/>
                <a:satOff val="19906"/>
                <a:lumOff val="4314"/>
                <a:alphaOff val="0"/>
                <a:shade val="93000"/>
                <a:satMod val="130000"/>
              </a:schemeClr>
            </a:gs>
            <a:gs pos="100000">
              <a:schemeClr val="accent5">
                <a:hueOff val="-4966938"/>
                <a:satOff val="19906"/>
                <a:lumOff val="4314"/>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rtl="0">
            <a:lnSpc>
              <a:spcPct val="90000"/>
            </a:lnSpc>
            <a:spcBef>
              <a:spcPct val="0"/>
            </a:spcBef>
            <a:spcAft>
              <a:spcPct val="35000"/>
            </a:spcAft>
          </a:pPr>
          <a:r>
            <a:rPr lang="vi-VN" sz="2300" kern="1200" smtClean="0"/>
            <a:t>Ghi nhớ tác dụng của dấu hai chấm để sử dụng cho chính xác.</a:t>
          </a:r>
          <a:endParaRPr lang="en-US" sz="2300" kern="1200"/>
        </a:p>
      </dsp:txBody>
      <dsp:txXfrm>
        <a:off x="2878724" y="1446164"/>
        <a:ext cx="2472150" cy="1633633"/>
      </dsp:txXfrm>
    </dsp:sp>
    <dsp:sp modelId="{9EE6CF5B-6385-4603-A76E-B11102525633}">
      <dsp:nvSpPr>
        <dsp:cNvPr id="0" name=""/>
        <dsp:cNvSpPr/>
      </dsp:nvSpPr>
      <dsp:spPr>
        <a:xfrm>
          <a:off x="5571857" y="1357788"/>
          <a:ext cx="2648902" cy="1810385"/>
        </a:xfrm>
        <a:prstGeom prst="roundRect">
          <a:avLst/>
        </a:prstGeom>
        <a:gradFill rotWithShape="0">
          <a:gsLst>
            <a:gs pos="0">
              <a:schemeClr val="accent5">
                <a:hueOff val="-9933876"/>
                <a:satOff val="39811"/>
                <a:lumOff val="8628"/>
                <a:alphaOff val="0"/>
                <a:shade val="51000"/>
                <a:satMod val="130000"/>
              </a:schemeClr>
            </a:gs>
            <a:gs pos="80000">
              <a:schemeClr val="accent5">
                <a:hueOff val="-9933876"/>
                <a:satOff val="39811"/>
                <a:lumOff val="8628"/>
                <a:alphaOff val="0"/>
                <a:shade val="93000"/>
                <a:satMod val="130000"/>
              </a:schemeClr>
            </a:gs>
            <a:gs pos="100000">
              <a:schemeClr val="accent5">
                <a:hueOff val="-9933876"/>
                <a:satOff val="39811"/>
                <a:lumOff val="8628"/>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rtl="0">
            <a:lnSpc>
              <a:spcPct val="90000"/>
            </a:lnSpc>
            <a:spcBef>
              <a:spcPct val="0"/>
            </a:spcBef>
            <a:spcAft>
              <a:spcPct val="35000"/>
            </a:spcAft>
          </a:pPr>
          <a:r>
            <a:rPr lang="vi-VN" sz="2300" kern="1200" smtClean="0"/>
            <a:t>Chuẩn bị bài sau: Từ ngữ về các nước. Dấu phẩy.</a:t>
          </a:r>
          <a:endParaRPr lang="en-US" sz="2300" kern="1200"/>
        </a:p>
      </dsp:txBody>
      <dsp:txXfrm>
        <a:off x="5660233" y="1446164"/>
        <a:ext cx="2472150" cy="163363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D4F1533-DA7E-4D3D-8B17-2F2DC444E97D}">
      <dsp:nvSpPr>
        <dsp:cNvPr id="0" name=""/>
        <dsp:cNvSpPr/>
      </dsp:nvSpPr>
      <dsp:spPr>
        <a:xfrm>
          <a:off x="2633471" y="0"/>
          <a:ext cx="2962656" cy="1143000"/>
        </a:xfrm>
        <a:prstGeom prst="round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01930" tIns="100965" rIns="201930" bIns="100965" numCol="1" spcCol="1270" anchor="ctr" anchorCtr="0">
          <a:noAutofit/>
        </a:bodyPr>
        <a:lstStyle/>
        <a:p>
          <a:pPr lvl="0" algn="ctr" defTabSz="2355850" rtl="0">
            <a:lnSpc>
              <a:spcPct val="90000"/>
            </a:lnSpc>
            <a:spcBef>
              <a:spcPct val="0"/>
            </a:spcBef>
            <a:spcAft>
              <a:spcPct val="35000"/>
            </a:spcAft>
          </a:pPr>
          <a:r>
            <a:rPr lang="en-US" sz="5300" kern="1200" smtClean="0"/>
            <a:t>Mục tiêu</a:t>
          </a:r>
          <a:endParaRPr lang="en-US" sz="5300" kern="1200"/>
        </a:p>
      </dsp:txBody>
      <dsp:txXfrm>
        <a:off x="2689268" y="55797"/>
        <a:ext cx="2851062" cy="103140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95E69C4-6828-46D5-BEF1-7FB6263AC961}">
      <dsp:nvSpPr>
        <dsp:cNvPr id="0" name=""/>
        <dsp:cNvSpPr/>
      </dsp:nvSpPr>
      <dsp:spPr>
        <a:xfrm>
          <a:off x="-5116967" y="-783865"/>
          <a:ext cx="6093694" cy="6093694"/>
        </a:xfrm>
        <a:prstGeom prst="blockArc">
          <a:avLst>
            <a:gd name="adj1" fmla="val 18900000"/>
            <a:gd name="adj2" fmla="val 2700000"/>
            <a:gd name="adj3" fmla="val 354"/>
          </a:avLst>
        </a:pr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EED934C-3509-4E1C-BCF9-10124D05422F}">
      <dsp:nvSpPr>
        <dsp:cNvPr id="0" name=""/>
        <dsp:cNvSpPr/>
      </dsp:nvSpPr>
      <dsp:spPr>
        <a:xfrm>
          <a:off x="628203" y="452596"/>
          <a:ext cx="7538938" cy="905192"/>
        </a:xfrm>
        <a:prstGeom prst="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18497" tIns="68580" rIns="68580" bIns="68580" numCol="1" spcCol="1270" anchor="ctr" anchorCtr="0">
          <a:noAutofit/>
        </a:bodyPr>
        <a:lstStyle/>
        <a:p>
          <a:pPr lvl="0" algn="l" defTabSz="1200150" rtl="0">
            <a:lnSpc>
              <a:spcPct val="90000"/>
            </a:lnSpc>
            <a:spcBef>
              <a:spcPct val="0"/>
            </a:spcBef>
            <a:spcAft>
              <a:spcPct val="35000"/>
            </a:spcAft>
          </a:pPr>
          <a:r>
            <a:rPr lang="en-US" sz="2700" b="1" kern="1200" dirty="0" err="1" smtClean="0"/>
            <a:t>Nhận</a:t>
          </a:r>
          <a:r>
            <a:rPr lang="en-US" sz="2700" b="1" kern="1200" dirty="0" smtClean="0"/>
            <a:t> </a:t>
          </a:r>
          <a:r>
            <a:rPr lang="en-US" sz="2700" b="1" kern="1200" dirty="0" err="1" smtClean="0"/>
            <a:t>biết</a:t>
          </a:r>
          <a:r>
            <a:rPr lang="en-US" sz="2700" b="1" kern="1200" dirty="0" smtClean="0"/>
            <a:t> </a:t>
          </a:r>
          <a:r>
            <a:rPr lang="en-US" sz="2700" b="1" kern="1200" dirty="0" err="1" smtClean="0"/>
            <a:t>được</a:t>
          </a:r>
          <a:r>
            <a:rPr lang="en-US" sz="2700" b="1" kern="1200" dirty="0" smtClean="0"/>
            <a:t> </a:t>
          </a:r>
          <a:r>
            <a:rPr lang="en-US" sz="2700" b="1" kern="1200" dirty="0" err="1" smtClean="0"/>
            <a:t>bộ</a:t>
          </a:r>
          <a:r>
            <a:rPr lang="en-US" sz="2700" b="1" kern="1200" dirty="0" smtClean="0"/>
            <a:t> </a:t>
          </a:r>
          <a:r>
            <a:rPr lang="en-US" sz="2700" b="1" kern="1200" dirty="0" err="1" smtClean="0"/>
            <a:t>phận</a:t>
          </a:r>
          <a:r>
            <a:rPr lang="en-US" sz="2700" b="1" kern="1200" dirty="0" smtClean="0"/>
            <a:t> </a:t>
          </a:r>
          <a:r>
            <a:rPr lang="nl-NL" sz="2700" b="1" kern="1200" dirty="0" smtClean="0"/>
            <a:t>trả lời cho câu hỏi       “ Bằng gì?”. </a:t>
          </a:r>
          <a:endParaRPr lang="en-US" sz="2700" kern="1200" dirty="0"/>
        </a:p>
      </dsp:txBody>
      <dsp:txXfrm>
        <a:off x="628203" y="452596"/>
        <a:ext cx="7538938" cy="905192"/>
      </dsp:txXfrm>
    </dsp:sp>
    <dsp:sp modelId="{B2A68B83-943D-46AF-B9DF-4BB92B64B922}">
      <dsp:nvSpPr>
        <dsp:cNvPr id="0" name=""/>
        <dsp:cNvSpPr/>
      </dsp:nvSpPr>
      <dsp:spPr>
        <a:xfrm>
          <a:off x="62458" y="339447"/>
          <a:ext cx="1131490" cy="1131490"/>
        </a:xfrm>
        <a:prstGeom prst="ellipse">
          <a:avLst/>
        </a:prstGeom>
        <a:solidFill>
          <a:schemeClr val="accent5">
            <a:lumMod val="60000"/>
            <a:lumOff val="4000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D1E5D66-2D56-4264-839C-31F879897A93}">
      <dsp:nvSpPr>
        <dsp:cNvPr id="0" name=""/>
        <dsp:cNvSpPr/>
      </dsp:nvSpPr>
      <dsp:spPr>
        <a:xfrm>
          <a:off x="957241" y="1810385"/>
          <a:ext cx="7209900" cy="905192"/>
        </a:xfrm>
        <a:prstGeom prst="rect">
          <a:avLst/>
        </a:prstGeom>
        <a:solidFill>
          <a:schemeClr val="accent5">
            <a:hueOff val="-4966938"/>
            <a:satOff val="19906"/>
            <a:lumOff val="431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18497" tIns="68580" rIns="68580" bIns="68580" numCol="1" spcCol="1270" anchor="ctr" anchorCtr="0">
          <a:noAutofit/>
        </a:bodyPr>
        <a:lstStyle/>
        <a:p>
          <a:pPr lvl="0" algn="l" defTabSz="1200150" rtl="0">
            <a:lnSpc>
              <a:spcPct val="90000"/>
            </a:lnSpc>
            <a:spcBef>
              <a:spcPct val="0"/>
            </a:spcBef>
            <a:spcAft>
              <a:spcPct val="35000"/>
            </a:spcAft>
          </a:pPr>
          <a:r>
            <a:rPr lang="nl-NL" sz="2700" b="1" kern="1200" dirty="0" smtClean="0"/>
            <a:t>Biết đặt và trả lời câu hỏi “ Bằng gì?”. </a:t>
          </a:r>
          <a:endParaRPr lang="en-US" sz="2700" kern="1200" dirty="0"/>
        </a:p>
      </dsp:txBody>
      <dsp:txXfrm>
        <a:off x="957241" y="1810385"/>
        <a:ext cx="7209900" cy="905192"/>
      </dsp:txXfrm>
    </dsp:sp>
    <dsp:sp modelId="{1A655486-46D1-45D2-9427-E662B39C119D}">
      <dsp:nvSpPr>
        <dsp:cNvPr id="0" name=""/>
        <dsp:cNvSpPr/>
      </dsp:nvSpPr>
      <dsp:spPr>
        <a:xfrm>
          <a:off x="302628" y="1654952"/>
          <a:ext cx="1131490" cy="1131490"/>
        </a:xfrm>
        <a:prstGeom prst="ellipse">
          <a:avLst/>
        </a:prstGeom>
        <a:solidFill>
          <a:schemeClr val="accent3">
            <a:lumMod val="60000"/>
            <a:lumOff val="40000"/>
          </a:schemeClr>
        </a:solidFill>
        <a:ln w="25400" cap="flat" cmpd="sng" algn="ctr">
          <a:solidFill>
            <a:schemeClr val="accent5">
              <a:hueOff val="-4966938"/>
              <a:satOff val="19906"/>
              <a:lumOff val="4314"/>
              <a:alphaOff val="0"/>
            </a:schemeClr>
          </a:solidFill>
          <a:prstDash val="solid"/>
        </a:ln>
        <a:effectLst/>
      </dsp:spPr>
      <dsp:style>
        <a:lnRef idx="2">
          <a:scrgbClr r="0" g="0" b="0"/>
        </a:lnRef>
        <a:fillRef idx="1">
          <a:scrgbClr r="0" g="0" b="0"/>
        </a:fillRef>
        <a:effectRef idx="0">
          <a:scrgbClr r="0" g="0" b="0"/>
        </a:effectRef>
        <a:fontRef idx="minor"/>
      </dsp:style>
    </dsp:sp>
    <dsp:sp modelId="{01984E49-E34D-468D-8EB9-F8E889F0A0F0}">
      <dsp:nvSpPr>
        <dsp:cNvPr id="0" name=""/>
        <dsp:cNvSpPr/>
      </dsp:nvSpPr>
      <dsp:spPr>
        <a:xfrm>
          <a:off x="628203" y="3168174"/>
          <a:ext cx="7538938" cy="905192"/>
        </a:xfrm>
        <a:prstGeom prst="rect">
          <a:avLst/>
        </a:prstGeom>
        <a:solidFill>
          <a:schemeClr val="accent5">
            <a:hueOff val="-9933876"/>
            <a:satOff val="39811"/>
            <a:lumOff val="862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18497" tIns="68580" rIns="68580" bIns="68580" numCol="1" spcCol="1270" anchor="ctr" anchorCtr="0">
          <a:noAutofit/>
        </a:bodyPr>
        <a:lstStyle/>
        <a:p>
          <a:pPr lvl="0" algn="l" defTabSz="1200150" rtl="0">
            <a:lnSpc>
              <a:spcPct val="90000"/>
            </a:lnSpc>
            <a:spcBef>
              <a:spcPct val="0"/>
            </a:spcBef>
            <a:spcAft>
              <a:spcPct val="35000"/>
            </a:spcAft>
          </a:pPr>
          <a:r>
            <a:rPr lang="en-US" sz="2700" b="1" kern="1200" dirty="0" err="1" smtClean="0"/>
            <a:t>Bước</a:t>
          </a:r>
          <a:r>
            <a:rPr lang="en-US" sz="2700" b="1" kern="1200" dirty="0" smtClean="0"/>
            <a:t> </a:t>
          </a:r>
          <a:r>
            <a:rPr lang="en-US" sz="2700" b="1" kern="1200" dirty="0" err="1" smtClean="0"/>
            <a:t>đầu</a:t>
          </a:r>
          <a:r>
            <a:rPr lang="en-US" sz="2700" b="1" kern="1200" dirty="0" smtClean="0"/>
            <a:t> </a:t>
          </a:r>
          <a:r>
            <a:rPr lang="en-US" sz="2700" b="1" kern="1200" dirty="0" err="1" smtClean="0"/>
            <a:t>nắm</a:t>
          </a:r>
          <a:r>
            <a:rPr lang="en-US" sz="2700" b="1" kern="1200" dirty="0" smtClean="0"/>
            <a:t> </a:t>
          </a:r>
          <a:r>
            <a:rPr lang="en-US" sz="2700" b="1" kern="1200" dirty="0" err="1" smtClean="0"/>
            <a:t>được</a:t>
          </a:r>
          <a:r>
            <a:rPr lang="en-US" sz="2700" b="1" kern="1200" dirty="0" smtClean="0"/>
            <a:t> </a:t>
          </a:r>
          <a:r>
            <a:rPr lang="en-US" sz="2700" b="1" kern="1200" dirty="0" err="1" smtClean="0"/>
            <a:t>cách</a:t>
          </a:r>
          <a:r>
            <a:rPr lang="en-US" sz="2700" b="1" kern="1200" dirty="0" smtClean="0"/>
            <a:t> </a:t>
          </a:r>
          <a:r>
            <a:rPr lang="en-US" sz="2700" b="1" kern="1200" dirty="0" err="1" smtClean="0"/>
            <a:t>dùng</a:t>
          </a:r>
          <a:r>
            <a:rPr lang="en-US" sz="2700" b="1" kern="1200" dirty="0" smtClean="0"/>
            <a:t> </a:t>
          </a:r>
          <a:r>
            <a:rPr lang="en-US" sz="2700" b="1" kern="1200" dirty="0" err="1" smtClean="0"/>
            <a:t>dấu</a:t>
          </a:r>
          <a:r>
            <a:rPr lang="en-US" sz="2700" b="1" kern="1200" dirty="0" smtClean="0"/>
            <a:t> </a:t>
          </a:r>
          <a:r>
            <a:rPr lang="en-US" sz="2700" b="1" kern="1200" dirty="0" err="1" smtClean="0"/>
            <a:t>hai</a:t>
          </a:r>
          <a:r>
            <a:rPr lang="en-US" sz="2700" b="1" kern="1200" dirty="0" smtClean="0"/>
            <a:t> </a:t>
          </a:r>
          <a:r>
            <a:rPr lang="en-US" sz="2700" b="1" kern="1200" dirty="0" err="1" smtClean="0"/>
            <a:t>chấm</a:t>
          </a:r>
          <a:r>
            <a:rPr lang="en-US" sz="2700" b="1" kern="1200" dirty="0" smtClean="0"/>
            <a:t>.</a:t>
          </a:r>
          <a:endParaRPr lang="en-US" sz="2700" b="1" kern="1200" dirty="0"/>
        </a:p>
      </dsp:txBody>
      <dsp:txXfrm>
        <a:off x="628203" y="3168174"/>
        <a:ext cx="7538938" cy="905192"/>
      </dsp:txXfrm>
    </dsp:sp>
    <dsp:sp modelId="{026BB03A-2D5A-41EC-8A1E-D5E4CCEC9823}">
      <dsp:nvSpPr>
        <dsp:cNvPr id="0" name=""/>
        <dsp:cNvSpPr/>
      </dsp:nvSpPr>
      <dsp:spPr>
        <a:xfrm>
          <a:off x="45746" y="3064552"/>
          <a:ext cx="1131490" cy="1131490"/>
        </a:xfrm>
        <a:prstGeom prst="ellipse">
          <a:avLst/>
        </a:prstGeom>
        <a:solidFill>
          <a:srgbClr val="F8A45E"/>
        </a:solidFill>
        <a:ln w="25400" cap="flat" cmpd="sng" algn="ctr">
          <a:solidFill>
            <a:schemeClr val="accent5">
              <a:hueOff val="-9933876"/>
              <a:satOff val="39811"/>
              <a:lumOff val="8628"/>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4D1D24-384C-4BB3-AE25-2A4477610C60}">
      <dsp:nvSpPr>
        <dsp:cNvPr id="0" name=""/>
        <dsp:cNvSpPr/>
      </dsp:nvSpPr>
      <dsp:spPr>
        <a:xfrm>
          <a:off x="0" y="8316"/>
          <a:ext cx="8253549" cy="3839627"/>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37160" tIns="137160" rIns="137160" bIns="137160" numCol="1" spcCol="1270" anchor="ctr" anchorCtr="0">
          <a:noAutofit/>
        </a:bodyPr>
        <a:lstStyle/>
        <a:p>
          <a:pPr lvl="0" algn="l" defTabSz="1600200" rtl="0">
            <a:lnSpc>
              <a:spcPct val="90000"/>
            </a:lnSpc>
            <a:spcBef>
              <a:spcPct val="0"/>
            </a:spcBef>
            <a:spcAft>
              <a:spcPts val="0"/>
            </a:spcAft>
          </a:pPr>
          <a:r>
            <a:rPr lang="en-US" sz="3600" b="1" kern="1200" dirty="0" err="1" smtClean="0"/>
            <a:t>Bộ</a:t>
          </a:r>
          <a:r>
            <a:rPr lang="en-US" sz="3600" b="1" kern="1200" dirty="0" smtClean="0"/>
            <a:t> </a:t>
          </a:r>
          <a:r>
            <a:rPr lang="en-US" sz="3600" b="1" kern="1200" dirty="0" err="1" smtClean="0"/>
            <a:t>phận</a:t>
          </a:r>
          <a:r>
            <a:rPr lang="en-US" sz="3600" b="1" kern="1200" dirty="0" smtClean="0"/>
            <a:t> </a:t>
          </a:r>
          <a:r>
            <a:rPr lang="en-US" sz="3600" b="1" kern="1200" dirty="0" err="1" smtClean="0"/>
            <a:t>câu</a:t>
          </a:r>
          <a:r>
            <a:rPr lang="en-US" sz="3600" b="1" kern="1200" dirty="0" smtClean="0"/>
            <a:t> </a:t>
          </a:r>
          <a:r>
            <a:rPr lang="en-US" sz="3600" b="1" kern="1200" dirty="0" err="1" smtClean="0"/>
            <a:t>trả</a:t>
          </a:r>
          <a:r>
            <a:rPr lang="en-US" sz="3600" b="1" kern="1200" dirty="0" smtClean="0"/>
            <a:t> </a:t>
          </a:r>
          <a:r>
            <a:rPr lang="en-US" sz="3600" b="1" kern="1200" dirty="0" err="1" smtClean="0"/>
            <a:t>lời</a:t>
          </a:r>
          <a:r>
            <a:rPr lang="en-US" sz="3600" b="1" kern="1200" dirty="0" smtClean="0"/>
            <a:t> </a:t>
          </a:r>
          <a:r>
            <a:rPr lang="en-US" sz="3600" b="1" kern="1200" dirty="0" err="1" smtClean="0"/>
            <a:t>cho</a:t>
          </a:r>
          <a:r>
            <a:rPr lang="en-US" sz="3600" b="1" kern="1200" dirty="0" smtClean="0"/>
            <a:t> </a:t>
          </a:r>
          <a:r>
            <a:rPr lang="en-US" sz="3600" b="1" kern="1200" dirty="0" err="1" smtClean="0"/>
            <a:t>câu</a:t>
          </a:r>
          <a:r>
            <a:rPr lang="en-US" sz="3600" b="1" kern="1200" dirty="0" smtClean="0"/>
            <a:t> </a:t>
          </a:r>
          <a:r>
            <a:rPr lang="en-US" sz="3600" b="1" kern="1200" dirty="0" err="1" smtClean="0"/>
            <a:t>hỏi</a:t>
          </a:r>
          <a:r>
            <a:rPr lang="en-US" sz="3600" b="1" kern="1200" dirty="0" smtClean="0"/>
            <a:t> “</a:t>
          </a:r>
          <a:r>
            <a:rPr lang="en-US" sz="3600" b="1" kern="1200" dirty="0" err="1" smtClean="0"/>
            <a:t>Bằng</a:t>
          </a:r>
          <a:r>
            <a:rPr lang="en-US" sz="3600" b="1" kern="1200" dirty="0" smtClean="0"/>
            <a:t> </a:t>
          </a:r>
          <a:r>
            <a:rPr lang="en-US" sz="3600" b="1" kern="1200" dirty="0" err="1" smtClean="0"/>
            <a:t>gì</a:t>
          </a:r>
          <a:r>
            <a:rPr lang="en-US" sz="3600" b="1" kern="1200" dirty="0" smtClean="0"/>
            <a:t>?” </a:t>
          </a:r>
          <a:r>
            <a:rPr lang="en-US" sz="3600" b="1" kern="1200" dirty="0" smtClean="0"/>
            <a:t>:</a:t>
          </a:r>
          <a:endParaRPr lang="en-US" sz="3600" b="1" kern="1200" dirty="0" smtClean="0"/>
        </a:p>
        <a:p>
          <a:pPr lvl="0" algn="l" defTabSz="1600200" rtl="0">
            <a:lnSpc>
              <a:spcPct val="90000"/>
            </a:lnSpc>
            <a:spcBef>
              <a:spcPct val="0"/>
            </a:spcBef>
            <a:spcAft>
              <a:spcPts val="0"/>
            </a:spcAft>
          </a:pPr>
          <a:r>
            <a:rPr lang="en-US" sz="3600" b="1" kern="1200" dirty="0" smtClean="0">
              <a:solidFill>
                <a:schemeClr val="bg1"/>
              </a:solidFill>
            </a:rPr>
            <a:t>- </a:t>
          </a:r>
          <a:r>
            <a:rPr lang="en-US" sz="3600" b="1" kern="1200" dirty="0" err="1" smtClean="0">
              <a:solidFill>
                <a:schemeClr val="bg1"/>
              </a:solidFill>
            </a:rPr>
            <a:t>Thường</a:t>
          </a:r>
          <a:r>
            <a:rPr lang="en-US" sz="3600" b="1" kern="1200" dirty="0" smtClean="0">
              <a:solidFill>
                <a:schemeClr val="bg1"/>
              </a:solidFill>
            </a:rPr>
            <a:t> </a:t>
          </a:r>
          <a:r>
            <a:rPr lang="en-US" sz="3600" b="1" kern="1200" dirty="0" err="1" smtClean="0">
              <a:solidFill>
                <a:schemeClr val="bg1"/>
              </a:solidFill>
            </a:rPr>
            <a:t>bắt</a:t>
          </a:r>
          <a:r>
            <a:rPr lang="en-US" sz="3600" b="1" kern="1200" dirty="0" smtClean="0">
              <a:solidFill>
                <a:schemeClr val="bg1"/>
              </a:solidFill>
            </a:rPr>
            <a:t> </a:t>
          </a:r>
          <a:r>
            <a:rPr lang="en-US" sz="3600" b="1" kern="1200" dirty="0" err="1" smtClean="0">
              <a:solidFill>
                <a:schemeClr val="bg1"/>
              </a:solidFill>
            </a:rPr>
            <a:t>đầu</a:t>
          </a:r>
          <a:r>
            <a:rPr lang="en-US" sz="3600" b="1" kern="1200" dirty="0" smtClean="0">
              <a:solidFill>
                <a:schemeClr val="bg1"/>
              </a:solidFill>
            </a:rPr>
            <a:t>  </a:t>
          </a:r>
          <a:r>
            <a:rPr lang="en-US" sz="3600" b="1" kern="1200" dirty="0" err="1" smtClean="0">
              <a:solidFill>
                <a:schemeClr val="bg1"/>
              </a:solidFill>
            </a:rPr>
            <a:t>bởi</a:t>
          </a:r>
          <a:r>
            <a:rPr lang="en-US" sz="3600" b="1" kern="1200" dirty="0" smtClean="0">
              <a:solidFill>
                <a:schemeClr val="bg1"/>
              </a:solidFill>
            </a:rPr>
            <a:t> </a:t>
          </a:r>
          <a:r>
            <a:rPr lang="en-US" sz="3600" b="1" kern="1200" dirty="0" err="1" smtClean="0">
              <a:solidFill>
                <a:schemeClr val="bg1"/>
              </a:solidFill>
            </a:rPr>
            <a:t>từ</a:t>
          </a:r>
          <a:r>
            <a:rPr lang="en-US" sz="3600" b="1" kern="1200" dirty="0" smtClean="0">
              <a:solidFill>
                <a:schemeClr val="bg1"/>
              </a:solidFill>
            </a:rPr>
            <a:t> “ </a:t>
          </a:r>
          <a:r>
            <a:rPr lang="en-US" sz="3600" b="1" kern="1200" dirty="0" err="1" smtClean="0">
              <a:solidFill>
                <a:srgbClr val="FFFF00"/>
              </a:solidFill>
            </a:rPr>
            <a:t>bằng</a:t>
          </a:r>
          <a:r>
            <a:rPr lang="en-US" sz="3600" b="1" kern="1200" dirty="0" smtClean="0">
              <a:solidFill>
                <a:schemeClr val="bg1"/>
              </a:solidFill>
            </a:rPr>
            <a:t> ”</a:t>
          </a:r>
          <a:endParaRPr lang="en-US" sz="3600" b="1" kern="1200" dirty="0" smtClean="0">
            <a:solidFill>
              <a:schemeClr val="bg1"/>
            </a:solidFill>
          </a:endParaRPr>
        </a:p>
        <a:p>
          <a:pPr lvl="0" algn="l" defTabSz="1600200" rtl="0">
            <a:lnSpc>
              <a:spcPct val="90000"/>
            </a:lnSpc>
            <a:spcBef>
              <a:spcPct val="0"/>
            </a:spcBef>
            <a:spcAft>
              <a:spcPts val="0"/>
            </a:spcAft>
          </a:pPr>
          <a:r>
            <a:rPr lang="en-US" sz="3600" b="1" kern="1200" dirty="0" smtClean="0">
              <a:solidFill>
                <a:schemeClr val="bg1"/>
              </a:solidFill>
            </a:rPr>
            <a:t>- </a:t>
          </a:r>
          <a:r>
            <a:rPr lang="en-US" sz="3600" b="1" kern="1200" dirty="0" err="1" smtClean="0">
              <a:solidFill>
                <a:schemeClr val="bg1"/>
              </a:solidFill>
            </a:rPr>
            <a:t>Nêu</a:t>
          </a:r>
          <a:r>
            <a:rPr lang="en-US" sz="3600" b="1" kern="1200" dirty="0" smtClean="0">
              <a:solidFill>
                <a:srgbClr val="FFFF00"/>
              </a:solidFill>
            </a:rPr>
            <a:t> </a:t>
          </a:r>
          <a:r>
            <a:rPr lang="en-US" sz="3600" b="1" kern="1200" dirty="0" err="1" smtClean="0">
              <a:solidFill>
                <a:srgbClr val="FFFF00"/>
              </a:solidFill>
            </a:rPr>
            <a:t>phương</a:t>
          </a:r>
          <a:r>
            <a:rPr lang="en-US" sz="3600" b="1" kern="1200" dirty="0" smtClean="0">
              <a:solidFill>
                <a:srgbClr val="FFFF00"/>
              </a:solidFill>
            </a:rPr>
            <a:t> </a:t>
          </a:r>
          <a:r>
            <a:rPr lang="en-US" sz="3600" b="1" kern="1200" dirty="0" err="1" smtClean="0">
              <a:solidFill>
                <a:srgbClr val="FFFF00"/>
              </a:solidFill>
            </a:rPr>
            <a:t>tiện</a:t>
          </a:r>
          <a:r>
            <a:rPr lang="en-US" sz="3600" b="1" kern="1200" dirty="0" smtClean="0">
              <a:solidFill>
                <a:srgbClr val="FFFF00"/>
              </a:solidFill>
            </a:rPr>
            <a:t>, </a:t>
          </a:r>
          <a:r>
            <a:rPr lang="en-US" sz="3600" b="1" kern="1200" dirty="0" err="1" smtClean="0">
              <a:solidFill>
                <a:srgbClr val="FFFF00"/>
              </a:solidFill>
            </a:rPr>
            <a:t>chất</a:t>
          </a:r>
          <a:r>
            <a:rPr lang="en-US" sz="3600" b="1" kern="1200" dirty="0" smtClean="0">
              <a:solidFill>
                <a:srgbClr val="FFFF00"/>
              </a:solidFill>
            </a:rPr>
            <a:t> </a:t>
          </a:r>
          <a:r>
            <a:rPr lang="en-US" sz="3600" b="1" kern="1200" dirty="0" err="1" smtClean="0">
              <a:solidFill>
                <a:srgbClr val="FFFF00"/>
              </a:solidFill>
            </a:rPr>
            <a:t>liệu</a:t>
          </a:r>
          <a:r>
            <a:rPr lang="en-US" sz="3600" b="1" kern="1200" dirty="0" smtClean="0">
              <a:solidFill>
                <a:srgbClr val="FFFF00"/>
              </a:solidFill>
            </a:rPr>
            <a:t>, </a:t>
          </a:r>
          <a:r>
            <a:rPr lang="en-US" sz="3600" b="1" kern="1200" dirty="0" err="1" smtClean="0">
              <a:solidFill>
                <a:srgbClr val="FFFF00"/>
              </a:solidFill>
            </a:rPr>
            <a:t>cách</a:t>
          </a:r>
          <a:r>
            <a:rPr lang="en-US" sz="3600" b="1" kern="1200" dirty="0" smtClean="0">
              <a:solidFill>
                <a:srgbClr val="FFFF00"/>
              </a:solidFill>
            </a:rPr>
            <a:t> </a:t>
          </a:r>
          <a:r>
            <a:rPr lang="en-US" sz="3600" b="1" kern="1200" dirty="0" err="1" smtClean="0">
              <a:solidFill>
                <a:srgbClr val="FFFF00"/>
              </a:solidFill>
            </a:rPr>
            <a:t>thức</a:t>
          </a:r>
          <a:r>
            <a:rPr lang="en-US" sz="3600" b="1" kern="1200" dirty="0" smtClean="0">
              <a:solidFill>
                <a:srgbClr val="FFFF00"/>
              </a:solidFill>
            </a:rPr>
            <a:t> </a:t>
          </a:r>
          <a:r>
            <a:rPr lang="en-US" sz="3600" b="1" kern="1200" dirty="0" err="1" smtClean="0"/>
            <a:t>dùng</a:t>
          </a:r>
          <a:r>
            <a:rPr lang="en-US" sz="3600" b="1" kern="1200" dirty="0" smtClean="0"/>
            <a:t> </a:t>
          </a:r>
          <a:r>
            <a:rPr lang="en-US" sz="3600" b="1" kern="1200" dirty="0" err="1" smtClean="0"/>
            <a:t>để</a:t>
          </a:r>
          <a:r>
            <a:rPr lang="en-US" sz="3600" b="1" kern="1200" dirty="0" smtClean="0"/>
            <a:t> </a:t>
          </a:r>
          <a:r>
            <a:rPr lang="en-US" sz="3600" b="1" kern="1200" dirty="0" err="1" smtClean="0"/>
            <a:t>thực</a:t>
          </a:r>
          <a:r>
            <a:rPr lang="en-US" sz="3600" b="1" kern="1200" dirty="0" smtClean="0"/>
            <a:t> </a:t>
          </a:r>
          <a:r>
            <a:rPr lang="en-US" sz="3600" b="1" kern="1200" dirty="0" err="1" smtClean="0"/>
            <a:t>hiện</a:t>
          </a:r>
          <a:r>
            <a:rPr lang="en-US" sz="3600" b="1" kern="1200" dirty="0" smtClean="0"/>
            <a:t> </a:t>
          </a:r>
          <a:r>
            <a:rPr lang="en-US" sz="3600" b="1" kern="1200" dirty="0" err="1" smtClean="0"/>
            <a:t>hoạt</a:t>
          </a:r>
          <a:r>
            <a:rPr lang="en-US" sz="3600" b="1" kern="1200" dirty="0" smtClean="0"/>
            <a:t> </a:t>
          </a:r>
          <a:r>
            <a:rPr lang="en-US" sz="3600" b="1" kern="1200" dirty="0" err="1" smtClean="0"/>
            <a:t>động</a:t>
          </a:r>
          <a:r>
            <a:rPr lang="en-US" sz="3600" b="1" kern="1200" dirty="0" smtClean="0"/>
            <a:t> </a:t>
          </a:r>
          <a:r>
            <a:rPr lang="en-US" sz="3600" b="1" kern="1200" dirty="0" err="1" smtClean="0"/>
            <a:t>nói</a:t>
          </a:r>
          <a:r>
            <a:rPr lang="en-US" sz="3600" b="1" kern="1200" dirty="0" smtClean="0"/>
            <a:t> </a:t>
          </a:r>
          <a:r>
            <a:rPr lang="en-US" sz="3600" b="1" kern="1200" dirty="0" err="1" smtClean="0"/>
            <a:t>đến</a:t>
          </a:r>
          <a:r>
            <a:rPr lang="en-US" sz="3600" b="1" kern="1200" dirty="0" smtClean="0"/>
            <a:t> </a:t>
          </a:r>
          <a:r>
            <a:rPr lang="en-US" sz="3600" b="1" kern="1200" dirty="0" err="1" smtClean="0"/>
            <a:t>trong</a:t>
          </a:r>
          <a:r>
            <a:rPr lang="en-US" sz="3600" b="1" kern="1200" dirty="0" smtClean="0"/>
            <a:t> </a:t>
          </a:r>
          <a:r>
            <a:rPr lang="en-US" sz="3600" b="1" kern="1200" dirty="0" err="1" smtClean="0"/>
            <a:t>câu</a:t>
          </a:r>
          <a:r>
            <a:rPr lang="en-US" sz="3600" b="1" kern="1200" dirty="0" smtClean="0"/>
            <a:t>. </a:t>
          </a:r>
          <a:endParaRPr lang="en-US" sz="3600" b="1" kern="1200" dirty="0" smtClean="0"/>
        </a:p>
        <a:p>
          <a:pPr lvl="0" algn="l" defTabSz="1600200" rtl="0">
            <a:lnSpc>
              <a:spcPct val="90000"/>
            </a:lnSpc>
            <a:spcBef>
              <a:spcPct val="0"/>
            </a:spcBef>
            <a:spcAft>
              <a:spcPts val="0"/>
            </a:spcAft>
          </a:pPr>
          <a:r>
            <a:rPr lang="en-US" sz="3600" b="1" kern="1200" dirty="0" smtClean="0"/>
            <a:t>- </a:t>
          </a:r>
          <a:r>
            <a:rPr lang="en-US" sz="3600" b="1" kern="1200" dirty="0" err="1" smtClean="0"/>
            <a:t>Có</a:t>
          </a:r>
          <a:r>
            <a:rPr lang="en-US" sz="3600" b="1" kern="1200" dirty="0" smtClean="0"/>
            <a:t> </a:t>
          </a:r>
          <a:r>
            <a:rPr lang="en-US" sz="3600" b="1" kern="1200" dirty="0" err="1" smtClean="0"/>
            <a:t>thể</a:t>
          </a:r>
          <a:r>
            <a:rPr lang="en-US" sz="3600" b="1" kern="1200" dirty="0" smtClean="0"/>
            <a:t> </a:t>
          </a:r>
          <a:r>
            <a:rPr lang="en-US" sz="3600" b="1" kern="1200" dirty="0" err="1" smtClean="0"/>
            <a:t>đứng</a:t>
          </a:r>
          <a:r>
            <a:rPr lang="en-US" sz="3600" b="1" kern="1200" dirty="0" smtClean="0"/>
            <a:t> ở </a:t>
          </a:r>
          <a:r>
            <a:rPr lang="en-US" sz="3600" b="1" kern="1200" dirty="0" err="1" smtClean="0">
              <a:solidFill>
                <a:srgbClr val="FFFF00"/>
              </a:solidFill>
            </a:rPr>
            <a:t>đầu</a:t>
          </a:r>
          <a:r>
            <a:rPr lang="en-US" sz="3600" b="1" kern="1200" dirty="0" smtClean="0">
              <a:solidFill>
                <a:srgbClr val="FFFF00"/>
              </a:solidFill>
            </a:rPr>
            <a:t> </a:t>
          </a:r>
          <a:r>
            <a:rPr lang="en-US" sz="3600" b="1" kern="1200" dirty="0" err="1" smtClean="0">
              <a:solidFill>
                <a:srgbClr val="FFFF00"/>
              </a:solidFill>
            </a:rPr>
            <a:t>câu</a:t>
          </a:r>
          <a:r>
            <a:rPr lang="en-US" sz="3600" b="1" kern="1200" dirty="0" smtClean="0">
              <a:solidFill>
                <a:srgbClr val="FFFF00"/>
              </a:solidFill>
            </a:rPr>
            <a:t> </a:t>
          </a:r>
          <a:r>
            <a:rPr lang="en-US" sz="3600" b="1" kern="1200" dirty="0" err="1" smtClean="0"/>
            <a:t>hoặc</a:t>
          </a:r>
          <a:r>
            <a:rPr lang="en-US" sz="3600" b="1" kern="1200" dirty="0" smtClean="0"/>
            <a:t> </a:t>
          </a:r>
          <a:r>
            <a:rPr lang="en-US" sz="3600" b="1" kern="1200" dirty="0" err="1" smtClean="0">
              <a:solidFill>
                <a:srgbClr val="FFFF00"/>
              </a:solidFill>
            </a:rPr>
            <a:t>cuối</a:t>
          </a:r>
          <a:r>
            <a:rPr lang="en-US" sz="3600" b="1" kern="1200" dirty="0" smtClean="0">
              <a:solidFill>
                <a:srgbClr val="FFFF00"/>
              </a:solidFill>
            </a:rPr>
            <a:t> </a:t>
          </a:r>
          <a:r>
            <a:rPr lang="en-US" sz="3600" b="1" kern="1200" dirty="0" err="1" smtClean="0">
              <a:solidFill>
                <a:srgbClr val="FFFF00"/>
              </a:solidFill>
            </a:rPr>
            <a:t>câu</a:t>
          </a:r>
          <a:r>
            <a:rPr lang="en-US" sz="3600" b="1" kern="1200" dirty="0" smtClean="0"/>
            <a:t>.</a:t>
          </a:r>
          <a:endParaRPr lang="en-US" sz="3600" kern="1200" dirty="0"/>
        </a:p>
      </dsp:txBody>
      <dsp:txXfrm>
        <a:off x="187435" y="195751"/>
        <a:ext cx="7878679" cy="346475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D4F1533-DA7E-4D3D-8B17-2F2DC444E97D}">
      <dsp:nvSpPr>
        <dsp:cNvPr id="0" name=""/>
        <dsp:cNvSpPr/>
      </dsp:nvSpPr>
      <dsp:spPr>
        <a:xfrm>
          <a:off x="2633471" y="0"/>
          <a:ext cx="2962656" cy="1143000"/>
        </a:xfrm>
        <a:prstGeom prst="round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01930" tIns="100965" rIns="201930" bIns="100965" numCol="1" spcCol="1270" anchor="ctr" anchorCtr="0">
          <a:noAutofit/>
        </a:bodyPr>
        <a:lstStyle/>
        <a:p>
          <a:pPr lvl="0" algn="ctr" defTabSz="2355850" rtl="0">
            <a:lnSpc>
              <a:spcPct val="90000"/>
            </a:lnSpc>
            <a:spcBef>
              <a:spcPct val="0"/>
            </a:spcBef>
            <a:spcAft>
              <a:spcPct val="35000"/>
            </a:spcAft>
          </a:pPr>
          <a:r>
            <a:rPr lang="en-US" sz="5300" kern="1200" smtClean="0"/>
            <a:t>Mục tiêu</a:t>
          </a:r>
          <a:endParaRPr lang="en-US" sz="5300" kern="1200"/>
        </a:p>
      </dsp:txBody>
      <dsp:txXfrm>
        <a:off x="2689268" y="55797"/>
        <a:ext cx="2851062" cy="1031406"/>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95E69C4-6828-46D5-BEF1-7FB6263AC961}">
      <dsp:nvSpPr>
        <dsp:cNvPr id="0" name=""/>
        <dsp:cNvSpPr/>
      </dsp:nvSpPr>
      <dsp:spPr>
        <a:xfrm>
          <a:off x="-5116967" y="-783865"/>
          <a:ext cx="6093694" cy="6093694"/>
        </a:xfrm>
        <a:prstGeom prst="blockArc">
          <a:avLst>
            <a:gd name="adj1" fmla="val 18900000"/>
            <a:gd name="adj2" fmla="val 2700000"/>
            <a:gd name="adj3" fmla="val 354"/>
          </a:avLst>
        </a:pr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EED934C-3509-4E1C-BCF9-10124D05422F}">
      <dsp:nvSpPr>
        <dsp:cNvPr id="0" name=""/>
        <dsp:cNvSpPr/>
      </dsp:nvSpPr>
      <dsp:spPr>
        <a:xfrm>
          <a:off x="628203" y="452596"/>
          <a:ext cx="7538938" cy="905192"/>
        </a:xfrm>
        <a:prstGeom prst="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18497" tIns="68580" rIns="68580" bIns="68580" numCol="1" spcCol="1270" anchor="ctr" anchorCtr="0">
          <a:noAutofit/>
        </a:bodyPr>
        <a:lstStyle/>
        <a:p>
          <a:pPr lvl="0" algn="l" defTabSz="1200150" rtl="0">
            <a:lnSpc>
              <a:spcPct val="90000"/>
            </a:lnSpc>
            <a:spcBef>
              <a:spcPct val="0"/>
            </a:spcBef>
            <a:spcAft>
              <a:spcPct val="35000"/>
            </a:spcAft>
          </a:pPr>
          <a:r>
            <a:rPr lang="en-US" sz="2700" b="1" kern="1200" dirty="0" err="1" smtClean="0"/>
            <a:t>Nhận</a:t>
          </a:r>
          <a:r>
            <a:rPr lang="en-US" sz="2700" b="1" kern="1200" dirty="0" smtClean="0"/>
            <a:t> </a:t>
          </a:r>
          <a:r>
            <a:rPr lang="en-US" sz="2700" b="1" kern="1200" dirty="0" err="1" smtClean="0"/>
            <a:t>biết</a:t>
          </a:r>
          <a:r>
            <a:rPr lang="en-US" sz="2700" b="1" kern="1200" dirty="0" smtClean="0"/>
            <a:t> </a:t>
          </a:r>
          <a:r>
            <a:rPr lang="en-US" sz="2700" b="1" kern="1200" dirty="0" err="1" smtClean="0"/>
            <a:t>được</a:t>
          </a:r>
          <a:r>
            <a:rPr lang="en-US" sz="2700" b="1" kern="1200" dirty="0" smtClean="0"/>
            <a:t> </a:t>
          </a:r>
          <a:r>
            <a:rPr lang="en-US" sz="2700" b="1" kern="1200" dirty="0" err="1" smtClean="0"/>
            <a:t>bộ</a:t>
          </a:r>
          <a:r>
            <a:rPr lang="en-US" sz="2700" b="1" kern="1200" dirty="0" smtClean="0"/>
            <a:t> </a:t>
          </a:r>
          <a:r>
            <a:rPr lang="en-US" sz="2700" b="1" kern="1200" dirty="0" err="1" smtClean="0"/>
            <a:t>phận</a:t>
          </a:r>
          <a:r>
            <a:rPr lang="en-US" sz="2700" b="1" kern="1200" dirty="0" smtClean="0"/>
            <a:t> </a:t>
          </a:r>
          <a:r>
            <a:rPr lang="nl-NL" sz="2700" b="1" kern="1200" dirty="0" smtClean="0"/>
            <a:t>trả lời cho câu hỏi       “ Bằng gì?”. </a:t>
          </a:r>
          <a:endParaRPr lang="en-US" sz="2700" kern="1200" dirty="0"/>
        </a:p>
      </dsp:txBody>
      <dsp:txXfrm>
        <a:off x="628203" y="452596"/>
        <a:ext cx="7538938" cy="905192"/>
      </dsp:txXfrm>
    </dsp:sp>
    <dsp:sp modelId="{B2A68B83-943D-46AF-B9DF-4BB92B64B922}">
      <dsp:nvSpPr>
        <dsp:cNvPr id="0" name=""/>
        <dsp:cNvSpPr/>
      </dsp:nvSpPr>
      <dsp:spPr>
        <a:xfrm>
          <a:off x="62458" y="339447"/>
          <a:ext cx="1131490" cy="1131490"/>
        </a:xfrm>
        <a:prstGeom prst="ellipse">
          <a:avLst/>
        </a:prstGeom>
        <a:solidFill>
          <a:schemeClr val="accent5">
            <a:lumMod val="60000"/>
            <a:lumOff val="4000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D1E5D66-2D56-4264-839C-31F879897A93}">
      <dsp:nvSpPr>
        <dsp:cNvPr id="0" name=""/>
        <dsp:cNvSpPr/>
      </dsp:nvSpPr>
      <dsp:spPr>
        <a:xfrm>
          <a:off x="957241" y="1810385"/>
          <a:ext cx="7209900" cy="905192"/>
        </a:xfrm>
        <a:prstGeom prst="rect">
          <a:avLst/>
        </a:prstGeom>
        <a:solidFill>
          <a:schemeClr val="accent5">
            <a:hueOff val="-4966938"/>
            <a:satOff val="19906"/>
            <a:lumOff val="431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18497" tIns="68580" rIns="68580" bIns="68580" numCol="1" spcCol="1270" anchor="ctr" anchorCtr="0">
          <a:noAutofit/>
        </a:bodyPr>
        <a:lstStyle/>
        <a:p>
          <a:pPr lvl="0" algn="l" defTabSz="1200150" rtl="0">
            <a:lnSpc>
              <a:spcPct val="90000"/>
            </a:lnSpc>
            <a:spcBef>
              <a:spcPct val="0"/>
            </a:spcBef>
            <a:spcAft>
              <a:spcPct val="35000"/>
            </a:spcAft>
          </a:pPr>
          <a:r>
            <a:rPr lang="nl-NL" sz="2700" b="1" kern="1200" dirty="0" smtClean="0"/>
            <a:t>Biết đặt và trả lời câu hỏi “ Bằng gì?”. </a:t>
          </a:r>
          <a:endParaRPr lang="en-US" sz="2700" kern="1200" dirty="0"/>
        </a:p>
      </dsp:txBody>
      <dsp:txXfrm>
        <a:off x="957241" y="1810385"/>
        <a:ext cx="7209900" cy="905192"/>
      </dsp:txXfrm>
    </dsp:sp>
    <dsp:sp modelId="{1A655486-46D1-45D2-9427-E662B39C119D}">
      <dsp:nvSpPr>
        <dsp:cNvPr id="0" name=""/>
        <dsp:cNvSpPr/>
      </dsp:nvSpPr>
      <dsp:spPr>
        <a:xfrm>
          <a:off x="302628" y="1654952"/>
          <a:ext cx="1131490" cy="1131490"/>
        </a:xfrm>
        <a:prstGeom prst="ellipse">
          <a:avLst/>
        </a:prstGeom>
        <a:solidFill>
          <a:schemeClr val="accent3">
            <a:lumMod val="60000"/>
            <a:lumOff val="40000"/>
          </a:schemeClr>
        </a:solidFill>
        <a:ln w="25400" cap="flat" cmpd="sng" algn="ctr">
          <a:solidFill>
            <a:schemeClr val="accent5">
              <a:hueOff val="-4966938"/>
              <a:satOff val="19906"/>
              <a:lumOff val="4314"/>
              <a:alphaOff val="0"/>
            </a:schemeClr>
          </a:solidFill>
          <a:prstDash val="solid"/>
        </a:ln>
        <a:effectLst/>
      </dsp:spPr>
      <dsp:style>
        <a:lnRef idx="2">
          <a:scrgbClr r="0" g="0" b="0"/>
        </a:lnRef>
        <a:fillRef idx="1">
          <a:scrgbClr r="0" g="0" b="0"/>
        </a:fillRef>
        <a:effectRef idx="0">
          <a:scrgbClr r="0" g="0" b="0"/>
        </a:effectRef>
        <a:fontRef idx="minor"/>
      </dsp:style>
    </dsp:sp>
    <dsp:sp modelId="{01984E49-E34D-468D-8EB9-F8E889F0A0F0}">
      <dsp:nvSpPr>
        <dsp:cNvPr id="0" name=""/>
        <dsp:cNvSpPr/>
      </dsp:nvSpPr>
      <dsp:spPr>
        <a:xfrm>
          <a:off x="628203" y="3168174"/>
          <a:ext cx="7538938" cy="905192"/>
        </a:xfrm>
        <a:prstGeom prst="rect">
          <a:avLst/>
        </a:prstGeom>
        <a:solidFill>
          <a:schemeClr val="accent5">
            <a:hueOff val="-9933876"/>
            <a:satOff val="39811"/>
            <a:lumOff val="862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18497" tIns="68580" rIns="68580" bIns="68580" numCol="1" spcCol="1270" anchor="ctr" anchorCtr="0">
          <a:noAutofit/>
        </a:bodyPr>
        <a:lstStyle/>
        <a:p>
          <a:pPr lvl="0" algn="l" defTabSz="1200150" rtl="0">
            <a:lnSpc>
              <a:spcPct val="90000"/>
            </a:lnSpc>
            <a:spcBef>
              <a:spcPct val="0"/>
            </a:spcBef>
            <a:spcAft>
              <a:spcPct val="35000"/>
            </a:spcAft>
          </a:pPr>
          <a:r>
            <a:rPr lang="en-US" sz="2700" b="1" kern="1200" dirty="0" err="1" smtClean="0"/>
            <a:t>Bước</a:t>
          </a:r>
          <a:r>
            <a:rPr lang="en-US" sz="2700" b="1" kern="1200" dirty="0" smtClean="0"/>
            <a:t> </a:t>
          </a:r>
          <a:r>
            <a:rPr lang="en-US" sz="2700" b="1" kern="1200" dirty="0" err="1" smtClean="0"/>
            <a:t>đầu</a:t>
          </a:r>
          <a:r>
            <a:rPr lang="en-US" sz="2700" b="1" kern="1200" dirty="0" smtClean="0"/>
            <a:t> </a:t>
          </a:r>
          <a:r>
            <a:rPr lang="en-US" sz="2700" b="1" kern="1200" dirty="0" err="1" smtClean="0"/>
            <a:t>nắm</a:t>
          </a:r>
          <a:r>
            <a:rPr lang="en-US" sz="2700" b="1" kern="1200" dirty="0" smtClean="0"/>
            <a:t> </a:t>
          </a:r>
          <a:r>
            <a:rPr lang="en-US" sz="2700" b="1" kern="1200" dirty="0" err="1" smtClean="0"/>
            <a:t>được</a:t>
          </a:r>
          <a:r>
            <a:rPr lang="en-US" sz="2700" b="1" kern="1200" dirty="0" smtClean="0"/>
            <a:t> </a:t>
          </a:r>
          <a:r>
            <a:rPr lang="en-US" sz="2700" b="1" kern="1200" dirty="0" err="1" smtClean="0"/>
            <a:t>cách</a:t>
          </a:r>
          <a:r>
            <a:rPr lang="en-US" sz="2700" b="1" kern="1200" dirty="0" smtClean="0"/>
            <a:t> </a:t>
          </a:r>
          <a:r>
            <a:rPr lang="en-US" sz="2700" b="1" kern="1200" dirty="0" err="1" smtClean="0"/>
            <a:t>dùng</a:t>
          </a:r>
          <a:r>
            <a:rPr lang="en-US" sz="2700" b="1" kern="1200" dirty="0" smtClean="0"/>
            <a:t> </a:t>
          </a:r>
          <a:r>
            <a:rPr lang="en-US" sz="2700" b="1" kern="1200" dirty="0" err="1" smtClean="0"/>
            <a:t>dấu</a:t>
          </a:r>
          <a:r>
            <a:rPr lang="en-US" sz="2700" b="1" kern="1200" dirty="0" smtClean="0"/>
            <a:t> </a:t>
          </a:r>
          <a:r>
            <a:rPr lang="en-US" sz="2700" b="1" kern="1200" dirty="0" err="1" smtClean="0"/>
            <a:t>hai</a:t>
          </a:r>
          <a:r>
            <a:rPr lang="en-US" sz="2700" b="1" kern="1200" dirty="0" smtClean="0"/>
            <a:t> </a:t>
          </a:r>
          <a:r>
            <a:rPr lang="en-US" sz="2700" b="1" kern="1200" dirty="0" err="1" smtClean="0"/>
            <a:t>chấm</a:t>
          </a:r>
          <a:r>
            <a:rPr lang="en-US" sz="2700" b="1" kern="1200" dirty="0" smtClean="0"/>
            <a:t>.</a:t>
          </a:r>
          <a:endParaRPr lang="en-US" sz="2700" b="1" kern="1200" dirty="0"/>
        </a:p>
      </dsp:txBody>
      <dsp:txXfrm>
        <a:off x="628203" y="3168174"/>
        <a:ext cx="7538938" cy="905192"/>
      </dsp:txXfrm>
    </dsp:sp>
    <dsp:sp modelId="{026BB03A-2D5A-41EC-8A1E-D5E4CCEC9823}">
      <dsp:nvSpPr>
        <dsp:cNvPr id="0" name=""/>
        <dsp:cNvSpPr/>
      </dsp:nvSpPr>
      <dsp:spPr>
        <a:xfrm>
          <a:off x="45746" y="3064552"/>
          <a:ext cx="1131490" cy="1131490"/>
        </a:xfrm>
        <a:prstGeom prst="ellipse">
          <a:avLst/>
        </a:prstGeom>
        <a:solidFill>
          <a:srgbClr val="F8A45E"/>
        </a:solidFill>
        <a:ln w="25400" cap="flat" cmpd="sng" algn="ctr">
          <a:solidFill>
            <a:schemeClr val="accent5">
              <a:hueOff val="-9933876"/>
              <a:satOff val="39811"/>
              <a:lumOff val="8628"/>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ED0394A-CF5F-4F82-85DC-7BB0DF651E70}">
      <dsp:nvSpPr>
        <dsp:cNvPr id="0" name=""/>
        <dsp:cNvSpPr/>
      </dsp:nvSpPr>
      <dsp:spPr>
        <a:xfrm>
          <a:off x="2633471" y="0"/>
          <a:ext cx="2962656" cy="1143000"/>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6690" tIns="93345" rIns="186690" bIns="93345" numCol="1" spcCol="1270" anchor="ctr" anchorCtr="0">
          <a:noAutofit/>
        </a:bodyPr>
        <a:lstStyle/>
        <a:p>
          <a:pPr lvl="0" algn="ctr" defTabSz="2178050" rtl="0">
            <a:lnSpc>
              <a:spcPct val="90000"/>
            </a:lnSpc>
            <a:spcBef>
              <a:spcPct val="0"/>
            </a:spcBef>
            <a:spcAft>
              <a:spcPct val="35000"/>
            </a:spcAft>
          </a:pPr>
          <a:r>
            <a:rPr lang="en-US" sz="4900" kern="1200" smtClean="0"/>
            <a:t>Nhiệm vụ</a:t>
          </a:r>
          <a:endParaRPr lang="en-US" sz="4900" kern="1200"/>
        </a:p>
      </dsp:txBody>
      <dsp:txXfrm>
        <a:off x="2689268" y="55797"/>
        <a:ext cx="2851062" cy="1031406"/>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2A541F-9382-450E-A786-AE31010C046D}">
      <dsp:nvSpPr>
        <dsp:cNvPr id="0" name=""/>
        <dsp:cNvSpPr/>
      </dsp:nvSpPr>
      <dsp:spPr>
        <a:xfrm>
          <a:off x="0" y="386481"/>
          <a:ext cx="8229600" cy="11934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lvl="0" algn="l" defTabSz="1333500" rtl="0">
            <a:lnSpc>
              <a:spcPct val="90000"/>
            </a:lnSpc>
            <a:spcBef>
              <a:spcPct val="0"/>
            </a:spcBef>
            <a:spcAft>
              <a:spcPct val="35000"/>
            </a:spcAft>
          </a:pPr>
          <a:r>
            <a:rPr lang="en-US" sz="3000" kern="1200" smtClean="0"/>
            <a:t>Học sinh hỏi đáp theo cặp đôi bằng cách đặt và trả lời câu hỏi “Bằng gì?”: 1 bạn hỏi – 1 bạn trả lời</a:t>
          </a:r>
          <a:endParaRPr lang="en-US" sz="3000" kern="1200"/>
        </a:p>
      </dsp:txBody>
      <dsp:txXfrm>
        <a:off x="58257" y="444738"/>
        <a:ext cx="8113086" cy="1076886"/>
      </dsp:txXfrm>
    </dsp:sp>
    <dsp:sp modelId="{C107BE5C-B771-4AB4-9E24-B393EC0DADA0}">
      <dsp:nvSpPr>
        <dsp:cNvPr id="0" name=""/>
        <dsp:cNvSpPr/>
      </dsp:nvSpPr>
      <dsp:spPr>
        <a:xfrm>
          <a:off x="0" y="1666281"/>
          <a:ext cx="8229600" cy="11934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lvl="0" algn="l" defTabSz="1333500" rtl="0">
            <a:lnSpc>
              <a:spcPct val="90000"/>
            </a:lnSpc>
            <a:spcBef>
              <a:spcPct val="0"/>
            </a:spcBef>
            <a:spcAft>
              <a:spcPct val="35000"/>
            </a:spcAft>
          </a:pPr>
          <a:r>
            <a:rPr lang="en-US" sz="3000" kern="1200" smtClean="0"/>
            <a:t>Thời gian trao đổi là 2 phút</a:t>
          </a:r>
          <a:endParaRPr lang="en-US" sz="3000" kern="1200"/>
        </a:p>
      </dsp:txBody>
      <dsp:txXfrm>
        <a:off x="58257" y="1724538"/>
        <a:ext cx="8113086" cy="1076886"/>
      </dsp:txXfrm>
    </dsp:sp>
    <dsp:sp modelId="{351802A4-0391-4967-865F-5CD7BA3512CD}">
      <dsp:nvSpPr>
        <dsp:cNvPr id="0" name=""/>
        <dsp:cNvSpPr/>
      </dsp:nvSpPr>
      <dsp:spPr>
        <a:xfrm>
          <a:off x="0" y="2946081"/>
          <a:ext cx="8229600" cy="11934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lvl="0" algn="l" defTabSz="1333500" rtl="0">
            <a:lnSpc>
              <a:spcPct val="90000"/>
            </a:lnSpc>
            <a:spcBef>
              <a:spcPct val="0"/>
            </a:spcBef>
            <a:spcAft>
              <a:spcPct val="35000"/>
            </a:spcAft>
          </a:pPr>
          <a:r>
            <a:rPr lang="en-US" sz="3000" kern="1200" smtClean="0"/>
            <a:t>Hết thời gian, các nhóm trình bày trước lớp </a:t>
          </a:r>
          <a:endParaRPr lang="en-US" sz="3000" kern="1200"/>
        </a:p>
      </dsp:txBody>
      <dsp:txXfrm>
        <a:off x="58257" y="3004338"/>
        <a:ext cx="8113086" cy="1076886"/>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D4F1533-DA7E-4D3D-8B17-2F2DC444E97D}">
      <dsp:nvSpPr>
        <dsp:cNvPr id="0" name=""/>
        <dsp:cNvSpPr/>
      </dsp:nvSpPr>
      <dsp:spPr>
        <a:xfrm>
          <a:off x="2633471" y="0"/>
          <a:ext cx="2962656" cy="1143000"/>
        </a:xfrm>
        <a:prstGeom prst="round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01930" tIns="100965" rIns="201930" bIns="100965" numCol="1" spcCol="1270" anchor="ctr" anchorCtr="0">
          <a:noAutofit/>
        </a:bodyPr>
        <a:lstStyle/>
        <a:p>
          <a:pPr lvl="0" algn="ctr" defTabSz="2355850" rtl="0">
            <a:lnSpc>
              <a:spcPct val="90000"/>
            </a:lnSpc>
            <a:spcBef>
              <a:spcPct val="0"/>
            </a:spcBef>
            <a:spcAft>
              <a:spcPct val="35000"/>
            </a:spcAft>
          </a:pPr>
          <a:r>
            <a:rPr lang="en-US" sz="5300" kern="1200" smtClean="0"/>
            <a:t>Mục tiêu</a:t>
          </a:r>
          <a:endParaRPr lang="en-US" sz="5300" kern="1200"/>
        </a:p>
      </dsp:txBody>
      <dsp:txXfrm>
        <a:off x="2689268" y="55797"/>
        <a:ext cx="2851062" cy="1031406"/>
      </dsp:txXfrm>
    </dsp:sp>
  </dsp:spTree>
</dsp:drawing>
</file>

<file path=ppt/diagrams/layout1.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10.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1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1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1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6.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7.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9D42AC2-B94D-484D-92A5-26B1A25489AD}" type="datetimeFigureOut">
              <a:rPr lang="en-US" smtClean="0"/>
              <a:pPr/>
              <a:t>12/04/2021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7ECE116-1AB8-49B0-8159-7FAFB243FB03}" type="slidenum">
              <a:rPr lang="en-US" smtClean="0"/>
              <a:pPr/>
              <a:t>‹#›</a:t>
            </a:fld>
            <a:endParaRPr lang="en-US"/>
          </a:p>
        </p:txBody>
      </p:sp>
    </p:spTree>
    <p:extLst>
      <p:ext uri="{BB962C8B-B14F-4D97-AF65-F5344CB8AC3E}">
        <p14:creationId xmlns:p14="http://schemas.microsoft.com/office/powerpoint/2010/main" val="24118342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7ECE116-1AB8-49B0-8159-7FAFB243FB03}" type="slidenum">
              <a:rPr lang="en-US" smtClean="0"/>
              <a:pPr/>
              <a:t>9</a:t>
            </a:fld>
            <a:endParaRPr lang="en-US"/>
          </a:p>
        </p:txBody>
      </p:sp>
    </p:spTree>
    <p:extLst>
      <p:ext uri="{BB962C8B-B14F-4D97-AF65-F5344CB8AC3E}">
        <p14:creationId xmlns:p14="http://schemas.microsoft.com/office/powerpoint/2010/main" val="36976468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983E1D4-7182-4F96-83BA-B2269FED8232}" type="datetimeFigureOut">
              <a:rPr lang="en-US" smtClean="0"/>
              <a:pPr/>
              <a:t>12/04/2021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A75CF3-459A-4B0B-B2F8-C8AEFC54380F}" type="slidenum">
              <a:rPr lang="en-US" smtClean="0"/>
              <a:pPr/>
              <a:t>‹#›</a:t>
            </a:fld>
            <a:endParaRPr lang="en-US"/>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983E1D4-7182-4F96-83BA-B2269FED8232}" type="datetimeFigureOut">
              <a:rPr lang="en-US" smtClean="0"/>
              <a:pPr/>
              <a:t>12/04/2021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A75CF3-459A-4B0B-B2F8-C8AEFC54380F}" type="slidenum">
              <a:rPr lang="en-US" smtClean="0"/>
              <a:pPr/>
              <a:t>‹#›</a:t>
            </a:fld>
            <a:endParaRPr lang="en-US"/>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983E1D4-7182-4F96-83BA-B2269FED8232}" type="datetimeFigureOut">
              <a:rPr lang="en-US" smtClean="0"/>
              <a:pPr/>
              <a:t>12/04/2021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A75CF3-459A-4B0B-B2F8-C8AEFC54380F}" type="slidenum">
              <a:rPr lang="en-US" smtClean="0"/>
              <a:pPr/>
              <a:t>‹#›</a:t>
            </a:fld>
            <a:endParaRPr lang="en-US"/>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AA18667-8925-4B93-8C48-28FFC67D1553}" type="datetimeFigureOut">
              <a:rPr lang="en-US" smtClean="0">
                <a:solidFill>
                  <a:prstClr val="black">
                    <a:tint val="75000"/>
                  </a:prstClr>
                </a:solidFill>
              </a:rPr>
              <a:pPr/>
              <a:t>12/04/2021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09302D7-FCC6-4B26-A8B4-BEF425A0BED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3498652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AA18667-8925-4B93-8C48-28FFC67D1553}" type="datetimeFigureOut">
              <a:rPr lang="en-US" smtClean="0">
                <a:solidFill>
                  <a:prstClr val="black">
                    <a:tint val="75000"/>
                  </a:prstClr>
                </a:solidFill>
              </a:rPr>
              <a:pPr/>
              <a:t>12/04/2021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09302D7-FCC6-4B26-A8B4-BEF425A0BED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6612913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AA18667-8925-4B93-8C48-28FFC67D1553}" type="datetimeFigureOut">
              <a:rPr lang="en-US" smtClean="0">
                <a:solidFill>
                  <a:prstClr val="black">
                    <a:tint val="75000"/>
                  </a:prstClr>
                </a:solidFill>
              </a:rPr>
              <a:pPr/>
              <a:t>12/04/2021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09302D7-FCC6-4B26-A8B4-BEF425A0BED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4385022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AA18667-8925-4B93-8C48-28FFC67D1553}" type="datetimeFigureOut">
              <a:rPr lang="en-US" smtClean="0">
                <a:solidFill>
                  <a:prstClr val="black">
                    <a:tint val="75000"/>
                  </a:prstClr>
                </a:solidFill>
              </a:rPr>
              <a:pPr/>
              <a:t>12/04/2021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09302D7-FCC6-4B26-A8B4-BEF425A0BED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1262398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AA18667-8925-4B93-8C48-28FFC67D1553}" type="datetimeFigureOut">
              <a:rPr lang="en-US" smtClean="0">
                <a:solidFill>
                  <a:prstClr val="black">
                    <a:tint val="75000"/>
                  </a:prstClr>
                </a:solidFill>
              </a:rPr>
              <a:pPr/>
              <a:t>12/04/2021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09302D7-FCC6-4B26-A8B4-BEF425A0BED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7562250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AA18667-8925-4B93-8C48-28FFC67D1553}" type="datetimeFigureOut">
              <a:rPr lang="en-US" smtClean="0">
                <a:solidFill>
                  <a:prstClr val="black">
                    <a:tint val="75000"/>
                  </a:prstClr>
                </a:solidFill>
              </a:rPr>
              <a:pPr/>
              <a:t>12/04/2021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09302D7-FCC6-4B26-A8B4-BEF425A0BED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1756050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AA18667-8925-4B93-8C48-28FFC67D1553}" type="datetimeFigureOut">
              <a:rPr lang="en-US" smtClean="0">
                <a:solidFill>
                  <a:prstClr val="black">
                    <a:tint val="75000"/>
                  </a:prstClr>
                </a:solidFill>
              </a:rPr>
              <a:pPr/>
              <a:t>12/04/2021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09302D7-FCC6-4B26-A8B4-BEF425A0BED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4961832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AA18667-8925-4B93-8C48-28FFC67D1553}" type="datetimeFigureOut">
              <a:rPr lang="en-US" smtClean="0">
                <a:solidFill>
                  <a:prstClr val="black">
                    <a:tint val="75000"/>
                  </a:prstClr>
                </a:solidFill>
              </a:rPr>
              <a:pPr/>
              <a:t>12/04/2021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09302D7-FCC6-4B26-A8B4-BEF425A0BED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2034507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983E1D4-7182-4F96-83BA-B2269FED8232}" type="datetimeFigureOut">
              <a:rPr lang="en-US" smtClean="0"/>
              <a:pPr/>
              <a:t>12/04/2021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A75CF3-459A-4B0B-B2F8-C8AEFC54380F}" type="slidenum">
              <a:rPr lang="en-US" smtClean="0"/>
              <a:pPr/>
              <a:t>‹#›</a:t>
            </a:fld>
            <a:endParaRPr lang="en-US"/>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AA18667-8925-4B93-8C48-28FFC67D1553}" type="datetimeFigureOut">
              <a:rPr lang="en-US" smtClean="0">
                <a:solidFill>
                  <a:prstClr val="black">
                    <a:tint val="75000"/>
                  </a:prstClr>
                </a:solidFill>
              </a:rPr>
              <a:pPr/>
              <a:t>12/04/2021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09302D7-FCC6-4B26-A8B4-BEF425A0BED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9823316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AA18667-8925-4B93-8C48-28FFC67D1553}" type="datetimeFigureOut">
              <a:rPr lang="en-US" smtClean="0">
                <a:solidFill>
                  <a:prstClr val="black">
                    <a:tint val="75000"/>
                  </a:prstClr>
                </a:solidFill>
              </a:rPr>
              <a:pPr/>
              <a:t>12/04/2021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09302D7-FCC6-4B26-A8B4-BEF425A0BED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3871054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AA18667-8925-4B93-8C48-28FFC67D1553}" type="datetimeFigureOut">
              <a:rPr lang="en-US" smtClean="0">
                <a:solidFill>
                  <a:prstClr val="black">
                    <a:tint val="75000"/>
                  </a:prstClr>
                </a:solidFill>
              </a:rPr>
              <a:pPr/>
              <a:t>12/04/2021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09302D7-FCC6-4B26-A8B4-BEF425A0BED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7457538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301625" y="228600"/>
            <a:ext cx="8510588" cy="1325563"/>
          </a:xfrm>
        </p:spPr>
        <p:txBody>
          <a:bodyPr/>
          <a:lstStyle/>
          <a:p>
            <a:r>
              <a:rPr lang="en-US"/>
              <a:t>Click to edit Master title style</a:t>
            </a:r>
          </a:p>
        </p:txBody>
      </p:sp>
      <p:sp>
        <p:nvSpPr>
          <p:cNvPr id="3" name="Table Placeholder 2"/>
          <p:cNvSpPr>
            <a:spLocks noGrp="1"/>
          </p:cNvSpPr>
          <p:nvPr>
            <p:ph type="tbl" idx="1"/>
          </p:nvPr>
        </p:nvSpPr>
        <p:spPr>
          <a:xfrm>
            <a:off x="301625" y="1676400"/>
            <a:ext cx="8540750" cy="4422775"/>
          </a:xfrm>
        </p:spPr>
        <p:txBody>
          <a:bodyPr/>
          <a:lstStyle/>
          <a:p>
            <a:endParaRPr lang="en-US"/>
          </a:p>
        </p:txBody>
      </p:sp>
      <p:sp>
        <p:nvSpPr>
          <p:cNvPr id="4" name="Date Placeholder 3"/>
          <p:cNvSpPr>
            <a:spLocks noGrp="1"/>
          </p:cNvSpPr>
          <p:nvPr>
            <p:ph type="dt" sz="half" idx="10"/>
          </p:nvPr>
        </p:nvSpPr>
        <p:spPr>
          <a:xfrm>
            <a:off x="304800" y="6245225"/>
            <a:ext cx="2286000" cy="476250"/>
          </a:xfrm>
        </p:spPr>
        <p:txBody>
          <a:bodyPr/>
          <a:lstStyle>
            <a:lvl1pPr>
              <a:defRPr/>
            </a:lvl1pPr>
          </a:lstStyle>
          <a:p>
            <a:endParaRPr lang="en-US" altLang="en-US">
              <a:solidFill>
                <a:prstClr val="black">
                  <a:tint val="75000"/>
                </a:prstClr>
              </a:solidFill>
            </a:endParaRPr>
          </a:p>
        </p:txBody>
      </p:sp>
      <p:sp>
        <p:nvSpPr>
          <p:cNvPr id="5" name="Footer Placeholder 4"/>
          <p:cNvSpPr>
            <a:spLocks noGrp="1"/>
          </p:cNvSpPr>
          <p:nvPr>
            <p:ph type="ftr" sz="quarter" idx="11"/>
          </p:nvPr>
        </p:nvSpPr>
        <p:spPr>
          <a:xfrm>
            <a:off x="3124200" y="6245225"/>
            <a:ext cx="2895600" cy="476250"/>
          </a:xfrm>
        </p:spPr>
        <p:txBody>
          <a:bodyPr/>
          <a:lstStyle>
            <a:lvl1pPr>
              <a:defRPr/>
            </a:lvl1pPr>
          </a:lstStyle>
          <a:p>
            <a:endParaRPr lang="en-US" altLang="en-US">
              <a:solidFill>
                <a:prstClr val="black">
                  <a:tint val="75000"/>
                </a:prstClr>
              </a:solidFill>
            </a:endParaRPr>
          </a:p>
        </p:txBody>
      </p:sp>
      <p:sp>
        <p:nvSpPr>
          <p:cNvPr id="6" name="Slide Number Placeholder 5"/>
          <p:cNvSpPr>
            <a:spLocks noGrp="1"/>
          </p:cNvSpPr>
          <p:nvPr>
            <p:ph type="sldNum" sz="quarter" idx="12"/>
          </p:nvPr>
        </p:nvSpPr>
        <p:spPr>
          <a:xfrm>
            <a:off x="6553200" y="6245225"/>
            <a:ext cx="2286000" cy="476250"/>
          </a:xfrm>
        </p:spPr>
        <p:txBody>
          <a:bodyPr/>
          <a:lstStyle>
            <a:lvl1pPr>
              <a:defRPr/>
            </a:lvl1pPr>
          </a:lstStyle>
          <a:p>
            <a:fld id="{397B52DA-24A5-4FE3-82A3-3A46A1DBA9C1}" type="slidenum">
              <a:rPr lang="en-US" altLang="en-US">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140745307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12/04/2021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3244070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12/04/2021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3969261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12/04/2021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8796976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12/04/2021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9429995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12/04/2021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1338094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12/04/2021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7196313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983E1D4-7182-4F96-83BA-B2269FED8232}" type="datetimeFigureOut">
              <a:rPr lang="en-US" smtClean="0"/>
              <a:pPr/>
              <a:t>12/04/2021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A75CF3-459A-4B0B-B2F8-C8AEFC54380F}" type="slidenum">
              <a:rPr lang="en-US" smtClean="0"/>
              <a:pPr/>
              <a:t>‹#›</a:t>
            </a:fld>
            <a:endParaRPr lang="en-US"/>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12/04/2021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842230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12/04/2021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8696713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12/04/2021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3391685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12/04/2021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8869550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12/04/2021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5304717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983E1D4-7182-4F96-83BA-B2269FED8232}" type="datetimeFigureOut">
              <a:rPr lang="en-US" smtClean="0"/>
              <a:pPr/>
              <a:t>12/04/2021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9A75CF3-459A-4B0B-B2F8-C8AEFC54380F}" type="slidenum">
              <a:rPr lang="en-US" smtClean="0"/>
              <a:pPr/>
              <a:t>‹#›</a:t>
            </a:fld>
            <a:endParaRPr lang="en-US"/>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983E1D4-7182-4F96-83BA-B2269FED8232}" type="datetimeFigureOut">
              <a:rPr lang="en-US" smtClean="0"/>
              <a:pPr/>
              <a:t>12/04/2021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9A75CF3-459A-4B0B-B2F8-C8AEFC54380F}" type="slidenum">
              <a:rPr lang="en-US" smtClean="0"/>
              <a:pPr/>
              <a:t>‹#›</a:t>
            </a:fld>
            <a:endParaRPr lang="en-US"/>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983E1D4-7182-4F96-83BA-B2269FED8232}" type="datetimeFigureOut">
              <a:rPr lang="en-US" smtClean="0"/>
              <a:pPr/>
              <a:t>12/04/2021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9A75CF3-459A-4B0B-B2F8-C8AEFC54380F}" type="slidenum">
              <a:rPr lang="en-US" smtClean="0"/>
              <a:pPr/>
              <a:t>‹#›</a:t>
            </a:fld>
            <a:endParaRPr lang="en-US"/>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983E1D4-7182-4F96-83BA-B2269FED8232}" type="datetimeFigureOut">
              <a:rPr lang="en-US" smtClean="0"/>
              <a:pPr/>
              <a:t>12/04/2021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9A75CF3-459A-4B0B-B2F8-C8AEFC54380F}" type="slidenum">
              <a:rPr lang="en-US" smtClean="0"/>
              <a:pPr/>
              <a:t>‹#›</a:t>
            </a:fld>
            <a:endParaRPr lang="en-US"/>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983E1D4-7182-4F96-83BA-B2269FED8232}" type="datetimeFigureOut">
              <a:rPr lang="en-US" smtClean="0"/>
              <a:pPr/>
              <a:t>12/04/2021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9A75CF3-459A-4B0B-B2F8-C8AEFC54380F}" type="slidenum">
              <a:rPr lang="en-US" smtClean="0"/>
              <a:pPr/>
              <a:t>‹#›</a:t>
            </a:fld>
            <a:endParaRPr lang="en-US"/>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983E1D4-7182-4F96-83BA-B2269FED8232}" type="datetimeFigureOut">
              <a:rPr lang="en-US" smtClean="0"/>
              <a:pPr/>
              <a:t>12/04/2021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9A75CF3-459A-4B0B-B2F8-C8AEFC54380F}" type="slidenum">
              <a:rPr lang="en-US" smtClean="0"/>
              <a:pPr/>
              <a:t>‹#›</a:t>
            </a:fld>
            <a:endParaRPr lang="en-US"/>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983E1D4-7182-4F96-83BA-B2269FED8232}" type="datetimeFigureOut">
              <a:rPr lang="en-US" smtClean="0"/>
              <a:pPr/>
              <a:t>12/04/2021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9A75CF3-459A-4B0B-B2F8-C8AEFC54380F}"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alphaModFix amt="52000"/>
            <a:lum/>
          </a:blip>
          <a:srcRect/>
          <a:stretch>
            <a:fillRect r="-23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AA18667-8925-4B93-8C48-28FFC67D1553}" type="datetimeFigureOut">
              <a:rPr lang="en-US" smtClean="0">
                <a:solidFill>
                  <a:prstClr val="black">
                    <a:tint val="75000"/>
                  </a:prstClr>
                </a:solidFill>
              </a:rPr>
              <a:pPr/>
              <a:t>12/04/2021</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09302D7-FCC6-4B26-A8B4-BEF425A0BED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1700332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solidFill>
                  <a:prstClr val="black">
                    <a:tint val="75000"/>
                  </a:prstClr>
                </a:solidFill>
              </a:rPr>
              <a:pPr/>
              <a:t>12/04/2021</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71480850"/>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12.xml"/><Relationship Id="rId1" Type="http://schemas.openxmlformats.org/officeDocument/2006/relationships/themeOverride" Target="../theme/themeOverride5.xml"/></Relationships>
</file>

<file path=ppt/slides/_rels/slide1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12.xml"/><Relationship Id="rId1" Type="http://schemas.openxmlformats.org/officeDocument/2006/relationships/themeOverride" Target="../theme/themeOverride6.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13.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3.xml.rels><?xml version="1.0" encoding="UTF-8" standalone="yes"?>
<Relationships xmlns="http://schemas.openxmlformats.org/package/2006/relationships"><Relationship Id="rId8" Type="http://schemas.openxmlformats.org/officeDocument/2006/relationships/diagramLayout" Target="../diagrams/layout6.xml"/><Relationship Id="rId3" Type="http://schemas.openxmlformats.org/officeDocument/2006/relationships/diagramLayout" Target="../diagrams/layout5.xml"/><Relationship Id="rId7" Type="http://schemas.openxmlformats.org/officeDocument/2006/relationships/diagramData" Target="../diagrams/data6.xml"/><Relationship Id="rId2" Type="http://schemas.openxmlformats.org/officeDocument/2006/relationships/diagramData" Target="../diagrams/data5.xml"/><Relationship Id="rId1" Type="http://schemas.openxmlformats.org/officeDocument/2006/relationships/slideLayout" Target="../slideLayouts/slideLayout13.xml"/><Relationship Id="rId6" Type="http://schemas.microsoft.com/office/2007/relationships/diagramDrawing" Target="../diagrams/drawing5.xml"/><Relationship Id="rId11" Type="http://schemas.microsoft.com/office/2007/relationships/diagramDrawing" Target="../diagrams/drawing6.xml"/><Relationship Id="rId5" Type="http://schemas.openxmlformats.org/officeDocument/2006/relationships/diagramColors" Target="../diagrams/colors5.xml"/><Relationship Id="rId10" Type="http://schemas.openxmlformats.org/officeDocument/2006/relationships/diagramColors" Target="../diagrams/colors6.xml"/><Relationship Id="rId4" Type="http://schemas.openxmlformats.org/officeDocument/2006/relationships/diagramQuickStyle" Target="../diagrams/quickStyle5.xml"/><Relationship Id="rId9" Type="http://schemas.openxmlformats.org/officeDocument/2006/relationships/diagramQuickStyle" Target="../diagrams/quickStyle6.xml"/></Relationships>
</file>

<file path=ppt/slides/_rels/slide1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13.xml"/><Relationship Id="rId1" Type="http://schemas.openxmlformats.org/officeDocument/2006/relationships/themeOverride" Target="../theme/themeOverride7.xml"/></Relationships>
</file>

<file path=ppt/slides/_rels/slide1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13.xml"/><Relationship Id="rId1" Type="http://schemas.openxmlformats.org/officeDocument/2006/relationships/themeOverride" Target="../theme/themeOverride8.xml"/></Relationships>
</file>

<file path=ppt/slides/_rels/slide16.xml.rels><?xml version="1.0" encoding="UTF-8" standalone="yes"?>
<Relationships xmlns="http://schemas.openxmlformats.org/package/2006/relationships"><Relationship Id="rId3" Type="http://schemas.microsoft.com/office/2007/relationships/media" Target="../media/media2.mp4"/><Relationship Id="rId2" Type="http://schemas.openxmlformats.org/officeDocument/2006/relationships/video" Target="NULL" TargetMode="External"/><Relationship Id="rId1" Type="http://schemas.openxmlformats.org/officeDocument/2006/relationships/themeOverride" Target="../theme/themeOverride9.xml"/><Relationship Id="rId6" Type="http://schemas.openxmlformats.org/officeDocument/2006/relationships/image" Target="../media/image13.png"/><Relationship Id="rId5" Type="http://schemas.openxmlformats.org/officeDocument/2006/relationships/image" Target="../media/image1.jpeg"/><Relationship Id="rId4"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1.jpeg"/><Relationship Id="rId7" Type="http://schemas.openxmlformats.org/officeDocument/2006/relationships/image" Target="../media/image17.jpeg"/><Relationship Id="rId2" Type="http://schemas.openxmlformats.org/officeDocument/2006/relationships/slideLayout" Target="../slideLayouts/slideLayout13.xml"/><Relationship Id="rId1" Type="http://schemas.openxmlformats.org/officeDocument/2006/relationships/themeOverride" Target="../theme/themeOverride10.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_rels/slide18.xml.rels><?xml version="1.0" encoding="UTF-8" standalone="yes"?>
<Relationships xmlns="http://schemas.openxmlformats.org/package/2006/relationships"><Relationship Id="rId8" Type="http://schemas.microsoft.com/office/2007/relationships/diagramDrawing" Target="../diagrams/drawing7.xml"/><Relationship Id="rId13" Type="http://schemas.microsoft.com/office/2007/relationships/diagramDrawing" Target="../diagrams/drawing8.xml"/><Relationship Id="rId3" Type="http://schemas.openxmlformats.org/officeDocument/2006/relationships/image" Target="../media/image1.jpeg"/><Relationship Id="rId7" Type="http://schemas.openxmlformats.org/officeDocument/2006/relationships/diagramColors" Target="../diagrams/colors7.xml"/><Relationship Id="rId12" Type="http://schemas.openxmlformats.org/officeDocument/2006/relationships/diagramColors" Target="../diagrams/colors8.xml"/><Relationship Id="rId2" Type="http://schemas.openxmlformats.org/officeDocument/2006/relationships/slideLayout" Target="../slideLayouts/slideLayout13.xml"/><Relationship Id="rId1" Type="http://schemas.openxmlformats.org/officeDocument/2006/relationships/themeOverride" Target="../theme/themeOverride11.xml"/><Relationship Id="rId6" Type="http://schemas.openxmlformats.org/officeDocument/2006/relationships/diagramQuickStyle" Target="../diagrams/quickStyle7.xml"/><Relationship Id="rId11" Type="http://schemas.openxmlformats.org/officeDocument/2006/relationships/diagramQuickStyle" Target="../diagrams/quickStyle8.xml"/><Relationship Id="rId5" Type="http://schemas.openxmlformats.org/officeDocument/2006/relationships/diagramLayout" Target="../diagrams/layout7.xml"/><Relationship Id="rId10" Type="http://schemas.openxmlformats.org/officeDocument/2006/relationships/diagramLayout" Target="../diagrams/layout8.xml"/><Relationship Id="rId4" Type="http://schemas.openxmlformats.org/officeDocument/2006/relationships/diagramData" Target="../diagrams/data7.xml"/><Relationship Id="rId9" Type="http://schemas.openxmlformats.org/officeDocument/2006/relationships/diagramData" Target="../diagrams/data8.xml"/></Relationships>
</file>

<file path=ppt/slides/_rels/slide19.xml.rels><?xml version="1.0" encoding="UTF-8" standalone="yes"?>
<Relationships xmlns="http://schemas.openxmlformats.org/package/2006/relationships"><Relationship Id="rId8" Type="http://schemas.openxmlformats.org/officeDocument/2006/relationships/diagramLayout" Target="../diagrams/layout10.xml"/><Relationship Id="rId3" Type="http://schemas.openxmlformats.org/officeDocument/2006/relationships/diagramLayout" Target="../diagrams/layout9.xml"/><Relationship Id="rId7" Type="http://schemas.openxmlformats.org/officeDocument/2006/relationships/diagramData" Target="../diagrams/data10.xml"/><Relationship Id="rId2" Type="http://schemas.openxmlformats.org/officeDocument/2006/relationships/diagramData" Target="../diagrams/data9.xml"/><Relationship Id="rId1" Type="http://schemas.openxmlformats.org/officeDocument/2006/relationships/slideLayout" Target="../slideLayouts/slideLayout13.xml"/><Relationship Id="rId6" Type="http://schemas.microsoft.com/office/2007/relationships/diagramDrawing" Target="../diagrams/drawing9.xml"/><Relationship Id="rId11" Type="http://schemas.microsoft.com/office/2007/relationships/diagramDrawing" Target="../diagrams/drawing10.xml"/><Relationship Id="rId5" Type="http://schemas.openxmlformats.org/officeDocument/2006/relationships/diagramColors" Target="../diagrams/colors9.xml"/><Relationship Id="rId10" Type="http://schemas.openxmlformats.org/officeDocument/2006/relationships/diagramColors" Target="../diagrams/colors10.xml"/><Relationship Id="rId4" Type="http://schemas.openxmlformats.org/officeDocument/2006/relationships/diagramQuickStyle" Target="../diagrams/quickStyle9.xml"/><Relationship Id="rId9" Type="http://schemas.openxmlformats.org/officeDocument/2006/relationships/diagramQuickStyle" Target="../diagrams/quickStyle10.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4.jp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13.xml"/><Relationship Id="rId1" Type="http://schemas.openxmlformats.org/officeDocument/2006/relationships/themeOverride" Target="../theme/themeOverride12.xml"/></Relationships>
</file>

<file path=ppt/slides/_rels/slide2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13.xml"/><Relationship Id="rId1" Type="http://schemas.openxmlformats.org/officeDocument/2006/relationships/themeOverride" Target="../theme/themeOverride13.xml"/></Relationships>
</file>

<file path=ppt/slides/_rels/slide22.xml.rels><?xml version="1.0" encoding="UTF-8" standalone="yes"?>
<Relationships xmlns="http://schemas.openxmlformats.org/package/2006/relationships"><Relationship Id="rId8" Type="http://schemas.microsoft.com/office/2007/relationships/diagramDrawing" Target="../diagrams/drawing11.xml"/><Relationship Id="rId13" Type="http://schemas.microsoft.com/office/2007/relationships/diagramDrawing" Target="../diagrams/drawing12.xml"/><Relationship Id="rId3" Type="http://schemas.openxmlformats.org/officeDocument/2006/relationships/image" Target="../media/image1.jpeg"/><Relationship Id="rId7" Type="http://schemas.openxmlformats.org/officeDocument/2006/relationships/diagramColors" Target="../diagrams/colors11.xml"/><Relationship Id="rId12" Type="http://schemas.openxmlformats.org/officeDocument/2006/relationships/diagramColors" Target="../diagrams/colors12.xml"/><Relationship Id="rId2" Type="http://schemas.openxmlformats.org/officeDocument/2006/relationships/slideLayout" Target="../slideLayouts/slideLayout13.xml"/><Relationship Id="rId1" Type="http://schemas.openxmlformats.org/officeDocument/2006/relationships/themeOverride" Target="../theme/themeOverride14.xml"/><Relationship Id="rId6" Type="http://schemas.openxmlformats.org/officeDocument/2006/relationships/diagramQuickStyle" Target="../diagrams/quickStyle11.xml"/><Relationship Id="rId11" Type="http://schemas.openxmlformats.org/officeDocument/2006/relationships/diagramQuickStyle" Target="../diagrams/quickStyle12.xml"/><Relationship Id="rId5" Type="http://schemas.openxmlformats.org/officeDocument/2006/relationships/diagramLayout" Target="../diagrams/layout11.xml"/><Relationship Id="rId10" Type="http://schemas.openxmlformats.org/officeDocument/2006/relationships/diagramLayout" Target="../diagrams/layout12.xml"/><Relationship Id="rId4" Type="http://schemas.openxmlformats.org/officeDocument/2006/relationships/diagramData" Target="../diagrams/data11.xml"/><Relationship Id="rId9" Type="http://schemas.openxmlformats.org/officeDocument/2006/relationships/diagramData" Target="../diagrams/data12.xml"/></Relationships>
</file>

<file path=ppt/slides/_rels/slide2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8" Type="http://schemas.openxmlformats.org/officeDocument/2006/relationships/diagramLayout" Target="../diagrams/layout14.xml"/><Relationship Id="rId3" Type="http://schemas.openxmlformats.org/officeDocument/2006/relationships/diagramLayout" Target="../diagrams/layout13.xml"/><Relationship Id="rId7" Type="http://schemas.openxmlformats.org/officeDocument/2006/relationships/diagramData" Target="../diagrams/data14.xml"/><Relationship Id="rId2" Type="http://schemas.openxmlformats.org/officeDocument/2006/relationships/diagramData" Target="../diagrams/data13.xml"/><Relationship Id="rId1" Type="http://schemas.openxmlformats.org/officeDocument/2006/relationships/slideLayout" Target="../slideLayouts/slideLayout13.xml"/><Relationship Id="rId6" Type="http://schemas.microsoft.com/office/2007/relationships/diagramDrawing" Target="../diagrams/drawing13.xml"/><Relationship Id="rId11" Type="http://schemas.microsoft.com/office/2007/relationships/diagramDrawing" Target="../diagrams/drawing14.xml"/><Relationship Id="rId5" Type="http://schemas.openxmlformats.org/officeDocument/2006/relationships/diagramColors" Target="../diagrams/colors13.xml"/><Relationship Id="rId10" Type="http://schemas.openxmlformats.org/officeDocument/2006/relationships/diagramColors" Target="../diagrams/colors14.xml"/><Relationship Id="rId4" Type="http://schemas.openxmlformats.org/officeDocument/2006/relationships/diagramQuickStyle" Target="../diagrams/quickStyle13.xml"/><Relationship Id="rId9" Type="http://schemas.openxmlformats.org/officeDocument/2006/relationships/diagramQuickStyle" Target="../diagrams/quickStyle14.xml"/></Relationships>
</file>

<file path=ppt/slides/_rels/slide29.xml.rels><?xml version="1.0" encoding="UTF-8" standalone="yes"?>
<Relationships xmlns="http://schemas.openxmlformats.org/package/2006/relationships"><Relationship Id="rId8" Type="http://schemas.openxmlformats.org/officeDocument/2006/relationships/diagramLayout" Target="../diagrams/layout16.xml"/><Relationship Id="rId3" Type="http://schemas.openxmlformats.org/officeDocument/2006/relationships/diagramLayout" Target="../diagrams/layout15.xml"/><Relationship Id="rId7" Type="http://schemas.openxmlformats.org/officeDocument/2006/relationships/diagramData" Target="../diagrams/data16.xml"/><Relationship Id="rId2" Type="http://schemas.openxmlformats.org/officeDocument/2006/relationships/diagramData" Target="../diagrams/data15.xml"/><Relationship Id="rId1" Type="http://schemas.openxmlformats.org/officeDocument/2006/relationships/slideLayout" Target="../slideLayouts/slideLayout13.xml"/><Relationship Id="rId6" Type="http://schemas.microsoft.com/office/2007/relationships/diagramDrawing" Target="../diagrams/drawing15.xml"/><Relationship Id="rId11" Type="http://schemas.microsoft.com/office/2007/relationships/diagramDrawing" Target="../diagrams/drawing16.xml"/><Relationship Id="rId5" Type="http://schemas.openxmlformats.org/officeDocument/2006/relationships/diagramColors" Target="../diagrams/colors15.xml"/><Relationship Id="rId10" Type="http://schemas.openxmlformats.org/officeDocument/2006/relationships/diagramColors" Target="../diagrams/colors16.xml"/><Relationship Id="rId4" Type="http://schemas.openxmlformats.org/officeDocument/2006/relationships/diagramQuickStyle" Target="../diagrams/quickStyle15.xml"/><Relationship Id="rId9" Type="http://schemas.openxmlformats.org/officeDocument/2006/relationships/diagramQuickStyle" Target="../diagrams/quickStyle16.xml"/></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 Target="slide5.xml"/><Relationship Id="rId7" Type="http://schemas.openxmlformats.org/officeDocument/2006/relationships/slide" Target="slide4.xml"/><Relationship Id="rId2" Type="http://schemas.openxmlformats.org/officeDocument/2006/relationships/image" Target="../media/image5.png"/><Relationship Id="rId1" Type="http://schemas.openxmlformats.org/officeDocument/2006/relationships/slideLayout" Target="../slideLayouts/slideLayout24.xml"/><Relationship Id="rId6" Type="http://schemas.openxmlformats.org/officeDocument/2006/relationships/image" Target="../media/image7.png"/><Relationship Id="rId5" Type="http://schemas.openxmlformats.org/officeDocument/2006/relationships/slide" Target="slide6.xml"/><Relationship Id="rId4" Type="http://schemas.openxmlformats.org/officeDocument/2006/relationships/image" Target="../media/image6.png"/><Relationship Id="rId9" Type="http://schemas.openxmlformats.org/officeDocument/2006/relationships/slide" Target="slide7.xml"/></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13.xml"/><Relationship Id="rId1" Type="http://schemas.openxmlformats.org/officeDocument/2006/relationships/themeOverride" Target="../theme/themeOverride1.xml"/><Relationship Id="rId5" Type="http://schemas.openxmlformats.org/officeDocument/2006/relationships/slide" Target="slide3.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13.xml"/><Relationship Id="rId1" Type="http://schemas.openxmlformats.org/officeDocument/2006/relationships/themeOverride" Target="../theme/themeOverride2.xml"/><Relationship Id="rId5" Type="http://schemas.openxmlformats.org/officeDocument/2006/relationships/slide" Target="slide3.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13.xml"/><Relationship Id="rId1" Type="http://schemas.openxmlformats.org/officeDocument/2006/relationships/themeOverride" Target="../theme/themeOverride3.xml"/><Relationship Id="rId5" Type="http://schemas.openxmlformats.org/officeDocument/2006/relationships/slide" Target="slide3.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jpe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8" Type="http://schemas.openxmlformats.org/officeDocument/2006/relationships/diagramLayout" Target="../diagrams/layout3.xml"/><Relationship Id="rId3" Type="http://schemas.openxmlformats.org/officeDocument/2006/relationships/diagramLayout" Target="../diagrams/layout2.xml"/><Relationship Id="rId7" Type="http://schemas.openxmlformats.org/officeDocument/2006/relationships/diagramData" Target="../diagrams/data3.xml"/><Relationship Id="rId2" Type="http://schemas.openxmlformats.org/officeDocument/2006/relationships/diagramData" Target="../diagrams/data2.xml"/><Relationship Id="rId1" Type="http://schemas.openxmlformats.org/officeDocument/2006/relationships/slideLayout" Target="../slideLayouts/slideLayout13.xml"/><Relationship Id="rId6" Type="http://schemas.microsoft.com/office/2007/relationships/diagramDrawing" Target="../diagrams/drawing2.xml"/><Relationship Id="rId11" Type="http://schemas.microsoft.com/office/2007/relationships/diagramDrawing" Target="../diagrams/drawing3.xml"/><Relationship Id="rId5" Type="http://schemas.openxmlformats.org/officeDocument/2006/relationships/diagramColors" Target="../diagrams/colors2.xml"/><Relationship Id="rId10" Type="http://schemas.openxmlformats.org/officeDocument/2006/relationships/diagramColors" Target="../diagrams/colors3.xml"/><Relationship Id="rId4" Type="http://schemas.openxmlformats.org/officeDocument/2006/relationships/diagramQuickStyle" Target="../diagrams/quickStyle2.xml"/><Relationship Id="rId9" Type="http://schemas.openxmlformats.org/officeDocument/2006/relationships/diagramQuickStyle" Target="../diagrams/quickStyle3.xml"/></Relationships>
</file>

<file path=ppt/slides/_rels/slide9.xml.rels><?xml version="1.0" encoding="UTF-8" standalone="yes"?>
<Relationships xmlns="http://schemas.openxmlformats.org/package/2006/relationships"><Relationship Id="rId8" Type="http://schemas.openxmlformats.org/officeDocument/2006/relationships/image" Target="../media/image11.jpeg"/><Relationship Id="rId3" Type="http://schemas.microsoft.com/office/2007/relationships/media" Target="../media/media1.mp4"/><Relationship Id="rId7" Type="http://schemas.openxmlformats.org/officeDocument/2006/relationships/image" Target="../media/image10.jpeg"/><Relationship Id="rId2" Type="http://schemas.openxmlformats.org/officeDocument/2006/relationships/video" Target="NULL" TargetMode="External"/><Relationship Id="rId1" Type="http://schemas.openxmlformats.org/officeDocument/2006/relationships/themeOverride" Target="../theme/themeOverride4.xml"/><Relationship Id="rId6" Type="http://schemas.openxmlformats.org/officeDocument/2006/relationships/image" Target="../media/image1.jpeg"/><Relationship Id="rId5" Type="http://schemas.openxmlformats.org/officeDocument/2006/relationships/notesSlide" Target="../notesSlides/notesSlide1.xml"/><Relationship Id="rId4" Type="http://schemas.openxmlformats.org/officeDocument/2006/relationships/slideLayout" Target="../slideLayouts/slideLayout12.xml"/><Relationship Id="rId9"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120" y="0"/>
            <a:ext cx="9205119" cy="7010400"/>
          </a:xfrm>
          <a:prstGeom prst="rect">
            <a:avLst/>
          </a:prstGeom>
        </p:spPr>
      </p:pic>
      <p:pic>
        <p:nvPicPr>
          <p:cNvPr id="2061" name="Picture 1038" descr="pHAO HOA"/>
          <p:cNvPicPr>
            <a:picLocks noGrp="1" noChangeAspect="1" noChangeArrowheads="1" noCrop="1"/>
          </p:cNvPicPr>
          <p:nvPr>
            <p:ph type="ctrTitle"/>
          </p:nvPr>
        </p:nvPicPr>
        <p:blipFill>
          <a:blip r:embed="rId3"/>
          <a:srcRect/>
          <a:stretch>
            <a:fillRect/>
          </a:stretch>
        </p:blipFill>
        <p:spPr>
          <a:xfrm>
            <a:off x="6705600" y="990600"/>
            <a:ext cx="885825" cy="876300"/>
          </a:xfrm>
          <a:noFill/>
        </p:spPr>
      </p:pic>
      <p:sp>
        <p:nvSpPr>
          <p:cNvPr id="2063" name="WordArt 1040"/>
          <p:cNvSpPr>
            <a:spLocks noChangeArrowheads="1" noChangeShapeType="1" noTextEdit="1"/>
          </p:cNvSpPr>
          <p:nvPr/>
        </p:nvSpPr>
        <p:spPr bwMode="auto">
          <a:xfrm>
            <a:off x="1321812" y="2667000"/>
            <a:ext cx="6400800" cy="1265237"/>
          </a:xfrm>
          <a:prstGeom prst="rect">
            <a:avLst/>
          </a:prstGeom>
        </p:spPr>
        <p:txBody>
          <a:bodyPr wrap="none" fromWordArt="1">
            <a:prstTxWarp prst="textPlain">
              <a:avLst>
                <a:gd name="adj" fmla="val 48330"/>
              </a:avLst>
            </a:prstTxWarp>
          </a:bodyPr>
          <a:lstStyle/>
          <a:p>
            <a:pPr algn="ctr"/>
            <a:r>
              <a:rPr lang="en-US" sz="3600" b="1" kern="10"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a:cs typeface="Times New Roman"/>
              </a:rPr>
              <a:t>PHÂN MÔN: LUYỆN TỪ VÀ CÂU</a:t>
            </a:r>
          </a:p>
          <a:p>
            <a:pPr algn="ctr"/>
            <a:r>
              <a:rPr lang="en-US" sz="3600" b="1" kern="10"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a:cs typeface="Times New Roman"/>
              </a:rPr>
              <a:t>LỚP 3 – TUẦN 30</a:t>
            </a:r>
            <a:endParaRPr lang="en-US" sz="3600" b="1" kern="10"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a:cs typeface="Times New Roman"/>
            </a:endParaRPr>
          </a:p>
        </p:txBody>
      </p:sp>
      <p:sp>
        <p:nvSpPr>
          <p:cNvPr id="2066" name="WordArt 1044"/>
          <p:cNvSpPr>
            <a:spLocks noChangeArrowheads="1" noChangeShapeType="1" noTextEdit="1"/>
          </p:cNvSpPr>
          <p:nvPr/>
        </p:nvSpPr>
        <p:spPr bwMode="auto">
          <a:xfrm>
            <a:off x="1814513" y="1606814"/>
            <a:ext cx="5029200" cy="1295400"/>
          </a:xfrm>
          <a:prstGeom prst="rect">
            <a:avLst/>
          </a:prstGeom>
        </p:spPr>
        <p:txBody>
          <a:bodyPr wrap="none" fromWordArt="1">
            <a:prstTxWarp prst="textPlain">
              <a:avLst>
                <a:gd name="adj" fmla="val 49055"/>
              </a:avLst>
            </a:prstTxWarp>
          </a:bodyPr>
          <a:lstStyle/>
          <a:p>
            <a:pPr algn="ctr"/>
            <a:endParaRPr lang="en-US" sz="3600"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a:cs typeface="Times New Roman"/>
            </a:endParaRPr>
          </a:p>
        </p:txBody>
      </p:sp>
      <p:sp>
        <p:nvSpPr>
          <p:cNvPr id="2067" name="WordArt 1045"/>
          <p:cNvSpPr>
            <a:spLocks noChangeArrowheads="1" noChangeShapeType="1" noTextEdit="1"/>
          </p:cNvSpPr>
          <p:nvPr/>
        </p:nvSpPr>
        <p:spPr bwMode="auto">
          <a:xfrm>
            <a:off x="1321812" y="602939"/>
            <a:ext cx="4114800" cy="1295400"/>
          </a:xfrm>
          <a:prstGeom prst="rect">
            <a:avLst/>
          </a:prstGeom>
        </p:spPr>
        <p:txBody>
          <a:bodyPr wrap="none" fromWordArt="1">
            <a:prstTxWarp prst="textPlain">
              <a:avLst>
                <a:gd name="adj" fmla="val 52309"/>
              </a:avLst>
            </a:prstTxWarp>
          </a:bodyPr>
          <a:lstStyle/>
          <a:p>
            <a:pPr algn="ctr"/>
            <a:endParaRPr lang="en-US" sz="3600"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blurRad="38100" dist="38100" dir="2700000" algn="tl">
                  <a:srgbClr val="000000">
                    <a:alpha val="43137"/>
                  </a:srgbClr>
                </a:outerShdw>
              </a:effectLst>
              <a:latin typeface="Times New Roman"/>
              <a:cs typeface="Times New Roman"/>
            </a:endParaRPr>
          </a:p>
        </p:txBody>
      </p:sp>
      <p:sp>
        <p:nvSpPr>
          <p:cNvPr id="8" name="TextBox 7"/>
          <p:cNvSpPr txBox="1"/>
          <p:nvPr/>
        </p:nvSpPr>
        <p:spPr>
          <a:xfrm>
            <a:off x="1143000" y="1589881"/>
            <a:ext cx="7040961" cy="1534319"/>
          </a:xfrm>
          <a:prstGeom prst="rect">
            <a:avLst/>
          </a:prstGeom>
          <a:noFill/>
        </p:spPr>
        <p:txBody>
          <a:bodyPr wrap="square" rtlCol="0">
            <a:prstTxWarp prst="textArchUp">
              <a:avLst/>
            </a:prstTxWarp>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3200" b="1" dirty="0" err="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Chào</a:t>
            </a:r>
            <a:r>
              <a:rPr lang="en-US" sz="32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r>
              <a:rPr lang="en-US" sz="3200" b="1" dirty="0" err="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mừng</a:t>
            </a:r>
            <a:r>
              <a:rPr lang="en-US" sz="32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r>
              <a:rPr lang="en-US" sz="3200" b="1" dirty="0" err="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các</a:t>
            </a:r>
            <a:r>
              <a:rPr lang="en-US" sz="32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r>
              <a:rPr lang="en-US" sz="3200" b="1" dirty="0" err="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em</a:t>
            </a:r>
            <a:r>
              <a:rPr lang="en-US" sz="32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r>
              <a:rPr lang="en-US" sz="3200" b="1" dirty="0" err="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đến</a:t>
            </a:r>
            <a:r>
              <a:rPr lang="en-US" sz="32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r>
              <a:rPr lang="en-US" sz="3200" b="1" dirty="0" err="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với</a:t>
            </a:r>
            <a:r>
              <a:rPr lang="en-US" sz="32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r>
              <a:rPr lang="en-US" sz="3200" b="1" dirty="0" err="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bài</a:t>
            </a:r>
            <a:r>
              <a:rPr lang="en-US" sz="32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r>
              <a:rPr lang="en-US" sz="3200" b="1" dirty="0" err="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giảng</a:t>
            </a:r>
            <a:r>
              <a:rPr lang="en-US" sz="32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endParaRPr lang="en-US" sz="32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2000"/>
            <a:lum/>
          </a:blip>
          <a:srcRect/>
          <a:stretch>
            <a:fillRect r="-23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6933" y="738777"/>
            <a:ext cx="8898467" cy="4191000"/>
          </a:xfrm>
        </p:spPr>
        <p:txBody>
          <a:bodyPr>
            <a:noAutofit/>
          </a:bodyPr>
          <a:lstStyle/>
          <a:p>
            <a:pPr marL="514350" indent="-514350" algn="l">
              <a:buAutoNum type="arabicPeriod"/>
            </a:pPr>
            <a:r>
              <a:rPr lang="en-US" sz="2800" b="1" dirty="0" err="1" smtClean="0">
                <a:latin typeface="Times New Roman" pitchFamily="18" charset="0"/>
                <a:cs typeface="Times New Roman" pitchFamily="18" charset="0"/>
              </a:rPr>
              <a:t>Tìm</a:t>
            </a:r>
            <a:r>
              <a:rPr lang="en-US" sz="2800" b="1" dirty="0" smtClean="0">
                <a:latin typeface="Times New Roman" pitchFamily="18" charset="0"/>
                <a:cs typeface="Times New Roman" pitchFamily="18" charset="0"/>
              </a:rPr>
              <a:t> </a:t>
            </a:r>
            <a:r>
              <a:rPr lang="en-US" sz="2800" b="1" dirty="0" err="1">
                <a:latin typeface="Times New Roman" pitchFamily="18" charset="0"/>
                <a:cs typeface="Times New Roman" pitchFamily="18" charset="0"/>
              </a:rPr>
              <a:t>bộ</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phận</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câu</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trả</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lời</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cho</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câu</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hỏi</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Bằng</a:t>
            </a:r>
            <a:r>
              <a:rPr lang="en-US" sz="2800" b="1" dirty="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gì</a:t>
            </a:r>
            <a:r>
              <a:rPr lang="en-US" sz="2800" b="1" dirty="0">
                <a:latin typeface="Times New Roman" pitchFamily="18" charset="0"/>
                <a:cs typeface="Times New Roman" pitchFamily="18" charset="0"/>
              </a:rPr>
              <a:t> </a:t>
            </a:r>
            <a:r>
              <a:rPr lang="en-US" sz="2800" b="1" dirty="0" smtClean="0">
                <a:latin typeface="Times New Roman" pitchFamily="18" charset="0"/>
                <a:cs typeface="Times New Roman" pitchFamily="18" charset="0"/>
              </a:rPr>
              <a:t>?”:</a:t>
            </a:r>
            <a:r>
              <a:rPr lang="en-US" sz="2800" b="1" dirty="0">
                <a:latin typeface="Times New Roman" pitchFamily="18" charset="0"/>
                <a:cs typeface="Times New Roman" pitchFamily="18" charset="0"/>
              </a:rPr>
              <a:t/>
            </a:r>
            <a:br>
              <a:rPr lang="en-US" sz="2800" b="1" dirty="0">
                <a:latin typeface="Times New Roman" pitchFamily="18" charset="0"/>
                <a:cs typeface="Times New Roman" pitchFamily="18" charset="0"/>
              </a:rPr>
            </a:br>
            <a:r>
              <a:rPr lang="en-US" sz="3200" b="1" dirty="0" smtClean="0">
                <a:latin typeface="Times New Roman" pitchFamily="18" charset="0"/>
                <a:cs typeface="Times New Roman" pitchFamily="18" charset="0"/>
              </a:rPr>
              <a:t> </a:t>
            </a:r>
            <a:r>
              <a:rPr lang="en-US" sz="3200" dirty="0" smtClean="0">
                <a:latin typeface="Times New Roman" pitchFamily="18" charset="0"/>
                <a:cs typeface="Times New Roman" pitchFamily="18" charset="0"/>
              </a:rPr>
              <a:t>a</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Voi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uống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nước</a:t>
            </a:r>
            <a:r>
              <a:rPr lang="en-US" sz="3200" dirty="0">
                <a:latin typeface="Times New Roman" pitchFamily="18" charset="0"/>
                <a:cs typeface="Times New Roman" pitchFamily="18" charset="0"/>
              </a:rPr>
              <a:t> </a:t>
            </a:r>
            <a:r>
              <a:rPr lang="en-US" sz="3200" dirty="0" err="1">
                <a:solidFill>
                  <a:srgbClr val="9900CC"/>
                </a:solidFill>
                <a:latin typeface="Times New Roman" pitchFamily="18" charset="0"/>
                <a:cs typeface="Times New Roman" pitchFamily="18" charset="0"/>
              </a:rPr>
              <a:t>bằng</a:t>
            </a:r>
            <a:r>
              <a:rPr lang="en-US" sz="3200" dirty="0">
                <a:solidFill>
                  <a:srgbClr val="9900CC"/>
                </a:solidFill>
                <a:latin typeface="Times New Roman" pitchFamily="18" charset="0"/>
                <a:cs typeface="Times New Roman" pitchFamily="18" charset="0"/>
              </a:rPr>
              <a:t> </a:t>
            </a:r>
            <a:r>
              <a:rPr lang="en-US" sz="3200" dirty="0" err="1" smtClean="0">
                <a:solidFill>
                  <a:srgbClr val="9900CC"/>
                </a:solidFill>
                <a:latin typeface="Times New Roman" pitchFamily="18" charset="0"/>
                <a:cs typeface="Times New Roman" pitchFamily="18" charset="0"/>
              </a:rPr>
              <a:t>vòi</a:t>
            </a:r>
            <a:r>
              <a:rPr lang="en-US" sz="3200" dirty="0" smtClean="0">
                <a:latin typeface="Times New Roman" pitchFamily="18" charset="0"/>
                <a:cs typeface="Times New Roman" pitchFamily="18" charset="0"/>
              </a:rPr>
              <a:t>.</a:t>
            </a:r>
            <a:br>
              <a:rPr lang="en-US" sz="3200" dirty="0" smtClean="0">
                <a:latin typeface="Times New Roman" pitchFamily="18" charset="0"/>
                <a:cs typeface="Times New Roman" pitchFamily="18" charset="0"/>
              </a:rPr>
            </a:br>
            <a:r>
              <a:rPr lang="en-US" sz="3200" dirty="0" smtClean="0">
                <a:latin typeface="Times New Roman" pitchFamily="18" charset="0"/>
                <a:cs typeface="Times New Roman" pitchFamily="18" charset="0"/>
              </a:rPr>
              <a:t/>
            </a:r>
            <a:br>
              <a:rPr lang="en-US" sz="3200" dirty="0" smtClean="0">
                <a:latin typeface="Times New Roman" pitchFamily="18" charset="0"/>
                <a:cs typeface="Times New Roman" pitchFamily="18" charset="0"/>
              </a:rPr>
            </a:br>
            <a:r>
              <a:rPr lang="en-US" sz="3200" dirty="0" smtClean="0">
                <a:latin typeface="Times New Roman" pitchFamily="18" charset="0"/>
                <a:cs typeface="Times New Roman" pitchFamily="18" charset="0"/>
              </a:rPr>
              <a:t> b</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Chiếc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đèn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ông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sao</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của</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bé</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được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làm</a:t>
            </a:r>
            <a:r>
              <a:rPr lang="en-US" sz="3200" dirty="0">
                <a:latin typeface="Times New Roman" pitchFamily="18" charset="0"/>
                <a:cs typeface="Times New Roman" pitchFamily="18" charset="0"/>
              </a:rPr>
              <a:t> </a:t>
            </a:r>
            <a:r>
              <a:rPr lang="en-US" sz="3200" dirty="0" err="1">
                <a:solidFill>
                  <a:srgbClr val="9900CC"/>
                </a:solidFill>
                <a:latin typeface="Times New Roman" pitchFamily="18" charset="0"/>
                <a:cs typeface="Times New Roman" pitchFamily="18" charset="0"/>
              </a:rPr>
              <a:t>bằng</a:t>
            </a:r>
            <a:r>
              <a:rPr lang="en-US" sz="3200" dirty="0">
                <a:solidFill>
                  <a:srgbClr val="9900CC"/>
                </a:solidFill>
                <a:latin typeface="Times New Roman" pitchFamily="18" charset="0"/>
                <a:cs typeface="Times New Roman" pitchFamily="18" charset="0"/>
              </a:rPr>
              <a:t> nan </a:t>
            </a:r>
            <a:r>
              <a:rPr lang="en-US" sz="3200" dirty="0" err="1">
                <a:solidFill>
                  <a:srgbClr val="9900CC"/>
                </a:solidFill>
                <a:latin typeface="Times New Roman" pitchFamily="18" charset="0"/>
                <a:cs typeface="Times New Roman" pitchFamily="18" charset="0"/>
              </a:rPr>
              <a:t>tre</a:t>
            </a:r>
            <a:r>
              <a:rPr lang="en-US" sz="3200" dirty="0">
                <a:solidFill>
                  <a:srgbClr val="9900CC"/>
                </a:solidFill>
                <a:latin typeface="Times New Roman" pitchFamily="18" charset="0"/>
                <a:cs typeface="Times New Roman" pitchFamily="18" charset="0"/>
              </a:rPr>
              <a:t> </a:t>
            </a:r>
            <a:r>
              <a:rPr lang="en-US" sz="3200" dirty="0" err="1">
                <a:solidFill>
                  <a:srgbClr val="9900CC"/>
                </a:solidFill>
                <a:latin typeface="Times New Roman" pitchFamily="18" charset="0"/>
                <a:cs typeface="Times New Roman" pitchFamily="18" charset="0"/>
              </a:rPr>
              <a:t>dán</a:t>
            </a:r>
            <a:r>
              <a:rPr lang="en-US" sz="3200" dirty="0">
                <a:solidFill>
                  <a:srgbClr val="9900CC"/>
                </a:solidFill>
                <a:latin typeface="Times New Roman" pitchFamily="18" charset="0"/>
                <a:cs typeface="Times New Roman" pitchFamily="18" charset="0"/>
              </a:rPr>
              <a:t> </a:t>
            </a:r>
            <a:r>
              <a:rPr lang="en-US" sz="3200" dirty="0" err="1">
                <a:solidFill>
                  <a:srgbClr val="9900CC"/>
                </a:solidFill>
                <a:latin typeface="Times New Roman" pitchFamily="18" charset="0"/>
                <a:cs typeface="Times New Roman" pitchFamily="18" charset="0"/>
              </a:rPr>
              <a:t>giấy</a:t>
            </a:r>
            <a:r>
              <a:rPr lang="en-US" sz="3200" dirty="0">
                <a:solidFill>
                  <a:srgbClr val="9900CC"/>
                </a:solidFill>
                <a:latin typeface="Times New Roman" pitchFamily="18" charset="0"/>
                <a:cs typeface="Times New Roman" pitchFamily="18" charset="0"/>
              </a:rPr>
              <a:t> </a:t>
            </a:r>
            <a:r>
              <a:rPr lang="en-US" sz="3200" dirty="0" err="1">
                <a:solidFill>
                  <a:srgbClr val="9900CC"/>
                </a:solidFill>
                <a:latin typeface="Times New Roman" pitchFamily="18" charset="0"/>
                <a:cs typeface="Times New Roman" pitchFamily="18" charset="0"/>
              </a:rPr>
              <a:t>bóng</a:t>
            </a:r>
            <a:r>
              <a:rPr lang="en-US" sz="3200" dirty="0">
                <a:solidFill>
                  <a:srgbClr val="9900CC"/>
                </a:solidFill>
                <a:latin typeface="Times New Roman" pitchFamily="18" charset="0"/>
                <a:cs typeface="Times New Roman" pitchFamily="18" charset="0"/>
              </a:rPr>
              <a:t> </a:t>
            </a:r>
            <a:r>
              <a:rPr lang="en-US" sz="3200" dirty="0" err="1" smtClean="0">
                <a:solidFill>
                  <a:srgbClr val="9900CC"/>
                </a:solidFill>
                <a:latin typeface="Times New Roman" pitchFamily="18" charset="0"/>
                <a:cs typeface="Times New Roman" pitchFamily="18" charset="0"/>
              </a:rPr>
              <a:t>kính</a:t>
            </a:r>
            <a:r>
              <a:rPr lang="en-US" sz="3200" dirty="0" smtClean="0">
                <a:solidFill>
                  <a:srgbClr val="9900CC"/>
                </a:solidFill>
                <a:latin typeface="Times New Roman" pitchFamily="18" charset="0"/>
                <a:cs typeface="Times New Roman" pitchFamily="18" charset="0"/>
              </a:rPr>
              <a:t>.</a:t>
            </a:r>
            <a:br>
              <a:rPr lang="en-US" sz="3200" dirty="0" smtClean="0">
                <a:solidFill>
                  <a:srgbClr val="9900CC"/>
                </a:solidFill>
                <a:latin typeface="Times New Roman" pitchFamily="18" charset="0"/>
                <a:cs typeface="Times New Roman" pitchFamily="18" charset="0"/>
              </a:rPr>
            </a:br>
            <a:r>
              <a:rPr lang="en-US" sz="3200" dirty="0" smtClean="0">
                <a:latin typeface="Times New Roman" pitchFamily="18" charset="0"/>
                <a:cs typeface="Times New Roman" pitchFamily="18" charset="0"/>
              </a:rPr>
              <a:t/>
            </a:r>
            <a:br>
              <a:rPr lang="en-US" sz="3200" dirty="0" smtClean="0">
                <a:latin typeface="Times New Roman" pitchFamily="18" charset="0"/>
                <a:cs typeface="Times New Roman" pitchFamily="18" charset="0"/>
              </a:rPr>
            </a:br>
            <a:r>
              <a:rPr lang="en-US" sz="3200" dirty="0" smtClean="0">
                <a:latin typeface="Times New Roman" pitchFamily="18" charset="0"/>
                <a:cs typeface="Times New Roman" pitchFamily="18" charset="0"/>
              </a:rPr>
              <a:t>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Các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nghệ</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sĩ</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đã</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chinh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phục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khán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giả</a:t>
            </a:r>
            <a:r>
              <a:rPr lang="en-US" sz="3200" dirty="0">
                <a:latin typeface="Times New Roman" pitchFamily="18" charset="0"/>
                <a:cs typeface="Times New Roman" pitchFamily="18" charset="0"/>
              </a:rPr>
              <a:t> </a:t>
            </a:r>
            <a:r>
              <a:rPr lang="en-US" sz="3200" dirty="0" err="1">
                <a:solidFill>
                  <a:srgbClr val="9900CC"/>
                </a:solidFill>
                <a:latin typeface="Times New Roman" pitchFamily="18" charset="0"/>
                <a:cs typeface="Times New Roman" pitchFamily="18" charset="0"/>
              </a:rPr>
              <a:t>bằng</a:t>
            </a:r>
            <a:r>
              <a:rPr lang="en-US" sz="3200" dirty="0">
                <a:solidFill>
                  <a:srgbClr val="9900CC"/>
                </a:solidFill>
                <a:latin typeface="Times New Roman" pitchFamily="18" charset="0"/>
                <a:cs typeface="Times New Roman" pitchFamily="18" charset="0"/>
              </a:rPr>
              <a:t> </a:t>
            </a:r>
            <a:r>
              <a:rPr lang="en-US" sz="3200" dirty="0" err="1">
                <a:solidFill>
                  <a:srgbClr val="9900CC"/>
                </a:solidFill>
                <a:latin typeface="Times New Roman" pitchFamily="18" charset="0"/>
                <a:cs typeface="Times New Roman" pitchFamily="18" charset="0"/>
              </a:rPr>
              <a:t>tài</a:t>
            </a:r>
            <a:r>
              <a:rPr lang="en-US" sz="3200" dirty="0">
                <a:solidFill>
                  <a:srgbClr val="9900CC"/>
                </a:solidFill>
                <a:latin typeface="Times New Roman" pitchFamily="18" charset="0"/>
                <a:cs typeface="Times New Roman" pitchFamily="18" charset="0"/>
              </a:rPr>
              <a:t> </a:t>
            </a:r>
            <a:r>
              <a:rPr lang="en-US" sz="3200" dirty="0" err="1">
                <a:solidFill>
                  <a:srgbClr val="9900CC"/>
                </a:solidFill>
                <a:latin typeface="Times New Roman" pitchFamily="18" charset="0"/>
                <a:cs typeface="Times New Roman" pitchFamily="18" charset="0"/>
              </a:rPr>
              <a:t>năng</a:t>
            </a:r>
            <a:r>
              <a:rPr lang="en-US" sz="3200" dirty="0">
                <a:solidFill>
                  <a:srgbClr val="9900CC"/>
                </a:solidFill>
                <a:latin typeface="Times New Roman" pitchFamily="18" charset="0"/>
                <a:cs typeface="Times New Roman" pitchFamily="18" charset="0"/>
              </a:rPr>
              <a:t> </a:t>
            </a:r>
            <a:r>
              <a:rPr lang="en-US" sz="3200" dirty="0" err="1">
                <a:solidFill>
                  <a:srgbClr val="9900CC"/>
                </a:solidFill>
                <a:latin typeface="Times New Roman" pitchFamily="18" charset="0"/>
                <a:cs typeface="Times New Roman" pitchFamily="18" charset="0"/>
              </a:rPr>
              <a:t>của</a:t>
            </a:r>
            <a:r>
              <a:rPr lang="en-US" sz="3200" dirty="0">
                <a:solidFill>
                  <a:srgbClr val="9900CC"/>
                </a:solidFill>
                <a:latin typeface="Times New Roman" pitchFamily="18" charset="0"/>
                <a:cs typeface="Times New Roman" pitchFamily="18" charset="0"/>
              </a:rPr>
              <a:t> </a:t>
            </a:r>
            <a:r>
              <a:rPr lang="en-US" sz="3200" dirty="0" err="1" smtClean="0">
                <a:solidFill>
                  <a:srgbClr val="9900CC"/>
                </a:solidFill>
                <a:latin typeface="Times New Roman" pitchFamily="18" charset="0"/>
                <a:cs typeface="Times New Roman" pitchFamily="18" charset="0"/>
              </a:rPr>
              <a:t>mình</a:t>
            </a:r>
            <a:r>
              <a:rPr lang="en-US" sz="3200" dirty="0" smtClean="0">
                <a:solidFill>
                  <a:srgbClr val="9900CC"/>
                </a:solidFill>
                <a:latin typeface="Times New Roman" pitchFamily="18" charset="0"/>
                <a:cs typeface="Times New Roman" pitchFamily="18" charset="0"/>
              </a:rPr>
              <a:t>. </a:t>
            </a:r>
            <a:r>
              <a:rPr lang="en-US" sz="3200" dirty="0">
                <a:latin typeface="Times New Roman" pitchFamily="18" charset="0"/>
                <a:cs typeface="Times New Roman" pitchFamily="18" charset="0"/>
              </a:rPr>
              <a:t/>
            </a:r>
            <a:br>
              <a:rPr lang="en-US" sz="3200" dirty="0">
                <a:latin typeface="Times New Roman" pitchFamily="18" charset="0"/>
                <a:cs typeface="Times New Roman" pitchFamily="18" charset="0"/>
              </a:rPr>
            </a:br>
            <a:endParaRPr lang="en-US" sz="3200" dirty="0">
              <a:latin typeface="Times New Roman" pitchFamily="18" charset="0"/>
              <a:cs typeface="Times New Roman" pitchFamily="18" charset="0"/>
            </a:endParaRPr>
          </a:p>
        </p:txBody>
      </p:sp>
      <p:sp>
        <p:nvSpPr>
          <p:cNvPr id="3" name="TextBox 2"/>
          <p:cNvSpPr txBox="1"/>
          <p:nvPr/>
        </p:nvSpPr>
        <p:spPr>
          <a:xfrm>
            <a:off x="1143000" y="3122024"/>
            <a:ext cx="2514600" cy="400110"/>
          </a:xfrm>
          <a:prstGeom prst="rect">
            <a:avLst/>
          </a:prstGeom>
          <a:solidFill>
            <a:schemeClr val="accent6">
              <a:lumMod val="40000"/>
              <a:lumOff val="60000"/>
            </a:schemeClr>
          </a:solidFill>
        </p:spPr>
        <p:txBody>
          <a:bodyPr wrap="square" rtlCol="0">
            <a:spAutoFit/>
          </a:bodyPr>
          <a:lstStyle/>
          <a:p>
            <a:pPr algn="ctr"/>
            <a:r>
              <a:rPr lang="en-US" sz="2000" b="1" dirty="0" err="1" smtClean="0">
                <a:solidFill>
                  <a:srgbClr val="00B050"/>
                </a:solidFill>
              </a:rPr>
              <a:t>Chỉ</a:t>
            </a:r>
            <a:r>
              <a:rPr lang="en-US" sz="2000" b="1" dirty="0" smtClean="0">
                <a:solidFill>
                  <a:srgbClr val="00B050"/>
                </a:solidFill>
              </a:rPr>
              <a:t> </a:t>
            </a:r>
            <a:r>
              <a:rPr lang="en-US" sz="2000" b="1" dirty="0" err="1" smtClean="0">
                <a:solidFill>
                  <a:srgbClr val="00B050"/>
                </a:solidFill>
              </a:rPr>
              <a:t>chất</a:t>
            </a:r>
            <a:r>
              <a:rPr lang="en-US" sz="2000" b="1" dirty="0" smtClean="0">
                <a:solidFill>
                  <a:srgbClr val="00B050"/>
                </a:solidFill>
              </a:rPr>
              <a:t> </a:t>
            </a:r>
            <a:r>
              <a:rPr lang="en-US" sz="2000" b="1" dirty="0" err="1" smtClean="0">
                <a:solidFill>
                  <a:srgbClr val="00B050"/>
                </a:solidFill>
              </a:rPr>
              <a:t>liệu</a:t>
            </a:r>
            <a:endParaRPr lang="en-US" sz="2000" b="1" dirty="0">
              <a:solidFill>
                <a:srgbClr val="00B050"/>
              </a:solidFill>
            </a:endParaRPr>
          </a:p>
        </p:txBody>
      </p:sp>
      <p:sp>
        <p:nvSpPr>
          <p:cNvPr id="6" name="TextBox 5"/>
          <p:cNvSpPr txBox="1"/>
          <p:nvPr/>
        </p:nvSpPr>
        <p:spPr>
          <a:xfrm>
            <a:off x="3373967" y="1647125"/>
            <a:ext cx="2133600" cy="400110"/>
          </a:xfrm>
          <a:prstGeom prst="rect">
            <a:avLst/>
          </a:prstGeom>
          <a:solidFill>
            <a:schemeClr val="accent6">
              <a:lumMod val="40000"/>
              <a:lumOff val="60000"/>
            </a:schemeClr>
          </a:solidFill>
        </p:spPr>
        <p:txBody>
          <a:bodyPr wrap="square" rtlCol="0">
            <a:spAutoFit/>
          </a:bodyPr>
          <a:lstStyle/>
          <a:p>
            <a:pPr algn="ctr"/>
            <a:r>
              <a:rPr lang="en-US" sz="2000" b="1" dirty="0" err="1" smtClean="0">
                <a:solidFill>
                  <a:srgbClr val="00B050"/>
                </a:solidFill>
              </a:rPr>
              <a:t>Chỉ</a:t>
            </a:r>
            <a:r>
              <a:rPr lang="en-US" sz="2000" b="1" dirty="0" smtClean="0">
                <a:solidFill>
                  <a:srgbClr val="00B050"/>
                </a:solidFill>
              </a:rPr>
              <a:t> </a:t>
            </a:r>
            <a:r>
              <a:rPr lang="en-US" sz="2000" b="1" dirty="0" err="1" smtClean="0">
                <a:solidFill>
                  <a:srgbClr val="00B050"/>
                </a:solidFill>
              </a:rPr>
              <a:t>phương</a:t>
            </a:r>
            <a:r>
              <a:rPr lang="en-US" sz="2000" b="1" dirty="0" smtClean="0">
                <a:solidFill>
                  <a:srgbClr val="00B050"/>
                </a:solidFill>
              </a:rPr>
              <a:t> </a:t>
            </a:r>
            <a:r>
              <a:rPr lang="en-US" sz="2000" b="1" dirty="0" err="1" smtClean="0">
                <a:solidFill>
                  <a:srgbClr val="00B050"/>
                </a:solidFill>
              </a:rPr>
              <a:t>tiện</a:t>
            </a:r>
            <a:endParaRPr lang="en-US" sz="2000" b="1" dirty="0">
              <a:solidFill>
                <a:srgbClr val="00B050"/>
              </a:solidFill>
            </a:endParaRPr>
          </a:p>
        </p:txBody>
      </p:sp>
      <p:sp>
        <p:nvSpPr>
          <p:cNvPr id="7" name="TextBox 6"/>
          <p:cNvSpPr txBox="1"/>
          <p:nvPr/>
        </p:nvSpPr>
        <p:spPr>
          <a:xfrm>
            <a:off x="685800" y="4572000"/>
            <a:ext cx="2057400" cy="400110"/>
          </a:xfrm>
          <a:prstGeom prst="rect">
            <a:avLst/>
          </a:prstGeom>
          <a:solidFill>
            <a:schemeClr val="accent6">
              <a:lumMod val="40000"/>
              <a:lumOff val="60000"/>
            </a:schemeClr>
          </a:solidFill>
        </p:spPr>
        <p:txBody>
          <a:bodyPr wrap="square" rtlCol="0">
            <a:spAutoFit/>
          </a:bodyPr>
          <a:lstStyle/>
          <a:p>
            <a:pPr algn="ctr"/>
            <a:r>
              <a:rPr lang="en-US" sz="2000" b="1" dirty="0" err="1" smtClean="0">
                <a:solidFill>
                  <a:srgbClr val="00B050"/>
                </a:solidFill>
              </a:rPr>
              <a:t>Chỉ</a:t>
            </a:r>
            <a:r>
              <a:rPr lang="en-US" sz="2000" b="1" dirty="0" smtClean="0">
                <a:solidFill>
                  <a:srgbClr val="00B050"/>
                </a:solidFill>
              </a:rPr>
              <a:t> </a:t>
            </a:r>
            <a:r>
              <a:rPr lang="en-US" sz="2000" b="1" dirty="0" err="1" smtClean="0">
                <a:solidFill>
                  <a:srgbClr val="00B050"/>
                </a:solidFill>
              </a:rPr>
              <a:t>cách</a:t>
            </a:r>
            <a:r>
              <a:rPr lang="en-US" sz="2000" b="1" dirty="0" smtClean="0">
                <a:solidFill>
                  <a:srgbClr val="00B050"/>
                </a:solidFill>
              </a:rPr>
              <a:t> </a:t>
            </a:r>
            <a:r>
              <a:rPr lang="en-US" sz="2000" b="1" dirty="0" err="1" smtClean="0">
                <a:solidFill>
                  <a:srgbClr val="00B050"/>
                </a:solidFill>
              </a:rPr>
              <a:t>thức</a:t>
            </a:r>
            <a:endParaRPr lang="en-US" sz="2000" b="1" dirty="0">
              <a:solidFill>
                <a:srgbClr val="00B050"/>
              </a:solidFill>
            </a:endParaRPr>
          </a:p>
        </p:txBody>
      </p:sp>
      <p:cxnSp>
        <p:nvCxnSpPr>
          <p:cNvPr id="9" name="Straight Connector 8"/>
          <p:cNvCxnSpPr/>
          <p:nvPr/>
        </p:nvCxnSpPr>
        <p:spPr>
          <a:xfrm>
            <a:off x="609600" y="1143000"/>
            <a:ext cx="6858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6324600" y="1143000"/>
            <a:ext cx="12954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3657600" y="1600200"/>
            <a:ext cx="6858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7086600" y="2590800"/>
            <a:ext cx="6858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6972300" y="4038600"/>
            <a:ext cx="6858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2000"/>
            <a:lum/>
          </a:blip>
          <a:srcRect/>
          <a:stretch>
            <a:fillRect r="-23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2400" y="0"/>
            <a:ext cx="8991600" cy="3581400"/>
          </a:xfrm>
        </p:spPr>
        <p:txBody>
          <a:bodyPr>
            <a:noAutofit/>
          </a:bodyPr>
          <a:lstStyle/>
          <a:p>
            <a:pPr marL="514350" indent="-514350" algn="l">
              <a:buAutoNum type="arabicPeriod"/>
            </a:pPr>
            <a:r>
              <a:rPr lang="en-US" sz="2800" b="1" dirty="0" err="1" smtClean="0">
                <a:latin typeface="Times New Roman" pitchFamily="18" charset="0"/>
                <a:cs typeface="Times New Roman" pitchFamily="18" charset="0"/>
              </a:rPr>
              <a:t>Tìm</a:t>
            </a:r>
            <a:r>
              <a:rPr lang="en-US" sz="2800" b="1" dirty="0" smtClean="0">
                <a:latin typeface="Times New Roman" pitchFamily="18" charset="0"/>
                <a:cs typeface="Times New Roman" pitchFamily="18" charset="0"/>
              </a:rPr>
              <a:t> </a:t>
            </a:r>
            <a:r>
              <a:rPr lang="en-US" sz="2800" b="1" dirty="0" err="1">
                <a:latin typeface="Times New Roman" pitchFamily="18" charset="0"/>
                <a:cs typeface="Times New Roman" pitchFamily="18" charset="0"/>
              </a:rPr>
              <a:t>bộ</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phận</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câu</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trả</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lời</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cho</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câu</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hỏi</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Bằng</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gì</a:t>
            </a:r>
            <a:r>
              <a:rPr lang="en-US" sz="2800" b="1" dirty="0">
                <a:latin typeface="Times New Roman" pitchFamily="18" charset="0"/>
                <a:cs typeface="Times New Roman" pitchFamily="18" charset="0"/>
              </a:rPr>
              <a:t> </a:t>
            </a:r>
            <a:r>
              <a:rPr lang="en-US" sz="2800" b="1" dirty="0" smtClean="0">
                <a:latin typeface="Times New Roman" pitchFamily="18" charset="0"/>
                <a:cs typeface="Times New Roman" pitchFamily="18" charset="0"/>
              </a:rPr>
              <a:t>?”:</a:t>
            </a:r>
            <a:r>
              <a:rPr lang="en-US" sz="3200" dirty="0">
                <a:latin typeface="Times New Roman" pitchFamily="18" charset="0"/>
                <a:cs typeface="Times New Roman" pitchFamily="18" charset="0"/>
              </a:rPr>
              <a:t/>
            </a:r>
            <a:br>
              <a:rPr lang="en-US" sz="3200" dirty="0">
                <a:latin typeface="Times New Roman" pitchFamily="18" charset="0"/>
                <a:cs typeface="Times New Roman" pitchFamily="18" charset="0"/>
              </a:rPr>
            </a:br>
            <a:r>
              <a:rPr lang="en-US" sz="3200" dirty="0" smtClean="0">
                <a:latin typeface="Times New Roman" pitchFamily="18" charset="0"/>
                <a:cs typeface="Times New Roman" pitchFamily="18" charset="0"/>
              </a:rPr>
              <a:t>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Các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nghệ</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sĩ</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đã</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chinh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phục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khán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giả</a:t>
            </a:r>
            <a:r>
              <a:rPr lang="en-US" sz="3200" dirty="0">
                <a:latin typeface="Times New Roman" pitchFamily="18" charset="0"/>
                <a:cs typeface="Times New Roman" pitchFamily="18" charset="0"/>
              </a:rPr>
              <a:t> </a:t>
            </a:r>
            <a:r>
              <a:rPr lang="en-US" sz="3200" dirty="0" err="1">
                <a:solidFill>
                  <a:srgbClr val="9900CC"/>
                </a:solidFill>
                <a:latin typeface="Times New Roman" pitchFamily="18" charset="0"/>
                <a:cs typeface="Times New Roman" pitchFamily="18" charset="0"/>
              </a:rPr>
              <a:t>bằng</a:t>
            </a:r>
            <a:r>
              <a:rPr lang="en-US" sz="3200" dirty="0">
                <a:solidFill>
                  <a:srgbClr val="9900CC"/>
                </a:solidFill>
                <a:latin typeface="Times New Roman" pitchFamily="18" charset="0"/>
                <a:cs typeface="Times New Roman" pitchFamily="18" charset="0"/>
              </a:rPr>
              <a:t> </a:t>
            </a:r>
            <a:r>
              <a:rPr lang="en-US" sz="3200" dirty="0" err="1">
                <a:solidFill>
                  <a:srgbClr val="9900CC"/>
                </a:solidFill>
                <a:latin typeface="Times New Roman" pitchFamily="18" charset="0"/>
                <a:cs typeface="Times New Roman" pitchFamily="18" charset="0"/>
              </a:rPr>
              <a:t>tài</a:t>
            </a:r>
            <a:r>
              <a:rPr lang="en-US" sz="3200" dirty="0">
                <a:solidFill>
                  <a:srgbClr val="9900CC"/>
                </a:solidFill>
                <a:latin typeface="Times New Roman" pitchFamily="18" charset="0"/>
                <a:cs typeface="Times New Roman" pitchFamily="18" charset="0"/>
              </a:rPr>
              <a:t> </a:t>
            </a:r>
            <a:r>
              <a:rPr lang="en-US" sz="3200" dirty="0" err="1">
                <a:solidFill>
                  <a:srgbClr val="9900CC"/>
                </a:solidFill>
                <a:latin typeface="Times New Roman" pitchFamily="18" charset="0"/>
                <a:cs typeface="Times New Roman" pitchFamily="18" charset="0"/>
              </a:rPr>
              <a:t>năng</a:t>
            </a:r>
            <a:r>
              <a:rPr lang="en-US" sz="3200" dirty="0">
                <a:solidFill>
                  <a:srgbClr val="9900CC"/>
                </a:solidFill>
                <a:latin typeface="Times New Roman" pitchFamily="18" charset="0"/>
                <a:cs typeface="Times New Roman" pitchFamily="18" charset="0"/>
              </a:rPr>
              <a:t> </a:t>
            </a:r>
            <a:r>
              <a:rPr lang="en-US" sz="3200" dirty="0" err="1">
                <a:solidFill>
                  <a:srgbClr val="9900CC"/>
                </a:solidFill>
                <a:latin typeface="Times New Roman" pitchFamily="18" charset="0"/>
                <a:cs typeface="Times New Roman" pitchFamily="18" charset="0"/>
              </a:rPr>
              <a:t>của</a:t>
            </a:r>
            <a:r>
              <a:rPr lang="en-US" sz="3200" dirty="0">
                <a:solidFill>
                  <a:srgbClr val="9900CC"/>
                </a:solidFill>
                <a:latin typeface="Times New Roman" pitchFamily="18" charset="0"/>
                <a:cs typeface="Times New Roman" pitchFamily="18" charset="0"/>
              </a:rPr>
              <a:t> </a:t>
            </a:r>
            <a:r>
              <a:rPr lang="en-US" sz="3200" dirty="0" err="1" smtClean="0">
                <a:solidFill>
                  <a:srgbClr val="9900CC"/>
                </a:solidFill>
                <a:latin typeface="Times New Roman" pitchFamily="18" charset="0"/>
                <a:cs typeface="Times New Roman" pitchFamily="18" charset="0"/>
              </a:rPr>
              <a:t>mình</a:t>
            </a:r>
            <a:r>
              <a:rPr lang="en-US" sz="3200" dirty="0" smtClean="0">
                <a:solidFill>
                  <a:srgbClr val="9900CC"/>
                </a:solidFill>
                <a:latin typeface="Times New Roman" pitchFamily="18" charset="0"/>
                <a:cs typeface="Times New Roman" pitchFamily="18" charset="0"/>
              </a:rPr>
              <a:t>. </a:t>
            </a:r>
            <a:r>
              <a:rPr lang="en-US" sz="3200" dirty="0">
                <a:latin typeface="Times New Roman" pitchFamily="18" charset="0"/>
                <a:cs typeface="Times New Roman" pitchFamily="18" charset="0"/>
              </a:rPr>
              <a:t/>
            </a:r>
            <a:br>
              <a:rPr lang="en-US" sz="3200" dirty="0">
                <a:latin typeface="Times New Roman" pitchFamily="18" charset="0"/>
                <a:cs typeface="Times New Roman" pitchFamily="18" charset="0"/>
              </a:rPr>
            </a:br>
            <a:endParaRPr lang="en-US" sz="3200" dirty="0">
              <a:latin typeface="Times New Roman" pitchFamily="18" charset="0"/>
              <a:cs typeface="Times New Roman" pitchFamily="18" charset="0"/>
            </a:endParaRPr>
          </a:p>
        </p:txBody>
      </p:sp>
      <p:cxnSp>
        <p:nvCxnSpPr>
          <p:cNvPr id="5" name="Straight Connector 4"/>
          <p:cNvCxnSpPr/>
          <p:nvPr/>
        </p:nvCxnSpPr>
        <p:spPr>
          <a:xfrm>
            <a:off x="762000" y="1295400"/>
            <a:ext cx="6858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533400" y="2286000"/>
            <a:ext cx="8001000" cy="1077218"/>
          </a:xfrm>
          <a:prstGeom prst="rect">
            <a:avLst/>
          </a:prstGeom>
          <a:noFill/>
        </p:spPr>
        <p:txBody>
          <a:bodyPr wrap="square" rtlCol="0">
            <a:spAutoFit/>
          </a:bodyPr>
          <a:lstStyle/>
          <a:p>
            <a:r>
              <a:rPr lang="en-US" sz="3200" dirty="0" smtClean="0">
                <a:solidFill>
                  <a:srgbClr val="9900CC"/>
                </a:solidFill>
                <a:latin typeface="Times New Roman" pitchFamily="18" charset="0"/>
                <a:cs typeface="Times New Roman" pitchFamily="18" charset="0"/>
              </a:rPr>
              <a:t>  </a:t>
            </a:r>
            <a:r>
              <a:rPr lang="en-US" sz="3200" dirty="0" err="1" smtClean="0">
                <a:solidFill>
                  <a:srgbClr val="9900CC"/>
                </a:solidFill>
                <a:latin typeface="Times New Roman" pitchFamily="18" charset="0"/>
                <a:cs typeface="Times New Roman" pitchFamily="18" charset="0"/>
              </a:rPr>
              <a:t>Bằng</a:t>
            </a:r>
            <a:r>
              <a:rPr lang="en-US" sz="3200" dirty="0" smtClean="0">
                <a:solidFill>
                  <a:srgbClr val="9900CC"/>
                </a:solidFill>
                <a:latin typeface="Times New Roman" pitchFamily="18" charset="0"/>
                <a:cs typeface="Times New Roman" pitchFamily="18" charset="0"/>
              </a:rPr>
              <a:t> </a:t>
            </a:r>
            <a:r>
              <a:rPr lang="en-US" sz="3200" dirty="0" err="1" smtClean="0">
                <a:solidFill>
                  <a:srgbClr val="9900CC"/>
                </a:solidFill>
                <a:latin typeface="Times New Roman" pitchFamily="18" charset="0"/>
                <a:cs typeface="Times New Roman" pitchFamily="18" charset="0"/>
              </a:rPr>
              <a:t>tài</a:t>
            </a:r>
            <a:r>
              <a:rPr lang="en-US" sz="3200" dirty="0" smtClean="0">
                <a:solidFill>
                  <a:srgbClr val="9900CC"/>
                </a:solidFill>
                <a:latin typeface="Times New Roman" pitchFamily="18" charset="0"/>
                <a:cs typeface="Times New Roman" pitchFamily="18" charset="0"/>
              </a:rPr>
              <a:t> </a:t>
            </a:r>
            <a:r>
              <a:rPr lang="en-US" sz="3200" dirty="0" err="1" smtClean="0">
                <a:solidFill>
                  <a:srgbClr val="9900CC"/>
                </a:solidFill>
                <a:latin typeface="Times New Roman" pitchFamily="18" charset="0"/>
                <a:cs typeface="Times New Roman" pitchFamily="18" charset="0"/>
              </a:rPr>
              <a:t>năng</a:t>
            </a:r>
            <a:r>
              <a:rPr lang="en-US" sz="3200" dirty="0" smtClean="0">
                <a:solidFill>
                  <a:srgbClr val="9900CC"/>
                </a:solidFill>
                <a:latin typeface="Times New Roman" pitchFamily="18" charset="0"/>
                <a:cs typeface="Times New Roman" pitchFamily="18" charset="0"/>
              </a:rPr>
              <a:t> </a:t>
            </a:r>
            <a:r>
              <a:rPr lang="en-US" sz="3200" dirty="0" err="1" smtClean="0">
                <a:solidFill>
                  <a:srgbClr val="9900CC"/>
                </a:solidFill>
                <a:latin typeface="Times New Roman" pitchFamily="18" charset="0"/>
                <a:cs typeface="Times New Roman" pitchFamily="18" charset="0"/>
              </a:rPr>
              <a:t>của</a:t>
            </a:r>
            <a:r>
              <a:rPr lang="en-US" sz="3200" dirty="0" smtClean="0">
                <a:solidFill>
                  <a:srgbClr val="9900CC"/>
                </a:solidFill>
                <a:latin typeface="Times New Roman" pitchFamily="18" charset="0"/>
                <a:cs typeface="Times New Roman" pitchFamily="18" charset="0"/>
              </a:rPr>
              <a:t> </a:t>
            </a:r>
            <a:r>
              <a:rPr lang="en-US" sz="3200" dirty="0" err="1" smtClean="0">
                <a:solidFill>
                  <a:srgbClr val="9900CC"/>
                </a:solidFill>
                <a:latin typeface="Times New Roman" pitchFamily="18" charset="0"/>
                <a:cs typeface="Times New Roman" pitchFamily="18" charset="0"/>
              </a:rPr>
              <a:t>mình</a:t>
            </a:r>
            <a:r>
              <a:rPr lang="en-US" sz="3200" dirty="0" smtClean="0">
                <a:solidFill>
                  <a:srgbClr val="9900CC"/>
                </a:solidFill>
                <a:latin typeface="Times New Roman" pitchFamily="18" charset="0"/>
                <a:cs typeface="Times New Roman" pitchFamily="18" charset="0"/>
              </a:rPr>
              <a:t>, </a:t>
            </a:r>
            <a:r>
              <a:rPr lang="en-US" sz="3200" dirty="0" err="1" smtClean="0">
                <a:solidFill>
                  <a:schemeClr val="tx1">
                    <a:lumMod val="95000"/>
                    <a:lumOff val="5000"/>
                  </a:schemeClr>
                </a:solidFill>
                <a:latin typeface="Times New Roman" pitchFamily="18" charset="0"/>
                <a:cs typeface="Times New Roman" pitchFamily="18" charset="0"/>
              </a:rPr>
              <a:t>c</a:t>
            </a:r>
            <a:r>
              <a:rPr lang="en-US" sz="3200" dirty="0" err="1" smtClean="0">
                <a:latin typeface="Times New Roman" pitchFamily="18" charset="0"/>
                <a:cs typeface="Times New Roman" pitchFamily="18" charset="0"/>
              </a:rPr>
              <a:t>ác</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nghệ</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sĩ</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đã</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chinh</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phục</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khán</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giả</a:t>
            </a:r>
            <a:r>
              <a:rPr lang="en-US" sz="3200" dirty="0" smtClean="0">
                <a:latin typeface="Times New Roman" pitchFamily="18" charset="0"/>
                <a:cs typeface="Times New Roman" pitchFamily="18" charset="0"/>
              </a:rPr>
              <a:t>.</a:t>
            </a:r>
            <a:endParaRPr lang="en-US" dirty="0"/>
          </a:p>
        </p:txBody>
      </p:sp>
      <p:cxnSp>
        <p:nvCxnSpPr>
          <p:cNvPr id="6" name="Straight Connector 5"/>
          <p:cNvCxnSpPr/>
          <p:nvPr/>
        </p:nvCxnSpPr>
        <p:spPr>
          <a:xfrm>
            <a:off x="6400800" y="1295400"/>
            <a:ext cx="13716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533400" y="3657600"/>
            <a:ext cx="8001000" cy="1077218"/>
          </a:xfrm>
          <a:prstGeom prst="rect">
            <a:avLst/>
          </a:prstGeom>
          <a:noFill/>
        </p:spPr>
        <p:txBody>
          <a:bodyPr wrap="square" rtlCol="0">
            <a:spAutoFit/>
          </a:bodyPr>
          <a:lstStyle/>
          <a:p>
            <a:r>
              <a:rPr lang="en-US" sz="3200" dirty="0" smtClean="0">
                <a:solidFill>
                  <a:srgbClr val="9900CC"/>
                </a:solidFill>
                <a:latin typeface="Times New Roman" pitchFamily="18" charset="0"/>
                <a:cs typeface="Times New Roman" pitchFamily="18" charset="0"/>
              </a:rPr>
              <a:t>  </a:t>
            </a:r>
            <a:r>
              <a:rPr lang="en-US" sz="3200" dirty="0" err="1" smtClean="0">
                <a:solidFill>
                  <a:srgbClr val="9900CC"/>
                </a:solidFill>
                <a:latin typeface="Times New Roman" pitchFamily="18" charset="0"/>
                <a:cs typeface="Times New Roman" pitchFamily="18" charset="0"/>
              </a:rPr>
              <a:t>Với</a:t>
            </a:r>
            <a:r>
              <a:rPr lang="en-US" sz="3200" dirty="0" smtClean="0">
                <a:solidFill>
                  <a:srgbClr val="9900CC"/>
                </a:solidFill>
                <a:latin typeface="Times New Roman" pitchFamily="18" charset="0"/>
                <a:cs typeface="Times New Roman" pitchFamily="18" charset="0"/>
              </a:rPr>
              <a:t> </a:t>
            </a:r>
            <a:r>
              <a:rPr lang="en-US" sz="3200" dirty="0" err="1" smtClean="0">
                <a:solidFill>
                  <a:srgbClr val="9900CC"/>
                </a:solidFill>
                <a:latin typeface="Times New Roman" pitchFamily="18" charset="0"/>
                <a:cs typeface="Times New Roman" pitchFamily="18" charset="0"/>
              </a:rPr>
              <a:t>tài</a:t>
            </a:r>
            <a:r>
              <a:rPr lang="en-US" sz="3200" dirty="0" smtClean="0">
                <a:solidFill>
                  <a:srgbClr val="9900CC"/>
                </a:solidFill>
                <a:latin typeface="Times New Roman" pitchFamily="18" charset="0"/>
                <a:cs typeface="Times New Roman" pitchFamily="18" charset="0"/>
              </a:rPr>
              <a:t> </a:t>
            </a:r>
            <a:r>
              <a:rPr lang="en-US" sz="3200" dirty="0" err="1" smtClean="0">
                <a:solidFill>
                  <a:srgbClr val="9900CC"/>
                </a:solidFill>
                <a:latin typeface="Times New Roman" pitchFamily="18" charset="0"/>
                <a:cs typeface="Times New Roman" pitchFamily="18" charset="0"/>
              </a:rPr>
              <a:t>năng</a:t>
            </a:r>
            <a:r>
              <a:rPr lang="en-US" sz="3200" dirty="0" smtClean="0">
                <a:solidFill>
                  <a:srgbClr val="9900CC"/>
                </a:solidFill>
                <a:latin typeface="Times New Roman" pitchFamily="18" charset="0"/>
                <a:cs typeface="Times New Roman" pitchFamily="18" charset="0"/>
              </a:rPr>
              <a:t> </a:t>
            </a:r>
            <a:r>
              <a:rPr lang="en-US" sz="3200" dirty="0" err="1" smtClean="0">
                <a:solidFill>
                  <a:srgbClr val="9900CC"/>
                </a:solidFill>
                <a:latin typeface="Times New Roman" pitchFamily="18" charset="0"/>
                <a:cs typeface="Times New Roman" pitchFamily="18" charset="0"/>
              </a:rPr>
              <a:t>của</a:t>
            </a:r>
            <a:r>
              <a:rPr lang="en-US" sz="3200" dirty="0" smtClean="0">
                <a:solidFill>
                  <a:srgbClr val="9900CC"/>
                </a:solidFill>
                <a:latin typeface="Times New Roman" pitchFamily="18" charset="0"/>
                <a:cs typeface="Times New Roman" pitchFamily="18" charset="0"/>
              </a:rPr>
              <a:t> </a:t>
            </a:r>
            <a:r>
              <a:rPr lang="en-US" sz="3200" dirty="0" err="1" smtClean="0">
                <a:solidFill>
                  <a:srgbClr val="9900CC"/>
                </a:solidFill>
                <a:latin typeface="Times New Roman" pitchFamily="18" charset="0"/>
                <a:cs typeface="Times New Roman" pitchFamily="18" charset="0"/>
              </a:rPr>
              <a:t>mình</a:t>
            </a:r>
            <a:r>
              <a:rPr lang="en-US" sz="3200" dirty="0" smtClean="0">
                <a:solidFill>
                  <a:srgbClr val="9900CC"/>
                </a:solidFill>
                <a:latin typeface="Times New Roman" pitchFamily="18" charset="0"/>
                <a:cs typeface="Times New Roman" pitchFamily="18" charset="0"/>
              </a:rPr>
              <a:t>, </a:t>
            </a:r>
            <a:r>
              <a:rPr lang="en-US" sz="3200" dirty="0" err="1" smtClean="0">
                <a:solidFill>
                  <a:schemeClr val="tx1">
                    <a:lumMod val="95000"/>
                    <a:lumOff val="5000"/>
                  </a:schemeClr>
                </a:solidFill>
                <a:latin typeface="Times New Roman" pitchFamily="18" charset="0"/>
                <a:cs typeface="Times New Roman" pitchFamily="18" charset="0"/>
              </a:rPr>
              <a:t>c</a:t>
            </a:r>
            <a:r>
              <a:rPr lang="en-US" sz="3200" dirty="0" err="1" smtClean="0">
                <a:latin typeface="Times New Roman" pitchFamily="18" charset="0"/>
                <a:cs typeface="Times New Roman" pitchFamily="18" charset="0"/>
              </a:rPr>
              <a:t>ác</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nghệ</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sĩ</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đã</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chinh</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phục</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khán</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giả</a:t>
            </a:r>
            <a:r>
              <a:rPr lang="en-US" sz="3200" dirty="0" smtClean="0">
                <a:latin typeface="Times New Roman" pitchFamily="18" charset="0"/>
                <a:cs typeface="Times New Roman" pitchFamily="18" charset="0"/>
              </a:rPr>
              <a:t>.</a:t>
            </a:r>
            <a:endParaRPr lang="en-US" dirty="0"/>
          </a:p>
        </p:txBody>
      </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ox(i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ox(in)">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3279632371"/>
              </p:ext>
            </p:extLst>
          </p:nvPr>
        </p:nvGraphicFramePr>
        <p:xfrm>
          <a:off x="465909" y="1447800"/>
          <a:ext cx="8253549" cy="4191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89739144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Diagram 7"/>
          <p:cNvGraphicFramePr/>
          <p:nvPr>
            <p:extLst/>
          </p:nvPr>
        </p:nvGraphicFramePr>
        <p:xfrm>
          <a:off x="457200" y="274638"/>
          <a:ext cx="8229600" cy="1143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4" name="Content Placeholder 3"/>
          <p:cNvGraphicFramePr>
            <a:graphicFrameLocks noGrp="1"/>
          </p:cNvGraphicFramePr>
          <p:nvPr>
            <p:ph idx="1"/>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5" name="TextBox 4"/>
          <p:cNvSpPr txBox="1"/>
          <p:nvPr/>
        </p:nvSpPr>
        <p:spPr>
          <a:xfrm>
            <a:off x="762000" y="2150420"/>
            <a:ext cx="685800" cy="707886"/>
          </a:xfrm>
          <a:prstGeom prst="rect">
            <a:avLst/>
          </a:prstGeom>
          <a:noFill/>
        </p:spPr>
        <p:txBody>
          <a:bodyPr wrap="square" rtlCol="0">
            <a:spAutoFit/>
          </a:bodyPr>
          <a:lstStyle/>
          <a:p>
            <a:pPr algn="ctr"/>
            <a:r>
              <a:rPr lang="en-US" sz="4000" dirty="0" smtClean="0">
                <a:solidFill>
                  <a:prstClr val="black"/>
                </a:solidFill>
              </a:rPr>
              <a:t>1</a:t>
            </a:r>
            <a:endParaRPr lang="en-US" sz="4000" dirty="0">
              <a:solidFill>
                <a:prstClr val="black"/>
              </a:solidFill>
            </a:endParaRPr>
          </a:p>
        </p:txBody>
      </p:sp>
      <p:sp>
        <p:nvSpPr>
          <p:cNvPr id="7" name="TextBox 6"/>
          <p:cNvSpPr txBox="1"/>
          <p:nvPr/>
        </p:nvSpPr>
        <p:spPr>
          <a:xfrm>
            <a:off x="1181100" y="3505200"/>
            <a:ext cx="533400" cy="707886"/>
          </a:xfrm>
          <a:prstGeom prst="rect">
            <a:avLst/>
          </a:prstGeom>
          <a:noFill/>
        </p:spPr>
        <p:txBody>
          <a:bodyPr wrap="square" rtlCol="0">
            <a:spAutoFit/>
          </a:bodyPr>
          <a:lstStyle/>
          <a:p>
            <a:pPr algn="ctr"/>
            <a:r>
              <a:rPr lang="en-US" sz="4000" dirty="0">
                <a:solidFill>
                  <a:prstClr val="black"/>
                </a:solidFill>
              </a:rPr>
              <a:t>2</a:t>
            </a:r>
          </a:p>
        </p:txBody>
      </p:sp>
      <p:sp>
        <p:nvSpPr>
          <p:cNvPr id="2" name="TextBox 1"/>
          <p:cNvSpPr txBox="1"/>
          <p:nvPr/>
        </p:nvSpPr>
        <p:spPr>
          <a:xfrm>
            <a:off x="876300" y="4876800"/>
            <a:ext cx="457200" cy="707886"/>
          </a:xfrm>
          <a:prstGeom prst="rect">
            <a:avLst/>
          </a:prstGeom>
          <a:noFill/>
        </p:spPr>
        <p:txBody>
          <a:bodyPr wrap="square" rtlCol="0">
            <a:spAutoFit/>
          </a:bodyPr>
          <a:lstStyle/>
          <a:p>
            <a:r>
              <a:rPr lang="en-US" sz="4000" dirty="0" smtClean="0"/>
              <a:t>3</a:t>
            </a:r>
            <a:endParaRPr lang="en-US" sz="4000" dirty="0"/>
          </a:p>
        </p:txBody>
      </p:sp>
    </p:spTree>
    <p:extLst>
      <p:ext uri="{BB962C8B-B14F-4D97-AF65-F5344CB8AC3E}">
        <p14:creationId xmlns:p14="http://schemas.microsoft.com/office/powerpoint/2010/main" val="115517029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up)">
                                      <p:cBhvr>
                                        <p:cTn id="12" dur="3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AsOne/>
      </p:bldGraphic>
      <p:bldGraphic spid="4" grpId="0">
        <p:bldAsOne/>
      </p:bldGraphic>
      <p:bldP spid="5" grpId="0"/>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2000"/>
            <a:lum/>
          </a:blip>
          <a:srcRect/>
          <a:stretch>
            <a:fillRect r="-23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9144000" cy="3886200"/>
          </a:xfrm>
        </p:spPr>
        <p:txBody>
          <a:bodyPr>
            <a:normAutofit/>
          </a:bodyPr>
          <a:lstStyle/>
          <a:p>
            <a:pPr algn="l"/>
            <a:r>
              <a:rPr lang="en-US" sz="3600" b="1" dirty="0">
                <a:latin typeface="Times New Roman" pitchFamily="18" charset="0"/>
                <a:cs typeface="Times New Roman" pitchFamily="18" charset="0"/>
              </a:rPr>
              <a:t>2. </a:t>
            </a:r>
            <a:r>
              <a:rPr lang="en-US" sz="3600" b="1" dirty="0" err="1">
                <a:latin typeface="Times New Roman" pitchFamily="18" charset="0"/>
                <a:cs typeface="Times New Roman" pitchFamily="18" charset="0"/>
              </a:rPr>
              <a:t>Trả</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lời</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các</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câu</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hỏi</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sau</a:t>
            </a:r>
            <a:r>
              <a:rPr lang="en-US" sz="3600" b="1" dirty="0">
                <a:latin typeface="Times New Roman" pitchFamily="18" charset="0"/>
                <a:cs typeface="Times New Roman" pitchFamily="18" charset="0"/>
              </a:rPr>
              <a:t>:</a:t>
            </a:r>
            <a:r>
              <a:rPr lang="en-US" sz="3600" dirty="0">
                <a:latin typeface="Times New Roman" pitchFamily="18" charset="0"/>
                <a:cs typeface="Times New Roman" pitchFamily="18" charset="0"/>
              </a:rPr>
              <a:t/>
            </a:r>
            <a:br>
              <a:rPr lang="en-US" sz="3600" dirty="0">
                <a:latin typeface="Times New Roman" pitchFamily="18" charset="0"/>
                <a:cs typeface="Times New Roman" pitchFamily="18" charset="0"/>
              </a:rPr>
            </a:br>
            <a:r>
              <a:rPr lang="en-US" sz="3600" dirty="0">
                <a:latin typeface="Times New Roman" pitchFamily="18" charset="0"/>
                <a:cs typeface="Times New Roman" pitchFamily="18" charset="0"/>
              </a:rPr>
              <a:t> </a:t>
            </a:r>
            <a:r>
              <a:rPr lang="en-US" sz="3600" dirty="0" smtClean="0">
                <a:latin typeface="Times New Roman" pitchFamily="18" charset="0"/>
                <a:cs typeface="Times New Roman" pitchFamily="18" charset="0"/>
              </a:rPr>
              <a:t> a</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Hằng</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ngày</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em</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viết</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bài</a:t>
            </a:r>
            <a:r>
              <a:rPr lang="en-US" sz="3600" dirty="0">
                <a:latin typeface="Times New Roman" pitchFamily="18" charset="0"/>
                <a:cs typeface="Times New Roman" pitchFamily="18" charset="0"/>
              </a:rPr>
              <a:t> </a:t>
            </a:r>
            <a:r>
              <a:rPr lang="en-US" sz="3600" dirty="0" err="1">
                <a:solidFill>
                  <a:schemeClr val="bg1"/>
                </a:solidFill>
                <a:latin typeface="Times New Roman" pitchFamily="18" charset="0"/>
                <a:cs typeface="Times New Roman" pitchFamily="18" charset="0"/>
              </a:rPr>
              <a:t>bằng</a:t>
            </a:r>
            <a:r>
              <a:rPr lang="en-US" sz="3600" dirty="0">
                <a:solidFill>
                  <a:schemeClr val="bg1"/>
                </a:solidFill>
                <a:latin typeface="Times New Roman" pitchFamily="18" charset="0"/>
                <a:cs typeface="Times New Roman" pitchFamily="18" charset="0"/>
              </a:rPr>
              <a:t> </a:t>
            </a:r>
            <a:r>
              <a:rPr lang="en-US" sz="3600" dirty="0" err="1">
                <a:solidFill>
                  <a:schemeClr val="bg1"/>
                </a:solidFill>
                <a:latin typeface="Times New Roman" pitchFamily="18" charset="0"/>
                <a:cs typeface="Times New Roman" pitchFamily="18" charset="0"/>
              </a:rPr>
              <a:t>gì</a:t>
            </a:r>
            <a:r>
              <a:rPr lang="en-US" sz="3600" dirty="0">
                <a:solidFill>
                  <a:schemeClr val="bg1"/>
                </a:solidFill>
                <a:latin typeface="Times New Roman" pitchFamily="18" charset="0"/>
                <a:cs typeface="Times New Roman" pitchFamily="18" charset="0"/>
              </a:rPr>
              <a:t> </a:t>
            </a:r>
            <a:r>
              <a:rPr lang="en-US" sz="3600" dirty="0">
                <a:latin typeface="Times New Roman" pitchFamily="18" charset="0"/>
                <a:cs typeface="Times New Roman" pitchFamily="18" charset="0"/>
              </a:rPr>
              <a:t>?</a:t>
            </a:r>
            <a:br>
              <a:rPr lang="en-US" sz="3600" dirty="0">
                <a:latin typeface="Times New Roman" pitchFamily="18" charset="0"/>
                <a:cs typeface="Times New Roman" pitchFamily="18" charset="0"/>
              </a:rPr>
            </a:br>
            <a:r>
              <a:rPr lang="en-US" sz="3600" dirty="0" smtClean="0">
                <a:latin typeface="Times New Roman" pitchFamily="18" charset="0"/>
                <a:cs typeface="Times New Roman" pitchFamily="18" charset="0"/>
              </a:rPr>
              <a:t>  b</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Chiếc</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bàn</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em</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ngồi</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học</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được</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làm</a:t>
            </a:r>
            <a:r>
              <a:rPr lang="en-US" sz="3600" dirty="0">
                <a:latin typeface="Times New Roman" pitchFamily="18" charset="0"/>
                <a:cs typeface="Times New Roman" pitchFamily="18" charset="0"/>
              </a:rPr>
              <a:t> </a:t>
            </a:r>
            <a:r>
              <a:rPr lang="en-US" sz="3600" dirty="0" err="1">
                <a:solidFill>
                  <a:schemeClr val="bg1"/>
                </a:solidFill>
                <a:latin typeface="Times New Roman" pitchFamily="18" charset="0"/>
                <a:cs typeface="Times New Roman" pitchFamily="18" charset="0"/>
              </a:rPr>
              <a:t>bằng</a:t>
            </a:r>
            <a:r>
              <a:rPr lang="en-US" sz="3600" dirty="0">
                <a:solidFill>
                  <a:schemeClr val="bg1"/>
                </a:solidFill>
                <a:latin typeface="Times New Roman" pitchFamily="18" charset="0"/>
                <a:cs typeface="Times New Roman" pitchFamily="18" charset="0"/>
              </a:rPr>
              <a:t> </a:t>
            </a:r>
            <a:r>
              <a:rPr lang="en-US" sz="3600" dirty="0" err="1">
                <a:solidFill>
                  <a:schemeClr val="bg1"/>
                </a:solidFill>
                <a:latin typeface="Times New Roman" pitchFamily="18" charset="0"/>
                <a:cs typeface="Times New Roman" pitchFamily="18" charset="0"/>
              </a:rPr>
              <a:t>gì</a:t>
            </a:r>
            <a:r>
              <a:rPr lang="en-US" sz="3600" dirty="0">
                <a:latin typeface="Times New Roman" pitchFamily="18" charset="0"/>
                <a:cs typeface="Times New Roman" pitchFamily="18" charset="0"/>
              </a:rPr>
              <a:t/>
            </a:r>
            <a:br>
              <a:rPr lang="en-US" sz="3600" dirty="0">
                <a:latin typeface="Times New Roman" pitchFamily="18" charset="0"/>
                <a:cs typeface="Times New Roman" pitchFamily="18" charset="0"/>
              </a:rPr>
            </a:br>
            <a:r>
              <a:rPr lang="en-US" sz="3600" dirty="0">
                <a:latin typeface="Times New Roman" pitchFamily="18" charset="0"/>
                <a:cs typeface="Times New Roman" pitchFamily="18" charset="0"/>
              </a:rPr>
              <a:t> </a:t>
            </a:r>
            <a:r>
              <a:rPr lang="en-US" sz="3600" dirty="0" smtClean="0">
                <a:latin typeface="Times New Roman" pitchFamily="18" charset="0"/>
                <a:cs typeface="Times New Roman" pitchFamily="18" charset="0"/>
              </a:rPr>
              <a:t> c</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Cá</a:t>
            </a:r>
            <a:r>
              <a:rPr lang="en-US" sz="3600" dirty="0">
                <a:latin typeface="Times New Roman" pitchFamily="18" charset="0"/>
                <a:cs typeface="Times New Roman" pitchFamily="18" charset="0"/>
              </a:rPr>
              <a:t> </a:t>
            </a:r>
            <a:r>
              <a:rPr lang="en-US" sz="3600" dirty="0" err="1" smtClean="0">
                <a:latin typeface="Times New Roman" pitchFamily="18" charset="0"/>
                <a:cs typeface="Times New Roman" pitchFamily="18" charset="0"/>
              </a:rPr>
              <a:t>thở</a:t>
            </a:r>
            <a:r>
              <a:rPr lang="en-US" sz="3600" dirty="0" smtClean="0">
                <a:latin typeface="Times New Roman" pitchFamily="18" charset="0"/>
                <a:cs typeface="Times New Roman" pitchFamily="18" charset="0"/>
              </a:rPr>
              <a:t>  </a:t>
            </a:r>
            <a:r>
              <a:rPr lang="en-US" sz="3600" dirty="0" err="1">
                <a:solidFill>
                  <a:schemeClr val="bg1"/>
                </a:solidFill>
                <a:latin typeface="Times New Roman" pitchFamily="18" charset="0"/>
                <a:cs typeface="Times New Roman" pitchFamily="18" charset="0"/>
              </a:rPr>
              <a:t>bằng</a:t>
            </a:r>
            <a:r>
              <a:rPr lang="en-US" sz="3600" dirty="0">
                <a:solidFill>
                  <a:schemeClr val="bg1"/>
                </a:solidFill>
                <a:latin typeface="Times New Roman" pitchFamily="18" charset="0"/>
                <a:cs typeface="Times New Roman" pitchFamily="18" charset="0"/>
              </a:rPr>
              <a:t> </a:t>
            </a:r>
            <a:r>
              <a:rPr lang="en-US" sz="3600" dirty="0" err="1">
                <a:solidFill>
                  <a:schemeClr val="bg1"/>
                </a:solidFill>
                <a:latin typeface="Times New Roman" pitchFamily="18" charset="0"/>
                <a:cs typeface="Times New Roman" pitchFamily="18" charset="0"/>
              </a:rPr>
              <a:t>gì</a:t>
            </a:r>
            <a:r>
              <a:rPr lang="en-US" sz="3600" dirty="0">
                <a:latin typeface="Times New Roman" pitchFamily="18" charset="0"/>
                <a:cs typeface="Times New Roman" pitchFamily="18" charset="0"/>
              </a:rPr>
              <a:t>?</a:t>
            </a:r>
          </a:p>
        </p:txBody>
      </p:sp>
      <p:cxnSp>
        <p:nvCxnSpPr>
          <p:cNvPr id="9" name="Straight Connector 8"/>
          <p:cNvCxnSpPr/>
          <p:nvPr/>
        </p:nvCxnSpPr>
        <p:spPr>
          <a:xfrm>
            <a:off x="609600" y="1600200"/>
            <a:ext cx="3505200" cy="158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5029200" y="1600200"/>
            <a:ext cx="2133600" cy="646331"/>
          </a:xfrm>
          <a:prstGeom prst="rect">
            <a:avLst/>
          </a:prstGeom>
          <a:noFill/>
        </p:spPr>
        <p:txBody>
          <a:bodyPr wrap="square" rtlCol="0">
            <a:spAutoFit/>
          </a:bodyPr>
          <a:lstStyle/>
          <a:p>
            <a:r>
              <a:rPr lang="en-US" sz="3600" dirty="0" err="1" smtClean="0">
                <a:latin typeface="Times New Roman" pitchFamily="18" charset="0"/>
                <a:cs typeface="Times New Roman" pitchFamily="18" charset="0"/>
              </a:rPr>
              <a:t>bằng</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gì</a:t>
            </a:r>
            <a:endParaRPr lang="en-US" sz="3600" dirty="0"/>
          </a:p>
        </p:txBody>
      </p:sp>
      <p:sp>
        <p:nvSpPr>
          <p:cNvPr id="12" name="TextBox 11"/>
          <p:cNvSpPr txBox="1"/>
          <p:nvPr/>
        </p:nvSpPr>
        <p:spPr>
          <a:xfrm>
            <a:off x="6904704" y="2133600"/>
            <a:ext cx="1858296" cy="646331"/>
          </a:xfrm>
          <a:prstGeom prst="rect">
            <a:avLst/>
          </a:prstGeom>
          <a:noFill/>
        </p:spPr>
        <p:txBody>
          <a:bodyPr wrap="square" rtlCol="0">
            <a:spAutoFit/>
          </a:bodyPr>
          <a:lstStyle/>
          <a:p>
            <a:r>
              <a:rPr lang="en-US" sz="3600" dirty="0" err="1" smtClean="0">
                <a:latin typeface="Times New Roman" pitchFamily="18" charset="0"/>
                <a:cs typeface="Times New Roman" pitchFamily="18" charset="0"/>
              </a:rPr>
              <a:t>bằng</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gì</a:t>
            </a:r>
            <a:r>
              <a:rPr lang="en-US" sz="3600" dirty="0" smtClean="0">
                <a:latin typeface="Times New Roman" pitchFamily="18" charset="0"/>
                <a:cs typeface="Times New Roman" pitchFamily="18" charset="0"/>
              </a:rPr>
              <a:t>? </a:t>
            </a:r>
            <a:endParaRPr lang="en-US" sz="3600" dirty="0"/>
          </a:p>
        </p:txBody>
      </p:sp>
      <p:sp>
        <p:nvSpPr>
          <p:cNvPr id="13" name="TextBox 12"/>
          <p:cNvSpPr txBox="1"/>
          <p:nvPr/>
        </p:nvSpPr>
        <p:spPr>
          <a:xfrm>
            <a:off x="2057400" y="2701416"/>
            <a:ext cx="2133600" cy="646331"/>
          </a:xfrm>
          <a:prstGeom prst="rect">
            <a:avLst/>
          </a:prstGeom>
          <a:noFill/>
        </p:spPr>
        <p:txBody>
          <a:bodyPr wrap="square" rtlCol="0">
            <a:spAutoFit/>
          </a:bodyPr>
          <a:lstStyle/>
          <a:p>
            <a:r>
              <a:rPr lang="en-US" sz="3600" dirty="0" err="1" smtClean="0">
                <a:latin typeface="Times New Roman" pitchFamily="18" charset="0"/>
                <a:cs typeface="Times New Roman" pitchFamily="18" charset="0"/>
              </a:rPr>
              <a:t>bằng</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gì</a:t>
            </a:r>
            <a:r>
              <a:rPr lang="en-US" sz="3600" dirty="0" smtClean="0">
                <a:latin typeface="Times New Roman" pitchFamily="18" charset="0"/>
                <a:cs typeface="Times New Roman" pitchFamily="18" charset="0"/>
              </a:rPr>
              <a:t> </a:t>
            </a:r>
            <a:endParaRPr lang="en-US" sz="3600" dirty="0"/>
          </a:p>
        </p:txBody>
      </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par>
                                <p:cTn id="8" presetID="4" presetClass="entr" presetSubtype="16" fill="hold" grpId="1"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ox(in)">
                                      <p:cBhvr>
                                        <p:cTn id="10" dur="500"/>
                                        <p:tgtEl>
                                          <p:spTgt spid="11"/>
                                        </p:tgtEl>
                                      </p:cBhvr>
                                    </p:animEffect>
                                  </p:childTnLst>
                                </p:cTn>
                              </p:par>
                              <p:par>
                                <p:cTn id="11" presetID="4" presetClass="entr" presetSubtype="16" fill="hold" grpId="1"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box(in)">
                                      <p:cBhvr>
                                        <p:cTn id="13" dur="500"/>
                                        <p:tgtEl>
                                          <p:spTgt spid="12"/>
                                        </p:tgtEl>
                                      </p:cBhvr>
                                    </p:animEffect>
                                  </p:childTnLst>
                                </p:cTn>
                              </p:par>
                              <p:par>
                                <p:cTn id="14" presetID="4" presetClass="entr" presetSubtype="16" fill="hold" grpId="1"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box(in)">
                                      <p:cBhvr>
                                        <p:cTn id="16" dur="5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4" presetClass="entr" presetSubtype="16"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box(in)">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mph" presetSubtype="2" fill="hold" grpId="0" nodeType="clickEffect">
                                  <p:stCondLst>
                                    <p:cond delay="0"/>
                                  </p:stCondLst>
                                  <p:childTnLst>
                                    <p:animClr clrSpc="rgb" dir="cw">
                                      <p:cBhvr override="childStyle">
                                        <p:cTn id="25" dur="2000" fill="hold"/>
                                        <p:tgtEl>
                                          <p:spTgt spid="12"/>
                                        </p:tgtEl>
                                        <p:attrNameLst>
                                          <p:attrName>style.color</p:attrName>
                                        </p:attrNameLst>
                                      </p:cBhvr>
                                      <p:to>
                                        <a:schemeClr val="hlink"/>
                                      </p:to>
                                    </p:animClr>
                                  </p:childTnLst>
                                </p:cTn>
                              </p:par>
                              <p:par>
                                <p:cTn id="26" presetID="3" presetClass="emph" presetSubtype="2" fill="hold" grpId="0" nodeType="withEffect">
                                  <p:stCondLst>
                                    <p:cond delay="0"/>
                                  </p:stCondLst>
                                  <p:childTnLst>
                                    <p:animClr clrSpc="rgb" dir="cw">
                                      <p:cBhvr override="childStyle">
                                        <p:cTn id="27" dur="2000" fill="hold"/>
                                        <p:tgtEl>
                                          <p:spTgt spid="11"/>
                                        </p:tgtEl>
                                        <p:attrNameLst>
                                          <p:attrName>style.color</p:attrName>
                                        </p:attrNameLst>
                                      </p:cBhvr>
                                      <p:to>
                                        <a:schemeClr val="hlink"/>
                                      </p:to>
                                    </p:animClr>
                                  </p:childTnLst>
                                </p:cTn>
                              </p:par>
                              <p:par>
                                <p:cTn id="28" presetID="3" presetClass="emph" presetSubtype="2" fill="hold" grpId="0" nodeType="withEffect">
                                  <p:stCondLst>
                                    <p:cond delay="0"/>
                                  </p:stCondLst>
                                  <p:childTnLst>
                                    <p:animClr clrSpc="rgb" dir="cw">
                                      <p:cBhvr override="childStyle">
                                        <p:cTn id="29" dur="2000" fill="hold"/>
                                        <p:tgtEl>
                                          <p:spTgt spid="13"/>
                                        </p:tgtEl>
                                        <p:attrNameLst>
                                          <p:attrName>style.color</p:attrName>
                                        </p:attrNameLst>
                                      </p:cBhvr>
                                      <p:to>
                                        <a:schemeClr val="hlink"/>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p:bldP spid="11" grpId="1"/>
      <p:bldP spid="12" grpId="0"/>
      <p:bldP spid="12" grpId="1"/>
      <p:bldP spid="13" grpId="0"/>
      <p:bldP spid="13" grpId="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2000"/>
            <a:lum/>
          </a:blip>
          <a:srcRect/>
          <a:stretch>
            <a:fillRect r="-23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9144000" cy="3886200"/>
          </a:xfrm>
        </p:spPr>
        <p:txBody>
          <a:bodyPr>
            <a:normAutofit/>
          </a:bodyPr>
          <a:lstStyle/>
          <a:p>
            <a:pPr algn="l"/>
            <a:r>
              <a:rPr lang="en-US" sz="3600" b="1" dirty="0">
                <a:latin typeface="Times New Roman" pitchFamily="18" charset="0"/>
                <a:cs typeface="Times New Roman" pitchFamily="18" charset="0"/>
              </a:rPr>
              <a:t>2. </a:t>
            </a:r>
            <a:r>
              <a:rPr lang="en-US" sz="3600" b="1" dirty="0" err="1">
                <a:latin typeface="Times New Roman" pitchFamily="18" charset="0"/>
                <a:cs typeface="Times New Roman" pitchFamily="18" charset="0"/>
              </a:rPr>
              <a:t>Trả</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lời</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các</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câu</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hỏi</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sau</a:t>
            </a:r>
            <a:r>
              <a:rPr lang="en-US" sz="3600" b="1" dirty="0">
                <a:latin typeface="Times New Roman" pitchFamily="18" charset="0"/>
                <a:cs typeface="Times New Roman" pitchFamily="18" charset="0"/>
              </a:rPr>
              <a:t>:</a:t>
            </a:r>
            <a:r>
              <a:rPr lang="en-US" sz="3600" dirty="0">
                <a:latin typeface="Times New Roman" pitchFamily="18" charset="0"/>
                <a:cs typeface="Times New Roman" pitchFamily="18" charset="0"/>
              </a:rPr>
              <a:t/>
            </a:r>
            <a:br>
              <a:rPr lang="en-US" sz="3600" dirty="0">
                <a:latin typeface="Times New Roman" pitchFamily="18" charset="0"/>
                <a:cs typeface="Times New Roman" pitchFamily="18" charset="0"/>
              </a:rPr>
            </a:br>
            <a:r>
              <a:rPr lang="en-US" sz="3600" dirty="0">
                <a:latin typeface="Times New Roman" pitchFamily="18" charset="0"/>
                <a:cs typeface="Times New Roman" pitchFamily="18" charset="0"/>
              </a:rPr>
              <a:t> </a:t>
            </a:r>
            <a:r>
              <a:rPr lang="en-US" sz="3600" dirty="0" smtClean="0">
                <a:latin typeface="Times New Roman" pitchFamily="18" charset="0"/>
                <a:cs typeface="Times New Roman" pitchFamily="18" charset="0"/>
              </a:rPr>
              <a:t> a</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Hằng</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ngày</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em</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viết</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bài</a:t>
            </a:r>
            <a:r>
              <a:rPr lang="en-US" sz="3600" dirty="0">
                <a:latin typeface="Times New Roman" pitchFamily="18" charset="0"/>
                <a:cs typeface="Times New Roman" pitchFamily="18" charset="0"/>
              </a:rPr>
              <a:t> </a:t>
            </a:r>
            <a:r>
              <a:rPr lang="en-US" sz="3600" dirty="0" err="1" smtClean="0">
                <a:solidFill>
                  <a:srgbClr val="FF0000"/>
                </a:solidFill>
                <a:latin typeface="Times New Roman" pitchFamily="18" charset="0"/>
                <a:cs typeface="Times New Roman" pitchFamily="18" charset="0"/>
              </a:rPr>
              <a:t>bằng</a:t>
            </a:r>
            <a:r>
              <a:rPr lang="en-US" sz="3600" dirty="0" smtClean="0">
                <a:solidFill>
                  <a:srgbClr val="FF0000"/>
                </a:solidFill>
                <a:latin typeface="Times New Roman" pitchFamily="18" charset="0"/>
                <a:cs typeface="Times New Roman" pitchFamily="18" charset="0"/>
              </a:rPr>
              <a:t> </a:t>
            </a:r>
            <a:r>
              <a:rPr lang="en-US" sz="3600" dirty="0" err="1" smtClean="0">
                <a:solidFill>
                  <a:srgbClr val="FF0000"/>
                </a:solidFill>
                <a:latin typeface="Times New Roman" pitchFamily="18" charset="0"/>
                <a:cs typeface="Times New Roman" pitchFamily="18" charset="0"/>
              </a:rPr>
              <a:t>bút</a:t>
            </a:r>
            <a:r>
              <a:rPr lang="en-US" sz="3600" dirty="0" smtClean="0">
                <a:solidFill>
                  <a:srgbClr val="FF0000"/>
                </a:solidFill>
                <a:latin typeface="Times New Roman" pitchFamily="18" charset="0"/>
                <a:cs typeface="Times New Roman" pitchFamily="18" charset="0"/>
              </a:rPr>
              <a:t> </a:t>
            </a:r>
            <a:r>
              <a:rPr lang="en-US" sz="3600" dirty="0" err="1" smtClean="0">
                <a:solidFill>
                  <a:srgbClr val="FF0000"/>
                </a:solidFill>
                <a:latin typeface="Times New Roman" pitchFamily="18" charset="0"/>
                <a:cs typeface="Times New Roman" pitchFamily="18" charset="0"/>
              </a:rPr>
              <a:t>mực</a:t>
            </a:r>
            <a:r>
              <a:rPr lang="en-US" sz="3600" dirty="0" smtClean="0">
                <a:solidFill>
                  <a:srgbClr val="FF0000"/>
                </a:solidFill>
                <a:latin typeface="Times New Roman" pitchFamily="18" charset="0"/>
                <a:cs typeface="Times New Roman" pitchFamily="18" charset="0"/>
              </a:rPr>
              <a:t>.</a:t>
            </a:r>
            <a:r>
              <a:rPr lang="en-US" sz="3600" dirty="0">
                <a:latin typeface="Times New Roman" pitchFamily="18" charset="0"/>
                <a:cs typeface="Times New Roman" pitchFamily="18" charset="0"/>
              </a:rPr>
              <a:t/>
            </a:r>
            <a:br>
              <a:rPr lang="en-US" sz="3600" dirty="0">
                <a:latin typeface="Times New Roman" pitchFamily="18" charset="0"/>
                <a:cs typeface="Times New Roman" pitchFamily="18" charset="0"/>
              </a:rPr>
            </a:br>
            <a:r>
              <a:rPr lang="en-US" sz="3600" dirty="0" smtClean="0">
                <a:latin typeface="Times New Roman" pitchFamily="18" charset="0"/>
                <a:cs typeface="Times New Roman" pitchFamily="18" charset="0"/>
              </a:rPr>
              <a:t>  b</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Chiếc</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bàn</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em</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ngồi</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học</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được</a:t>
            </a:r>
            <a:r>
              <a:rPr lang="en-US" sz="3600" dirty="0">
                <a:latin typeface="Times New Roman" pitchFamily="18" charset="0"/>
                <a:cs typeface="Times New Roman" pitchFamily="18" charset="0"/>
              </a:rPr>
              <a:t> </a:t>
            </a:r>
            <a:r>
              <a:rPr lang="en-US" sz="3600" dirty="0" err="1" smtClean="0">
                <a:latin typeface="Times New Roman" pitchFamily="18" charset="0"/>
                <a:cs typeface="Times New Roman" pitchFamily="18" charset="0"/>
              </a:rPr>
              <a:t>làm</a:t>
            </a:r>
            <a:r>
              <a:rPr lang="en-US" sz="3600" dirty="0" smtClean="0">
                <a:latin typeface="Times New Roman" pitchFamily="18" charset="0"/>
                <a:cs typeface="Times New Roman" pitchFamily="18" charset="0"/>
              </a:rPr>
              <a:t> </a:t>
            </a:r>
            <a:r>
              <a:rPr lang="en-US" sz="3600" dirty="0" err="1" smtClean="0">
                <a:solidFill>
                  <a:srgbClr val="FF0000"/>
                </a:solidFill>
                <a:latin typeface="Times New Roman" pitchFamily="18" charset="0"/>
                <a:cs typeface="Times New Roman" pitchFamily="18" charset="0"/>
              </a:rPr>
              <a:t>bằng</a:t>
            </a:r>
            <a:r>
              <a:rPr lang="en-US" sz="3600" dirty="0" smtClean="0">
                <a:solidFill>
                  <a:srgbClr val="FF0000"/>
                </a:solidFill>
                <a:latin typeface="Times New Roman" pitchFamily="18" charset="0"/>
                <a:cs typeface="Times New Roman" pitchFamily="18" charset="0"/>
              </a:rPr>
              <a:t> </a:t>
            </a:r>
            <a:r>
              <a:rPr lang="en-US" sz="3600" dirty="0" err="1" smtClean="0">
                <a:solidFill>
                  <a:srgbClr val="FF0000"/>
                </a:solidFill>
                <a:latin typeface="Times New Roman" pitchFamily="18" charset="0"/>
                <a:cs typeface="Times New Roman" pitchFamily="18" charset="0"/>
              </a:rPr>
              <a:t>gỗ</a:t>
            </a:r>
            <a:r>
              <a:rPr lang="en-US" sz="3600" dirty="0" smtClean="0">
                <a:solidFill>
                  <a:srgbClr val="FF0000"/>
                </a:solidFill>
                <a:latin typeface="Times New Roman" pitchFamily="18" charset="0"/>
                <a:cs typeface="Times New Roman" pitchFamily="18" charset="0"/>
              </a:rPr>
              <a:t>.</a:t>
            </a:r>
            <a:r>
              <a:rPr lang="en-US" sz="3600" dirty="0">
                <a:solidFill>
                  <a:srgbClr val="FF0000"/>
                </a:solidFill>
                <a:latin typeface="Times New Roman" pitchFamily="18" charset="0"/>
                <a:cs typeface="Times New Roman" pitchFamily="18" charset="0"/>
              </a:rPr>
              <a:t/>
            </a:r>
            <a:br>
              <a:rPr lang="en-US" sz="3600" dirty="0">
                <a:solidFill>
                  <a:srgbClr val="FF0000"/>
                </a:solidFill>
                <a:latin typeface="Times New Roman" pitchFamily="18" charset="0"/>
                <a:cs typeface="Times New Roman" pitchFamily="18" charset="0"/>
              </a:rPr>
            </a:br>
            <a:r>
              <a:rPr lang="en-US" sz="3600" dirty="0">
                <a:latin typeface="Times New Roman" pitchFamily="18" charset="0"/>
                <a:cs typeface="Times New Roman" pitchFamily="18" charset="0"/>
              </a:rPr>
              <a:t> </a:t>
            </a:r>
            <a:r>
              <a:rPr lang="en-US" sz="3600" dirty="0" smtClean="0">
                <a:latin typeface="Times New Roman" pitchFamily="18" charset="0"/>
                <a:cs typeface="Times New Roman" pitchFamily="18" charset="0"/>
              </a:rPr>
              <a:t> c</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Cá</a:t>
            </a:r>
            <a:r>
              <a:rPr lang="en-US" sz="3600" dirty="0">
                <a:latin typeface="Times New Roman" pitchFamily="18" charset="0"/>
                <a:cs typeface="Times New Roman" pitchFamily="18" charset="0"/>
              </a:rPr>
              <a:t> </a:t>
            </a:r>
            <a:r>
              <a:rPr lang="en-US" sz="3600" dirty="0" err="1" smtClean="0">
                <a:latin typeface="Times New Roman" pitchFamily="18" charset="0"/>
                <a:cs typeface="Times New Roman" pitchFamily="18" charset="0"/>
              </a:rPr>
              <a:t>thở</a:t>
            </a:r>
            <a:r>
              <a:rPr lang="en-US" sz="3600" dirty="0">
                <a:latin typeface="Times New Roman" pitchFamily="18" charset="0"/>
                <a:cs typeface="Times New Roman" pitchFamily="18" charset="0"/>
              </a:rPr>
              <a:t> </a:t>
            </a:r>
            <a:r>
              <a:rPr lang="en-US" sz="3600" dirty="0" err="1" smtClean="0">
                <a:solidFill>
                  <a:srgbClr val="FF0000"/>
                </a:solidFill>
                <a:latin typeface="Times New Roman" pitchFamily="18" charset="0"/>
                <a:cs typeface="Times New Roman" pitchFamily="18" charset="0"/>
              </a:rPr>
              <a:t>bằng</a:t>
            </a:r>
            <a:r>
              <a:rPr lang="en-US" sz="3600" dirty="0" smtClean="0">
                <a:solidFill>
                  <a:srgbClr val="FF0000"/>
                </a:solidFill>
                <a:latin typeface="Times New Roman" pitchFamily="18" charset="0"/>
                <a:cs typeface="Times New Roman" pitchFamily="18" charset="0"/>
              </a:rPr>
              <a:t> </a:t>
            </a:r>
            <a:r>
              <a:rPr lang="en-US" sz="3600" dirty="0" err="1" smtClean="0">
                <a:solidFill>
                  <a:srgbClr val="FF0000"/>
                </a:solidFill>
                <a:latin typeface="Times New Roman" pitchFamily="18" charset="0"/>
                <a:cs typeface="Times New Roman" pitchFamily="18" charset="0"/>
              </a:rPr>
              <a:t>mang</a:t>
            </a:r>
            <a:r>
              <a:rPr lang="en-US" sz="3600" dirty="0" smtClean="0">
                <a:latin typeface="Times New Roman" pitchFamily="18" charset="0"/>
                <a:cs typeface="Times New Roman" pitchFamily="18" charset="0"/>
              </a:rPr>
              <a:t>.</a:t>
            </a:r>
            <a:endParaRPr lang="en-US" sz="3600" dirty="0">
              <a:latin typeface="Times New Roman" pitchFamily="18" charset="0"/>
              <a:cs typeface="Times New Roman" pitchFamily="18" charset="0"/>
            </a:endParaRPr>
          </a:p>
        </p:txBody>
      </p:sp>
      <p:cxnSp>
        <p:nvCxnSpPr>
          <p:cNvPr id="9" name="Straight Connector 8"/>
          <p:cNvCxnSpPr/>
          <p:nvPr/>
        </p:nvCxnSpPr>
        <p:spPr>
          <a:xfrm>
            <a:off x="609600" y="1600200"/>
            <a:ext cx="3505200" cy="158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1754388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ox(in)">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5">
            <a:alphaModFix amt="52000"/>
            <a:lum/>
          </a:blip>
          <a:srcRect/>
          <a:stretch>
            <a:fillRect r="-23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á diêu Hồng thở bằng mang">
            <a:hlinkClick r:id="" action="ppaction://media"/>
          </p:cNvPr>
          <p:cNvPicPr>
            <a:picLocks noGrp="1" noChangeAspect="1"/>
          </p:cNvPicPr>
          <p:nvPr>
            <p:ph idx="1"/>
            <a:videoFile r:link="rId2"/>
            <p:extLst>
              <p:ext uri="{DAA4B4D4-6D71-4841-9C94-3DE7FCFB9230}">
                <p14:media xmlns:p14="http://schemas.microsoft.com/office/powerpoint/2010/main" r:embed="rId3">
                  <p14:trim end="19813"/>
                </p14:media>
              </p:ext>
            </p:extLst>
          </p:nvPr>
        </p:nvPicPr>
        <p:blipFill>
          <a:blip r:embed="rId6"/>
          <a:stretch>
            <a:fillRect/>
          </a:stretch>
        </p:blipFill>
        <p:spPr>
          <a:xfrm>
            <a:off x="265126" y="274638"/>
            <a:ext cx="8613748" cy="585152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92528575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2000"/>
            <a:lum/>
          </a:blip>
          <a:srcRect/>
          <a:stretch>
            <a:fillRect r="-23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8600" y="0"/>
            <a:ext cx="8686800" cy="1219200"/>
          </a:xfrm>
        </p:spPr>
        <p:txBody>
          <a:bodyPr>
            <a:normAutofit/>
          </a:bodyPr>
          <a:lstStyle/>
          <a:p>
            <a:pPr algn="l"/>
            <a:r>
              <a:rPr lang="en-US" sz="3200" b="1" dirty="0" smtClean="0">
                <a:latin typeface="Times New Roman" pitchFamily="18" charset="0"/>
                <a:cs typeface="Times New Roman" pitchFamily="18" charset="0"/>
              </a:rPr>
              <a:t>3. </a:t>
            </a:r>
            <a:r>
              <a:rPr lang="en-US" sz="3200" b="1" dirty="0" err="1" smtClean="0">
                <a:latin typeface="Times New Roman" pitchFamily="18" charset="0"/>
                <a:cs typeface="Times New Roman" pitchFamily="18" charset="0"/>
              </a:rPr>
              <a:t>Trò</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chơi</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Hỏi</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đáp</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với</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bạn</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em</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bằng</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cách</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đặt</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và</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trả</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lời</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các</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câu</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hỏi</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có</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cụm</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từ</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Bằng</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gì</a:t>
            </a:r>
            <a:r>
              <a:rPr lang="en-US" sz="3200" b="1" dirty="0" smtClean="0">
                <a:latin typeface="Times New Roman" pitchFamily="18" charset="0"/>
                <a:cs typeface="Times New Roman" pitchFamily="18" charset="0"/>
              </a:rPr>
              <a:t>”?</a:t>
            </a:r>
            <a:endParaRPr lang="en-US" sz="3200" b="1" dirty="0">
              <a:latin typeface="Times New Roman" pitchFamily="18" charset="0"/>
              <a:cs typeface="Times New Roman" pitchFamily="18" charset="0"/>
            </a:endParaRPr>
          </a:p>
        </p:txBody>
      </p:sp>
      <p:pic>
        <p:nvPicPr>
          <p:cNvPr id="4" name="Picture 3" descr="1068_Thuoc-thang-50cm-Ben-Nghe-AR-05-T-SR-02_1.jpg"/>
          <p:cNvPicPr>
            <a:picLocks noChangeAspect="1"/>
          </p:cNvPicPr>
          <p:nvPr/>
        </p:nvPicPr>
        <p:blipFill>
          <a:blip r:embed="rId4"/>
          <a:stretch>
            <a:fillRect/>
          </a:stretch>
        </p:blipFill>
        <p:spPr>
          <a:xfrm>
            <a:off x="228600" y="1295400"/>
            <a:ext cx="2438400" cy="2438400"/>
          </a:xfrm>
          <a:prstGeom prst="rect">
            <a:avLst/>
          </a:prstGeom>
        </p:spPr>
      </p:pic>
      <p:pic>
        <p:nvPicPr>
          <p:cNvPr id="5" name="Picture 4" descr="120805gthair03-e3c4b.jpg"/>
          <p:cNvPicPr>
            <a:picLocks noChangeAspect="1"/>
          </p:cNvPicPr>
          <p:nvPr/>
        </p:nvPicPr>
        <p:blipFill>
          <a:blip r:embed="rId5"/>
          <a:stretch>
            <a:fillRect/>
          </a:stretch>
        </p:blipFill>
        <p:spPr>
          <a:xfrm>
            <a:off x="2895600" y="1524000"/>
            <a:ext cx="3318017" cy="2209800"/>
          </a:xfrm>
          <a:prstGeom prst="rect">
            <a:avLst/>
          </a:prstGeom>
        </p:spPr>
      </p:pic>
      <p:pic>
        <p:nvPicPr>
          <p:cNvPr id="6" name="Picture 5" descr="images.jpg"/>
          <p:cNvPicPr>
            <a:picLocks noChangeAspect="1"/>
          </p:cNvPicPr>
          <p:nvPr/>
        </p:nvPicPr>
        <p:blipFill>
          <a:blip r:embed="rId6"/>
          <a:stretch>
            <a:fillRect/>
          </a:stretch>
        </p:blipFill>
        <p:spPr>
          <a:xfrm>
            <a:off x="6400800" y="1295400"/>
            <a:ext cx="2514600" cy="2514600"/>
          </a:xfrm>
          <a:prstGeom prst="rect">
            <a:avLst/>
          </a:prstGeom>
        </p:spPr>
      </p:pic>
      <p:pic>
        <p:nvPicPr>
          <p:cNvPr id="7" name="Picture 6" descr="Rice.jpg"/>
          <p:cNvPicPr>
            <a:picLocks noChangeAspect="1"/>
          </p:cNvPicPr>
          <p:nvPr/>
        </p:nvPicPr>
        <p:blipFill>
          <a:blip r:embed="rId7"/>
          <a:stretch>
            <a:fillRect/>
          </a:stretch>
        </p:blipFill>
        <p:spPr>
          <a:xfrm>
            <a:off x="838200" y="4114800"/>
            <a:ext cx="2929936" cy="2438400"/>
          </a:xfrm>
          <a:prstGeom prst="rect">
            <a:avLst/>
          </a:prstGeom>
        </p:spPr>
      </p:pic>
      <p:pic>
        <p:nvPicPr>
          <p:cNvPr id="9" name="Picture 8" descr="xe-dap-hoc-sinh.jpg"/>
          <p:cNvPicPr>
            <a:picLocks noChangeAspect="1"/>
          </p:cNvPicPr>
          <p:nvPr/>
        </p:nvPicPr>
        <p:blipFill>
          <a:blip r:embed="rId8"/>
          <a:stretch>
            <a:fillRect/>
          </a:stretch>
        </p:blipFill>
        <p:spPr>
          <a:xfrm>
            <a:off x="4572000" y="4038600"/>
            <a:ext cx="3282462" cy="2438400"/>
          </a:xfrm>
          <a:prstGeom prst="rect">
            <a:avLst/>
          </a:prstGeom>
        </p:spPr>
      </p:pic>
      <p:cxnSp>
        <p:nvCxnSpPr>
          <p:cNvPr id="11" name="Straight Connector 10"/>
          <p:cNvCxnSpPr/>
          <p:nvPr/>
        </p:nvCxnSpPr>
        <p:spPr>
          <a:xfrm>
            <a:off x="2438400" y="609600"/>
            <a:ext cx="5943600" cy="1588"/>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381000" y="1066800"/>
            <a:ext cx="7086600" cy="1588"/>
          </a:xfrm>
          <a:prstGeom prst="line">
            <a:avLst/>
          </a:prstGeom>
          <a:ln w="28575"/>
        </p:spPr>
        <p:style>
          <a:lnRef idx="1">
            <a:schemeClr val="accent1"/>
          </a:lnRef>
          <a:fillRef idx="0">
            <a:schemeClr val="accent1"/>
          </a:fillRef>
          <a:effectRef idx="0">
            <a:schemeClr val="accent1"/>
          </a:effectRef>
          <a:fontRef idx="minor">
            <a:schemeClr val="tx1"/>
          </a:fontRef>
        </p:style>
      </p:cxn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linds(horizontal)">
                                      <p:cBhvr>
                                        <p:cTn id="12" dur="500"/>
                                        <p:tgtEl>
                                          <p:spTgt spid="11"/>
                                        </p:tgtEl>
                                      </p:cBhvr>
                                    </p:animEffect>
                                  </p:childTnLst>
                                </p:cTn>
                              </p:par>
                              <p:par>
                                <p:cTn id="13" presetID="3" presetClass="entr" presetSubtype="1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linds(horizontal)">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8" presetClass="entr" presetSubtype="16"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diamond(in)">
                                      <p:cBhvr>
                                        <p:cTn id="20" dur="2000"/>
                                        <p:tgtEl>
                                          <p:spTgt spid="4"/>
                                        </p:tgtEl>
                                      </p:cBhvr>
                                    </p:animEffect>
                                  </p:childTnLst>
                                </p:cTn>
                              </p:par>
                              <p:par>
                                <p:cTn id="21" presetID="8" presetClass="entr" presetSubtype="16" fill="hold"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diamond(in)">
                                      <p:cBhvr>
                                        <p:cTn id="23" dur="2000"/>
                                        <p:tgtEl>
                                          <p:spTgt spid="5"/>
                                        </p:tgtEl>
                                      </p:cBhvr>
                                    </p:animEffect>
                                  </p:childTnLst>
                                </p:cTn>
                              </p:par>
                              <p:par>
                                <p:cTn id="24" presetID="8" presetClass="entr" presetSubtype="16" fill="hold"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diamond(in)">
                                      <p:cBhvr>
                                        <p:cTn id="26" dur="2000"/>
                                        <p:tgtEl>
                                          <p:spTgt spid="6"/>
                                        </p:tgtEl>
                                      </p:cBhvr>
                                    </p:animEffect>
                                  </p:childTnLst>
                                </p:cTn>
                              </p:par>
                              <p:par>
                                <p:cTn id="27" presetID="8" presetClass="entr" presetSubtype="16" fill="hold" nodeType="with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diamond(in)">
                                      <p:cBhvr>
                                        <p:cTn id="29" dur="2000"/>
                                        <p:tgtEl>
                                          <p:spTgt spid="7"/>
                                        </p:tgtEl>
                                      </p:cBhvr>
                                    </p:animEffect>
                                  </p:childTnLst>
                                </p:cTn>
                              </p:par>
                              <p:par>
                                <p:cTn id="30" presetID="8" presetClass="entr" presetSubtype="16" fill="hold"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diamond(in)">
                                      <p:cBhvr>
                                        <p:cTn id="32"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2000"/>
            <a:lum/>
          </a:blip>
          <a:srcRect/>
          <a:stretch>
            <a:fillRect r="-23000"/>
          </a:stretch>
        </a:blipFill>
        <a:effectLst/>
      </p:bgPr>
    </p:bg>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2185595600"/>
              </p:ext>
            </p:extLst>
          </p:nvPr>
        </p:nvGraphicFramePr>
        <p:xfrm>
          <a:off x="457200" y="274638"/>
          <a:ext cx="8229600" cy="1143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5" name="Content Placeholder 4"/>
          <p:cNvGraphicFramePr>
            <a:graphicFrameLocks noGrp="1"/>
          </p:cNvGraphicFramePr>
          <p:nvPr>
            <p:ph idx="1"/>
            <p:extLst>
              <p:ext uri="{D42A27DB-BD31-4B8C-83A1-F6EECF244321}">
                <p14:modId xmlns:p14="http://schemas.microsoft.com/office/powerpoint/2010/main" val="1988460242"/>
              </p:ext>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Tree>
    <p:extLst>
      <p:ext uri="{BB962C8B-B14F-4D97-AF65-F5344CB8AC3E}">
        <p14:creationId xmlns:p14="http://schemas.microsoft.com/office/powerpoint/2010/main" val="165408216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up)">
                                      <p:cBhvr>
                                        <p:cTn id="12" dur="3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Graphic spid="5" grpId="0">
        <p:bldAsOne/>
      </p:bldGraphic>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Diagram 7"/>
          <p:cNvGraphicFramePr/>
          <p:nvPr>
            <p:extLst/>
          </p:nvPr>
        </p:nvGraphicFramePr>
        <p:xfrm>
          <a:off x="457200" y="274638"/>
          <a:ext cx="8229600" cy="1143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4" name="Content Placeholder 3"/>
          <p:cNvGraphicFramePr>
            <a:graphicFrameLocks noGrp="1"/>
          </p:cNvGraphicFramePr>
          <p:nvPr>
            <p:ph idx="1"/>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5" name="TextBox 4"/>
          <p:cNvSpPr txBox="1"/>
          <p:nvPr/>
        </p:nvSpPr>
        <p:spPr>
          <a:xfrm>
            <a:off x="762000" y="2150420"/>
            <a:ext cx="685800" cy="707886"/>
          </a:xfrm>
          <a:prstGeom prst="rect">
            <a:avLst/>
          </a:prstGeom>
          <a:noFill/>
        </p:spPr>
        <p:txBody>
          <a:bodyPr wrap="square" rtlCol="0">
            <a:spAutoFit/>
          </a:bodyPr>
          <a:lstStyle/>
          <a:p>
            <a:pPr algn="ctr"/>
            <a:r>
              <a:rPr lang="en-US" sz="4000" dirty="0" smtClean="0">
                <a:solidFill>
                  <a:prstClr val="black"/>
                </a:solidFill>
              </a:rPr>
              <a:t>1</a:t>
            </a:r>
            <a:endParaRPr lang="en-US" sz="4000" dirty="0">
              <a:solidFill>
                <a:prstClr val="black"/>
              </a:solidFill>
            </a:endParaRPr>
          </a:p>
        </p:txBody>
      </p:sp>
      <p:sp>
        <p:nvSpPr>
          <p:cNvPr id="7" name="TextBox 6"/>
          <p:cNvSpPr txBox="1"/>
          <p:nvPr/>
        </p:nvSpPr>
        <p:spPr>
          <a:xfrm>
            <a:off x="1181100" y="3505200"/>
            <a:ext cx="533400" cy="707886"/>
          </a:xfrm>
          <a:prstGeom prst="rect">
            <a:avLst/>
          </a:prstGeom>
          <a:noFill/>
        </p:spPr>
        <p:txBody>
          <a:bodyPr wrap="square" rtlCol="0">
            <a:spAutoFit/>
          </a:bodyPr>
          <a:lstStyle/>
          <a:p>
            <a:pPr algn="ctr"/>
            <a:r>
              <a:rPr lang="en-US" sz="4000" dirty="0">
                <a:solidFill>
                  <a:prstClr val="black"/>
                </a:solidFill>
              </a:rPr>
              <a:t>2</a:t>
            </a:r>
          </a:p>
        </p:txBody>
      </p:sp>
      <p:sp>
        <p:nvSpPr>
          <p:cNvPr id="2" name="TextBox 1"/>
          <p:cNvSpPr txBox="1"/>
          <p:nvPr/>
        </p:nvSpPr>
        <p:spPr>
          <a:xfrm>
            <a:off x="876300" y="4876800"/>
            <a:ext cx="457200" cy="707886"/>
          </a:xfrm>
          <a:prstGeom prst="rect">
            <a:avLst/>
          </a:prstGeom>
          <a:noFill/>
        </p:spPr>
        <p:txBody>
          <a:bodyPr wrap="square" rtlCol="0">
            <a:spAutoFit/>
          </a:bodyPr>
          <a:lstStyle/>
          <a:p>
            <a:r>
              <a:rPr lang="en-US" sz="4000" dirty="0" smtClean="0"/>
              <a:t>3</a:t>
            </a:r>
            <a:endParaRPr lang="en-US" sz="4000" dirty="0"/>
          </a:p>
        </p:txBody>
      </p:sp>
    </p:spTree>
    <p:extLst>
      <p:ext uri="{BB962C8B-B14F-4D97-AF65-F5344CB8AC3E}">
        <p14:creationId xmlns:p14="http://schemas.microsoft.com/office/powerpoint/2010/main" val="102664329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up)">
                                      <p:cBhvr>
                                        <p:cTn id="12" dur="3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AsOne/>
      </p:bldGraphic>
      <p:bldGraphic spid="4" grpId="0">
        <p:bldAsOne/>
      </p:bldGraphic>
      <p:bldP spid="5" grpId="0"/>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b="6001"/>
          <a:stretch/>
        </p:blipFill>
        <p:spPr>
          <a:xfrm>
            <a:off x="0" y="0"/>
            <a:ext cx="9144000" cy="6858000"/>
          </a:xfrm>
        </p:spPr>
      </p:pic>
      <p:graphicFrame>
        <p:nvGraphicFramePr>
          <p:cNvPr id="4" name="Diagram 3"/>
          <p:cNvGraphicFramePr/>
          <p:nvPr>
            <p:extLst>
              <p:ext uri="{D42A27DB-BD31-4B8C-83A1-F6EECF244321}">
                <p14:modId xmlns:p14="http://schemas.microsoft.com/office/powerpoint/2010/main" val="720106341"/>
              </p:ext>
            </p:extLst>
          </p:nvPr>
        </p:nvGraphicFramePr>
        <p:xfrm>
          <a:off x="762000" y="2438400"/>
          <a:ext cx="8229600" cy="1143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61880842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2000"/>
            <a:lum/>
          </a:blip>
          <a:srcRect/>
          <a:stretch>
            <a:fillRect r="-23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04800" y="274638"/>
            <a:ext cx="8839200" cy="4144962"/>
          </a:xfrm>
        </p:spPr>
        <p:txBody>
          <a:bodyPr>
            <a:noAutofit/>
          </a:bodyPr>
          <a:lstStyle/>
          <a:p>
            <a:pPr algn="l"/>
            <a:r>
              <a:rPr lang="en-US" sz="2800" b="1" dirty="0" smtClean="0">
                <a:latin typeface="Times New Roman" pitchFamily="18" charset="0"/>
                <a:cs typeface="Times New Roman" pitchFamily="18" charset="0"/>
              </a:rPr>
              <a:t>4. </a:t>
            </a:r>
            <a:r>
              <a:rPr lang="en-US" sz="2800" b="1" dirty="0" err="1" smtClean="0">
                <a:latin typeface="Times New Roman" pitchFamily="18" charset="0"/>
                <a:cs typeface="Times New Roman" pitchFamily="18" charset="0"/>
              </a:rPr>
              <a:t>Em</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chọn</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dấu</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câu</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nào</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để</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điền</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vào</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mỗi</a:t>
            </a:r>
            <a:r>
              <a:rPr lang="en-US" sz="2800" b="1" dirty="0" smtClean="0">
                <a:latin typeface="Times New Roman" pitchFamily="18" charset="0"/>
                <a:cs typeface="Times New Roman" pitchFamily="18" charset="0"/>
              </a:rPr>
              <a:t> ô </a:t>
            </a:r>
            <a:r>
              <a:rPr lang="en-US" sz="2800" b="1" dirty="0" err="1" smtClean="0">
                <a:latin typeface="Times New Roman" pitchFamily="18" charset="0"/>
                <a:cs typeface="Times New Roman" pitchFamily="18" charset="0"/>
              </a:rPr>
              <a:t>trống</a:t>
            </a:r>
            <a:r>
              <a:rPr lang="en-US" sz="2800" b="1" dirty="0" smtClean="0">
                <a:latin typeface="Times New Roman" pitchFamily="18" charset="0"/>
                <a:cs typeface="Times New Roman" pitchFamily="18" charset="0"/>
              </a:rPr>
              <a:t>?</a:t>
            </a:r>
            <a:r>
              <a:rPr lang="en-US" sz="2800" dirty="0" smtClean="0">
                <a:latin typeface="Times New Roman" pitchFamily="18" charset="0"/>
                <a:cs typeface="Times New Roman" pitchFamily="18" charset="0"/>
              </a:rPr>
              <a:t/>
            </a:r>
            <a:br>
              <a:rPr lang="en-US" sz="2800" dirty="0" smtClean="0">
                <a:latin typeface="Times New Roman" pitchFamily="18" charset="0"/>
                <a:cs typeface="Times New Roman" pitchFamily="18" charset="0"/>
              </a:rPr>
            </a:br>
            <a:r>
              <a:rPr lang="en-US" sz="2800" dirty="0" smtClean="0">
                <a:latin typeface="Times New Roman" pitchFamily="18" charset="0"/>
                <a:cs typeface="Times New Roman" pitchFamily="18" charset="0"/>
              </a:rPr>
              <a:t>    a) </a:t>
            </a:r>
            <a:r>
              <a:rPr lang="en-US" sz="2800" dirty="0" err="1" smtClean="0">
                <a:latin typeface="Times New Roman" pitchFamily="18" charset="0"/>
                <a:cs typeface="Times New Roman" pitchFamily="18" charset="0"/>
              </a:rPr>
              <a:t>Một</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người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kêu</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lên</a:t>
            </a:r>
            <a:r>
              <a:rPr lang="en-US" sz="2800" dirty="0" smtClean="0">
                <a:latin typeface="Times New Roman" pitchFamily="18" charset="0"/>
                <a:cs typeface="Times New Roman" pitchFamily="18" charset="0"/>
              </a:rPr>
              <a:t>       </a:t>
            </a:r>
            <a:r>
              <a:rPr lang="en-US" sz="1600" dirty="0" smtClean="0">
                <a:latin typeface="Times New Roman" pitchFamily="18" charset="0"/>
                <a:cs typeface="Times New Roman" pitchFamily="18" charset="0"/>
              </a:rPr>
              <a:t> </a:t>
            </a:r>
            <a:r>
              <a:rPr lang="en-US" sz="2800" dirty="0" smtClean="0">
                <a:latin typeface="Times New Roman" pitchFamily="18" charset="0"/>
                <a:cs typeface="Times New Roman" pitchFamily="18" charset="0"/>
              </a:rPr>
              <a:t>“</a:t>
            </a:r>
            <a:r>
              <a:rPr lang="en-US" sz="2800" dirty="0" err="1" smtClean="0">
                <a:solidFill>
                  <a:schemeClr val="bg1"/>
                </a:solidFill>
                <a:latin typeface="Times New Roman" pitchFamily="18" charset="0"/>
                <a:cs typeface="Times New Roman" pitchFamily="18" charset="0"/>
              </a:rPr>
              <a:t>Cá</a:t>
            </a:r>
            <a:r>
              <a:rPr lang="en-US" sz="2800" dirty="0" smtClean="0">
                <a:solidFill>
                  <a:schemeClr val="bg1"/>
                </a:solidFill>
                <a:latin typeface="Times New Roman" pitchFamily="18" charset="0"/>
                <a:cs typeface="Times New Roman" pitchFamily="18" charset="0"/>
              </a:rPr>
              <a:t> </a:t>
            </a:r>
            <a:r>
              <a:rPr lang="en-US" sz="2800" dirty="0" err="1" smtClean="0">
                <a:solidFill>
                  <a:schemeClr val="bg1"/>
                </a:solidFill>
                <a:latin typeface="Times New Roman" pitchFamily="18" charset="0"/>
                <a:cs typeface="Times New Roman" pitchFamily="18" charset="0"/>
              </a:rPr>
              <a:t>heo</a:t>
            </a:r>
            <a:r>
              <a:rPr lang="en-US" sz="2800" dirty="0" smtClean="0">
                <a:latin typeface="Times New Roman" pitchFamily="18" charset="0"/>
                <a:cs typeface="Times New Roman" pitchFamily="18" charset="0"/>
              </a:rPr>
              <a:t>!” </a:t>
            </a:r>
            <a:br>
              <a:rPr lang="en-US" sz="2800" dirty="0" smtClean="0">
                <a:latin typeface="Times New Roman" pitchFamily="18" charset="0"/>
                <a:cs typeface="Times New Roman" pitchFamily="18" charset="0"/>
              </a:rPr>
            </a:br>
            <a:r>
              <a:rPr lang="en-US" sz="2800" dirty="0" smtClean="0">
                <a:latin typeface="Times New Roman" pitchFamily="18" charset="0"/>
                <a:cs typeface="Times New Roman" pitchFamily="18" charset="0"/>
              </a:rPr>
              <a:t>    b) </a:t>
            </a:r>
            <a:r>
              <a:rPr lang="en-US" sz="2800" dirty="0" err="1" smtClean="0">
                <a:latin typeface="Times New Roman" pitchFamily="18" charset="0"/>
                <a:cs typeface="Times New Roman" pitchFamily="18" charset="0"/>
              </a:rPr>
              <a:t>Nhà</a:t>
            </a:r>
            <a:r>
              <a:rPr lang="en-US" sz="2800" dirty="0" smtClean="0">
                <a:latin typeface="Times New Roman" pitchFamily="18" charset="0"/>
                <a:cs typeface="Times New Roman" pitchFamily="18" charset="0"/>
              </a:rPr>
              <a:t> an </a:t>
            </a:r>
            <a:r>
              <a:rPr lang="en-US" sz="2800" dirty="0" err="1" smtClean="0">
                <a:latin typeface="Times New Roman" pitchFamily="18" charset="0"/>
                <a:cs typeface="Times New Roman" pitchFamily="18" charset="0"/>
              </a:rPr>
              <a:t>dưỡng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trang</a:t>
            </a:r>
            <a:r>
              <a:rPr lang="en-US" sz="2800" dirty="0" smtClean="0">
                <a:latin typeface="Times New Roman" pitchFamily="18" charset="0"/>
                <a:cs typeface="Times New Roman" pitchFamily="18" charset="0"/>
              </a:rPr>
              <a:t> </a:t>
            </a:r>
            <a:r>
              <a:rPr lang="en-US" sz="2800" dirty="0" smtClean="0">
                <a:latin typeface="Times New Roman" pitchFamily="18" charset="0"/>
                <a:cs typeface="Times New Roman" pitchFamily="18" charset="0"/>
              </a:rPr>
              <a:t>b</a:t>
            </a:r>
            <a:r>
              <a:rPr lang="vi-VN" sz="2800" dirty="0">
                <a:latin typeface="Times New Roman" pitchFamily="18" charset="0"/>
                <a:cs typeface="Times New Roman" pitchFamily="18" charset="0"/>
              </a:rPr>
              <a:t>ị</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cho</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các</a:t>
            </a:r>
            <a:r>
              <a:rPr lang="en-US" sz="2800" dirty="0" smtClean="0">
                <a:latin typeface="Times New Roman" pitchFamily="18" charset="0"/>
                <a:cs typeface="Times New Roman" pitchFamily="18" charset="0"/>
              </a:rPr>
              <a:t> </a:t>
            </a:r>
            <a:r>
              <a:rPr lang="en-US" sz="2800" dirty="0" smtClean="0">
                <a:latin typeface="Times New Roman" pitchFamily="18" charset="0"/>
                <a:cs typeface="Times New Roman" pitchFamily="18" charset="0"/>
              </a:rPr>
              <a:t>c</a:t>
            </a:r>
            <a:r>
              <a:rPr lang="vi-VN" sz="2800" dirty="0">
                <a:latin typeface="Times New Roman" pitchFamily="18" charset="0"/>
                <a:cs typeface="Times New Roman" pitchFamily="18" charset="0"/>
              </a:rPr>
              <a:t>ụ</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những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thứ</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cần</a:t>
            </a:r>
            <a:r>
              <a:rPr lang="en-US" sz="2800" dirty="0" smtClean="0">
                <a:latin typeface="Times New Roman" pitchFamily="18" charset="0"/>
                <a:cs typeface="Times New Roman" pitchFamily="18" charset="0"/>
              </a:rPr>
              <a:t> </a:t>
            </a:r>
            <a:br>
              <a:rPr lang="en-US" sz="2800" dirty="0" smtClean="0">
                <a:latin typeface="Times New Roman" pitchFamily="18" charset="0"/>
                <a:cs typeface="Times New Roman" pitchFamily="18" charset="0"/>
              </a:rPr>
            </a:br>
            <a:r>
              <a:rPr lang="en-US" sz="2800" dirty="0" err="1" smtClean="0">
                <a:latin typeface="Times New Roman" pitchFamily="18" charset="0"/>
                <a:cs typeface="Times New Roman" pitchFamily="18" charset="0"/>
              </a:rPr>
              <a:t>thiết</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chăn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màn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giường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chiếu</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xoong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nồi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ấm</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chén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pha</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trà</a:t>
            </a:r>
            <a:r>
              <a:rPr lang="en-US" sz="2800" dirty="0">
                <a:latin typeface="Times New Roman" pitchFamily="18" charset="0"/>
                <a:cs typeface="Times New Roman" pitchFamily="18" charset="0"/>
              </a:rPr>
              <a:t>,</a:t>
            </a:r>
            <a:r>
              <a:rPr lang="en-US" sz="2800" dirty="0" smtClean="0">
                <a:latin typeface="Times New Roman" pitchFamily="18" charset="0"/>
                <a:cs typeface="Times New Roman" pitchFamily="18" charset="0"/>
              </a:rPr>
              <a:t>...</a:t>
            </a:r>
            <a:br>
              <a:rPr lang="en-US" sz="2800" dirty="0" smtClean="0">
                <a:latin typeface="Times New Roman" pitchFamily="18" charset="0"/>
                <a:cs typeface="Times New Roman" pitchFamily="18" charset="0"/>
              </a:rPr>
            </a:br>
            <a:r>
              <a:rPr lang="en-US" sz="2800" dirty="0" smtClean="0">
                <a:latin typeface="Times New Roman" pitchFamily="18" charset="0"/>
                <a:cs typeface="Times New Roman" pitchFamily="18" charset="0"/>
              </a:rPr>
              <a:t>    c) </a:t>
            </a:r>
            <a:r>
              <a:rPr lang="en-US" sz="2800" dirty="0" err="1" smtClean="0">
                <a:latin typeface="Times New Roman" pitchFamily="18" charset="0"/>
                <a:cs typeface="Times New Roman" pitchFamily="18" charset="0"/>
              </a:rPr>
              <a:t>Đông</a:t>
            </a:r>
            <a:r>
              <a:rPr lang="en-US" sz="2800" dirty="0" smtClean="0">
                <a:latin typeface="Times New Roman" pitchFamily="18" charset="0"/>
                <a:cs typeface="Times New Roman" pitchFamily="18" charset="0"/>
              </a:rPr>
              <a:t> Nam Á </a:t>
            </a:r>
            <a:r>
              <a:rPr lang="en-US" sz="2800" dirty="0" err="1" smtClean="0">
                <a:latin typeface="Times New Roman" pitchFamily="18" charset="0"/>
                <a:cs typeface="Times New Roman" pitchFamily="18" charset="0"/>
              </a:rPr>
              <a:t>gồm</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mười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một</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nước</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là</a:t>
            </a:r>
            <a:r>
              <a:rPr lang="en-US" sz="1400" dirty="0" smtClean="0">
                <a:latin typeface="Times New Roman" pitchFamily="18" charset="0"/>
                <a:cs typeface="Times New Roman" pitchFamily="18" charset="0"/>
              </a:rPr>
              <a:t> </a:t>
            </a:r>
            <a:r>
              <a:rPr lang="en-US" sz="1000" dirty="0" smtClean="0">
                <a:latin typeface="Times New Roman" pitchFamily="18" charset="0"/>
                <a:cs typeface="Times New Roman" pitchFamily="18" charset="0"/>
              </a:rPr>
              <a:t>   </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Bru-nây</a:t>
            </a:r>
            <a:r>
              <a:rPr lang="en-US" sz="2800" dirty="0" smtClean="0">
                <a:latin typeface="Times New Roman" pitchFamily="18" charset="0"/>
                <a:cs typeface="Times New Roman" pitchFamily="18" charset="0"/>
              </a:rPr>
              <a:t>, Cam-</a:t>
            </a:r>
            <a:r>
              <a:rPr lang="en-US" sz="2800" dirty="0" err="1" smtClean="0">
                <a:latin typeface="Times New Roman" pitchFamily="18" charset="0"/>
                <a:cs typeface="Times New Roman" pitchFamily="18" charset="0"/>
              </a:rPr>
              <a:t>pu</a:t>
            </a:r>
            <a:r>
              <a:rPr lang="en-US" sz="2800" dirty="0" smtClean="0">
                <a:latin typeface="Times New Roman" pitchFamily="18" charset="0"/>
                <a:cs typeface="Times New Roman" pitchFamily="18" charset="0"/>
              </a:rPr>
              <a:t>-</a:t>
            </a:r>
            <a:r>
              <a:rPr lang="en-US" sz="2800" dirty="0" err="1" smtClean="0">
                <a:latin typeface="Times New Roman" pitchFamily="18" charset="0"/>
                <a:cs typeface="Times New Roman" pitchFamily="18" charset="0"/>
              </a:rPr>
              <a:t>chia</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Đông</a:t>
            </a:r>
            <a:r>
              <a:rPr lang="en-US" sz="2800" dirty="0" smtClean="0">
                <a:latin typeface="Times New Roman" pitchFamily="18" charset="0"/>
                <a:cs typeface="Times New Roman" pitchFamily="18" charset="0"/>
              </a:rPr>
              <a:t> Ti-mo, In-</a:t>
            </a:r>
            <a:r>
              <a:rPr lang="en-US" sz="2800" dirty="0" err="1" smtClean="0">
                <a:latin typeface="Times New Roman" pitchFamily="18" charset="0"/>
                <a:cs typeface="Times New Roman" pitchFamily="18" charset="0"/>
              </a:rPr>
              <a:t>đô</a:t>
            </a:r>
            <a:r>
              <a:rPr lang="en-US" sz="2800" dirty="0" smtClean="0">
                <a:latin typeface="Times New Roman" pitchFamily="18" charset="0"/>
                <a:cs typeface="Times New Roman" pitchFamily="18" charset="0"/>
              </a:rPr>
              <a:t>-</a:t>
            </a:r>
            <a:r>
              <a:rPr lang="en-US" sz="2800" dirty="0" err="1" smtClean="0">
                <a:latin typeface="Times New Roman" pitchFamily="18" charset="0"/>
                <a:cs typeface="Times New Roman" pitchFamily="18" charset="0"/>
              </a:rPr>
              <a:t>nê</a:t>
            </a:r>
            <a:r>
              <a:rPr lang="en-US" sz="2800" dirty="0" smtClean="0">
                <a:latin typeface="Times New Roman" pitchFamily="18" charset="0"/>
                <a:cs typeface="Times New Roman" pitchFamily="18" charset="0"/>
              </a:rPr>
              <a:t>-xi-a, </a:t>
            </a:r>
            <a:r>
              <a:rPr lang="en-US" sz="2800" dirty="0" err="1" smtClean="0">
                <a:latin typeface="Times New Roman" pitchFamily="18" charset="0"/>
                <a:cs typeface="Times New Roman" pitchFamily="18" charset="0"/>
              </a:rPr>
              <a:t>Lào</a:t>
            </a:r>
            <a:r>
              <a:rPr lang="en-US" sz="2800" dirty="0" smtClean="0">
                <a:latin typeface="Times New Roman" pitchFamily="18" charset="0"/>
                <a:cs typeface="Times New Roman" pitchFamily="18" charset="0"/>
              </a:rPr>
              <a:t>, Ma-</a:t>
            </a:r>
            <a:r>
              <a:rPr lang="en-US" sz="2800" dirty="0" err="1" smtClean="0">
                <a:latin typeface="Times New Roman" pitchFamily="18" charset="0"/>
                <a:cs typeface="Times New Roman" pitchFamily="18" charset="0"/>
              </a:rPr>
              <a:t>lai</a:t>
            </a:r>
            <a:r>
              <a:rPr lang="en-US" sz="2800" dirty="0" smtClean="0">
                <a:latin typeface="Times New Roman" pitchFamily="18" charset="0"/>
                <a:cs typeface="Times New Roman" pitchFamily="18" charset="0"/>
              </a:rPr>
              <a:t>-xi-a, Mi-an-ma, Phi-</a:t>
            </a:r>
            <a:r>
              <a:rPr lang="en-US" sz="2800" dirty="0" err="1" smtClean="0">
                <a:latin typeface="Times New Roman" pitchFamily="18" charset="0"/>
                <a:cs typeface="Times New Roman" pitchFamily="18" charset="0"/>
              </a:rPr>
              <a:t>líp</a:t>
            </a:r>
            <a:r>
              <a:rPr lang="en-US" sz="2800" dirty="0" smtClean="0">
                <a:latin typeface="Times New Roman" pitchFamily="18" charset="0"/>
                <a:cs typeface="Times New Roman" pitchFamily="18" charset="0"/>
              </a:rPr>
              <a:t>-pin, </a:t>
            </a:r>
            <a:r>
              <a:rPr lang="en-US" sz="2800" dirty="0" err="1" smtClean="0">
                <a:latin typeface="Times New Roman" pitchFamily="18" charset="0"/>
                <a:cs typeface="Times New Roman" pitchFamily="18" charset="0"/>
              </a:rPr>
              <a:t>Thái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Lan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Việt</a:t>
            </a:r>
            <a:r>
              <a:rPr lang="en-US" sz="2800" dirty="0" smtClean="0">
                <a:latin typeface="Times New Roman" pitchFamily="18" charset="0"/>
                <a:cs typeface="Times New Roman" pitchFamily="18" charset="0"/>
              </a:rPr>
              <a:t> Nam, </a:t>
            </a:r>
            <a:r>
              <a:rPr lang="en-US" sz="2800" dirty="0" err="1" smtClean="0">
                <a:latin typeface="Times New Roman" pitchFamily="18" charset="0"/>
                <a:cs typeface="Times New Roman" pitchFamily="18" charset="0"/>
              </a:rPr>
              <a:t>Xin-ga-po</a:t>
            </a:r>
            <a:r>
              <a:rPr lang="en-US" sz="2800" dirty="0" smtClean="0">
                <a:latin typeface="Times New Roman" pitchFamily="18" charset="0"/>
                <a:cs typeface="Times New Roman" pitchFamily="18" charset="0"/>
              </a:rPr>
              <a:t>.</a:t>
            </a:r>
            <a:r>
              <a:rPr lang="en-US" sz="2000" dirty="0" smtClean="0">
                <a:latin typeface="Times New Roman" pitchFamily="18" charset="0"/>
                <a:cs typeface="Times New Roman" pitchFamily="18" charset="0"/>
              </a:rPr>
              <a:t/>
            </a:r>
            <a:br>
              <a:rPr lang="en-US" sz="2000" dirty="0" smtClean="0">
                <a:latin typeface="Times New Roman" pitchFamily="18" charset="0"/>
                <a:cs typeface="Times New Roman" pitchFamily="18" charset="0"/>
              </a:rPr>
            </a:br>
            <a:endParaRPr lang="en-US" sz="2000" dirty="0">
              <a:latin typeface="Times New Roman" pitchFamily="18" charset="0"/>
              <a:cs typeface="Times New Roman" pitchFamily="18" charset="0"/>
            </a:endParaRPr>
          </a:p>
        </p:txBody>
      </p:sp>
      <p:sp>
        <p:nvSpPr>
          <p:cNvPr id="4" name="Rounded Rectangle 3"/>
          <p:cNvSpPr/>
          <p:nvPr/>
        </p:nvSpPr>
        <p:spPr>
          <a:xfrm>
            <a:off x="6491748" y="2713704"/>
            <a:ext cx="381000" cy="3048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ounded Rectangle 4"/>
          <p:cNvSpPr/>
          <p:nvPr/>
        </p:nvSpPr>
        <p:spPr>
          <a:xfrm>
            <a:off x="3886200" y="990600"/>
            <a:ext cx="381000" cy="3048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ounded Rectangle 5"/>
          <p:cNvSpPr/>
          <p:nvPr/>
        </p:nvSpPr>
        <p:spPr>
          <a:xfrm>
            <a:off x="1219200" y="1828800"/>
            <a:ext cx="381000" cy="3048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p:cNvCxnSpPr/>
          <p:nvPr/>
        </p:nvCxnSpPr>
        <p:spPr>
          <a:xfrm>
            <a:off x="1447800" y="914400"/>
            <a:ext cx="6096000" cy="1588"/>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3915696" y="823452"/>
            <a:ext cx="304800" cy="523220"/>
          </a:xfrm>
          <a:prstGeom prst="rect">
            <a:avLst/>
          </a:prstGeom>
          <a:noFill/>
        </p:spPr>
        <p:txBody>
          <a:bodyPr wrap="square" rtlCol="0">
            <a:spAutoFit/>
          </a:bodyPr>
          <a:lstStyle/>
          <a:p>
            <a:r>
              <a:rPr lang="en-US" sz="2800" dirty="0" smtClean="0">
                <a:solidFill>
                  <a:srgbClr val="000099"/>
                </a:solidFill>
              </a:rPr>
              <a:t>:</a:t>
            </a:r>
            <a:endParaRPr lang="en-US" sz="2800" dirty="0">
              <a:solidFill>
                <a:srgbClr val="000099"/>
              </a:solidFill>
            </a:endParaRPr>
          </a:p>
        </p:txBody>
      </p:sp>
      <p:sp>
        <p:nvSpPr>
          <p:cNvPr id="13" name="TextBox 12"/>
          <p:cNvSpPr txBox="1"/>
          <p:nvPr/>
        </p:nvSpPr>
        <p:spPr>
          <a:xfrm>
            <a:off x="1278192" y="1678860"/>
            <a:ext cx="304800" cy="523220"/>
          </a:xfrm>
          <a:prstGeom prst="rect">
            <a:avLst/>
          </a:prstGeom>
          <a:noFill/>
        </p:spPr>
        <p:txBody>
          <a:bodyPr wrap="square" rtlCol="0">
            <a:spAutoFit/>
          </a:bodyPr>
          <a:lstStyle/>
          <a:p>
            <a:r>
              <a:rPr lang="en-US" sz="2800" dirty="0" smtClean="0">
                <a:solidFill>
                  <a:srgbClr val="000099"/>
                </a:solidFill>
              </a:rPr>
              <a:t>:</a:t>
            </a:r>
            <a:endParaRPr lang="en-US" sz="2800" dirty="0">
              <a:solidFill>
                <a:srgbClr val="000099"/>
              </a:solidFill>
            </a:endParaRPr>
          </a:p>
        </p:txBody>
      </p:sp>
      <p:sp>
        <p:nvSpPr>
          <p:cNvPr id="14" name="TextBox 13"/>
          <p:cNvSpPr txBox="1"/>
          <p:nvPr/>
        </p:nvSpPr>
        <p:spPr>
          <a:xfrm>
            <a:off x="6553200" y="2576052"/>
            <a:ext cx="304800" cy="523220"/>
          </a:xfrm>
          <a:prstGeom prst="rect">
            <a:avLst/>
          </a:prstGeom>
          <a:noFill/>
        </p:spPr>
        <p:txBody>
          <a:bodyPr wrap="square" rtlCol="0">
            <a:spAutoFit/>
          </a:bodyPr>
          <a:lstStyle/>
          <a:p>
            <a:r>
              <a:rPr lang="en-US" sz="2800" dirty="0" smtClean="0">
                <a:solidFill>
                  <a:srgbClr val="000099"/>
                </a:solidFill>
              </a:rPr>
              <a:t>:</a:t>
            </a:r>
            <a:endParaRPr lang="en-US" sz="2800" dirty="0">
              <a:solidFill>
                <a:srgbClr val="000099"/>
              </a:solidFill>
            </a:endParaRPr>
          </a:p>
        </p:txBody>
      </p:sp>
      <p:sp>
        <p:nvSpPr>
          <p:cNvPr id="15" name="TextBox 14"/>
          <p:cNvSpPr txBox="1"/>
          <p:nvPr/>
        </p:nvSpPr>
        <p:spPr>
          <a:xfrm>
            <a:off x="4493340" y="879724"/>
            <a:ext cx="2362200" cy="523220"/>
          </a:xfrm>
          <a:prstGeom prst="rect">
            <a:avLst/>
          </a:prstGeom>
          <a:noFill/>
        </p:spPr>
        <p:txBody>
          <a:bodyPr wrap="square" rtlCol="0">
            <a:spAutoFit/>
          </a:bodyPr>
          <a:lstStyle/>
          <a:p>
            <a:r>
              <a:rPr lang="en-US" sz="2800" dirty="0" err="1" smtClean="0">
                <a:latin typeface="Times New Roman" pitchFamily="18" charset="0"/>
                <a:cs typeface="Times New Roman" pitchFamily="18" charset="0"/>
              </a:rPr>
              <a:t>Cá</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heo</a:t>
            </a:r>
            <a:endParaRPr lang="en-US" sz="2800" dirty="0"/>
          </a:p>
        </p:txBody>
      </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linds(horizontal)">
                                      <p:cBhvr>
                                        <p:cTn id="10" dur="500"/>
                                        <p:tgtEl>
                                          <p:spTgt spid="6"/>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linds(horizontal)">
                                      <p:cBhvr>
                                        <p:cTn id="13" dur="500"/>
                                        <p:tgtEl>
                                          <p:spTgt spid="4"/>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blinds(horizontal)">
                                      <p:cBhvr>
                                        <p:cTn id="16" dur="500"/>
                                        <p:tgtEl>
                                          <p:spTgt spid="2"/>
                                        </p:tgtEl>
                                      </p:cBhvr>
                                    </p:animEffect>
                                  </p:childTnLst>
                                </p:cTn>
                              </p:par>
                              <p:par>
                                <p:cTn id="17" presetID="4" presetClass="entr" presetSubtype="16" fill="hold" grpId="1"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box(in)">
                                      <p:cBhvr>
                                        <p:cTn id="19" dur="500"/>
                                        <p:tgtEl>
                                          <p:spTgt spid="15"/>
                                        </p:tgtEl>
                                      </p:cBhvr>
                                    </p:animEffect>
                                  </p:childTnLst>
                                </p:cTn>
                              </p:par>
                            </p:childTnLst>
                          </p:cTn>
                        </p:par>
                      </p:childTnLst>
                    </p:cTn>
                  </p:par>
                  <p:par>
                    <p:cTn id="20" fill="hold">
                      <p:stCondLst>
                        <p:cond delay="indefinite"/>
                      </p:stCondLst>
                      <p:childTnLst>
                        <p:par>
                          <p:cTn id="21" fill="hold">
                            <p:stCondLst>
                              <p:cond delay="0"/>
                            </p:stCondLst>
                            <p:childTnLst>
                              <p:par>
                                <p:cTn id="22" presetID="3" presetClass="entr" presetSubtype="10"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blinds(horizontal)">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4" presetClass="entr" presetSubtype="16"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box(in)">
                                      <p:cBhvr>
                                        <p:cTn id="29" dur="500"/>
                                        <p:tgtEl>
                                          <p:spTgt spid="12"/>
                                        </p:tgtEl>
                                      </p:cBhvr>
                                    </p:animEffect>
                                  </p:childTnLst>
                                </p:cTn>
                              </p:par>
                              <p:par>
                                <p:cTn id="30" presetID="4" presetClass="entr" presetSubtype="16" fill="hold" grpId="0" nodeType="with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box(in)">
                                      <p:cBhvr>
                                        <p:cTn id="32" dur="500"/>
                                        <p:tgtEl>
                                          <p:spTgt spid="13"/>
                                        </p:tgtEl>
                                      </p:cBhvr>
                                    </p:animEffect>
                                  </p:childTnLst>
                                </p:cTn>
                              </p:par>
                              <p:par>
                                <p:cTn id="33" presetID="4" presetClass="entr" presetSubtype="16" fill="hold" grpId="0" nodeType="with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box(in)">
                                      <p:cBhvr>
                                        <p:cTn id="35" dur="500"/>
                                        <p:tgtEl>
                                          <p:spTgt spid="14"/>
                                        </p:tgtEl>
                                      </p:cBhvr>
                                    </p:animEffect>
                                  </p:childTnLst>
                                </p:cTn>
                              </p:par>
                            </p:childTnLst>
                          </p:cTn>
                        </p:par>
                      </p:childTnLst>
                    </p:cTn>
                  </p:par>
                  <p:par>
                    <p:cTn id="36" fill="hold">
                      <p:stCondLst>
                        <p:cond delay="indefinite"/>
                      </p:stCondLst>
                      <p:childTnLst>
                        <p:par>
                          <p:cTn id="37" fill="hold">
                            <p:stCondLst>
                              <p:cond delay="0"/>
                            </p:stCondLst>
                            <p:childTnLst>
                              <p:par>
                                <p:cTn id="38" presetID="3" presetClass="emph" presetSubtype="2" fill="hold" grpId="0" nodeType="clickEffect">
                                  <p:stCondLst>
                                    <p:cond delay="0"/>
                                  </p:stCondLst>
                                  <p:childTnLst>
                                    <p:animClr clrSpc="rgb" dir="cw">
                                      <p:cBhvr override="childStyle">
                                        <p:cTn id="39" dur="2000" fill="hold"/>
                                        <p:tgtEl>
                                          <p:spTgt spid="15"/>
                                        </p:tgtEl>
                                        <p:attrNameLst>
                                          <p:attrName>style.color</p:attrName>
                                        </p:attrNameLst>
                                      </p:cBhvr>
                                      <p:to>
                                        <a:schemeClr val="hlink"/>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animBg="1"/>
      <p:bldP spid="6" grpId="0" animBg="1"/>
      <p:bldP spid="12" grpId="0"/>
      <p:bldP spid="13" grpId="0"/>
      <p:bldP spid="14" grpId="0"/>
      <p:bldP spid="15" grpId="0"/>
      <p:bldP spid="15" grpId="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2000"/>
            <a:lum/>
          </a:blip>
          <a:srcRect/>
          <a:stretch>
            <a:fillRect r="-23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04800" y="274638"/>
            <a:ext cx="8839200" cy="4144962"/>
          </a:xfrm>
        </p:spPr>
        <p:txBody>
          <a:bodyPr>
            <a:noAutofit/>
          </a:bodyPr>
          <a:lstStyle/>
          <a:p>
            <a:pPr algn="l"/>
            <a:r>
              <a:rPr lang="en-US" sz="2800" b="1" dirty="0" smtClean="0">
                <a:latin typeface="Times New Roman" pitchFamily="18" charset="0"/>
                <a:cs typeface="Times New Roman" pitchFamily="18" charset="0"/>
              </a:rPr>
              <a:t>4. </a:t>
            </a:r>
            <a:r>
              <a:rPr lang="en-US" sz="2800" b="1" dirty="0" err="1" smtClean="0">
                <a:latin typeface="Times New Roman" pitchFamily="18" charset="0"/>
                <a:cs typeface="Times New Roman" pitchFamily="18" charset="0"/>
              </a:rPr>
              <a:t>Em</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chọn</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dấu</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câu</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nào</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để</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điền</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vào</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mỗi</a:t>
            </a:r>
            <a:r>
              <a:rPr lang="en-US" sz="2800" b="1" dirty="0" smtClean="0">
                <a:latin typeface="Times New Roman" pitchFamily="18" charset="0"/>
                <a:cs typeface="Times New Roman" pitchFamily="18" charset="0"/>
              </a:rPr>
              <a:t> ô </a:t>
            </a:r>
            <a:r>
              <a:rPr lang="en-US" sz="2800" b="1" dirty="0" err="1" smtClean="0">
                <a:latin typeface="Times New Roman" pitchFamily="18" charset="0"/>
                <a:cs typeface="Times New Roman" pitchFamily="18" charset="0"/>
              </a:rPr>
              <a:t>trống</a:t>
            </a:r>
            <a:r>
              <a:rPr lang="en-US" sz="2800" b="1" dirty="0" smtClean="0">
                <a:latin typeface="Times New Roman" pitchFamily="18" charset="0"/>
                <a:cs typeface="Times New Roman" pitchFamily="18" charset="0"/>
              </a:rPr>
              <a:t>?</a:t>
            </a:r>
            <a:r>
              <a:rPr lang="en-US" sz="2800" dirty="0" smtClean="0">
                <a:latin typeface="Times New Roman" pitchFamily="18" charset="0"/>
                <a:cs typeface="Times New Roman" pitchFamily="18" charset="0"/>
              </a:rPr>
              <a:t/>
            </a:r>
            <a:br>
              <a:rPr lang="en-US" sz="2800" dirty="0" smtClean="0">
                <a:latin typeface="Times New Roman" pitchFamily="18" charset="0"/>
                <a:cs typeface="Times New Roman" pitchFamily="18" charset="0"/>
              </a:rPr>
            </a:br>
            <a:r>
              <a:rPr lang="en-US" sz="2800" dirty="0" smtClean="0">
                <a:latin typeface="Times New Roman" pitchFamily="18" charset="0"/>
                <a:cs typeface="Times New Roman" pitchFamily="18" charset="0"/>
              </a:rPr>
              <a:t>    a) </a:t>
            </a:r>
            <a:r>
              <a:rPr lang="en-US" sz="2800" dirty="0" err="1" smtClean="0">
                <a:latin typeface="Times New Roman" pitchFamily="18" charset="0"/>
                <a:cs typeface="Times New Roman" pitchFamily="18" charset="0"/>
              </a:rPr>
              <a:t>Một</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người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kêu</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lên</a:t>
            </a:r>
            <a:r>
              <a:rPr lang="en-US" sz="2800" dirty="0" smtClean="0">
                <a:latin typeface="Times New Roman" pitchFamily="18" charset="0"/>
                <a:cs typeface="Times New Roman" pitchFamily="18" charset="0"/>
              </a:rPr>
              <a:t>       </a:t>
            </a:r>
            <a:r>
              <a:rPr lang="en-US" sz="1600" dirty="0" smtClean="0">
                <a:latin typeface="Times New Roman" pitchFamily="18" charset="0"/>
                <a:cs typeface="Times New Roman" pitchFamily="18" charset="0"/>
              </a:rPr>
              <a:t> </a:t>
            </a:r>
            <a:r>
              <a:rPr lang="en-US" sz="2800" dirty="0" smtClean="0">
                <a:latin typeface="Times New Roman" pitchFamily="18" charset="0"/>
                <a:cs typeface="Times New Roman" pitchFamily="18" charset="0"/>
              </a:rPr>
              <a:t>“</a:t>
            </a:r>
            <a:r>
              <a:rPr lang="en-US" sz="2800" dirty="0" err="1" smtClean="0">
                <a:solidFill>
                  <a:schemeClr val="bg1"/>
                </a:solidFill>
                <a:latin typeface="Times New Roman" pitchFamily="18" charset="0"/>
                <a:cs typeface="Times New Roman" pitchFamily="18" charset="0"/>
              </a:rPr>
              <a:t>Cá</a:t>
            </a:r>
            <a:r>
              <a:rPr lang="en-US" sz="2800" dirty="0" smtClean="0">
                <a:solidFill>
                  <a:schemeClr val="bg1"/>
                </a:solidFill>
                <a:latin typeface="Times New Roman" pitchFamily="18" charset="0"/>
                <a:cs typeface="Times New Roman" pitchFamily="18" charset="0"/>
              </a:rPr>
              <a:t> </a:t>
            </a:r>
            <a:r>
              <a:rPr lang="en-US" sz="2800" dirty="0" err="1" smtClean="0">
                <a:solidFill>
                  <a:schemeClr val="bg1"/>
                </a:solidFill>
                <a:latin typeface="Times New Roman" pitchFamily="18" charset="0"/>
                <a:cs typeface="Times New Roman" pitchFamily="18" charset="0"/>
              </a:rPr>
              <a:t>heo</a:t>
            </a:r>
            <a:r>
              <a:rPr lang="en-US" sz="2800" dirty="0" smtClean="0">
                <a:latin typeface="Times New Roman" pitchFamily="18" charset="0"/>
                <a:cs typeface="Times New Roman" pitchFamily="18" charset="0"/>
              </a:rPr>
              <a:t>!” </a:t>
            </a:r>
            <a:br>
              <a:rPr lang="en-US" sz="2800" dirty="0" smtClean="0">
                <a:latin typeface="Times New Roman" pitchFamily="18" charset="0"/>
                <a:cs typeface="Times New Roman" pitchFamily="18" charset="0"/>
              </a:rPr>
            </a:br>
            <a:r>
              <a:rPr lang="en-US" sz="2800" dirty="0" smtClean="0">
                <a:latin typeface="Times New Roman" pitchFamily="18" charset="0"/>
                <a:cs typeface="Times New Roman" pitchFamily="18" charset="0"/>
              </a:rPr>
              <a:t>    b) </a:t>
            </a:r>
            <a:r>
              <a:rPr lang="en-US" sz="2800" dirty="0" err="1" smtClean="0">
                <a:latin typeface="Times New Roman" pitchFamily="18" charset="0"/>
                <a:cs typeface="Times New Roman" pitchFamily="18" charset="0"/>
              </a:rPr>
              <a:t>Nhà</a:t>
            </a:r>
            <a:r>
              <a:rPr lang="en-US" sz="2800" dirty="0" smtClean="0">
                <a:latin typeface="Times New Roman" pitchFamily="18" charset="0"/>
                <a:cs typeface="Times New Roman" pitchFamily="18" charset="0"/>
              </a:rPr>
              <a:t> an </a:t>
            </a:r>
            <a:r>
              <a:rPr lang="en-US" sz="2800" dirty="0" err="1" smtClean="0">
                <a:latin typeface="Times New Roman" pitchFamily="18" charset="0"/>
                <a:cs typeface="Times New Roman" pitchFamily="18" charset="0"/>
              </a:rPr>
              <a:t>dưỡng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trang</a:t>
            </a:r>
            <a:r>
              <a:rPr lang="en-US" sz="2800" dirty="0" smtClean="0">
                <a:latin typeface="Times New Roman" pitchFamily="18" charset="0"/>
                <a:cs typeface="Times New Roman" pitchFamily="18" charset="0"/>
              </a:rPr>
              <a:t> </a:t>
            </a:r>
            <a:r>
              <a:rPr lang="en-US" sz="2800" dirty="0" smtClean="0">
                <a:latin typeface="Times New Roman" pitchFamily="18" charset="0"/>
                <a:cs typeface="Times New Roman" pitchFamily="18" charset="0"/>
              </a:rPr>
              <a:t>b</a:t>
            </a:r>
            <a:r>
              <a:rPr lang="vi-VN" sz="2800" dirty="0">
                <a:latin typeface="Times New Roman" pitchFamily="18" charset="0"/>
                <a:cs typeface="Times New Roman" pitchFamily="18" charset="0"/>
              </a:rPr>
              <a:t>ị</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cho</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các</a:t>
            </a:r>
            <a:r>
              <a:rPr lang="en-US" sz="2800" dirty="0" smtClean="0">
                <a:latin typeface="Times New Roman" pitchFamily="18" charset="0"/>
                <a:cs typeface="Times New Roman" pitchFamily="18" charset="0"/>
              </a:rPr>
              <a:t> </a:t>
            </a:r>
            <a:r>
              <a:rPr lang="en-US" sz="2800" dirty="0" smtClean="0">
                <a:latin typeface="Times New Roman" pitchFamily="18" charset="0"/>
                <a:cs typeface="Times New Roman" pitchFamily="18" charset="0"/>
              </a:rPr>
              <a:t>c</a:t>
            </a:r>
            <a:r>
              <a:rPr lang="vi-VN" sz="2800" dirty="0">
                <a:latin typeface="Times New Roman" pitchFamily="18" charset="0"/>
                <a:cs typeface="Times New Roman" pitchFamily="18" charset="0"/>
              </a:rPr>
              <a:t>ụ</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những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thứ</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cần</a:t>
            </a:r>
            <a:r>
              <a:rPr lang="en-US" sz="2800" dirty="0" smtClean="0">
                <a:latin typeface="Times New Roman" pitchFamily="18" charset="0"/>
                <a:cs typeface="Times New Roman" pitchFamily="18" charset="0"/>
              </a:rPr>
              <a:t> </a:t>
            </a:r>
            <a:br>
              <a:rPr lang="en-US" sz="2800" dirty="0" smtClean="0">
                <a:latin typeface="Times New Roman" pitchFamily="18" charset="0"/>
                <a:cs typeface="Times New Roman" pitchFamily="18" charset="0"/>
              </a:rPr>
            </a:br>
            <a:r>
              <a:rPr lang="en-US" sz="2800" dirty="0" err="1" smtClean="0">
                <a:latin typeface="Times New Roman" pitchFamily="18" charset="0"/>
                <a:cs typeface="Times New Roman" pitchFamily="18" charset="0"/>
              </a:rPr>
              <a:t>thiết</a:t>
            </a:r>
            <a:r>
              <a:rPr lang="en-US" sz="2800" dirty="0" smtClean="0">
                <a:latin typeface="Times New Roman" pitchFamily="18" charset="0"/>
                <a:cs typeface="Times New Roman" pitchFamily="18" charset="0"/>
              </a:rPr>
              <a:t>        </a:t>
            </a:r>
            <a:r>
              <a:rPr lang="en-US" sz="2800" dirty="0" err="1" smtClean="0">
                <a:solidFill>
                  <a:srgbClr val="9900CC"/>
                </a:solidFill>
                <a:latin typeface="Times New Roman" pitchFamily="18" charset="0"/>
                <a:cs typeface="Times New Roman" pitchFamily="18" charset="0"/>
              </a:rPr>
              <a:t>chăn</a:t>
            </a:r>
            <a:r>
              <a:rPr lang="en-US" sz="2800" dirty="0" smtClean="0">
                <a:solidFill>
                  <a:srgbClr val="9900CC"/>
                </a:solidFill>
                <a:latin typeface="Times New Roman" pitchFamily="18" charset="0"/>
                <a:cs typeface="Times New Roman" pitchFamily="18" charset="0"/>
              </a:rPr>
              <a:t> </a:t>
            </a:r>
            <a:r>
              <a:rPr lang="en-US" sz="2800" dirty="0" err="1" smtClean="0">
                <a:solidFill>
                  <a:srgbClr val="9900CC"/>
                </a:solidFill>
                <a:latin typeface="Times New Roman" pitchFamily="18" charset="0"/>
                <a:cs typeface="Times New Roman" pitchFamily="18" charset="0"/>
              </a:rPr>
              <a:t>màn</a:t>
            </a:r>
            <a:r>
              <a:rPr lang="en-US" sz="2800" dirty="0" smtClean="0">
                <a:latin typeface="Times New Roman" pitchFamily="18" charset="0"/>
                <a:cs typeface="Times New Roman" pitchFamily="18" charset="0"/>
              </a:rPr>
              <a:t>, </a:t>
            </a:r>
            <a:r>
              <a:rPr lang="en-US" sz="2800" dirty="0" err="1" smtClean="0">
                <a:solidFill>
                  <a:srgbClr val="9900CC"/>
                </a:solidFill>
                <a:latin typeface="Times New Roman" pitchFamily="18" charset="0"/>
                <a:cs typeface="Times New Roman" pitchFamily="18" charset="0"/>
              </a:rPr>
              <a:t>giường</a:t>
            </a:r>
            <a:r>
              <a:rPr lang="en-US" sz="2800" dirty="0" smtClean="0">
                <a:solidFill>
                  <a:srgbClr val="9900CC"/>
                </a:solidFill>
                <a:latin typeface="Times New Roman" pitchFamily="18" charset="0"/>
                <a:cs typeface="Times New Roman" pitchFamily="18" charset="0"/>
              </a:rPr>
              <a:t> </a:t>
            </a:r>
            <a:r>
              <a:rPr lang="en-US" sz="2800" dirty="0" err="1" smtClean="0">
                <a:solidFill>
                  <a:srgbClr val="9900CC"/>
                </a:solidFill>
                <a:latin typeface="Times New Roman" pitchFamily="18" charset="0"/>
                <a:cs typeface="Times New Roman" pitchFamily="18" charset="0"/>
              </a:rPr>
              <a:t>chiếu</a:t>
            </a:r>
            <a:r>
              <a:rPr lang="en-US" sz="2800" dirty="0" smtClean="0">
                <a:latin typeface="Times New Roman" pitchFamily="18" charset="0"/>
                <a:cs typeface="Times New Roman" pitchFamily="18" charset="0"/>
              </a:rPr>
              <a:t>, </a:t>
            </a:r>
            <a:r>
              <a:rPr lang="en-US" sz="2800" dirty="0" err="1" smtClean="0">
                <a:solidFill>
                  <a:srgbClr val="9900CC"/>
                </a:solidFill>
                <a:latin typeface="Times New Roman" pitchFamily="18" charset="0"/>
                <a:cs typeface="Times New Roman" pitchFamily="18" charset="0"/>
              </a:rPr>
              <a:t>xoong</a:t>
            </a:r>
            <a:r>
              <a:rPr lang="en-US" sz="2800" dirty="0" smtClean="0">
                <a:solidFill>
                  <a:srgbClr val="9900CC"/>
                </a:solidFill>
                <a:latin typeface="Times New Roman" pitchFamily="18" charset="0"/>
                <a:cs typeface="Times New Roman" pitchFamily="18" charset="0"/>
              </a:rPr>
              <a:t> </a:t>
            </a:r>
            <a:r>
              <a:rPr lang="en-US" sz="2800" dirty="0" err="1" smtClean="0">
                <a:solidFill>
                  <a:srgbClr val="9900CC"/>
                </a:solidFill>
                <a:latin typeface="Times New Roman" pitchFamily="18" charset="0"/>
                <a:cs typeface="Times New Roman" pitchFamily="18" charset="0"/>
              </a:rPr>
              <a:t>nồi</a:t>
            </a:r>
            <a:r>
              <a:rPr lang="en-US" sz="2800" dirty="0" smtClean="0">
                <a:latin typeface="Times New Roman" pitchFamily="18" charset="0"/>
                <a:cs typeface="Times New Roman" pitchFamily="18" charset="0"/>
              </a:rPr>
              <a:t>, </a:t>
            </a:r>
            <a:r>
              <a:rPr lang="en-US" sz="2800" dirty="0" err="1" smtClean="0">
                <a:solidFill>
                  <a:srgbClr val="9900CC"/>
                </a:solidFill>
                <a:latin typeface="Times New Roman" pitchFamily="18" charset="0"/>
                <a:cs typeface="Times New Roman" pitchFamily="18" charset="0"/>
              </a:rPr>
              <a:t>ấm</a:t>
            </a:r>
            <a:r>
              <a:rPr lang="en-US" sz="2800" dirty="0" smtClean="0">
                <a:solidFill>
                  <a:srgbClr val="9900CC"/>
                </a:solidFill>
                <a:latin typeface="Times New Roman" pitchFamily="18" charset="0"/>
                <a:cs typeface="Times New Roman" pitchFamily="18" charset="0"/>
              </a:rPr>
              <a:t> </a:t>
            </a:r>
            <a:r>
              <a:rPr lang="en-US" sz="2800" dirty="0" err="1" smtClean="0">
                <a:solidFill>
                  <a:srgbClr val="9900CC"/>
                </a:solidFill>
                <a:latin typeface="Times New Roman" pitchFamily="18" charset="0"/>
                <a:cs typeface="Times New Roman" pitchFamily="18" charset="0"/>
              </a:rPr>
              <a:t>chén</a:t>
            </a:r>
            <a:r>
              <a:rPr lang="en-US" sz="2800" dirty="0" smtClean="0">
                <a:solidFill>
                  <a:srgbClr val="9900CC"/>
                </a:solidFill>
                <a:latin typeface="Times New Roman" pitchFamily="18" charset="0"/>
                <a:cs typeface="Times New Roman" pitchFamily="18" charset="0"/>
              </a:rPr>
              <a:t> </a:t>
            </a:r>
            <a:r>
              <a:rPr lang="en-US" sz="2800" dirty="0" err="1" smtClean="0">
                <a:solidFill>
                  <a:srgbClr val="9900CC"/>
                </a:solidFill>
                <a:latin typeface="Times New Roman" pitchFamily="18" charset="0"/>
                <a:cs typeface="Times New Roman" pitchFamily="18" charset="0"/>
              </a:rPr>
              <a:t>pha</a:t>
            </a:r>
            <a:r>
              <a:rPr lang="en-US" sz="2800" dirty="0" smtClean="0">
                <a:solidFill>
                  <a:srgbClr val="9900CC"/>
                </a:solidFill>
                <a:latin typeface="Times New Roman" pitchFamily="18" charset="0"/>
                <a:cs typeface="Times New Roman" pitchFamily="18" charset="0"/>
              </a:rPr>
              <a:t> </a:t>
            </a:r>
            <a:r>
              <a:rPr lang="en-US" sz="2800" dirty="0" err="1" smtClean="0">
                <a:solidFill>
                  <a:srgbClr val="9900CC"/>
                </a:solidFill>
                <a:latin typeface="Times New Roman" pitchFamily="18" charset="0"/>
                <a:cs typeface="Times New Roman" pitchFamily="18" charset="0"/>
              </a:rPr>
              <a:t>trà</a:t>
            </a:r>
            <a:r>
              <a:rPr lang="en-US" sz="2800" dirty="0">
                <a:latin typeface="Times New Roman" pitchFamily="18" charset="0"/>
                <a:cs typeface="Times New Roman" pitchFamily="18" charset="0"/>
              </a:rPr>
              <a:t>,</a:t>
            </a:r>
            <a:r>
              <a:rPr lang="en-US" sz="2800" dirty="0" smtClean="0">
                <a:latin typeface="Times New Roman" pitchFamily="18" charset="0"/>
                <a:cs typeface="Times New Roman" pitchFamily="18" charset="0"/>
              </a:rPr>
              <a:t>...</a:t>
            </a:r>
            <a:br>
              <a:rPr lang="en-US" sz="2800" dirty="0" smtClean="0">
                <a:latin typeface="Times New Roman" pitchFamily="18" charset="0"/>
                <a:cs typeface="Times New Roman" pitchFamily="18" charset="0"/>
              </a:rPr>
            </a:br>
            <a:r>
              <a:rPr lang="en-US" sz="2800" dirty="0" smtClean="0">
                <a:latin typeface="Times New Roman" pitchFamily="18" charset="0"/>
                <a:cs typeface="Times New Roman" pitchFamily="18" charset="0"/>
              </a:rPr>
              <a:t>    c) </a:t>
            </a:r>
            <a:r>
              <a:rPr lang="en-US" sz="2800" dirty="0" err="1" smtClean="0">
                <a:latin typeface="Times New Roman" pitchFamily="18" charset="0"/>
                <a:cs typeface="Times New Roman" pitchFamily="18" charset="0"/>
              </a:rPr>
              <a:t>Đông</a:t>
            </a:r>
            <a:r>
              <a:rPr lang="en-US" sz="2800" dirty="0" smtClean="0">
                <a:latin typeface="Times New Roman" pitchFamily="18" charset="0"/>
                <a:cs typeface="Times New Roman" pitchFamily="18" charset="0"/>
              </a:rPr>
              <a:t> Nam Á </a:t>
            </a:r>
            <a:r>
              <a:rPr lang="en-US" sz="2800" dirty="0" err="1" smtClean="0">
                <a:latin typeface="Times New Roman" pitchFamily="18" charset="0"/>
                <a:cs typeface="Times New Roman" pitchFamily="18" charset="0"/>
              </a:rPr>
              <a:t>gồm</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mười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một</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nước</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là</a:t>
            </a:r>
            <a:r>
              <a:rPr lang="en-US" sz="1400" dirty="0" smtClean="0">
                <a:latin typeface="Times New Roman" pitchFamily="18" charset="0"/>
                <a:cs typeface="Times New Roman" pitchFamily="18" charset="0"/>
              </a:rPr>
              <a:t> </a:t>
            </a:r>
            <a:r>
              <a:rPr lang="en-US" sz="1000" dirty="0" smtClean="0">
                <a:latin typeface="Times New Roman" pitchFamily="18" charset="0"/>
                <a:cs typeface="Times New Roman" pitchFamily="18" charset="0"/>
              </a:rPr>
              <a:t>   </a:t>
            </a:r>
            <a:r>
              <a:rPr lang="en-US" sz="2800" dirty="0" smtClean="0">
                <a:latin typeface="Times New Roman" pitchFamily="18" charset="0"/>
                <a:cs typeface="Times New Roman" pitchFamily="18" charset="0"/>
              </a:rPr>
              <a:t>      </a:t>
            </a:r>
            <a:r>
              <a:rPr lang="en-US" sz="2800" dirty="0" err="1" smtClean="0">
                <a:solidFill>
                  <a:srgbClr val="9900CC"/>
                </a:solidFill>
                <a:latin typeface="Times New Roman" pitchFamily="18" charset="0"/>
                <a:cs typeface="Times New Roman" pitchFamily="18" charset="0"/>
              </a:rPr>
              <a:t>Bru-nây</a:t>
            </a:r>
            <a:r>
              <a:rPr lang="en-US" sz="2800" dirty="0" smtClean="0">
                <a:latin typeface="Times New Roman" pitchFamily="18" charset="0"/>
                <a:cs typeface="Times New Roman" pitchFamily="18" charset="0"/>
              </a:rPr>
              <a:t>, </a:t>
            </a:r>
            <a:r>
              <a:rPr lang="en-US" sz="2800" dirty="0" smtClean="0">
                <a:solidFill>
                  <a:srgbClr val="9900CC"/>
                </a:solidFill>
                <a:latin typeface="Times New Roman" pitchFamily="18" charset="0"/>
                <a:cs typeface="Times New Roman" pitchFamily="18" charset="0"/>
              </a:rPr>
              <a:t>Cam-</a:t>
            </a:r>
            <a:r>
              <a:rPr lang="en-US" sz="2800" dirty="0" err="1" smtClean="0">
                <a:solidFill>
                  <a:srgbClr val="9900CC"/>
                </a:solidFill>
                <a:latin typeface="Times New Roman" pitchFamily="18" charset="0"/>
                <a:cs typeface="Times New Roman" pitchFamily="18" charset="0"/>
              </a:rPr>
              <a:t>pu</a:t>
            </a:r>
            <a:r>
              <a:rPr lang="en-US" sz="2800" dirty="0" smtClean="0">
                <a:solidFill>
                  <a:srgbClr val="9900CC"/>
                </a:solidFill>
                <a:latin typeface="Times New Roman" pitchFamily="18" charset="0"/>
                <a:cs typeface="Times New Roman" pitchFamily="18" charset="0"/>
              </a:rPr>
              <a:t>-</a:t>
            </a:r>
            <a:r>
              <a:rPr lang="en-US" sz="2800" dirty="0" err="1" smtClean="0">
                <a:solidFill>
                  <a:srgbClr val="9900CC"/>
                </a:solidFill>
                <a:latin typeface="Times New Roman" pitchFamily="18" charset="0"/>
                <a:cs typeface="Times New Roman" pitchFamily="18" charset="0"/>
              </a:rPr>
              <a:t>chia</a:t>
            </a:r>
            <a:r>
              <a:rPr lang="en-US" sz="2800" dirty="0" smtClean="0">
                <a:latin typeface="Times New Roman" pitchFamily="18" charset="0"/>
                <a:cs typeface="Times New Roman" pitchFamily="18" charset="0"/>
              </a:rPr>
              <a:t>, </a:t>
            </a:r>
            <a:r>
              <a:rPr lang="en-US" sz="2800" dirty="0" err="1" smtClean="0">
                <a:solidFill>
                  <a:srgbClr val="9900CC"/>
                </a:solidFill>
                <a:latin typeface="Times New Roman" pitchFamily="18" charset="0"/>
                <a:cs typeface="Times New Roman" pitchFamily="18" charset="0"/>
              </a:rPr>
              <a:t>Đông</a:t>
            </a:r>
            <a:r>
              <a:rPr lang="en-US" sz="2800" dirty="0" smtClean="0">
                <a:solidFill>
                  <a:srgbClr val="9900CC"/>
                </a:solidFill>
                <a:latin typeface="Times New Roman" pitchFamily="18" charset="0"/>
                <a:cs typeface="Times New Roman" pitchFamily="18" charset="0"/>
              </a:rPr>
              <a:t> Ti-mo</a:t>
            </a:r>
            <a:r>
              <a:rPr lang="en-US" sz="2800" dirty="0" smtClean="0">
                <a:latin typeface="Times New Roman" pitchFamily="18" charset="0"/>
                <a:cs typeface="Times New Roman" pitchFamily="18" charset="0"/>
              </a:rPr>
              <a:t>, </a:t>
            </a:r>
            <a:r>
              <a:rPr lang="en-US" sz="2800" dirty="0" smtClean="0">
                <a:solidFill>
                  <a:srgbClr val="9900CC"/>
                </a:solidFill>
                <a:latin typeface="Times New Roman" pitchFamily="18" charset="0"/>
                <a:cs typeface="Times New Roman" pitchFamily="18" charset="0"/>
              </a:rPr>
              <a:t>In-</a:t>
            </a:r>
            <a:r>
              <a:rPr lang="en-US" sz="2800" dirty="0" err="1" smtClean="0">
                <a:solidFill>
                  <a:srgbClr val="9900CC"/>
                </a:solidFill>
                <a:latin typeface="Times New Roman" pitchFamily="18" charset="0"/>
                <a:cs typeface="Times New Roman" pitchFamily="18" charset="0"/>
              </a:rPr>
              <a:t>đô</a:t>
            </a:r>
            <a:r>
              <a:rPr lang="en-US" sz="2800" dirty="0" smtClean="0">
                <a:solidFill>
                  <a:srgbClr val="9900CC"/>
                </a:solidFill>
                <a:latin typeface="Times New Roman" pitchFamily="18" charset="0"/>
                <a:cs typeface="Times New Roman" pitchFamily="18" charset="0"/>
              </a:rPr>
              <a:t>-</a:t>
            </a:r>
            <a:r>
              <a:rPr lang="en-US" sz="2800" dirty="0" err="1" smtClean="0">
                <a:solidFill>
                  <a:srgbClr val="9900CC"/>
                </a:solidFill>
                <a:latin typeface="Times New Roman" pitchFamily="18" charset="0"/>
                <a:cs typeface="Times New Roman" pitchFamily="18" charset="0"/>
              </a:rPr>
              <a:t>nê</a:t>
            </a:r>
            <a:r>
              <a:rPr lang="en-US" sz="2800" dirty="0" smtClean="0">
                <a:solidFill>
                  <a:srgbClr val="9900CC"/>
                </a:solidFill>
                <a:latin typeface="Times New Roman" pitchFamily="18" charset="0"/>
                <a:cs typeface="Times New Roman" pitchFamily="18" charset="0"/>
              </a:rPr>
              <a:t>-xi-a</a:t>
            </a:r>
            <a:r>
              <a:rPr lang="en-US" sz="2800" dirty="0" smtClean="0">
                <a:latin typeface="Times New Roman" pitchFamily="18" charset="0"/>
                <a:cs typeface="Times New Roman" pitchFamily="18" charset="0"/>
              </a:rPr>
              <a:t>, </a:t>
            </a:r>
            <a:r>
              <a:rPr lang="en-US" sz="2800" dirty="0" err="1" smtClean="0">
                <a:solidFill>
                  <a:srgbClr val="9900CC"/>
                </a:solidFill>
                <a:latin typeface="Times New Roman" pitchFamily="18" charset="0"/>
                <a:cs typeface="Times New Roman" pitchFamily="18" charset="0"/>
              </a:rPr>
              <a:t>Lào</a:t>
            </a:r>
            <a:r>
              <a:rPr lang="en-US" sz="2800" dirty="0" smtClean="0">
                <a:latin typeface="Times New Roman" pitchFamily="18" charset="0"/>
                <a:cs typeface="Times New Roman" pitchFamily="18" charset="0"/>
              </a:rPr>
              <a:t>, </a:t>
            </a:r>
            <a:r>
              <a:rPr lang="en-US" sz="2800" dirty="0" smtClean="0">
                <a:solidFill>
                  <a:srgbClr val="9900CC"/>
                </a:solidFill>
                <a:latin typeface="Times New Roman" pitchFamily="18" charset="0"/>
                <a:cs typeface="Times New Roman" pitchFamily="18" charset="0"/>
              </a:rPr>
              <a:t>Ma-</a:t>
            </a:r>
            <a:r>
              <a:rPr lang="en-US" sz="2800" dirty="0" err="1" smtClean="0">
                <a:solidFill>
                  <a:srgbClr val="9900CC"/>
                </a:solidFill>
                <a:latin typeface="Times New Roman" pitchFamily="18" charset="0"/>
                <a:cs typeface="Times New Roman" pitchFamily="18" charset="0"/>
              </a:rPr>
              <a:t>lai</a:t>
            </a:r>
            <a:r>
              <a:rPr lang="en-US" sz="2800" dirty="0" smtClean="0">
                <a:solidFill>
                  <a:srgbClr val="9900CC"/>
                </a:solidFill>
                <a:latin typeface="Times New Roman" pitchFamily="18" charset="0"/>
                <a:cs typeface="Times New Roman" pitchFamily="18" charset="0"/>
              </a:rPr>
              <a:t>-xi-a</a:t>
            </a:r>
            <a:r>
              <a:rPr lang="en-US" sz="2800" dirty="0" smtClean="0">
                <a:latin typeface="Times New Roman" pitchFamily="18" charset="0"/>
                <a:cs typeface="Times New Roman" pitchFamily="18" charset="0"/>
              </a:rPr>
              <a:t>, </a:t>
            </a:r>
            <a:r>
              <a:rPr lang="en-US" sz="2800" dirty="0" smtClean="0">
                <a:solidFill>
                  <a:srgbClr val="9900CC"/>
                </a:solidFill>
                <a:latin typeface="Times New Roman" pitchFamily="18" charset="0"/>
                <a:cs typeface="Times New Roman" pitchFamily="18" charset="0"/>
              </a:rPr>
              <a:t>Mi-an-ma</a:t>
            </a:r>
            <a:r>
              <a:rPr lang="en-US" sz="2800" dirty="0" smtClean="0">
                <a:latin typeface="Times New Roman" pitchFamily="18" charset="0"/>
                <a:cs typeface="Times New Roman" pitchFamily="18" charset="0"/>
              </a:rPr>
              <a:t>, </a:t>
            </a:r>
            <a:r>
              <a:rPr lang="en-US" sz="2800" dirty="0" smtClean="0">
                <a:solidFill>
                  <a:srgbClr val="9900CC"/>
                </a:solidFill>
                <a:latin typeface="Times New Roman" pitchFamily="18" charset="0"/>
                <a:cs typeface="Times New Roman" pitchFamily="18" charset="0"/>
              </a:rPr>
              <a:t>Phi-</a:t>
            </a:r>
            <a:r>
              <a:rPr lang="en-US" sz="2800" dirty="0" err="1" smtClean="0">
                <a:solidFill>
                  <a:srgbClr val="9900CC"/>
                </a:solidFill>
                <a:latin typeface="Times New Roman" pitchFamily="18" charset="0"/>
                <a:cs typeface="Times New Roman" pitchFamily="18" charset="0"/>
              </a:rPr>
              <a:t>líp</a:t>
            </a:r>
            <a:r>
              <a:rPr lang="en-US" sz="2800" dirty="0" smtClean="0">
                <a:solidFill>
                  <a:srgbClr val="9900CC"/>
                </a:solidFill>
                <a:latin typeface="Times New Roman" pitchFamily="18" charset="0"/>
                <a:cs typeface="Times New Roman" pitchFamily="18" charset="0"/>
              </a:rPr>
              <a:t>-pin</a:t>
            </a:r>
            <a:r>
              <a:rPr lang="en-US" sz="2800" dirty="0" smtClean="0">
                <a:latin typeface="Times New Roman" pitchFamily="18" charset="0"/>
                <a:cs typeface="Times New Roman" pitchFamily="18" charset="0"/>
              </a:rPr>
              <a:t>, </a:t>
            </a:r>
            <a:r>
              <a:rPr lang="en-US" sz="2800" dirty="0" err="1" smtClean="0">
                <a:solidFill>
                  <a:srgbClr val="9900CC"/>
                </a:solidFill>
                <a:latin typeface="Times New Roman" pitchFamily="18" charset="0"/>
                <a:cs typeface="Times New Roman" pitchFamily="18" charset="0"/>
              </a:rPr>
              <a:t>Thái</a:t>
            </a:r>
            <a:r>
              <a:rPr lang="en-US" sz="2800" dirty="0" smtClean="0">
                <a:solidFill>
                  <a:srgbClr val="9900CC"/>
                </a:solidFill>
                <a:latin typeface="Times New Roman" pitchFamily="18" charset="0"/>
                <a:cs typeface="Times New Roman" pitchFamily="18" charset="0"/>
              </a:rPr>
              <a:t> </a:t>
            </a:r>
            <a:r>
              <a:rPr lang="en-US" sz="2800" dirty="0" err="1" smtClean="0">
                <a:solidFill>
                  <a:srgbClr val="9900CC"/>
                </a:solidFill>
                <a:latin typeface="Times New Roman" pitchFamily="18" charset="0"/>
                <a:cs typeface="Times New Roman" pitchFamily="18" charset="0"/>
              </a:rPr>
              <a:t>Lan</a:t>
            </a:r>
            <a:r>
              <a:rPr lang="en-US" sz="2800" dirty="0" smtClean="0">
                <a:latin typeface="Times New Roman" pitchFamily="18" charset="0"/>
                <a:cs typeface="Times New Roman" pitchFamily="18" charset="0"/>
              </a:rPr>
              <a:t>, </a:t>
            </a:r>
            <a:r>
              <a:rPr lang="en-US" sz="2800" dirty="0" err="1" smtClean="0">
                <a:solidFill>
                  <a:srgbClr val="9900CC"/>
                </a:solidFill>
                <a:latin typeface="Times New Roman" pitchFamily="18" charset="0"/>
                <a:cs typeface="Times New Roman" pitchFamily="18" charset="0"/>
              </a:rPr>
              <a:t>Việt</a:t>
            </a:r>
            <a:r>
              <a:rPr lang="en-US" sz="2800" dirty="0" smtClean="0">
                <a:solidFill>
                  <a:srgbClr val="9900CC"/>
                </a:solidFill>
                <a:latin typeface="Times New Roman" pitchFamily="18" charset="0"/>
                <a:cs typeface="Times New Roman" pitchFamily="18" charset="0"/>
              </a:rPr>
              <a:t> Nam</a:t>
            </a:r>
            <a:r>
              <a:rPr lang="en-US" sz="2800" dirty="0" smtClean="0">
                <a:latin typeface="Times New Roman" pitchFamily="18" charset="0"/>
                <a:cs typeface="Times New Roman" pitchFamily="18" charset="0"/>
              </a:rPr>
              <a:t>, </a:t>
            </a:r>
            <a:r>
              <a:rPr lang="en-US" sz="2800" dirty="0" err="1" smtClean="0">
                <a:solidFill>
                  <a:srgbClr val="9900CC"/>
                </a:solidFill>
                <a:latin typeface="Times New Roman" pitchFamily="18" charset="0"/>
                <a:cs typeface="Times New Roman" pitchFamily="18" charset="0"/>
              </a:rPr>
              <a:t>Xin-ga-po</a:t>
            </a:r>
            <a:r>
              <a:rPr lang="en-US" sz="2800" dirty="0" smtClean="0">
                <a:latin typeface="Times New Roman" pitchFamily="18" charset="0"/>
                <a:cs typeface="Times New Roman" pitchFamily="18" charset="0"/>
              </a:rPr>
              <a:t>.</a:t>
            </a:r>
            <a:r>
              <a:rPr lang="en-US" sz="2000" dirty="0" smtClean="0">
                <a:latin typeface="Times New Roman" pitchFamily="18" charset="0"/>
                <a:cs typeface="Times New Roman" pitchFamily="18" charset="0"/>
              </a:rPr>
              <a:t/>
            </a:r>
            <a:br>
              <a:rPr lang="en-US" sz="2000" dirty="0" smtClean="0">
                <a:latin typeface="Times New Roman" pitchFamily="18" charset="0"/>
                <a:cs typeface="Times New Roman" pitchFamily="18" charset="0"/>
              </a:rPr>
            </a:br>
            <a:endParaRPr lang="en-US" sz="2000" dirty="0">
              <a:latin typeface="Times New Roman" pitchFamily="18" charset="0"/>
              <a:cs typeface="Times New Roman" pitchFamily="18" charset="0"/>
            </a:endParaRPr>
          </a:p>
        </p:txBody>
      </p:sp>
      <p:sp>
        <p:nvSpPr>
          <p:cNvPr id="4" name="Rounded Rectangle 3"/>
          <p:cNvSpPr/>
          <p:nvPr/>
        </p:nvSpPr>
        <p:spPr>
          <a:xfrm>
            <a:off x="6491748" y="2713704"/>
            <a:ext cx="381000" cy="3048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ounded Rectangle 4"/>
          <p:cNvSpPr/>
          <p:nvPr/>
        </p:nvSpPr>
        <p:spPr>
          <a:xfrm>
            <a:off x="3886200" y="990600"/>
            <a:ext cx="381000" cy="3048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ounded Rectangle 5"/>
          <p:cNvSpPr/>
          <p:nvPr/>
        </p:nvSpPr>
        <p:spPr>
          <a:xfrm>
            <a:off x="1219200" y="1828800"/>
            <a:ext cx="381000" cy="3048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p:cNvCxnSpPr/>
          <p:nvPr/>
        </p:nvCxnSpPr>
        <p:spPr>
          <a:xfrm>
            <a:off x="685800" y="914400"/>
            <a:ext cx="6858000" cy="1588"/>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3915696" y="823452"/>
            <a:ext cx="304800" cy="523220"/>
          </a:xfrm>
          <a:prstGeom prst="rect">
            <a:avLst/>
          </a:prstGeom>
          <a:noFill/>
        </p:spPr>
        <p:txBody>
          <a:bodyPr wrap="square" rtlCol="0">
            <a:spAutoFit/>
          </a:bodyPr>
          <a:lstStyle/>
          <a:p>
            <a:r>
              <a:rPr lang="en-US" sz="2800" dirty="0" smtClean="0">
                <a:solidFill>
                  <a:srgbClr val="000099"/>
                </a:solidFill>
              </a:rPr>
              <a:t>:</a:t>
            </a:r>
            <a:endParaRPr lang="en-US" sz="2800" dirty="0">
              <a:solidFill>
                <a:srgbClr val="000099"/>
              </a:solidFill>
            </a:endParaRPr>
          </a:p>
        </p:txBody>
      </p:sp>
      <p:sp>
        <p:nvSpPr>
          <p:cNvPr id="13" name="TextBox 12"/>
          <p:cNvSpPr txBox="1"/>
          <p:nvPr/>
        </p:nvSpPr>
        <p:spPr>
          <a:xfrm>
            <a:off x="1278192" y="1678860"/>
            <a:ext cx="304800" cy="523220"/>
          </a:xfrm>
          <a:prstGeom prst="rect">
            <a:avLst/>
          </a:prstGeom>
          <a:noFill/>
        </p:spPr>
        <p:txBody>
          <a:bodyPr wrap="square" rtlCol="0">
            <a:spAutoFit/>
          </a:bodyPr>
          <a:lstStyle/>
          <a:p>
            <a:r>
              <a:rPr lang="en-US" sz="2800" dirty="0" smtClean="0">
                <a:solidFill>
                  <a:srgbClr val="000099"/>
                </a:solidFill>
              </a:rPr>
              <a:t>:</a:t>
            </a:r>
            <a:endParaRPr lang="en-US" sz="2800" dirty="0">
              <a:solidFill>
                <a:srgbClr val="000099"/>
              </a:solidFill>
            </a:endParaRPr>
          </a:p>
        </p:txBody>
      </p:sp>
      <p:sp>
        <p:nvSpPr>
          <p:cNvPr id="14" name="TextBox 13"/>
          <p:cNvSpPr txBox="1"/>
          <p:nvPr/>
        </p:nvSpPr>
        <p:spPr>
          <a:xfrm>
            <a:off x="6553200" y="2576052"/>
            <a:ext cx="304800" cy="523220"/>
          </a:xfrm>
          <a:prstGeom prst="rect">
            <a:avLst/>
          </a:prstGeom>
          <a:noFill/>
        </p:spPr>
        <p:txBody>
          <a:bodyPr wrap="square" rtlCol="0">
            <a:spAutoFit/>
          </a:bodyPr>
          <a:lstStyle/>
          <a:p>
            <a:r>
              <a:rPr lang="en-US" sz="2800" dirty="0" smtClean="0">
                <a:solidFill>
                  <a:srgbClr val="000099"/>
                </a:solidFill>
              </a:rPr>
              <a:t>:</a:t>
            </a:r>
            <a:endParaRPr lang="en-US" sz="2800" dirty="0">
              <a:solidFill>
                <a:srgbClr val="000099"/>
              </a:solidFill>
            </a:endParaRPr>
          </a:p>
        </p:txBody>
      </p:sp>
      <p:sp>
        <p:nvSpPr>
          <p:cNvPr id="15" name="TextBox 14"/>
          <p:cNvSpPr txBox="1"/>
          <p:nvPr/>
        </p:nvSpPr>
        <p:spPr>
          <a:xfrm>
            <a:off x="4493340" y="879724"/>
            <a:ext cx="2362200" cy="523220"/>
          </a:xfrm>
          <a:prstGeom prst="rect">
            <a:avLst/>
          </a:prstGeom>
          <a:noFill/>
        </p:spPr>
        <p:txBody>
          <a:bodyPr wrap="square" rtlCol="0">
            <a:spAutoFit/>
          </a:bodyPr>
          <a:lstStyle/>
          <a:p>
            <a:r>
              <a:rPr lang="en-US" sz="2800" dirty="0" err="1" smtClean="0">
                <a:solidFill>
                  <a:srgbClr val="0000CC"/>
                </a:solidFill>
                <a:latin typeface="Times New Roman" pitchFamily="18" charset="0"/>
                <a:cs typeface="Times New Roman" pitchFamily="18" charset="0"/>
              </a:rPr>
              <a:t>Cá</a:t>
            </a:r>
            <a:r>
              <a:rPr lang="en-US" sz="2800" dirty="0" smtClean="0">
                <a:solidFill>
                  <a:srgbClr val="0000CC"/>
                </a:solidFill>
                <a:latin typeface="Times New Roman" pitchFamily="18" charset="0"/>
                <a:cs typeface="Times New Roman" pitchFamily="18" charset="0"/>
              </a:rPr>
              <a:t> </a:t>
            </a:r>
            <a:r>
              <a:rPr lang="en-US" sz="2800" dirty="0" err="1" smtClean="0">
                <a:solidFill>
                  <a:srgbClr val="0000CC"/>
                </a:solidFill>
                <a:latin typeface="Times New Roman" pitchFamily="18" charset="0"/>
                <a:cs typeface="Times New Roman" pitchFamily="18" charset="0"/>
              </a:rPr>
              <a:t>heo</a:t>
            </a:r>
            <a:endParaRPr lang="en-US" sz="2800" dirty="0">
              <a:solidFill>
                <a:srgbClr val="0000CC"/>
              </a:solidFill>
            </a:endParaRPr>
          </a:p>
        </p:txBody>
      </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2000"/>
            <a:lum/>
          </a:blip>
          <a:srcRect/>
          <a:stretch>
            <a:fillRect r="-23000"/>
          </a:stretch>
        </a:blipFill>
        <a:effectLst/>
      </p:bgPr>
    </p:bg>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2730279526"/>
              </p:ext>
            </p:extLst>
          </p:nvPr>
        </p:nvGraphicFramePr>
        <p:xfrm>
          <a:off x="0" y="1676400"/>
          <a:ext cx="8991600" cy="35814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5" name="Diagram 4"/>
          <p:cNvGraphicFramePr/>
          <p:nvPr>
            <p:extLst>
              <p:ext uri="{D42A27DB-BD31-4B8C-83A1-F6EECF244321}">
                <p14:modId xmlns:p14="http://schemas.microsoft.com/office/powerpoint/2010/main" val="3488677821"/>
              </p:ext>
            </p:extLst>
          </p:nvPr>
        </p:nvGraphicFramePr>
        <p:xfrm>
          <a:off x="457200" y="274638"/>
          <a:ext cx="8229600" cy="1143000"/>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
        <p:nvSpPr>
          <p:cNvPr id="3" name="TextBox 2"/>
          <p:cNvSpPr txBox="1"/>
          <p:nvPr/>
        </p:nvSpPr>
        <p:spPr>
          <a:xfrm>
            <a:off x="381000" y="2459865"/>
            <a:ext cx="533400" cy="584775"/>
          </a:xfrm>
          <a:prstGeom prst="rect">
            <a:avLst/>
          </a:prstGeom>
          <a:noFill/>
        </p:spPr>
        <p:txBody>
          <a:bodyPr wrap="square" rtlCol="0">
            <a:spAutoFit/>
          </a:bodyPr>
          <a:lstStyle/>
          <a:p>
            <a:pPr algn="ctr"/>
            <a:r>
              <a:rPr lang="vi-VN" sz="3200" dirty="0" smtClean="0">
                <a:solidFill>
                  <a:schemeClr val="bg1"/>
                </a:solidFill>
              </a:rPr>
              <a:t>1</a:t>
            </a:r>
            <a:endParaRPr lang="en-US" sz="3200" dirty="0">
              <a:solidFill>
                <a:schemeClr val="bg1"/>
              </a:solidFill>
            </a:endParaRPr>
          </a:p>
        </p:txBody>
      </p:sp>
      <p:sp>
        <p:nvSpPr>
          <p:cNvPr id="6" name="TextBox 5"/>
          <p:cNvSpPr txBox="1"/>
          <p:nvPr/>
        </p:nvSpPr>
        <p:spPr>
          <a:xfrm>
            <a:off x="381000" y="3884711"/>
            <a:ext cx="609600" cy="584775"/>
          </a:xfrm>
          <a:prstGeom prst="rect">
            <a:avLst/>
          </a:prstGeom>
          <a:noFill/>
        </p:spPr>
        <p:txBody>
          <a:bodyPr wrap="square" rtlCol="0">
            <a:spAutoFit/>
          </a:bodyPr>
          <a:lstStyle/>
          <a:p>
            <a:pPr algn="ctr"/>
            <a:r>
              <a:rPr lang="vi-VN" sz="3200" dirty="0" smtClean="0">
                <a:solidFill>
                  <a:schemeClr val="bg1"/>
                </a:solidFill>
              </a:rPr>
              <a:t>2</a:t>
            </a:r>
            <a:endParaRPr lang="en-US" sz="3200" dirty="0">
              <a:solidFill>
                <a:schemeClr val="bg1"/>
              </a:solidFill>
            </a:endParaRPr>
          </a:p>
        </p:txBody>
      </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up)">
                                      <p:cBhvr>
                                        <p:cTn id="12" dur="30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Graphic spid="5" grpId="0">
        <p:bldAsOne/>
      </p:bldGraphic>
      <p:bldP spid="3" grpId="0"/>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nguoivietukraina.com/wp-content/uploads/2015/05/1816.jpg"/>
          <p:cNvPicPr>
            <a:picLocks noChangeAspect="1" noChangeArrowheads="1"/>
          </p:cNvPicPr>
          <p:nvPr/>
        </p:nvPicPr>
        <p:blipFill>
          <a:blip r:embed="rId2"/>
          <a:srcRect/>
          <a:stretch>
            <a:fillRect/>
          </a:stretch>
        </p:blipFill>
        <p:spPr bwMode="auto">
          <a:xfrm>
            <a:off x="-25400" y="0"/>
            <a:ext cx="9143998" cy="6858000"/>
          </a:xfrm>
          <a:prstGeom prst="rect">
            <a:avLst/>
          </a:prstGeom>
          <a:noFill/>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osque_bsb_brunei.jpg"/>
          <p:cNvPicPr>
            <a:picLocks noChangeAspect="1"/>
          </p:cNvPicPr>
          <p:nvPr/>
        </p:nvPicPr>
        <p:blipFill>
          <a:blip r:embed="rId2"/>
          <a:stretch>
            <a:fillRect/>
          </a:stretch>
        </p:blipFill>
        <p:spPr>
          <a:xfrm>
            <a:off x="457200" y="228600"/>
            <a:ext cx="8001000" cy="5486400"/>
          </a:xfrm>
          <a:prstGeom prst="rect">
            <a:avLst/>
          </a:prstGeom>
        </p:spPr>
      </p:pic>
      <p:sp>
        <p:nvSpPr>
          <p:cNvPr id="6" name="TextBox 5"/>
          <p:cNvSpPr txBox="1"/>
          <p:nvPr/>
        </p:nvSpPr>
        <p:spPr>
          <a:xfrm>
            <a:off x="2362200" y="5638800"/>
            <a:ext cx="4419600" cy="923330"/>
          </a:xfrm>
          <a:prstGeom prst="rect">
            <a:avLst/>
          </a:prstGeom>
          <a:noFill/>
        </p:spPr>
        <p:txBody>
          <a:bodyPr wrap="square" rtlCol="0">
            <a:spAutoFit/>
          </a:bodyPr>
          <a:lstStyle/>
          <a:p>
            <a:pPr algn="ctr"/>
            <a:r>
              <a:rPr lang="en-US" sz="5400" dirty="0" err="1" smtClean="0">
                <a:latin typeface="Times New Roman" pitchFamily="18" charset="0"/>
                <a:cs typeface="Times New Roman" pitchFamily="18" charset="0"/>
              </a:rPr>
              <a:t>Bru-nây</a:t>
            </a:r>
            <a:endParaRPr lang="en-US" sz="5400" dirty="0">
              <a:latin typeface="Times New Roman" pitchFamily="18" charset="0"/>
              <a:cs typeface="Times New Roman"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20140820-dich-thuat-tieng-indonesia-anh-2.jpg"/>
          <p:cNvPicPr>
            <a:picLocks noChangeAspect="1"/>
          </p:cNvPicPr>
          <p:nvPr/>
        </p:nvPicPr>
        <p:blipFill>
          <a:blip r:embed="rId2"/>
          <a:stretch>
            <a:fillRect/>
          </a:stretch>
        </p:blipFill>
        <p:spPr>
          <a:xfrm>
            <a:off x="457200" y="457200"/>
            <a:ext cx="8382000" cy="4604113"/>
          </a:xfrm>
          <a:prstGeom prst="rect">
            <a:avLst/>
          </a:prstGeom>
        </p:spPr>
      </p:pic>
      <p:sp>
        <p:nvSpPr>
          <p:cNvPr id="5" name="TextBox 4"/>
          <p:cNvSpPr txBox="1"/>
          <p:nvPr/>
        </p:nvSpPr>
        <p:spPr>
          <a:xfrm>
            <a:off x="1676400" y="5334000"/>
            <a:ext cx="6096000" cy="646331"/>
          </a:xfrm>
          <a:prstGeom prst="rect">
            <a:avLst/>
          </a:prstGeom>
          <a:noFill/>
        </p:spPr>
        <p:txBody>
          <a:bodyPr wrap="square" rtlCol="0">
            <a:spAutoFit/>
          </a:bodyPr>
          <a:lstStyle/>
          <a:p>
            <a:pPr algn="ctr"/>
            <a:r>
              <a:rPr lang="en-US" sz="3600" dirty="0" smtClean="0"/>
              <a:t>In – </a:t>
            </a:r>
            <a:r>
              <a:rPr lang="en-US" sz="3600" dirty="0" err="1" smtClean="0"/>
              <a:t>đô</a:t>
            </a:r>
            <a:r>
              <a:rPr lang="en-US" sz="3600" dirty="0" smtClean="0"/>
              <a:t> – </a:t>
            </a:r>
            <a:r>
              <a:rPr lang="en-US" sz="3600" dirty="0" err="1" smtClean="0"/>
              <a:t>nê</a:t>
            </a:r>
            <a:r>
              <a:rPr lang="en-US" sz="3600" dirty="0" smtClean="0"/>
              <a:t> – xi - a</a:t>
            </a:r>
            <a:endParaRPr lang="en-US" sz="3600" dirty="0"/>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u-lich-campuchia2.jpg"/>
          <p:cNvPicPr>
            <a:picLocks noChangeAspect="1"/>
          </p:cNvPicPr>
          <p:nvPr/>
        </p:nvPicPr>
        <p:blipFill>
          <a:blip r:embed="rId2"/>
          <a:stretch>
            <a:fillRect/>
          </a:stretch>
        </p:blipFill>
        <p:spPr>
          <a:xfrm>
            <a:off x="685800" y="304800"/>
            <a:ext cx="7772400" cy="5379435"/>
          </a:xfrm>
          <a:prstGeom prst="rect">
            <a:avLst/>
          </a:prstGeom>
        </p:spPr>
      </p:pic>
      <p:sp>
        <p:nvSpPr>
          <p:cNvPr id="5" name="TextBox 4"/>
          <p:cNvSpPr txBox="1"/>
          <p:nvPr/>
        </p:nvSpPr>
        <p:spPr>
          <a:xfrm>
            <a:off x="1143000" y="5867400"/>
            <a:ext cx="6858000" cy="584775"/>
          </a:xfrm>
          <a:prstGeom prst="rect">
            <a:avLst/>
          </a:prstGeom>
          <a:noFill/>
        </p:spPr>
        <p:txBody>
          <a:bodyPr wrap="square" rtlCol="0">
            <a:spAutoFit/>
          </a:bodyPr>
          <a:lstStyle/>
          <a:p>
            <a:pPr algn="ctr"/>
            <a:r>
              <a:rPr lang="en-US" sz="3200" dirty="0" smtClean="0"/>
              <a:t>Cam – </a:t>
            </a:r>
            <a:r>
              <a:rPr lang="en-US" sz="3200" dirty="0" err="1" smtClean="0"/>
              <a:t>pu</a:t>
            </a:r>
            <a:r>
              <a:rPr lang="en-US" sz="3200" dirty="0" smtClean="0"/>
              <a:t> - </a:t>
            </a:r>
            <a:r>
              <a:rPr lang="en-US" sz="3200" dirty="0" err="1" smtClean="0"/>
              <a:t>chia</a:t>
            </a:r>
            <a:endParaRPr lang="en-US" sz="3200" dirty="0"/>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914400" y="5867400"/>
            <a:ext cx="7239000" cy="584775"/>
          </a:xfrm>
          <a:prstGeom prst="rect">
            <a:avLst/>
          </a:prstGeom>
          <a:noFill/>
        </p:spPr>
        <p:txBody>
          <a:bodyPr wrap="square" rtlCol="0">
            <a:spAutoFit/>
          </a:bodyPr>
          <a:lstStyle/>
          <a:p>
            <a:pPr algn="ctr"/>
            <a:r>
              <a:rPr lang="en-US" sz="3200" dirty="0" err="1" smtClean="0"/>
              <a:t>Xin</a:t>
            </a:r>
            <a:r>
              <a:rPr lang="en-US" sz="3200" dirty="0" smtClean="0"/>
              <a:t> - </a:t>
            </a:r>
            <a:r>
              <a:rPr lang="en-US" sz="3200" dirty="0" err="1" smtClean="0"/>
              <a:t>ga</a:t>
            </a:r>
            <a:r>
              <a:rPr lang="en-US" sz="3200" dirty="0" smtClean="0"/>
              <a:t> - </a:t>
            </a:r>
            <a:r>
              <a:rPr lang="en-US" sz="3200" dirty="0" err="1" smtClean="0"/>
              <a:t>po</a:t>
            </a:r>
            <a:endParaRPr lang="en-US" sz="3200" dirty="0"/>
          </a:p>
        </p:txBody>
      </p:sp>
      <p:pic>
        <p:nvPicPr>
          <p:cNvPr id="1026" name="Picture 2" descr="http://topasiatours.com/wp-content/uploads/2014/04/singapore-merlion-park.jpg"/>
          <p:cNvPicPr>
            <a:picLocks noChangeAspect="1" noChangeArrowheads="1"/>
          </p:cNvPicPr>
          <p:nvPr/>
        </p:nvPicPr>
        <p:blipFill>
          <a:blip r:embed="rId2"/>
          <a:srcRect/>
          <a:stretch>
            <a:fillRect/>
          </a:stretch>
        </p:blipFill>
        <p:spPr bwMode="auto">
          <a:xfrm>
            <a:off x="331764" y="457200"/>
            <a:ext cx="8470265" cy="5293916"/>
          </a:xfrm>
          <a:prstGeom prst="rect">
            <a:avLst/>
          </a:prstGeom>
          <a:noFill/>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Diagram 7"/>
          <p:cNvGraphicFramePr/>
          <p:nvPr>
            <p:extLst/>
          </p:nvPr>
        </p:nvGraphicFramePr>
        <p:xfrm>
          <a:off x="457200" y="274638"/>
          <a:ext cx="8229600" cy="1143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4" name="Content Placeholder 3"/>
          <p:cNvGraphicFramePr>
            <a:graphicFrameLocks noGrp="1"/>
          </p:cNvGraphicFramePr>
          <p:nvPr>
            <p:ph idx="1"/>
            <p:extLst>
              <p:ext uri="{D42A27DB-BD31-4B8C-83A1-F6EECF244321}">
                <p14:modId xmlns:p14="http://schemas.microsoft.com/office/powerpoint/2010/main" val="170983196"/>
              </p:ext>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5" name="TextBox 4"/>
          <p:cNvSpPr txBox="1"/>
          <p:nvPr/>
        </p:nvSpPr>
        <p:spPr>
          <a:xfrm>
            <a:off x="762000" y="2150420"/>
            <a:ext cx="685800" cy="707886"/>
          </a:xfrm>
          <a:prstGeom prst="rect">
            <a:avLst/>
          </a:prstGeom>
          <a:noFill/>
        </p:spPr>
        <p:txBody>
          <a:bodyPr wrap="square" rtlCol="0">
            <a:spAutoFit/>
          </a:bodyPr>
          <a:lstStyle/>
          <a:p>
            <a:pPr algn="ctr"/>
            <a:r>
              <a:rPr lang="en-US" sz="4000" dirty="0" smtClean="0">
                <a:solidFill>
                  <a:prstClr val="black"/>
                </a:solidFill>
              </a:rPr>
              <a:t>1</a:t>
            </a:r>
            <a:endParaRPr lang="en-US" sz="4000" dirty="0">
              <a:solidFill>
                <a:prstClr val="black"/>
              </a:solidFill>
            </a:endParaRPr>
          </a:p>
        </p:txBody>
      </p:sp>
      <p:sp>
        <p:nvSpPr>
          <p:cNvPr id="7" name="TextBox 6"/>
          <p:cNvSpPr txBox="1"/>
          <p:nvPr/>
        </p:nvSpPr>
        <p:spPr>
          <a:xfrm>
            <a:off x="1181100" y="3505200"/>
            <a:ext cx="533400" cy="707886"/>
          </a:xfrm>
          <a:prstGeom prst="rect">
            <a:avLst/>
          </a:prstGeom>
          <a:noFill/>
        </p:spPr>
        <p:txBody>
          <a:bodyPr wrap="square" rtlCol="0">
            <a:spAutoFit/>
          </a:bodyPr>
          <a:lstStyle/>
          <a:p>
            <a:pPr algn="ctr"/>
            <a:r>
              <a:rPr lang="en-US" sz="4000" dirty="0">
                <a:solidFill>
                  <a:prstClr val="black"/>
                </a:solidFill>
              </a:rPr>
              <a:t>2</a:t>
            </a:r>
          </a:p>
        </p:txBody>
      </p:sp>
      <p:sp>
        <p:nvSpPr>
          <p:cNvPr id="2" name="TextBox 1"/>
          <p:cNvSpPr txBox="1"/>
          <p:nvPr/>
        </p:nvSpPr>
        <p:spPr>
          <a:xfrm>
            <a:off x="876300" y="4876800"/>
            <a:ext cx="457200" cy="707886"/>
          </a:xfrm>
          <a:prstGeom prst="rect">
            <a:avLst/>
          </a:prstGeom>
          <a:noFill/>
        </p:spPr>
        <p:txBody>
          <a:bodyPr wrap="square" rtlCol="0">
            <a:spAutoFit/>
          </a:bodyPr>
          <a:lstStyle/>
          <a:p>
            <a:r>
              <a:rPr lang="en-US" sz="4000" dirty="0" smtClean="0"/>
              <a:t>3</a:t>
            </a:r>
            <a:endParaRPr lang="en-US" sz="4000" dirty="0"/>
          </a:p>
        </p:txBody>
      </p:sp>
    </p:spTree>
    <p:extLst>
      <p:ext uri="{BB962C8B-B14F-4D97-AF65-F5344CB8AC3E}">
        <p14:creationId xmlns:p14="http://schemas.microsoft.com/office/powerpoint/2010/main" val="189686514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up)">
                                      <p:cBhvr>
                                        <p:cTn id="12" dur="3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AsOne/>
      </p:bldGraphic>
      <p:bldGraphic spid="4" grpId="0">
        <p:bldAsOne/>
      </p:bldGraphic>
      <p:bldP spid="5" grpId="0"/>
      <p:bldP spid="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2464055750"/>
              </p:ext>
            </p:extLst>
          </p:nvPr>
        </p:nvGraphicFramePr>
        <p:xfrm>
          <a:off x="457200" y="274638"/>
          <a:ext cx="8229600" cy="1143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5" name="Content Placeholder 4"/>
          <p:cNvGraphicFramePr>
            <a:graphicFrameLocks noGrp="1"/>
          </p:cNvGraphicFramePr>
          <p:nvPr>
            <p:ph idx="1"/>
            <p:extLst>
              <p:ext uri="{D42A27DB-BD31-4B8C-83A1-F6EECF244321}">
                <p14:modId xmlns:p14="http://schemas.microsoft.com/office/powerpoint/2010/main" val="1916867662"/>
              </p:ext>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371512313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6a063486b351639d513c1c4acaf87512.png"/>
          <p:cNvPicPr>
            <a:picLocks noChangeAspect="1"/>
          </p:cNvPicPr>
          <p:nvPr/>
        </p:nvPicPr>
        <p:blipFill>
          <a:blip r:embed="rId2" cstate="print"/>
          <a:stretch>
            <a:fillRect/>
          </a:stretch>
        </p:blipFill>
        <p:spPr>
          <a:xfrm>
            <a:off x="0" y="0"/>
            <a:ext cx="9296400" cy="6858000"/>
          </a:xfrm>
          <a:prstGeom prst="rect">
            <a:avLst/>
          </a:prstGeom>
        </p:spPr>
      </p:pic>
      <p:pic>
        <p:nvPicPr>
          <p:cNvPr id="12" name="Picture 11" descr="234.png">
            <a:hlinkClick r:id="rId3" action="ppaction://hlinksldjump"/>
          </p:cNvPr>
          <p:cNvPicPr>
            <a:picLocks noChangeAspect="1"/>
          </p:cNvPicPr>
          <p:nvPr/>
        </p:nvPicPr>
        <p:blipFill>
          <a:blip r:embed="rId4" cstate="print"/>
          <a:stretch>
            <a:fillRect/>
          </a:stretch>
        </p:blipFill>
        <p:spPr>
          <a:xfrm>
            <a:off x="838200" y="5562600"/>
            <a:ext cx="977718" cy="769511"/>
          </a:xfrm>
          <a:prstGeom prst="rect">
            <a:avLst/>
          </a:prstGeom>
        </p:spPr>
      </p:pic>
      <p:pic>
        <p:nvPicPr>
          <p:cNvPr id="13" name="Picture 12" descr="25.png">
            <a:hlinkClick r:id="rId5" action="ppaction://hlinksldjump"/>
          </p:cNvPr>
          <p:cNvPicPr>
            <a:picLocks noChangeAspect="1"/>
          </p:cNvPicPr>
          <p:nvPr/>
        </p:nvPicPr>
        <p:blipFill>
          <a:blip r:embed="rId6" cstate="print"/>
          <a:stretch>
            <a:fillRect/>
          </a:stretch>
        </p:blipFill>
        <p:spPr>
          <a:xfrm>
            <a:off x="3657600" y="5105400"/>
            <a:ext cx="866896" cy="1095528"/>
          </a:xfrm>
          <a:prstGeom prst="rect">
            <a:avLst/>
          </a:prstGeom>
        </p:spPr>
      </p:pic>
      <p:pic>
        <p:nvPicPr>
          <p:cNvPr id="14" name="Picture 13" descr="134.png">
            <a:hlinkClick r:id="rId7" action="ppaction://hlinksldjump"/>
          </p:cNvPr>
          <p:cNvPicPr>
            <a:picLocks noChangeAspect="1"/>
          </p:cNvPicPr>
          <p:nvPr/>
        </p:nvPicPr>
        <p:blipFill>
          <a:blip r:embed="rId8" cstate="print"/>
          <a:stretch>
            <a:fillRect/>
          </a:stretch>
        </p:blipFill>
        <p:spPr>
          <a:xfrm>
            <a:off x="4876800" y="4572000"/>
            <a:ext cx="481343" cy="704574"/>
          </a:xfrm>
          <a:prstGeom prst="rect">
            <a:avLst/>
          </a:prstGeom>
        </p:spPr>
      </p:pic>
      <p:sp>
        <p:nvSpPr>
          <p:cNvPr id="2" name="Rectangle 1"/>
          <p:cNvSpPr/>
          <p:nvPr/>
        </p:nvSpPr>
        <p:spPr>
          <a:xfrm>
            <a:off x="1600200" y="76200"/>
            <a:ext cx="6288774" cy="1754326"/>
          </a:xfrm>
          <a:prstGeom prst="rect">
            <a:avLst/>
          </a:prstGeom>
          <a:noFill/>
        </p:spPr>
        <p:txBody>
          <a:bodyPr wrap="none" lIns="91440" tIns="45720" rIns="91440" bIns="45720">
            <a:spAutoFit/>
          </a:bodyPr>
          <a:lstStyle/>
          <a:p>
            <a:pPr algn="ctr"/>
            <a:r>
              <a:rPr lang="en-US" sz="5400" b="1" cap="all" dirty="0" err="1"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Trò</a:t>
            </a:r>
            <a:r>
              <a:rPr lang="en-US" sz="5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 </a:t>
            </a:r>
            <a:r>
              <a:rPr lang="en-US" sz="5400" b="1" cap="all" dirty="0" err="1"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chơi</a:t>
            </a:r>
            <a:endParaRPr lang="en-US" sz="5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a:p>
            <a:pPr algn="ctr"/>
            <a:r>
              <a:rPr lang="en-US" sz="5400" b="1" cap="all" spc="0" dirty="0" err="1"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Cùng</a:t>
            </a:r>
            <a:r>
              <a:rPr lang="en-US" sz="5400" b="1" cap="all" spc="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 </a:t>
            </a:r>
            <a:r>
              <a:rPr lang="en-US" sz="5400" b="1" cap="all" spc="0" dirty="0" err="1"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thu</a:t>
            </a:r>
            <a:r>
              <a:rPr lang="en-US" sz="5400" b="1" cap="all" spc="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 </a:t>
            </a:r>
            <a:r>
              <a:rPr lang="en-US" sz="5400" b="1" cap="all" spc="0" dirty="0" err="1"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gom</a:t>
            </a:r>
            <a:r>
              <a:rPr lang="en-US" sz="5400" b="1" cap="all" spc="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 </a:t>
            </a:r>
            <a:r>
              <a:rPr lang="en-US" sz="5400" b="1" cap="all" spc="0" dirty="0" err="1"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rác</a:t>
            </a:r>
            <a:endParaRPr lang="en-US" sz="5400"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3" name="Right Arrow 2">
            <a:hlinkClick r:id="rId9" action="ppaction://hlinksldjump"/>
          </p:cNvPr>
          <p:cNvSpPr/>
          <p:nvPr/>
        </p:nvSpPr>
        <p:spPr>
          <a:xfrm>
            <a:off x="8534400" y="6477000"/>
            <a:ext cx="3810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5606293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0" presetClass="path" presetSubtype="0" accel="50000" decel="50000" fill="hold" nodeType="clickEffect">
                                  <p:stCondLst>
                                    <p:cond delay="0"/>
                                  </p:stCondLst>
                                  <p:childTnLst>
                                    <p:animMotion origin="layout" path="M 0.01424 0.00347 C -0.02448 -0.00301 -0.0632 -0.00949 -0.08281 -0.0287 C -0.10243 -0.04791 -0.10226 -0.07986 -0.10399 -0.11157 C -0.10573 -0.14328 -0.10017 -0.18611 -0.0934 -0.21875 C -0.08663 -0.25139 -0.07847 -0.28773 -0.06302 -0.30764 C -0.04757 -0.32754 -0.02222 -0.33287 -0.00104 -0.33796 C 0.02014 -0.34305 0.05139 -0.34653 0.06424 -0.33796 C 0.07708 -0.3294 0.07465 -0.3 0.07639 -0.28727 C 0.07812 -0.27453 0.07639 -0.26782 0.07483 -0.26111 " pathEditMode="relative" rAng="0" ptsTypes="aaaaaaaaA">
                                      <p:cBhvr>
                                        <p:cTn id="6" dur="2000" fill="hold"/>
                                        <p:tgtEl>
                                          <p:spTgt spid="13"/>
                                        </p:tgtEl>
                                        <p:attrNameLst>
                                          <p:attrName>ppt_x</p:attrName>
                                          <p:attrName>ppt_y</p:attrName>
                                        </p:attrNameLst>
                                      </p:cBhvr>
                                      <p:rCtr x="-2800" y="-17500"/>
                                    </p:animMotion>
                                  </p:childTnLst>
                                </p:cTn>
                              </p:par>
                            </p:childTnLst>
                          </p:cTn>
                        </p:par>
                        <p:par>
                          <p:cTn id="7" fill="hold">
                            <p:stCondLst>
                              <p:cond delay="2000"/>
                            </p:stCondLst>
                            <p:childTnLst>
                              <p:par>
                                <p:cTn id="8" presetID="55" presetClass="exit" presetSubtype="0" fill="hold" nodeType="afterEffect">
                                  <p:stCondLst>
                                    <p:cond delay="0"/>
                                  </p:stCondLst>
                                  <p:childTnLst>
                                    <p:anim calcmode="lin" valueType="num">
                                      <p:cBhvr>
                                        <p:cTn id="9" dur="1000"/>
                                        <p:tgtEl>
                                          <p:spTgt spid="13"/>
                                        </p:tgtEl>
                                        <p:attrNameLst>
                                          <p:attrName>ppt_w</p:attrName>
                                        </p:attrNameLst>
                                      </p:cBhvr>
                                      <p:tavLst>
                                        <p:tav tm="0">
                                          <p:val>
                                            <p:strVal val="ppt_w"/>
                                          </p:val>
                                        </p:tav>
                                        <p:tav tm="100000">
                                          <p:val>
                                            <p:strVal val="ppt_w*0.70"/>
                                          </p:val>
                                        </p:tav>
                                      </p:tavLst>
                                    </p:anim>
                                    <p:anim calcmode="lin" valueType="num">
                                      <p:cBhvr>
                                        <p:cTn id="10" dur="1000"/>
                                        <p:tgtEl>
                                          <p:spTgt spid="13"/>
                                        </p:tgtEl>
                                        <p:attrNameLst>
                                          <p:attrName>ppt_h</p:attrName>
                                        </p:attrNameLst>
                                      </p:cBhvr>
                                      <p:tavLst>
                                        <p:tav tm="0">
                                          <p:val>
                                            <p:strVal val="ppt_h"/>
                                          </p:val>
                                        </p:tav>
                                        <p:tav tm="100000">
                                          <p:val>
                                            <p:strVal val="ppt_h"/>
                                          </p:val>
                                        </p:tav>
                                      </p:tavLst>
                                    </p:anim>
                                    <p:animEffect transition="out" filter="fade">
                                      <p:cBhvr>
                                        <p:cTn id="11" dur="1000"/>
                                        <p:tgtEl>
                                          <p:spTgt spid="13"/>
                                        </p:tgtEl>
                                      </p:cBhvr>
                                    </p:animEffect>
                                    <p:set>
                                      <p:cBhvr>
                                        <p:cTn id="12" dur="1" fill="hold">
                                          <p:stCondLst>
                                            <p:cond delay="9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13" restart="whenNotActive" fill="hold" evtFilter="cancelBubble" nodeType="interactiveSeq">
                <p:stCondLst>
                  <p:cond evt="onClick" delay="0">
                    <p:tgtEl>
                      <p:spTgt spid="14"/>
                    </p:tgtEl>
                  </p:cond>
                </p:stCondLst>
                <p:endSync evt="end" delay="0">
                  <p:rtn val="all"/>
                </p:endSync>
                <p:childTnLst>
                  <p:par>
                    <p:cTn id="14" fill="hold">
                      <p:stCondLst>
                        <p:cond delay="0"/>
                      </p:stCondLst>
                      <p:childTnLst>
                        <p:par>
                          <p:cTn id="15" fill="hold">
                            <p:stCondLst>
                              <p:cond delay="0"/>
                            </p:stCondLst>
                            <p:childTnLst>
                              <p:par>
                                <p:cTn id="16" presetID="0" presetClass="path" presetSubtype="0" accel="50000" decel="50000" fill="hold" nodeType="clickEffect">
                                  <p:stCondLst>
                                    <p:cond delay="0"/>
                                  </p:stCondLst>
                                  <p:childTnLst>
                                    <p:animMotion origin="layout" path="M 1.38889E-6 4.44444E-6 C 0.03055 -0.00533 0.06128 -0.01065 0.08628 -0.02686 C 0.11128 -0.04306 0.1401 -0.06806 0.15 -0.09769 C 0.15989 -0.12732 0.15173 -0.17431 0.14548 -0.20487 C 0.13923 -0.23565 0.12882 -0.26459 0.11215 -0.28149 C 0.09548 -0.29838 0.06094 -0.30533 0.04548 -0.30625 C 0.03003 -0.30695 0.02483 -0.29723 0.01962 -0.28704 " pathEditMode="relative" rAng="0" ptsTypes="aaaaaaA">
                                      <p:cBhvr>
                                        <p:cTn id="17" dur="2000" fill="hold"/>
                                        <p:tgtEl>
                                          <p:spTgt spid="14"/>
                                        </p:tgtEl>
                                        <p:attrNameLst>
                                          <p:attrName>ppt_x</p:attrName>
                                          <p:attrName>ppt_y</p:attrName>
                                        </p:attrNameLst>
                                      </p:cBhvr>
                                      <p:rCtr x="8000" y="-15300"/>
                                    </p:animMotion>
                                  </p:childTnLst>
                                </p:cTn>
                              </p:par>
                            </p:childTnLst>
                          </p:cTn>
                        </p:par>
                        <p:par>
                          <p:cTn id="18" fill="hold">
                            <p:stCondLst>
                              <p:cond delay="2000"/>
                            </p:stCondLst>
                            <p:childTnLst>
                              <p:par>
                                <p:cTn id="19" presetID="55" presetClass="exit" presetSubtype="0" fill="hold" nodeType="afterEffect">
                                  <p:stCondLst>
                                    <p:cond delay="0"/>
                                  </p:stCondLst>
                                  <p:childTnLst>
                                    <p:anim calcmode="lin" valueType="num">
                                      <p:cBhvr>
                                        <p:cTn id="20" dur="1000"/>
                                        <p:tgtEl>
                                          <p:spTgt spid="14"/>
                                        </p:tgtEl>
                                        <p:attrNameLst>
                                          <p:attrName>ppt_w</p:attrName>
                                        </p:attrNameLst>
                                      </p:cBhvr>
                                      <p:tavLst>
                                        <p:tav tm="0">
                                          <p:val>
                                            <p:strVal val="ppt_w"/>
                                          </p:val>
                                        </p:tav>
                                        <p:tav tm="100000">
                                          <p:val>
                                            <p:strVal val="ppt_w*0.70"/>
                                          </p:val>
                                        </p:tav>
                                      </p:tavLst>
                                    </p:anim>
                                    <p:anim calcmode="lin" valueType="num">
                                      <p:cBhvr>
                                        <p:cTn id="21" dur="1000"/>
                                        <p:tgtEl>
                                          <p:spTgt spid="14"/>
                                        </p:tgtEl>
                                        <p:attrNameLst>
                                          <p:attrName>ppt_h</p:attrName>
                                        </p:attrNameLst>
                                      </p:cBhvr>
                                      <p:tavLst>
                                        <p:tav tm="0">
                                          <p:val>
                                            <p:strVal val="ppt_h"/>
                                          </p:val>
                                        </p:tav>
                                        <p:tav tm="100000">
                                          <p:val>
                                            <p:strVal val="ppt_h"/>
                                          </p:val>
                                        </p:tav>
                                      </p:tavLst>
                                    </p:anim>
                                    <p:animEffect transition="out" filter="fade">
                                      <p:cBhvr>
                                        <p:cTn id="22" dur="1000"/>
                                        <p:tgtEl>
                                          <p:spTgt spid="14"/>
                                        </p:tgtEl>
                                      </p:cBhvr>
                                    </p:animEffect>
                                    <p:set>
                                      <p:cBhvr>
                                        <p:cTn id="23" dur="1" fill="hold">
                                          <p:stCondLst>
                                            <p:cond delay="9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24" restart="whenNotActive" fill="hold" evtFilter="cancelBubble" nodeType="interactiveSeq">
                <p:stCondLst>
                  <p:cond evt="onClick" delay="0">
                    <p:tgtEl>
                      <p:spTgt spid="12"/>
                    </p:tgtEl>
                  </p:cond>
                </p:stCondLst>
                <p:endSync evt="end" delay="0">
                  <p:rtn val="all"/>
                </p:endSync>
                <p:childTnLst>
                  <p:par>
                    <p:cTn id="25" fill="hold">
                      <p:stCondLst>
                        <p:cond delay="0"/>
                      </p:stCondLst>
                      <p:childTnLst>
                        <p:par>
                          <p:cTn id="26" fill="hold">
                            <p:stCondLst>
                              <p:cond delay="0"/>
                            </p:stCondLst>
                            <p:childTnLst>
                              <p:par>
                                <p:cTn id="27" presetID="0" presetClass="path" presetSubtype="0" accel="50000" decel="50000" fill="hold" nodeType="clickEffect">
                                  <p:stCondLst>
                                    <p:cond delay="0"/>
                                  </p:stCondLst>
                                  <p:childTnLst>
                                    <p:animMotion origin="layout" path="M 1.73472E-18 -3.33333E-6 C -0.04427 -0.0287 -0.08837 -0.05717 -0.10608 -0.12916 C -0.12379 -0.20115 -0.13281 -0.35139 -0.10608 -0.43217 C -0.07934 -0.51296 0.00017 -0.58449 0.05451 -0.61412 C 0.10885 -0.64375 0.17639 -0.61759 0.21962 -0.60995 C 0.26285 -0.60231 0.29844 -0.5993 0.31354 -0.56759 C 0.32864 -0.53588 0.31962 -0.47801 0.31059 -0.42014 " pathEditMode="relative" ptsTypes="aaaaaaA">
                                      <p:cBhvr>
                                        <p:cTn id="28" dur="2000" fill="hold"/>
                                        <p:tgtEl>
                                          <p:spTgt spid="12"/>
                                        </p:tgtEl>
                                        <p:attrNameLst>
                                          <p:attrName>ppt_x</p:attrName>
                                          <p:attrName>ppt_y</p:attrName>
                                        </p:attrNameLst>
                                      </p:cBhvr>
                                    </p:animMotion>
                                  </p:childTnLst>
                                </p:cTn>
                              </p:par>
                            </p:childTnLst>
                          </p:cTn>
                        </p:par>
                        <p:par>
                          <p:cTn id="29" fill="hold">
                            <p:stCondLst>
                              <p:cond delay="2000"/>
                            </p:stCondLst>
                            <p:childTnLst>
                              <p:par>
                                <p:cTn id="30" presetID="55" presetClass="exit" presetSubtype="0" fill="hold" nodeType="afterEffect">
                                  <p:stCondLst>
                                    <p:cond delay="0"/>
                                  </p:stCondLst>
                                  <p:childTnLst>
                                    <p:anim calcmode="lin" valueType="num">
                                      <p:cBhvr>
                                        <p:cTn id="31" dur="1000"/>
                                        <p:tgtEl>
                                          <p:spTgt spid="12"/>
                                        </p:tgtEl>
                                        <p:attrNameLst>
                                          <p:attrName>ppt_w</p:attrName>
                                        </p:attrNameLst>
                                      </p:cBhvr>
                                      <p:tavLst>
                                        <p:tav tm="0">
                                          <p:val>
                                            <p:strVal val="ppt_w"/>
                                          </p:val>
                                        </p:tav>
                                        <p:tav tm="100000">
                                          <p:val>
                                            <p:strVal val="ppt_w*0.70"/>
                                          </p:val>
                                        </p:tav>
                                      </p:tavLst>
                                    </p:anim>
                                    <p:anim calcmode="lin" valueType="num">
                                      <p:cBhvr>
                                        <p:cTn id="32" dur="1000"/>
                                        <p:tgtEl>
                                          <p:spTgt spid="12"/>
                                        </p:tgtEl>
                                        <p:attrNameLst>
                                          <p:attrName>ppt_h</p:attrName>
                                        </p:attrNameLst>
                                      </p:cBhvr>
                                      <p:tavLst>
                                        <p:tav tm="0">
                                          <p:val>
                                            <p:strVal val="ppt_h"/>
                                          </p:val>
                                        </p:tav>
                                        <p:tav tm="100000">
                                          <p:val>
                                            <p:strVal val="ppt_h"/>
                                          </p:val>
                                        </p:tav>
                                      </p:tavLst>
                                    </p:anim>
                                    <p:animEffect transition="out" filter="fade">
                                      <p:cBhvr>
                                        <p:cTn id="33" dur="1000"/>
                                        <p:tgtEl>
                                          <p:spTgt spid="12"/>
                                        </p:tgtEl>
                                      </p:cBhvr>
                                    </p:animEffect>
                                    <p:set>
                                      <p:cBhvr>
                                        <p:cTn id="34" dur="1" fill="hold">
                                          <p:stCondLst>
                                            <p:cond delay="9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2000"/>
            <a:lum/>
          </a:blip>
          <a:srcRect/>
          <a:stretch>
            <a:fillRect r="-23000"/>
          </a:stretch>
        </a:blipFill>
        <a:effectLst/>
      </p:bgPr>
    </p:bg>
    <p:spTree>
      <p:nvGrpSpPr>
        <p:cNvPr id="1" name=""/>
        <p:cNvGrpSpPr/>
        <p:nvPr/>
      </p:nvGrpSpPr>
      <p:grpSpPr>
        <a:xfrm>
          <a:off x="0" y="0"/>
          <a:ext cx="0" cy="0"/>
          <a:chOff x="0" y="0"/>
          <a:chExt cx="0" cy="0"/>
        </a:xfrm>
      </p:grpSpPr>
      <p:pic>
        <p:nvPicPr>
          <p:cNvPr id="4" name="Picture 3" descr="466d1f793f5586c089134068fbe6291a.png"/>
          <p:cNvPicPr>
            <a:picLocks noChangeAspect="1"/>
          </p:cNvPicPr>
          <p:nvPr/>
        </p:nvPicPr>
        <p:blipFill>
          <a:blip r:embed="rId4" cstate="print"/>
          <a:stretch>
            <a:fillRect/>
          </a:stretch>
        </p:blipFill>
        <p:spPr>
          <a:xfrm>
            <a:off x="0" y="-685800"/>
            <a:ext cx="8915400" cy="5285779"/>
          </a:xfrm>
          <a:prstGeom prst="rect">
            <a:avLst/>
          </a:prstGeom>
        </p:spPr>
      </p:pic>
      <p:sp>
        <p:nvSpPr>
          <p:cNvPr id="5" name="TextBox 4"/>
          <p:cNvSpPr txBox="1"/>
          <p:nvPr/>
        </p:nvSpPr>
        <p:spPr>
          <a:xfrm>
            <a:off x="1600200" y="1905001"/>
            <a:ext cx="6096000" cy="1569660"/>
          </a:xfrm>
          <a:prstGeom prst="rect">
            <a:avLst/>
          </a:prstGeom>
          <a:noFill/>
        </p:spPr>
        <p:txBody>
          <a:bodyPr wrap="square" rtlCol="0">
            <a:spAutoFit/>
          </a:bodyPr>
          <a:lstStyle/>
          <a:p>
            <a:r>
              <a:rPr lang="en-US" sz="2400" dirty="0" err="1" smtClean="0">
                <a:solidFill>
                  <a:srgbClr val="0000CC"/>
                </a:solidFill>
                <a:latin typeface="Times New Roman" pitchFamily="18" charset="0"/>
                <a:cs typeface="Times New Roman" pitchFamily="18" charset="0"/>
              </a:rPr>
              <a:t>Bộ</a:t>
            </a:r>
            <a:r>
              <a:rPr lang="en-US" sz="2400" dirty="0" smtClean="0">
                <a:solidFill>
                  <a:srgbClr val="0000CC"/>
                </a:solidFill>
                <a:latin typeface="Times New Roman" pitchFamily="18" charset="0"/>
                <a:cs typeface="Times New Roman" pitchFamily="18" charset="0"/>
              </a:rPr>
              <a:t> </a:t>
            </a:r>
            <a:r>
              <a:rPr lang="en-US" sz="2400" dirty="0" err="1" smtClean="0">
                <a:solidFill>
                  <a:srgbClr val="0000CC"/>
                </a:solidFill>
                <a:latin typeface="Times New Roman" pitchFamily="18" charset="0"/>
                <a:cs typeface="Times New Roman" pitchFamily="18" charset="0"/>
              </a:rPr>
              <a:t>phận</a:t>
            </a:r>
            <a:r>
              <a:rPr lang="en-US" sz="2400" dirty="0" smtClean="0">
                <a:solidFill>
                  <a:srgbClr val="0000CC"/>
                </a:solidFill>
                <a:latin typeface="Times New Roman" pitchFamily="18" charset="0"/>
                <a:cs typeface="Times New Roman" pitchFamily="18" charset="0"/>
              </a:rPr>
              <a:t> in </a:t>
            </a:r>
            <a:r>
              <a:rPr lang="en-US" sz="2400" dirty="0" err="1" smtClean="0">
                <a:solidFill>
                  <a:srgbClr val="0000CC"/>
                </a:solidFill>
                <a:latin typeface="Times New Roman" pitchFamily="18" charset="0"/>
                <a:cs typeface="Times New Roman" pitchFamily="18" charset="0"/>
              </a:rPr>
              <a:t>đậm</a:t>
            </a:r>
            <a:r>
              <a:rPr lang="en-US" sz="2400" dirty="0" smtClean="0">
                <a:solidFill>
                  <a:srgbClr val="0000CC"/>
                </a:solidFill>
                <a:latin typeface="Times New Roman" pitchFamily="18" charset="0"/>
                <a:cs typeface="Times New Roman" pitchFamily="18" charset="0"/>
              </a:rPr>
              <a:t> </a:t>
            </a:r>
            <a:r>
              <a:rPr lang="en-US" sz="2400" dirty="0" err="1" smtClean="0">
                <a:solidFill>
                  <a:srgbClr val="0000CC"/>
                </a:solidFill>
                <a:latin typeface="Times New Roman" pitchFamily="18" charset="0"/>
                <a:cs typeface="Times New Roman" pitchFamily="18" charset="0"/>
              </a:rPr>
              <a:t>trong</a:t>
            </a:r>
            <a:r>
              <a:rPr lang="en-US" sz="2400" dirty="0" smtClean="0">
                <a:solidFill>
                  <a:srgbClr val="0000CC"/>
                </a:solidFill>
                <a:latin typeface="Times New Roman" pitchFamily="18" charset="0"/>
                <a:cs typeface="Times New Roman" pitchFamily="18" charset="0"/>
              </a:rPr>
              <a:t> </a:t>
            </a:r>
            <a:r>
              <a:rPr lang="en-US" sz="2400" dirty="0" err="1" smtClean="0">
                <a:solidFill>
                  <a:srgbClr val="0000CC"/>
                </a:solidFill>
                <a:latin typeface="Times New Roman" pitchFamily="18" charset="0"/>
                <a:cs typeface="Times New Roman" pitchFamily="18" charset="0"/>
              </a:rPr>
              <a:t>câu</a:t>
            </a:r>
            <a:r>
              <a:rPr lang="en-US" sz="2400" dirty="0" smtClean="0">
                <a:solidFill>
                  <a:srgbClr val="0000CC"/>
                </a:solidFill>
                <a:latin typeface="Times New Roman" pitchFamily="18" charset="0"/>
                <a:cs typeface="Times New Roman" pitchFamily="18" charset="0"/>
              </a:rPr>
              <a:t> </a:t>
            </a:r>
            <a:r>
              <a:rPr lang="en-US" sz="2400" dirty="0" err="1" smtClean="0">
                <a:solidFill>
                  <a:srgbClr val="0000CC"/>
                </a:solidFill>
                <a:latin typeface="Times New Roman" pitchFamily="18" charset="0"/>
                <a:cs typeface="Times New Roman" pitchFamily="18" charset="0"/>
              </a:rPr>
              <a:t>sau</a:t>
            </a:r>
            <a:r>
              <a:rPr lang="en-US" sz="2400" dirty="0">
                <a:solidFill>
                  <a:srgbClr val="0000CC"/>
                </a:solidFill>
                <a:latin typeface="Times New Roman" pitchFamily="18" charset="0"/>
                <a:cs typeface="Times New Roman" pitchFamily="18" charset="0"/>
              </a:rPr>
              <a:t> </a:t>
            </a:r>
            <a:r>
              <a:rPr lang="en-US" sz="2400" dirty="0" err="1">
                <a:solidFill>
                  <a:srgbClr val="0000CC"/>
                </a:solidFill>
                <a:latin typeface="Times New Roman" pitchFamily="18" charset="0"/>
                <a:cs typeface="Times New Roman" pitchFamily="18" charset="0"/>
              </a:rPr>
              <a:t>trả</a:t>
            </a:r>
            <a:r>
              <a:rPr lang="en-US" sz="2400" dirty="0">
                <a:solidFill>
                  <a:srgbClr val="0000CC"/>
                </a:solidFill>
                <a:latin typeface="Times New Roman" pitchFamily="18" charset="0"/>
                <a:cs typeface="Times New Roman" pitchFamily="18" charset="0"/>
              </a:rPr>
              <a:t> </a:t>
            </a:r>
            <a:r>
              <a:rPr lang="en-US" sz="2400" dirty="0" err="1" smtClean="0">
                <a:solidFill>
                  <a:srgbClr val="0000CC"/>
                </a:solidFill>
                <a:latin typeface="Times New Roman" pitchFamily="18" charset="0"/>
                <a:cs typeface="Times New Roman" pitchFamily="18" charset="0"/>
              </a:rPr>
              <a:t>lời</a:t>
            </a:r>
            <a:r>
              <a:rPr lang="en-US" sz="2400" dirty="0" smtClean="0">
                <a:solidFill>
                  <a:srgbClr val="0000CC"/>
                </a:solidFill>
                <a:latin typeface="Times New Roman" pitchFamily="18" charset="0"/>
                <a:cs typeface="Times New Roman" pitchFamily="18" charset="0"/>
              </a:rPr>
              <a:t> </a:t>
            </a:r>
            <a:r>
              <a:rPr lang="en-US" sz="2400" dirty="0" err="1" smtClean="0">
                <a:solidFill>
                  <a:srgbClr val="0000CC"/>
                </a:solidFill>
                <a:latin typeface="Times New Roman" pitchFamily="18" charset="0"/>
                <a:cs typeface="Times New Roman" pitchFamily="18" charset="0"/>
              </a:rPr>
              <a:t>cho</a:t>
            </a:r>
            <a:r>
              <a:rPr lang="en-US" sz="2400" dirty="0" smtClean="0">
                <a:solidFill>
                  <a:srgbClr val="0000CC"/>
                </a:solidFill>
                <a:latin typeface="Times New Roman" pitchFamily="18" charset="0"/>
                <a:cs typeface="Times New Roman" pitchFamily="18" charset="0"/>
              </a:rPr>
              <a:t> </a:t>
            </a:r>
            <a:r>
              <a:rPr lang="en-US" sz="2400" dirty="0" err="1">
                <a:solidFill>
                  <a:srgbClr val="0000CC"/>
                </a:solidFill>
                <a:latin typeface="Times New Roman" pitchFamily="18" charset="0"/>
                <a:cs typeface="Times New Roman" pitchFamily="18" charset="0"/>
              </a:rPr>
              <a:t>câu</a:t>
            </a:r>
            <a:r>
              <a:rPr lang="en-US" sz="2400" dirty="0">
                <a:solidFill>
                  <a:srgbClr val="0000CC"/>
                </a:solidFill>
                <a:latin typeface="Times New Roman" pitchFamily="18" charset="0"/>
                <a:cs typeface="Times New Roman" pitchFamily="18" charset="0"/>
              </a:rPr>
              <a:t> </a:t>
            </a:r>
            <a:r>
              <a:rPr lang="en-US" sz="2400" dirty="0" err="1">
                <a:solidFill>
                  <a:srgbClr val="0000CC"/>
                </a:solidFill>
                <a:latin typeface="Times New Roman" pitchFamily="18" charset="0"/>
                <a:cs typeface="Times New Roman" pitchFamily="18" charset="0"/>
              </a:rPr>
              <a:t>hỏi</a:t>
            </a:r>
            <a:r>
              <a:rPr lang="en-US" sz="2400" dirty="0">
                <a:solidFill>
                  <a:srgbClr val="0000CC"/>
                </a:solidFill>
                <a:latin typeface="Times New Roman" pitchFamily="18" charset="0"/>
                <a:cs typeface="Times New Roman" pitchFamily="18" charset="0"/>
              </a:rPr>
              <a:t> </a:t>
            </a:r>
            <a:r>
              <a:rPr lang="en-US" sz="2400" dirty="0" err="1" smtClean="0">
                <a:solidFill>
                  <a:srgbClr val="0000CC"/>
                </a:solidFill>
                <a:latin typeface="Times New Roman" pitchFamily="18" charset="0"/>
                <a:cs typeface="Times New Roman" pitchFamily="18" charset="0"/>
              </a:rPr>
              <a:t>nào</a:t>
            </a:r>
            <a:r>
              <a:rPr lang="en-US" sz="2400" dirty="0" smtClean="0">
                <a:solidFill>
                  <a:srgbClr val="0000CC"/>
                </a:solidFill>
                <a:latin typeface="Times New Roman" pitchFamily="18" charset="0"/>
                <a:cs typeface="Times New Roman" pitchFamily="18" charset="0"/>
              </a:rPr>
              <a:t>?</a:t>
            </a:r>
          </a:p>
          <a:p>
            <a:r>
              <a:rPr lang="en-US" sz="2400" b="1" dirty="0" err="1" smtClean="0">
                <a:latin typeface="Times New Roman" pitchFamily="18" charset="0"/>
                <a:cs typeface="Times New Roman" pitchFamily="18" charset="0"/>
              </a:rPr>
              <a:t>Để</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hiểu</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hơn</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về</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thiếu</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nhi</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Việt</a:t>
            </a:r>
            <a:r>
              <a:rPr lang="en-US" sz="2400" b="1" dirty="0" smtClean="0">
                <a:latin typeface="Times New Roman" pitchFamily="18" charset="0"/>
                <a:cs typeface="Times New Roman" pitchFamily="18" charset="0"/>
              </a:rPr>
              <a:t> Nam</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các</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bạn</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đã</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đặt</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ra</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rất</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nhiều</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câu</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hỏi</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cho</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chúng</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tôi</a:t>
            </a:r>
            <a:r>
              <a:rPr lang="en-US" sz="2400" dirty="0" smtClean="0">
                <a:latin typeface="Times New Roman" pitchFamily="18" charset="0"/>
                <a:cs typeface="Times New Roman" pitchFamily="18" charset="0"/>
              </a:rPr>
              <a:t>.</a:t>
            </a:r>
            <a:endParaRPr lang="en-US" sz="2400" dirty="0">
              <a:latin typeface="Times New Roman" pitchFamily="18" charset="0"/>
              <a:cs typeface="Times New Roman" pitchFamily="18" charset="0"/>
            </a:endParaRPr>
          </a:p>
        </p:txBody>
      </p:sp>
      <p:sp>
        <p:nvSpPr>
          <p:cNvPr id="6" name="Rectangle 5"/>
          <p:cNvSpPr/>
          <p:nvPr/>
        </p:nvSpPr>
        <p:spPr>
          <a:xfrm>
            <a:off x="1371600" y="4343400"/>
            <a:ext cx="5943600" cy="21336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prstClr val="black"/>
              </a:solidFill>
            </a:endParaRPr>
          </a:p>
        </p:txBody>
      </p:sp>
      <p:sp>
        <p:nvSpPr>
          <p:cNvPr id="7" name="TextBox 6"/>
          <p:cNvSpPr txBox="1"/>
          <p:nvPr/>
        </p:nvSpPr>
        <p:spPr>
          <a:xfrm>
            <a:off x="1752600" y="4648200"/>
            <a:ext cx="5410200" cy="830997"/>
          </a:xfrm>
          <a:prstGeom prst="rect">
            <a:avLst/>
          </a:prstGeom>
          <a:noFill/>
        </p:spPr>
        <p:txBody>
          <a:bodyPr wrap="square" rtlCol="0">
            <a:spAutoFit/>
          </a:bodyPr>
          <a:lstStyle/>
          <a:p>
            <a:pPr algn="ctr"/>
            <a:r>
              <a:rPr lang="en-US" sz="4800" dirty="0" err="1" smtClean="0">
                <a:solidFill>
                  <a:srgbClr val="FF0000"/>
                </a:solidFill>
                <a:latin typeface="Times New Roman" pitchFamily="18" charset="0"/>
                <a:cs typeface="Times New Roman" pitchFamily="18" charset="0"/>
              </a:rPr>
              <a:t>Để</a:t>
            </a:r>
            <a:r>
              <a:rPr lang="en-US" sz="4800" dirty="0" smtClean="0">
                <a:solidFill>
                  <a:srgbClr val="FF0000"/>
                </a:solidFill>
                <a:latin typeface="Times New Roman" pitchFamily="18" charset="0"/>
                <a:cs typeface="Times New Roman" pitchFamily="18" charset="0"/>
              </a:rPr>
              <a:t> </a:t>
            </a:r>
            <a:r>
              <a:rPr lang="en-US" sz="4800" dirty="0" err="1" smtClean="0">
                <a:solidFill>
                  <a:srgbClr val="FF0000"/>
                </a:solidFill>
                <a:latin typeface="Times New Roman" pitchFamily="18" charset="0"/>
                <a:cs typeface="Times New Roman" pitchFamily="18" charset="0"/>
              </a:rPr>
              <a:t>làm</a:t>
            </a:r>
            <a:r>
              <a:rPr lang="en-US" sz="4800" dirty="0" smtClean="0">
                <a:solidFill>
                  <a:srgbClr val="FF0000"/>
                </a:solidFill>
                <a:latin typeface="Times New Roman" pitchFamily="18" charset="0"/>
                <a:cs typeface="Times New Roman" pitchFamily="18" charset="0"/>
              </a:rPr>
              <a:t> </a:t>
            </a:r>
            <a:r>
              <a:rPr lang="en-US" sz="4800" dirty="0" err="1" smtClean="0">
                <a:solidFill>
                  <a:srgbClr val="FF0000"/>
                </a:solidFill>
                <a:latin typeface="Times New Roman" pitchFamily="18" charset="0"/>
                <a:cs typeface="Times New Roman" pitchFamily="18" charset="0"/>
              </a:rPr>
              <a:t>gì</a:t>
            </a:r>
            <a:r>
              <a:rPr lang="en-US" sz="4800" dirty="0" smtClean="0">
                <a:solidFill>
                  <a:srgbClr val="FF0000"/>
                </a:solidFill>
                <a:latin typeface="Times New Roman" pitchFamily="18" charset="0"/>
                <a:cs typeface="Times New Roman" pitchFamily="18" charset="0"/>
              </a:rPr>
              <a:t>?</a:t>
            </a:r>
            <a:endParaRPr lang="en-US" sz="4800" dirty="0">
              <a:solidFill>
                <a:srgbClr val="FF0000"/>
              </a:solidFill>
              <a:latin typeface="Times New Roman" pitchFamily="18" charset="0"/>
              <a:cs typeface="Times New Roman" pitchFamily="18" charset="0"/>
            </a:endParaRPr>
          </a:p>
        </p:txBody>
      </p:sp>
      <p:sp>
        <p:nvSpPr>
          <p:cNvPr id="8" name="Right Arrow 7">
            <a:hlinkClick r:id="rId5" action="ppaction://hlinksldjump"/>
          </p:cNvPr>
          <p:cNvSpPr/>
          <p:nvPr/>
        </p:nvSpPr>
        <p:spPr>
          <a:xfrm flipH="1">
            <a:off x="8305800" y="6324600"/>
            <a:ext cx="838200" cy="533400"/>
          </a:xfrm>
          <a:prstGeom prst="rightArrow">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a:solidFill>
                <a:prstClr val="black"/>
              </a:solidFill>
            </a:endParaRPr>
          </a:p>
        </p:txBody>
      </p:sp>
    </p:spTree>
    <p:extLst>
      <p:ext uri="{BB962C8B-B14F-4D97-AF65-F5344CB8AC3E}">
        <p14:creationId xmlns:p14="http://schemas.microsoft.com/office/powerpoint/2010/main" val="336994500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par>
                          <p:cTn id="21" fill="hold">
                            <p:stCondLst>
                              <p:cond delay="2000"/>
                            </p:stCondLst>
                            <p:childTnLst>
                              <p:par>
                                <p:cTn id="22" presetID="41" presetClass="entr" presetSubtype="0" fill="hold" grpId="0" nodeType="afterEffect">
                                  <p:stCondLst>
                                    <p:cond delay="0"/>
                                  </p:stCondLst>
                                  <p:iterate type="lt">
                                    <p:tmPct val="10000"/>
                                  </p:iterate>
                                  <p:childTnLst>
                                    <p:set>
                                      <p:cBhvr>
                                        <p:cTn id="23" dur="1" fill="hold">
                                          <p:stCondLst>
                                            <p:cond delay="0"/>
                                          </p:stCondLst>
                                        </p:cTn>
                                        <p:tgtEl>
                                          <p:spTgt spid="5"/>
                                        </p:tgtEl>
                                        <p:attrNameLst>
                                          <p:attrName>style.visibility</p:attrName>
                                        </p:attrNameLst>
                                      </p:cBhvr>
                                      <p:to>
                                        <p:strVal val="visible"/>
                                      </p:to>
                                    </p:set>
                                    <p:anim calcmode="lin" valueType="num">
                                      <p:cBhvr>
                                        <p:cTn id="24" dur="5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25" dur="500" fill="hold"/>
                                        <p:tgtEl>
                                          <p:spTgt spid="5"/>
                                        </p:tgtEl>
                                        <p:attrNameLst>
                                          <p:attrName>ppt_y</p:attrName>
                                        </p:attrNameLst>
                                      </p:cBhvr>
                                      <p:tavLst>
                                        <p:tav tm="0">
                                          <p:val>
                                            <p:strVal val="#ppt_y"/>
                                          </p:val>
                                        </p:tav>
                                        <p:tav tm="100000">
                                          <p:val>
                                            <p:strVal val="#ppt_y"/>
                                          </p:val>
                                        </p:tav>
                                      </p:tavLst>
                                    </p:anim>
                                    <p:anim calcmode="lin" valueType="num">
                                      <p:cBhvr>
                                        <p:cTn id="26" dur="5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27" dur="5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28" dur="500" tmFilter="0,0; .5, 1; 1, 1"/>
                                        <p:tgtEl>
                                          <p:spTgt spid="5"/>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childTnLst>
                                </p:cTn>
                              </p:par>
                              <p:par>
                                <p:cTn id="33" presetID="26" presetClass="entr" presetSubtype="0" fill="hold" grpId="0" nodeType="with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wipe(down)">
                                      <p:cBhvr>
                                        <p:cTn id="35" dur="580">
                                          <p:stCondLst>
                                            <p:cond delay="0"/>
                                          </p:stCondLst>
                                        </p:cTn>
                                        <p:tgtEl>
                                          <p:spTgt spid="7"/>
                                        </p:tgtEl>
                                      </p:cBhvr>
                                    </p:animEffect>
                                    <p:anim calcmode="lin" valueType="num">
                                      <p:cBhvr>
                                        <p:cTn id="36"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37"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38"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39"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40"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41" dur="26">
                                          <p:stCondLst>
                                            <p:cond delay="650"/>
                                          </p:stCondLst>
                                        </p:cTn>
                                        <p:tgtEl>
                                          <p:spTgt spid="7"/>
                                        </p:tgtEl>
                                      </p:cBhvr>
                                      <p:to x="100000" y="60000"/>
                                    </p:animScale>
                                    <p:animScale>
                                      <p:cBhvr>
                                        <p:cTn id="42" dur="166" decel="50000">
                                          <p:stCondLst>
                                            <p:cond delay="676"/>
                                          </p:stCondLst>
                                        </p:cTn>
                                        <p:tgtEl>
                                          <p:spTgt spid="7"/>
                                        </p:tgtEl>
                                      </p:cBhvr>
                                      <p:to x="100000" y="100000"/>
                                    </p:animScale>
                                    <p:animScale>
                                      <p:cBhvr>
                                        <p:cTn id="43" dur="26">
                                          <p:stCondLst>
                                            <p:cond delay="1312"/>
                                          </p:stCondLst>
                                        </p:cTn>
                                        <p:tgtEl>
                                          <p:spTgt spid="7"/>
                                        </p:tgtEl>
                                      </p:cBhvr>
                                      <p:to x="100000" y="80000"/>
                                    </p:animScale>
                                    <p:animScale>
                                      <p:cBhvr>
                                        <p:cTn id="44" dur="166" decel="50000">
                                          <p:stCondLst>
                                            <p:cond delay="1338"/>
                                          </p:stCondLst>
                                        </p:cTn>
                                        <p:tgtEl>
                                          <p:spTgt spid="7"/>
                                        </p:tgtEl>
                                      </p:cBhvr>
                                      <p:to x="100000" y="100000"/>
                                    </p:animScale>
                                    <p:animScale>
                                      <p:cBhvr>
                                        <p:cTn id="45" dur="26">
                                          <p:stCondLst>
                                            <p:cond delay="1642"/>
                                          </p:stCondLst>
                                        </p:cTn>
                                        <p:tgtEl>
                                          <p:spTgt spid="7"/>
                                        </p:tgtEl>
                                      </p:cBhvr>
                                      <p:to x="100000" y="90000"/>
                                    </p:animScale>
                                    <p:animScale>
                                      <p:cBhvr>
                                        <p:cTn id="46" dur="166" decel="50000">
                                          <p:stCondLst>
                                            <p:cond delay="1668"/>
                                          </p:stCondLst>
                                        </p:cTn>
                                        <p:tgtEl>
                                          <p:spTgt spid="7"/>
                                        </p:tgtEl>
                                      </p:cBhvr>
                                      <p:to x="100000" y="100000"/>
                                    </p:animScale>
                                    <p:animScale>
                                      <p:cBhvr>
                                        <p:cTn id="47" dur="26">
                                          <p:stCondLst>
                                            <p:cond delay="1808"/>
                                          </p:stCondLst>
                                        </p:cTn>
                                        <p:tgtEl>
                                          <p:spTgt spid="7"/>
                                        </p:tgtEl>
                                      </p:cBhvr>
                                      <p:to x="100000" y="95000"/>
                                    </p:animScale>
                                    <p:animScale>
                                      <p:cBhvr>
                                        <p:cTn id="48"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2000"/>
            <a:lum/>
          </a:blip>
          <a:srcRect/>
          <a:stretch>
            <a:fillRect r="-23000"/>
          </a:stretch>
        </a:blipFill>
        <a:effectLst/>
      </p:bgPr>
    </p:bg>
    <p:spTree>
      <p:nvGrpSpPr>
        <p:cNvPr id="1" name=""/>
        <p:cNvGrpSpPr/>
        <p:nvPr/>
      </p:nvGrpSpPr>
      <p:grpSpPr>
        <a:xfrm>
          <a:off x="0" y="0"/>
          <a:ext cx="0" cy="0"/>
          <a:chOff x="0" y="0"/>
          <a:chExt cx="0" cy="0"/>
        </a:xfrm>
      </p:grpSpPr>
      <p:pic>
        <p:nvPicPr>
          <p:cNvPr id="4" name="Picture 3" descr="466d1f793f5586c089134068fbe6291a.png"/>
          <p:cNvPicPr>
            <a:picLocks noChangeAspect="1"/>
          </p:cNvPicPr>
          <p:nvPr/>
        </p:nvPicPr>
        <p:blipFill>
          <a:blip r:embed="rId4" cstate="print"/>
          <a:stretch>
            <a:fillRect/>
          </a:stretch>
        </p:blipFill>
        <p:spPr>
          <a:xfrm>
            <a:off x="0" y="-685800"/>
            <a:ext cx="8915400" cy="5285779"/>
          </a:xfrm>
          <a:prstGeom prst="rect">
            <a:avLst/>
          </a:prstGeom>
        </p:spPr>
      </p:pic>
      <p:sp>
        <p:nvSpPr>
          <p:cNvPr id="5" name="TextBox 4"/>
          <p:cNvSpPr txBox="1"/>
          <p:nvPr/>
        </p:nvSpPr>
        <p:spPr>
          <a:xfrm>
            <a:off x="1600200" y="1905001"/>
            <a:ext cx="6096000" cy="1384995"/>
          </a:xfrm>
          <a:prstGeom prst="rect">
            <a:avLst/>
          </a:prstGeom>
          <a:noFill/>
        </p:spPr>
        <p:txBody>
          <a:bodyPr wrap="square" rtlCol="0">
            <a:spAutoFit/>
          </a:bodyPr>
          <a:lstStyle/>
          <a:p>
            <a:r>
              <a:rPr lang="en-US" sz="2800" dirty="0" err="1" smtClean="0">
                <a:solidFill>
                  <a:srgbClr val="FF0000"/>
                </a:solidFill>
                <a:latin typeface="Times New Roman" pitchFamily="18" charset="0"/>
                <a:cs typeface="Times New Roman" pitchFamily="18" charset="0"/>
              </a:rPr>
              <a:t>Đặt</a:t>
            </a:r>
            <a:r>
              <a:rPr lang="en-US" sz="2800" dirty="0" smtClean="0">
                <a:solidFill>
                  <a:srgbClr val="FF0000"/>
                </a:solidFill>
                <a:latin typeface="Times New Roman" pitchFamily="18" charset="0"/>
                <a:cs typeface="Times New Roman" pitchFamily="18" charset="0"/>
              </a:rPr>
              <a:t> </a:t>
            </a:r>
            <a:r>
              <a:rPr lang="en-US" sz="2800" dirty="0" err="1" smtClean="0">
                <a:solidFill>
                  <a:srgbClr val="FF0000"/>
                </a:solidFill>
                <a:latin typeface="Times New Roman" pitchFamily="18" charset="0"/>
                <a:cs typeface="Times New Roman" pitchFamily="18" charset="0"/>
              </a:rPr>
              <a:t>dấu</a:t>
            </a:r>
            <a:r>
              <a:rPr lang="en-US" sz="2800" dirty="0" smtClean="0">
                <a:solidFill>
                  <a:srgbClr val="FF0000"/>
                </a:solidFill>
                <a:latin typeface="Times New Roman" pitchFamily="18" charset="0"/>
                <a:cs typeface="Times New Roman" pitchFamily="18" charset="0"/>
              </a:rPr>
              <a:t> </a:t>
            </a:r>
            <a:r>
              <a:rPr lang="en-US" sz="2800" dirty="0" err="1" smtClean="0">
                <a:solidFill>
                  <a:srgbClr val="FF0000"/>
                </a:solidFill>
                <a:latin typeface="Times New Roman" pitchFamily="18" charset="0"/>
                <a:cs typeface="Times New Roman" pitchFamily="18" charset="0"/>
              </a:rPr>
              <a:t>phẩy</a:t>
            </a:r>
            <a:r>
              <a:rPr lang="en-US" sz="2800" dirty="0" smtClean="0">
                <a:solidFill>
                  <a:srgbClr val="FF0000"/>
                </a:solidFill>
                <a:latin typeface="Times New Roman" pitchFamily="18" charset="0"/>
                <a:cs typeface="Times New Roman" pitchFamily="18" charset="0"/>
              </a:rPr>
              <a:t> </a:t>
            </a:r>
            <a:r>
              <a:rPr lang="en-US" sz="2800" dirty="0" err="1" smtClean="0">
                <a:solidFill>
                  <a:srgbClr val="FF0000"/>
                </a:solidFill>
                <a:latin typeface="Times New Roman" pitchFamily="18" charset="0"/>
                <a:cs typeface="Times New Roman" pitchFamily="18" charset="0"/>
              </a:rPr>
              <a:t>vào</a:t>
            </a:r>
            <a:r>
              <a:rPr lang="en-US" sz="2800" dirty="0" smtClean="0">
                <a:solidFill>
                  <a:srgbClr val="FF0000"/>
                </a:solidFill>
                <a:latin typeface="Times New Roman" pitchFamily="18" charset="0"/>
                <a:cs typeface="Times New Roman" pitchFamily="18" charset="0"/>
              </a:rPr>
              <a:t> </a:t>
            </a:r>
            <a:r>
              <a:rPr lang="en-US" sz="2800" dirty="0" err="1" smtClean="0">
                <a:solidFill>
                  <a:srgbClr val="FF0000"/>
                </a:solidFill>
                <a:latin typeface="Times New Roman" pitchFamily="18" charset="0"/>
                <a:cs typeface="Times New Roman" pitchFamily="18" charset="0"/>
              </a:rPr>
              <a:t>câu</a:t>
            </a:r>
            <a:r>
              <a:rPr lang="en-US" sz="2800" dirty="0" smtClean="0">
                <a:solidFill>
                  <a:srgbClr val="FF0000"/>
                </a:solidFill>
                <a:latin typeface="Times New Roman" pitchFamily="18" charset="0"/>
                <a:cs typeface="Times New Roman" pitchFamily="18" charset="0"/>
              </a:rPr>
              <a:t> </a:t>
            </a:r>
            <a:r>
              <a:rPr lang="en-US" sz="2800" dirty="0" err="1" smtClean="0">
                <a:solidFill>
                  <a:srgbClr val="FF0000"/>
                </a:solidFill>
                <a:latin typeface="Times New Roman" pitchFamily="18" charset="0"/>
                <a:cs typeface="Times New Roman" pitchFamily="18" charset="0"/>
              </a:rPr>
              <a:t>sau</a:t>
            </a:r>
            <a:r>
              <a:rPr lang="en-US" sz="2800" dirty="0" smtClean="0">
                <a:solidFill>
                  <a:srgbClr val="FF0000"/>
                </a:solidFill>
                <a:latin typeface="Times New Roman" pitchFamily="18" charset="0"/>
                <a:cs typeface="Times New Roman" pitchFamily="18" charset="0"/>
              </a:rPr>
              <a:t> </a:t>
            </a:r>
            <a:r>
              <a:rPr lang="en-US" sz="2800" dirty="0" err="1" smtClean="0">
                <a:solidFill>
                  <a:srgbClr val="FF0000"/>
                </a:solidFill>
                <a:latin typeface="Times New Roman" pitchFamily="18" charset="0"/>
                <a:cs typeface="Times New Roman" pitchFamily="18" charset="0"/>
              </a:rPr>
              <a:t>cho</a:t>
            </a:r>
            <a:r>
              <a:rPr lang="en-US" sz="2800" dirty="0" smtClean="0">
                <a:solidFill>
                  <a:srgbClr val="FF0000"/>
                </a:solidFill>
                <a:latin typeface="Times New Roman" pitchFamily="18" charset="0"/>
                <a:cs typeface="Times New Roman" pitchFamily="18" charset="0"/>
              </a:rPr>
              <a:t> </a:t>
            </a:r>
            <a:r>
              <a:rPr lang="en-US" sz="2800" dirty="0" err="1" smtClean="0">
                <a:solidFill>
                  <a:srgbClr val="FF0000"/>
                </a:solidFill>
                <a:latin typeface="Times New Roman" pitchFamily="18" charset="0"/>
                <a:cs typeface="Times New Roman" pitchFamily="18" charset="0"/>
              </a:rPr>
              <a:t>phù</a:t>
            </a:r>
            <a:r>
              <a:rPr lang="en-US" sz="2800" dirty="0" smtClean="0">
                <a:solidFill>
                  <a:srgbClr val="FF0000"/>
                </a:solidFill>
                <a:latin typeface="Times New Roman" pitchFamily="18" charset="0"/>
                <a:cs typeface="Times New Roman" pitchFamily="18" charset="0"/>
              </a:rPr>
              <a:t> </a:t>
            </a:r>
            <a:r>
              <a:rPr lang="en-US" sz="2800" dirty="0" err="1" smtClean="0">
                <a:solidFill>
                  <a:srgbClr val="FF0000"/>
                </a:solidFill>
                <a:latin typeface="Times New Roman" pitchFamily="18" charset="0"/>
                <a:cs typeface="Times New Roman" pitchFamily="18" charset="0"/>
              </a:rPr>
              <a:t>hợp</a:t>
            </a:r>
            <a:r>
              <a:rPr lang="en-US" sz="2800" dirty="0" smtClean="0">
                <a:solidFill>
                  <a:srgbClr val="FF0000"/>
                </a:solidFill>
                <a:latin typeface="Times New Roman" pitchFamily="18" charset="0"/>
                <a:cs typeface="Times New Roman" pitchFamily="18" charset="0"/>
              </a:rPr>
              <a:t>:</a:t>
            </a:r>
          </a:p>
          <a:p>
            <a:pPr algn="just"/>
            <a:r>
              <a:rPr lang="en-US" sz="2800" dirty="0" smtClean="0">
                <a:solidFill>
                  <a:srgbClr val="0000CC"/>
                </a:solidFill>
                <a:latin typeface="Times New Roman" pitchFamily="18" charset="0"/>
                <a:cs typeface="Times New Roman" pitchFamily="18" charset="0"/>
              </a:rPr>
              <a:t>  </a:t>
            </a:r>
            <a:r>
              <a:rPr lang="en-US" sz="2800" dirty="0" err="1" smtClean="0">
                <a:solidFill>
                  <a:srgbClr val="0000CC"/>
                </a:solidFill>
                <a:latin typeface="Times New Roman" pitchFamily="18" charset="0"/>
                <a:cs typeface="Times New Roman" pitchFamily="18" charset="0"/>
              </a:rPr>
              <a:t>Muốn</a:t>
            </a:r>
            <a:r>
              <a:rPr lang="en-US" sz="2800" dirty="0" smtClean="0">
                <a:solidFill>
                  <a:srgbClr val="0000CC"/>
                </a:solidFill>
                <a:latin typeface="Times New Roman" pitchFamily="18" charset="0"/>
                <a:cs typeface="Times New Roman" pitchFamily="18" charset="0"/>
              </a:rPr>
              <a:t> </a:t>
            </a:r>
            <a:r>
              <a:rPr lang="en-US" sz="2800" dirty="0" err="1" smtClean="0">
                <a:solidFill>
                  <a:srgbClr val="0000CC"/>
                </a:solidFill>
                <a:latin typeface="Times New Roman" pitchFamily="18" charset="0"/>
                <a:cs typeface="Times New Roman" pitchFamily="18" charset="0"/>
              </a:rPr>
              <a:t>cơ</a:t>
            </a:r>
            <a:r>
              <a:rPr lang="en-US" sz="2800" dirty="0" smtClean="0">
                <a:solidFill>
                  <a:srgbClr val="0000CC"/>
                </a:solidFill>
                <a:latin typeface="Times New Roman" pitchFamily="18" charset="0"/>
                <a:cs typeface="Times New Roman" pitchFamily="18" charset="0"/>
              </a:rPr>
              <a:t> </a:t>
            </a:r>
            <a:r>
              <a:rPr lang="en-US" sz="2800" dirty="0" err="1" smtClean="0">
                <a:solidFill>
                  <a:srgbClr val="0000CC"/>
                </a:solidFill>
                <a:latin typeface="Times New Roman" pitchFamily="18" charset="0"/>
                <a:cs typeface="Times New Roman" pitchFamily="18" charset="0"/>
              </a:rPr>
              <a:t>thể</a:t>
            </a:r>
            <a:r>
              <a:rPr lang="en-US" sz="2800" dirty="0" smtClean="0">
                <a:solidFill>
                  <a:srgbClr val="0000CC"/>
                </a:solidFill>
                <a:latin typeface="Times New Roman" pitchFamily="18" charset="0"/>
                <a:cs typeface="Times New Roman" pitchFamily="18" charset="0"/>
              </a:rPr>
              <a:t> </a:t>
            </a:r>
            <a:r>
              <a:rPr lang="en-US" sz="2800" dirty="0" err="1" smtClean="0">
                <a:solidFill>
                  <a:srgbClr val="0000CC"/>
                </a:solidFill>
                <a:latin typeface="Times New Roman" pitchFamily="18" charset="0"/>
                <a:cs typeface="Times New Roman" pitchFamily="18" charset="0"/>
              </a:rPr>
              <a:t>khỏe</a:t>
            </a:r>
            <a:r>
              <a:rPr lang="en-US" sz="2800" dirty="0" smtClean="0">
                <a:solidFill>
                  <a:srgbClr val="0000CC"/>
                </a:solidFill>
                <a:latin typeface="Times New Roman" pitchFamily="18" charset="0"/>
                <a:cs typeface="Times New Roman" pitchFamily="18" charset="0"/>
              </a:rPr>
              <a:t> </a:t>
            </a:r>
            <a:r>
              <a:rPr lang="en-US" sz="2800" dirty="0" err="1" smtClean="0">
                <a:solidFill>
                  <a:srgbClr val="0000CC"/>
                </a:solidFill>
                <a:latin typeface="Times New Roman" pitchFamily="18" charset="0"/>
                <a:cs typeface="Times New Roman" pitchFamily="18" charset="0"/>
              </a:rPr>
              <a:t>mạnh</a:t>
            </a:r>
            <a:r>
              <a:rPr lang="en-US" sz="2800" dirty="0" smtClean="0">
                <a:solidFill>
                  <a:srgbClr val="0000CC"/>
                </a:solidFill>
                <a:latin typeface="Times New Roman" pitchFamily="18" charset="0"/>
                <a:cs typeface="Times New Roman" pitchFamily="18" charset="0"/>
              </a:rPr>
              <a:t> </a:t>
            </a:r>
            <a:r>
              <a:rPr lang="en-US" sz="2800" dirty="0" err="1" smtClean="0">
                <a:solidFill>
                  <a:srgbClr val="0000CC"/>
                </a:solidFill>
                <a:latin typeface="Times New Roman" pitchFamily="18" charset="0"/>
                <a:cs typeface="Times New Roman" pitchFamily="18" charset="0"/>
              </a:rPr>
              <a:t>hơn</a:t>
            </a:r>
            <a:r>
              <a:rPr lang="en-US" sz="2800" dirty="0" smtClean="0">
                <a:solidFill>
                  <a:srgbClr val="0000CC"/>
                </a:solidFill>
                <a:latin typeface="Times New Roman" pitchFamily="18" charset="0"/>
                <a:cs typeface="Times New Roman" pitchFamily="18" charset="0"/>
              </a:rPr>
              <a:t> Nam </a:t>
            </a:r>
            <a:r>
              <a:rPr lang="en-US" sz="2800" dirty="0" err="1" smtClean="0">
                <a:solidFill>
                  <a:srgbClr val="0000CC"/>
                </a:solidFill>
                <a:latin typeface="Times New Roman" pitchFamily="18" charset="0"/>
                <a:cs typeface="Times New Roman" pitchFamily="18" charset="0"/>
              </a:rPr>
              <a:t>đã</a:t>
            </a:r>
            <a:r>
              <a:rPr lang="en-US" sz="2800" dirty="0" smtClean="0">
                <a:solidFill>
                  <a:srgbClr val="0000CC"/>
                </a:solidFill>
                <a:latin typeface="Times New Roman" pitchFamily="18" charset="0"/>
                <a:cs typeface="Times New Roman" pitchFamily="18" charset="0"/>
              </a:rPr>
              <a:t> </a:t>
            </a:r>
            <a:r>
              <a:rPr lang="en-US" sz="2800" dirty="0" err="1" smtClean="0">
                <a:solidFill>
                  <a:srgbClr val="0000CC"/>
                </a:solidFill>
                <a:latin typeface="Times New Roman" pitchFamily="18" charset="0"/>
                <a:cs typeface="Times New Roman" pitchFamily="18" charset="0"/>
              </a:rPr>
              <a:t>tham</a:t>
            </a:r>
            <a:r>
              <a:rPr lang="en-US" sz="2800" dirty="0" smtClean="0">
                <a:solidFill>
                  <a:srgbClr val="0000CC"/>
                </a:solidFill>
                <a:latin typeface="Times New Roman" pitchFamily="18" charset="0"/>
                <a:cs typeface="Times New Roman" pitchFamily="18" charset="0"/>
              </a:rPr>
              <a:t> </a:t>
            </a:r>
            <a:r>
              <a:rPr lang="en-US" sz="2800" dirty="0" err="1" smtClean="0">
                <a:solidFill>
                  <a:srgbClr val="0000CC"/>
                </a:solidFill>
                <a:latin typeface="Times New Roman" pitchFamily="18" charset="0"/>
                <a:cs typeface="Times New Roman" pitchFamily="18" charset="0"/>
              </a:rPr>
              <a:t>gia</a:t>
            </a:r>
            <a:r>
              <a:rPr lang="en-US" sz="2800" dirty="0" smtClean="0">
                <a:solidFill>
                  <a:srgbClr val="0000CC"/>
                </a:solidFill>
                <a:latin typeface="Times New Roman" pitchFamily="18" charset="0"/>
                <a:cs typeface="Times New Roman" pitchFamily="18" charset="0"/>
              </a:rPr>
              <a:t> </a:t>
            </a:r>
            <a:r>
              <a:rPr lang="en-US" sz="2800" dirty="0" err="1" smtClean="0">
                <a:solidFill>
                  <a:srgbClr val="0000CC"/>
                </a:solidFill>
                <a:latin typeface="Times New Roman" pitchFamily="18" charset="0"/>
                <a:cs typeface="Times New Roman" pitchFamily="18" charset="0"/>
              </a:rPr>
              <a:t>chơi</a:t>
            </a:r>
            <a:r>
              <a:rPr lang="en-US" sz="2800" dirty="0" smtClean="0">
                <a:solidFill>
                  <a:srgbClr val="0000CC"/>
                </a:solidFill>
                <a:latin typeface="Times New Roman" pitchFamily="18" charset="0"/>
                <a:cs typeface="Times New Roman" pitchFamily="18" charset="0"/>
              </a:rPr>
              <a:t> </a:t>
            </a:r>
            <a:r>
              <a:rPr lang="en-US" sz="2800" dirty="0" err="1" smtClean="0">
                <a:solidFill>
                  <a:srgbClr val="0000CC"/>
                </a:solidFill>
                <a:latin typeface="Times New Roman" pitchFamily="18" charset="0"/>
                <a:cs typeface="Times New Roman" pitchFamily="18" charset="0"/>
              </a:rPr>
              <a:t>các</a:t>
            </a:r>
            <a:r>
              <a:rPr lang="en-US" sz="2800" dirty="0" smtClean="0">
                <a:solidFill>
                  <a:srgbClr val="0000CC"/>
                </a:solidFill>
                <a:latin typeface="Times New Roman" pitchFamily="18" charset="0"/>
                <a:cs typeface="Times New Roman" pitchFamily="18" charset="0"/>
              </a:rPr>
              <a:t> </a:t>
            </a:r>
            <a:r>
              <a:rPr lang="en-US" sz="2800" dirty="0" err="1" smtClean="0">
                <a:solidFill>
                  <a:srgbClr val="0000CC"/>
                </a:solidFill>
                <a:latin typeface="Times New Roman" pitchFamily="18" charset="0"/>
                <a:cs typeface="Times New Roman" pitchFamily="18" charset="0"/>
              </a:rPr>
              <a:t>môn</a:t>
            </a:r>
            <a:r>
              <a:rPr lang="en-US" sz="2800" dirty="0" smtClean="0">
                <a:solidFill>
                  <a:srgbClr val="0000CC"/>
                </a:solidFill>
                <a:latin typeface="Times New Roman" pitchFamily="18" charset="0"/>
                <a:cs typeface="Times New Roman" pitchFamily="18" charset="0"/>
              </a:rPr>
              <a:t> </a:t>
            </a:r>
            <a:r>
              <a:rPr lang="en-US" sz="2800" dirty="0" err="1" smtClean="0">
                <a:solidFill>
                  <a:srgbClr val="0000CC"/>
                </a:solidFill>
                <a:latin typeface="Times New Roman" pitchFamily="18" charset="0"/>
                <a:cs typeface="Times New Roman" pitchFamily="18" charset="0"/>
              </a:rPr>
              <a:t>cầu</a:t>
            </a:r>
            <a:r>
              <a:rPr lang="en-US" sz="2800" dirty="0" smtClean="0">
                <a:solidFill>
                  <a:srgbClr val="0000CC"/>
                </a:solidFill>
                <a:latin typeface="Times New Roman" pitchFamily="18" charset="0"/>
                <a:cs typeface="Times New Roman" pitchFamily="18" charset="0"/>
              </a:rPr>
              <a:t> </a:t>
            </a:r>
            <a:r>
              <a:rPr lang="en-US" sz="2800" dirty="0" err="1" smtClean="0">
                <a:solidFill>
                  <a:srgbClr val="0000CC"/>
                </a:solidFill>
                <a:latin typeface="Times New Roman" pitchFamily="18" charset="0"/>
                <a:cs typeface="Times New Roman" pitchFamily="18" charset="0"/>
              </a:rPr>
              <a:t>lông</a:t>
            </a:r>
            <a:r>
              <a:rPr lang="en-US" sz="2800" dirty="0" smtClean="0">
                <a:solidFill>
                  <a:srgbClr val="0000CC"/>
                </a:solidFill>
                <a:latin typeface="Times New Roman" pitchFamily="18" charset="0"/>
                <a:cs typeface="Times New Roman" pitchFamily="18" charset="0"/>
              </a:rPr>
              <a:t> </a:t>
            </a:r>
            <a:r>
              <a:rPr lang="en-US" sz="2800" dirty="0" err="1" smtClean="0">
                <a:solidFill>
                  <a:srgbClr val="0000CC"/>
                </a:solidFill>
                <a:latin typeface="Times New Roman" pitchFamily="18" charset="0"/>
                <a:cs typeface="Times New Roman" pitchFamily="18" charset="0"/>
              </a:rPr>
              <a:t>bóng</a:t>
            </a:r>
            <a:r>
              <a:rPr lang="en-US" sz="2800" dirty="0" smtClean="0">
                <a:solidFill>
                  <a:srgbClr val="0000CC"/>
                </a:solidFill>
                <a:latin typeface="Times New Roman" pitchFamily="18" charset="0"/>
                <a:cs typeface="Times New Roman" pitchFamily="18" charset="0"/>
              </a:rPr>
              <a:t> </a:t>
            </a:r>
            <a:r>
              <a:rPr lang="en-US" sz="2800" dirty="0" err="1" smtClean="0">
                <a:solidFill>
                  <a:srgbClr val="0000CC"/>
                </a:solidFill>
                <a:latin typeface="Times New Roman" pitchFamily="18" charset="0"/>
                <a:cs typeface="Times New Roman" pitchFamily="18" charset="0"/>
              </a:rPr>
              <a:t>đá</a:t>
            </a:r>
            <a:r>
              <a:rPr lang="en-US" sz="2800" dirty="0" smtClean="0">
                <a:solidFill>
                  <a:srgbClr val="0000CC"/>
                </a:solidFill>
                <a:latin typeface="Times New Roman" pitchFamily="18" charset="0"/>
                <a:cs typeface="Times New Roman" pitchFamily="18" charset="0"/>
              </a:rPr>
              <a:t>.</a:t>
            </a:r>
            <a:endParaRPr lang="en-US" sz="2800" dirty="0">
              <a:solidFill>
                <a:srgbClr val="0000CC"/>
              </a:solidFill>
              <a:latin typeface="Times New Roman" pitchFamily="18" charset="0"/>
              <a:cs typeface="Times New Roman" pitchFamily="18" charset="0"/>
            </a:endParaRPr>
          </a:p>
        </p:txBody>
      </p:sp>
      <p:sp>
        <p:nvSpPr>
          <p:cNvPr id="6" name="Rectangle 5"/>
          <p:cNvSpPr/>
          <p:nvPr/>
        </p:nvSpPr>
        <p:spPr>
          <a:xfrm>
            <a:off x="1371600" y="4343400"/>
            <a:ext cx="5943600" cy="21336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prstClr val="black"/>
              </a:solidFill>
            </a:endParaRPr>
          </a:p>
        </p:txBody>
      </p:sp>
      <p:sp>
        <p:nvSpPr>
          <p:cNvPr id="7" name="TextBox 6"/>
          <p:cNvSpPr txBox="1"/>
          <p:nvPr/>
        </p:nvSpPr>
        <p:spPr>
          <a:xfrm>
            <a:off x="1752600" y="4648200"/>
            <a:ext cx="5410200" cy="1384995"/>
          </a:xfrm>
          <a:prstGeom prst="rect">
            <a:avLst/>
          </a:prstGeom>
          <a:noFill/>
        </p:spPr>
        <p:txBody>
          <a:bodyPr wrap="square" rtlCol="0">
            <a:spAutoFit/>
          </a:bodyPr>
          <a:lstStyle/>
          <a:p>
            <a:pPr lvl="0" algn="just"/>
            <a:r>
              <a:rPr lang="en-US" sz="2800" dirty="0" smtClean="0">
                <a:solidFill>
                  <a:srgbClr val="0000CC"/>
                </a:solidFill>
                <a:latin typeface="Times New Roman" pitchFamily="18" charset="0"/>
                <a:cs typeface="Times New Roman" pitchFamily="18" charset="0"/>
              </a:rPr>
              <a:t>  </a:t>
            </a:r>
            <a:r>
              <a:rPr lang="en-US" sz="2800" dirty="0" err="1" smtClean="0">
                <a:solidFill>
                  <a:srgbClr val="0000CC"/>
                </a:solidFill>
                <a:latin typeface="Times New Roman" pitchFamily="18" charset="0"/>
                <a:cs typeface="Times New Roman" pitchFamily="18" charset="0"/>
              </a:rPr>
              <a:t>Muốn</a:t>
            </a:r>
            <a:r>
              <a:rPr lang="en-US" sz="2800" dirty="0" smtClean="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cơ</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thể</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khỏe</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mạnh</a:t>
            </a:r>
            <a:r>
              <a:rPr lang="en-US" sz="2800" dirty="0">
                <a:solidFill>
                  <a:srgbClr val="0000CC"/>
                </a:solidFill>
                <a:latin typeface="Times New Roman" pitchFamily="18" charset="0"/>
                <a:cs typeface="Times New Roman" pitchFamily="18" charset="0"/>
              </a:rPr>
              <a:t> </a:t>
            </a:r>
            <a:r>
              <a:rPr lang="en-US" sz="2800" dirty="0" err="1" smtClean="0">
                <a:solidFill>
                  <a:srgbClr val="0000CC"/>
                </a:solidFill>
                <a:latin typeface="Times New Roman" pitchFamily="18" charset="0"/>
                <a:cs typeface="Times New Roman" pitchFamily="18" charset="0"/>
              </a:rPr>
              <a:t>hơn</a:t>
            </a:r>
            <a:r>
              <a:rPr lang="en-US" sz="2800" dirty="0" smtClean="0">
                <a:solidFill>
                  <a:srgbClr val="0000CC"/>
                </a:solidFill>
                <a:latin typeface="Times New Roman" pitchFamily="18" charset="0"/>
                <a:cs typeface="Times New Roman" pitchFamily="18" charset="0"/>
              </a:rPr>
              <a:t>, </a:t>
            </a:r>
            <a:r>
              <a:rPr lang="en-US" sz="2800" dirty="0">
                <a:solidFill>
                  <a:srgbClr val="0000CC"/>
                </a:solidFill>
                <a:latin typeface="Times New Roman" pitchFamily="18" charset="0"/>
                <a:cs typeface="Times New Roman" pitchFamily="18" charset="0"/>
              </a:rPr>
              <a:t>Nam </a:t>
            </a:r>
            <a:r>
              <a:rPr lang="en-US" sz="2800" dirty="0" err="1">
                <a:solidFill>
                  <a:srgbClr val="0000CC"/>
                </a:solidFill>
                <a:latin typeface="Times New Roman" pitchFamily="18" charset="0"/>
                <a:cs typeface="Times New Roman" pitchFamily="18" charset="0"/>
              </a:rPr>
              <a:t>đã</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tham</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gia</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chơi</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các</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môn</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cầu</a:t>
            </a:r>
            <a:r>
              <a:rPr lang="en-US" sz="2800" dirty="0">
                <a:solidFill>
                  <a:srgbClr val="0000CC"/>
                </a:solidFill>
                <a:latin typeface="Times New Roman" pitchFamily="18" charset="0"/>
                <a:cs typeface="Times New Roman" pitchFamily="18" charset="0"/>
              </a:rPr>
              <a:t> </a:t>
            </a:r>
            <a:r>
              <a:rPr lang="en-US" sz="2800" dirty="0" err="1" smtClean="0">
                <a:solidFill>
                  <a:srgbClr val="0000CC"/>
                </a:solidFill>
                <a:latin typeface="Times New Roman" pitchFamily="18" charset="0"/>
                <a:cs typeface="Times New Roman" pitchFamily="18" charset="0"/>
              </a:rPr>
              <a:t>lông</a:t>
            </a:r>
            <a:r>
              <a:rPr lang="en-US" sz="2800" dirty="0" smtClean="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bóng</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đá</a:t>
            </a:r>
            <a:r>
              <a:rPr lang="en-US" sz="2800" dirty="0">
                <a:solidFill>
                  <a:srgbClr val="0000CC"/>
                </a:solidFill>
                <a:latin typeface="Times New Roman" pitchFamily="18" charset="0"/>
                <a:cs typeface="Times New Roman" pitchFamily="18" charset="0"/>
              </a:rPr>
              <a:t>.</a:t>
            </a:r>
          </a:p>
        </p:txBody>
      </p:sp>
      <p:sp>
        <p:nvSpPr>
          <p:cNvPr id="8" name="Right Arrow 7">
            <a:hlinkClick r:id="rId5" action="ppaction://hlinksldjump"/>
          </p:cNvPr>
          <p:cNvSpPr/>
          <p:nvPr/>
        </p:nvSpPr>
        <p:spPr>
          <a:xfrm flipH="1">
            <a:off x="8305800" y="6324600"/>
            <a:ext cx="838200" cy="533400"/>
          </a:xfrm>
          <a:prstGeom prst="rightArrow">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a:solidFill>
                <a:prstClr val="black"/>
              </a:solidFill>
            </a:endParaRPr>
          </a:p>
        </p:txBody>
      </p:sp>
    </p:spTree>
    <p:extLst>
      <p:ext uri="{BB962C8B-B14F-4D97-AF65-F5344CB8AC3E}">
        <p14:creationId xmlns:p14="http://schemas.microsoft.com/office/powerpoint/2010/main" val="280804868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par>
                          <p:cTn id="21" fill="hold">
                            <p:stCondLst>
                              <p:cond delay="2000"/>
                            </p:stCondLst>
                            <p:childTnLst>
                              <p:par>
                                <p:cTn id="22" presetID="41" presetClass="entr" presetSubtype="0" fill="hold" grpId="0" nodeType="afterEffect">
                                  <p:stCondLst>
                                    <p:cond delay="0"/>
                                  </p:stCondLst>
                                  <p:iterate type="lt">
                                    <p:tmPct val="10000"/>
                                  </p:iterate>
                                  <p:childTnLst>
                                    <p:set>
                                      <p:cBhvr>
                                        <p:cTn id="23" dur="1" fill="hold">
                                          <p:stCondLst>
                                            <p:cond delay="0"/>
                                          </p:stCondLst>
                                        </p:cTn>
                                        <p:tgtEl>
                                          <p:spTgt spid="5"/>
                                        </p:tgtEl>
                                        <p:attrNameLst>
                                          <p:attrName>style.visibility</p:attrName>
                                        </p:attrNameLst>
                                      </p:cBhvr>
                                      <p:to>
                                        <p:strVal val="visible"/>
                                      </p:to>
                                    </p:set>
                                    <p:anim calcmode="lin" valueType="num">
                                      <p:cBhvr>
                                        <p:cTn id="24" dur="5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25" dur="500" fill="hold"/>
                                        <p:tgtEl>
                                          <p:spTgt spid="5"/>
                                        </p:tgtEl>
                                        <p:attrNameLst>
                                          <p:attrName>ppt_y</p:attrName>
                                        </p:attrNameLst>
                                      </p:cBhvr>
                                      <p:tavLst>
                                        <p:tav tm="0">
                                          <p:val>
                                            <p:strVal val="#ppt_y"/>
                                          </p:val>
                                        </p:tav>
                                        <p:tav tm="100000">
                                          <p:val>
                                            <p:strVal val="#ppt_y"/>
                                          </p:val>
                                        </p:tav>
                                      </p:tavLst>
                                    </p:anim>
                                    <p:anim calcmode="lin" valueType="num">
                                      <p:cBhvr>
                                        <p:cTn id="26" dur="5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27" dur="5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28" dur="500" tmFilter="0,0; .5, 1; 1, 1"/>
                                        <p:tgtEl>
                                          <p:spTgt spid="5"/>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childTnLst>
                                </p:cTn>
                              </p:par>
                              <p:par>
                                <p:cTn id="33" presetID="26" presetClass="entr" presetSubtype="0" fill="hold" grpId="0" nodeType="with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wipe(down)">
                                      <p:cBhvr>
                                        <p:cTn id="35" dur="580">
                                          <p:stCondLst>
                                            <p:cond delay="0"/>
                                          </p:stCondLst>
                                        </p:cTn>
                                        <p:tgtEl>
                                          <p:spTgt spid="7"/>
                                        </p:tgtEl>
                                      </p:cBhvr>
                                    </p:animEffect>
                                    <p:anim calcmode="lin" valueType="num">
                                      <p:cBhvr>
                                        <p:cTn id="36"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37"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38"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39"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40"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41" dur="26">
                                          <p:stCondLst>
                                            <p:cond delay="650"/>
                                          </p:stCondLst>
                                        </p:cTn>
                                        <p:tgtEl>
                                          <p:spTgt spid="7"/>
                                        </p:tgtEl>
                                      </p:cBhvr>
                                      <p:to x="100000" y="60000"/>
                                    </p:animScale>
                                    <p:animScale>
                                      <p:cBhvr>
                                        <p:cTn id="42" dur="166" decel="50000">
                                          <p:stCondLst>
                                            <p:cond delay="676"/>
                                          </p:stCondLst>
                                        </p:cTn>
                                        <p:tgtEl>
                                          <p:spTgt spid="7"/>
                                        </p:tgtEl>
                                      </p:cBhvr>
                                      <p:to x="100000" y="100000"/>
                                    </p:animScale>
                                    <p:animScale>
                                      <p:cBhvr>
                                        <p:cTn id="43" dur="26">
                                          <p:stCondLst>
                                            <p:cond delay="1312"/>
                                          </p:stCondLst>
                                        </p:cTn>
                                        <p:tgtEl>
                                          <p:spTgt spid="7"/>
                                        </p:tgtEl>
                                      </p:cBhvr>
                                      <p:to x="100000" y="80000"/>
                                    </p:animScale>
                                    <p:animScale>
                                      <p:cBhvr>
                                        <p:cTn id="44" dur="166" decel="50000">
                                          <p:stCondLst>
                                            <p:cond delay="1338"/>
                                          </p:stCondLst>
                                        </p:cTn>
                                        <p:tgtEl>
                                          <p:spTgt spid="7"/>
                                        </p:tgtEl>
                                      </p:cBhvr>
                                      <p:to x="100000" y="100000"/>
                                    </p:animScale>
                                    <p:animScale>
                                      <p:cBhvr>
                                        <p:cTn id="45" dur="26">
                                          <p:stCondLst>
                                            <p:cond delay="1642"/>
                                          </p:stCondLst>
                                        </p:cTn>
                                        <p:tgtEl>
                                          <p:spTgt spid="7"/>
                                        </p:tgtEl>
                                      </p:cBhvr>
                                      <p:to x="100000" y="90000"/>
                                    </p:animScale>
                                    <p:animScale>
                                      <p:cBhvr>
                                        <p:cTn id="46" dur="166" decel="50000">
                                          <p:stCondLst>
                                            <p:cond delay="1668"/>
                                          </p:stCondLst>
                                        </p:cTn>
                                        <p:tgtEl>
                                          <p:spTgt spid="7"/>
                                        </p:tgtEl>
                                      </p:cBhvr>
                                      <p:to x="100000" y="100000"/>
                                    </p:animScale>
                                    <p:animScale>
                                      <p:cBhvr>
                                        <p:cTn id="47" dur="26">
                                          <p:stCondLst>
                                            <p:cond delay="1808"/>
                                          </p:stCondLst>
                                        </p:cTn>
                                        <p:tgtEl>
                                          <p:spTgt spid="7"/>
                                        </p:tgtEl>
                                      </p:cBhvr>
                                      <p:to x="100000" y="95000"/>
                                    </p:animScale>
                                    <p:animScale>
                                      <p:cBhvr>
                                        <p:cTn id="48"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2000"/>
            <a:lum/>
          </a:blip>
          <a:srcRect/>
          <a:stretch>
            <a:fillRect r="-23000"/>
          </a:stretch>
        </a:blipFill>
        <a:effectLst/>
      </p:bgPr>
    </p:bg>
    <p:spTree>
      <p:nvGrpSpPr>
        <p:cNvPr id="1" name=""/>
        <p:cNvGrpSpPr/>
        <p:nvPr/>
      </p:nvGrpSpPr>
      <p:grpSpPr>
        <a:xfrm>
          <a:off x="0" y="0"/>
          <a:ext cx="0" cy="0"/>
          <a:chOff x="0" y="0"/>
          <a:chExt cx="0" cy="0"/>
        </a:xfrm>
      </p:grpSpPr>
      <p:pic>
        <p:nvPicPr>
          <p:cNvPr id="4" name="Picture 3" descr="466d1f793f5586c089134068fbe6291a.png"/>
          <p:cNvPicPr>
            <a:picLocks noChangeAspect="1"/>
          </p:cNvPicPr>
          <p:nvPr/>
        </p:nvPicPr>
        <p:blipFill>
          <a:blip r:embed="rId4" cstate="print"/>
          <a:stretch>
            <a:fillRect/>
          </a:stretch>
        </p:blipFill>
        <p:spPr>
          <a:xfrm>
            <a:off x="0" y="-685800"/>
            <a:ext cx="8915400" cy="5285779"/>
          </a:xfrm>
          <a:prstGeom prst="rect">
            <a:avLst/>
          </a:prstGeom>
        </p:spPr>
      </p:pic>
      <p:sp>
        <p:nvSpPr>
          <p:cNvPr id="6" name="Rectangle 5"/>
          <p:cNvSpPr/>
          <p:nvPr/>
        </p:nvSpPr>
        <p:spPr>
          <a:xfrm>
            <a:off x="1371600" y="4343400"/>
            <a:ext cx="5943600" cy="21336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prstClr val="black"/>
              </a:solidFill>
            </a:endParaRPr>
          </a:p>
        </p:txBody>
      </p:sp>
      <p:sp>
        <p:nvSpPr>
          <p:cNvPr id="7" name="TextBox 6"/>
          <p:cNvSpPr txBox="1"/>
          <p:nvPr/>
        </p:nvSpPr>
        <p:spPr>
          <a:xfrm>
            <a:off x="1752600" y="4648200"/>
            <a:ext cx="5410200" cy="1200329"/>
          </a:xfrm>
          <a:prstGeom prst="rect">
            <a:avLst/>
          </a:prstGeom>
          <a:noFill/>
        </p:spPr>
        <p:txBody>
          <a:bodyPr wrap="square" rtlCol="0">
            <a:spAutoFit/>
          </a:bodyPr>
          <a:lstStyle/>
          <a:p>
            <a:r>
              <a:rPr lang="en-US" sz="3600" dirty="0" err="1" smtClean="0">
                <a:solidFill>
                  <a:srgbClr val="9900CC"/>
                </a:solidFill>
                <a:latin typeface="Times New Roman" pitchFamily="18" charset="0"/>
                <a:cs typeface="Times New Roman" pitchFamily="18" charset="0"/>
              </a:rPr>
              <a:t>Dấu</a:t>
            </a:r>
            <a:r>
              <a:rPr lang="en-US" sz="3600" dirty="0" smtClean="0">
                <a:solidFill>
                  <a:srgbClr val="9900CC"/>
                </a:solidFill>
                <a:latin typeface="Times New Roman" pitchFamily="18" charset="0"/>
                <a:cs typeface="Times New Roman" pitchFamily="18" charset="0"/>
              </a:rPr>
              <a:t> </a:t>
            </a:r>
            <a:r>
              <a:rPr lang="en-US" sz="3600" dirty="0" err="1" smtClean="0">
                <a:solidFill>
                  <a:srgbClr val="9900CC"/>
                </a:solidFill>
                <a:latin typeface="Times New Roman" pitchFamily="18" charset="0"/>
                <a:cs typeface="Times New Roman" pitchFamily="18" charset="0"/>
              </a:rPr>
              <a:t>phẩy</a:t>
            </a:r>
            <a:r>
              <a:rPr lang="en-US" sz="3600" dirty="0" smtClean="0">
                <a:solidFill>
                  <a:srgbClr val="9900CC"/>
                </a:solidFill>
                <a:latin typeface="Times New Roman" pitchFamily="18" charset="0"/>
                <a:cs typeface="Times New Roman" pitchFamily="18" charset="0"/>
              </a:rPr>
              <a:t>, </a:t>
            </a:r>
            <a:r>
              <a:rPr lang="en-US" sz="3600" dirty="0" err="1" smtClean="0">
                <a:solidFill>
                  <a:srgbClr val="9900CC"/>
                </a:solidFill>
                <a:latin typeface="Times New Roman" pitchFamily="18" charset="0"/>
                <a:cs typeface="Times New Roman" pitchFamily="18" charset="0"/>
              </a:rPr>
              <a:t>dấu</a:t>
            </a:r>
            <a:r>
              <a:rPr lang="en-US" sz="3600" dirty="0" smtClean="0">
                <a:solidFill>
                  <a:srgbClr val="9900CC"/>
                </a:solidFill>
                <a:latin typeface="Times New Roman" pitchFamily="18" charset="0"/>
                <a:cs typeface="Times New Roman" pitchFamily="18" charset="0"/>
              </a:rPr>
              <a:t> </a:t>
            </a:r>
            <a:r>
              <a:rPr lang="en-US" sz="3600" dirty="0" err="1" smtClean="0">
                <a:solidFill>
                  <a:srgbClr val="9900CC"/>
                </a:solidFill>
                <a:latin typeface="Times New Roman" pitchFamily="18" charset="0"/>
                <a:cs typeface="Times New Roman" pitchFamily="18" charset="0"/>
              </a:rPr>
              <a:t>chấm</a:t>
            </a:r>
            <a:r>
              <a:rPr lang="en-US" sz="3600" dirty="0" smtClean="0">
                <a:solidFill>
                  <a:srgbClr val="9900CC"/>
                </a:solidFill>
                <a:latin typeface="Times New Roman" pitchFamily="18" charset="0"/>
                <a:cs typeface="Times New Roman" pitchFamily="18" charset="0"/>
              </a:rPr>
              <a:t>, </a:t>
            </a:r>
            <a:r>
              <a:rPr lang="en-US" sz="3600" dirty="0" err="1" smtClean="0">
                <a:solidFill>
                  <a:srgbClr val="9900CC"/>
                </a:solidFill>
                <a:latin typeface="Times New Roman" pitchFamily="18" charset="0"/>
                <a:cs typeface="Times New Roman" pitchFamily="18" charset="0"/>
              </a:rPr>
              <a:t>dấu</a:t>
            </a:r>
            <a:r>
              <a:rPr lang="en-US" sz="3600" dirty="0" smtClean="0">
                <a:solidFill>
                  <a:srgbClr val="9900CC"/>
                </a:solidFill>
                <a:latin typeface="Times New Roman" pitchFamily="18" charset="0"/>
                <a:cs typeface="Times New Roman" pitchFamily="18" charset="0"/>
              </a:rPr>
              <a:t> </a:t>
            </a:r>
            <a:r>
              <a:rPr lang="en-US" sz="3600" dirty="0" err="1" smtClean="0">
                <a:solidFill>
                  <a:srgbClr val="9900CC"/>
                </a:solidFill>
                <a:latin typeface="Times New Roman" pitchFamily="18" charset="0"/>
                <a:cs typeface="Times New Roman" pitchFamily="18" charset="0"/>
              </a:rPr>
              <a:t>chấm</a:t>
            </a:r>
            <a:r>
              <a:rPr lang="en-US" sz="3600" dirty="0" smtClean="0">
                <a:solidFill>
                  <a:srgbClr val="9900CC"/>
                </a:solidFill>
                <a:latin typeface="Times New Roman" pitchFamily="18" charset="0"/>
                <a:cs typeface="Times New Roman" pitchFamily="18" charset="0"/>
              </a:rPr>
              <a:t> </a:t>
            </a:r>
            <a:r>
              <a:rPr lang="en-US" sz="3600" dirty="0" err="1" smtClean="0">
                <a:solidFill>
                  <a:srgbClr val="9900CC"/>
                </a:solidFill>
                <a:latin typeface="Times New Roman" pitchFamily="18" charset="0"/>
                <a:cs typeface="Times New Roman" pitchFamily="18" charset="0"/>
              </a:rPr>
              <a:t>hỏi</a:t>
            </a:r>
            <a:r>
              <a:rPr lang="en-US" sz="3600" dirty="0" smtClean="0">
                <a:solidFill>
                  <a:srgbClr val="9900CC"/>
                </a:solidFill>
                <a:latin typeface="Times New Roman" pitchFamily="18" charset="0"/>
                <a:cs typeface="Times New Roman" pitchFamily="18" charset="0"/>
              </a:rPr>
              <a:t>, </a:t>
            </a:r>
            <a:r>
              <a:rPr lang="en-US" sz="3600" dirty="0" err="1" smtClean="0">
                <a:solidFill>
                  <a:srgbClr val="9900CC"/>
                </a:solidFill>
                <a:latin typeface="Times New Roman" pitchFamily="18" charset="0"/>
                <a:cs typeface="Times New Roman" pitchFamily="18" charset="0"/>
              </a:rPr>
              <a:t>dấu</a:t>
            </a:r>
            <a:r>
              <a:rPr lang="en-US" sz="3600" dirty="0" smtClean="0">
                <a:solidFill>
                  <a:srgbClr val="9900CC"/>
                </a:solidFill>
                <a:latin typeface="Times New Roman" pitchFamily="18" charset="0"/>
                <a:cs typeface="Times New Roman" pitchFamily="18" charset="0"/>
              </a:rPr>
              <a:t> </a:t>
            </a:r>
            <a:r>
              <a:rPr lang="en-US" sz="3600" dirty="0" err="1" smtClean="0">
                <a:solidFill>
                  <a:srgbClr val="9900CC"/>
                </a:solidFill>
                <a:latin typeface="Times New Roman" pitchFamily="18" charset="0"/>
                <a:cs typeface="Times New Roman" pitchFamily="18" charset="0"/>
              </a:rPr>
              <a:t>chấm</a:t>
            </a:r>
            <a:r>
              <a:rPr lang="en-US" sz="3600" dirty="0" smtClean="0">
                <a:solidFill>
                  <a:srgbClr val="9900CC"/>
                </a:solidFill>
                <a:latin typeface="Times New Roman" pitchFamily="18" charset="0"/>
                <a:cs typeface="Times New Roman" pitchFamily="18" charset="0"/>
              </a:rPr>
              <a:t> than.</a:t>
            </a:r>
            <a:endParaRPr lang="en-US" sz="3600" dirty="0">
              <a:solidFill>
                <a:srgbClr val="9900CC"/>
              </a:solidFill>
              <a:latin typeface="Times New Roman" pitchFamily="18" charset="0"/>
              <a:cs typeface="Times New Roman" pitchFamily="18" charset="0"/>
            </a:endParaRPr>
          </a:p>
        </p:txBody>
      </p:sp>
      <p:sp>
        <p:nvSpPr>
          <p:cNvPr id="8" name="Right Arrow 7">
            <a:hlinkClick r:id="rId5" action="ppaction://hlinksldjump"/>
          </p:cNvPr>
          <p:cNvSpPr/>
          <p:nvPr/>
        </p:nvSpPr>
        <p:spPr>
          <a:xfrm flipH="1">
            <a:off x="8305800" y="6324600"/>
            <a:ext cx="838200" cy="533400"/>
          </a:xfrm>
          <a:prstGeom prst="rightArrow">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a:solidFill>
                <a:prstClr val="black"/>
              </a:solidFill>
            </a:endParaRPr>
          </a:p>
        </p:txBody>
      </p:sp>
      <p:sp>
        <p:nvSpPr>
          <p:cNvPr id="9" name="TextBox 8"/>
          <p:cNvSpPr txBox="1"/>
          <p:nvPr/>
        </p:nvSpPr>
        <p:spPr>
          <a:xfrm>
            <a:off x="1600200" y="1905001"/>
            <a:ext cx="6096000" cy="1200329"/>
          </a:xfrm>
          <a:prstGeom prst="rect">
            <a:avLst/>
          </a:prstGeom>
          <a:noFill/>
        </p:spPr>
        <p:txBody>
          <a:bodyPr wrap="square" rtlCol="0">
            <a:spAutoFit/>
          </a:bodyPr>
          <a:lstStyle/>
          <a:p>
            <a:r>
              <a:rPr lang="en-US" sz="3600" dirty="0" err="1" smtClean="0">
                <a:solidFill>
                  <a:srgbClr val="FF0000"/>
                </a:solidFill>
                <a:latin typeface="Times New Roman" pitchFamily="18" charset="0"/>
                <a:cs typeface="Times New Roman" pitchFamily="18" charset="0"/>
              </a:rPr>
              <a:t>Các</a:t>
            </a:r>
            <a:r>
              <a:rPr lang="en-US" sz="3600" dirty="0" smtClean="0">
                <a:solidFill>
                  <a:srgbClr val="FF0000"/>
                </a:solidFill>
                <a:latin typeface="Times New Roman" pitchFamily="18" charset="0"/>
                <a:cs typeface="Times New Roman" pitchFamily="18" charset="0"/>
              </a:rPr>
              <a:t> </a:t>
            </a:r>
            <a:r>
              <a:rPr lang="en-US" sz="3600" dirty="0" err="1" smtClean="0">
                <a:solidFill>
                  <a:srgbClr val="FF0000"/>
                </a:solidFill>
                <a:latin typeface="Times New Roman" pitchFamily="18" charset="0"/>
                <a:cs typeface="Times New Roman" pitchFamily="18" charset="0"/>
              </a:rPr>
              <a:t>em</a:t>
            </a:r>
            <a:r>
              <a:rPr lang="en-US" sz="3600" dirty="0" smtClean="0">
                <a:solidFill>
                  <a:srgbClr val="FF0000"/>
                </a:solidFill>
                <a:latin typeface="Times New Roman" pitchFamily="18" charset="0"/>
                <a:cs typeface="Times New Roman" pitchFamily="18" charset="0"/>
              </a:rPr>
              <a:t> </a:t>
            </a:r>
            <a:r>
              <a:rPr lang="en-US" sz="3600" dirty="0" err="1" smtClean="0">
                <a:solidFill>
                  <a:srgbClr val="FF0000"/>
                </a:solidFill>
                <a:latin typeface="Times New Roman" pitchFamily="18" charset="0"/>
                <a:cs typeface="Times New Roman" pitchFamily="18" charset="0"/>
              </a:rPr>
              <a:t>đã</a:t>
            </a:r>
            <a:r>
              <a:rPr lang="en-US" sz="3600" dirty="0" smtClean="0">
                <a:solidFill>
                  <a:srgbClr val="FF0000"/>
                </a:solidFill>
                <a:latin typeface="Times New Roman" pitchFamily="18" charset="0"/>
                <a:cs typeface="Times New Roman" pitchFamily="18" charset="0"/>
              </a:rPr>
              <a:t> </a:t>
            </a:r>
            <a:r>
              <a:rPr lang="en-US" sz="3600" dirty="0" err="1" smtClean="0">
                <a:solidFill>
                  <a:srgbClr val="FF0000"/>
                </a:solidFill>
                <a:latin typeface="Times New Roman" pitchFamily="18" charset="0"/>
                <a:cs typeface="Times New Roman" pitchFamily="18" charset="0"/>
              </a:rPr>
              <a:t>được</a:t>
            </a:r>
            <a:r>
              <a:rPr lang="en-US" sz="3600" dirty="0" smtClean="0">
                <a:solidFill>
                  <a:srgbClr val="FF0000"/>
                </a:solidFill>
                <a:latin typeface="Times New Roman" pitchFamily="18" charset="0"/>
                <a:cs typeface="Times New Roman" pitchFamily="18" charset="0"/>
              </a:rPr>
              <a:t> </a:t>
            </a:r>
            <a:r>
              <a:rPr lang="en-US" sz="3600" dirty="0" err="1" smtClean="0">
                <a:solidFill>
                  <a:srgbClr val="FF0000"/>
                </a:solidFill>
                <a:latin typeface="Times New Roman" pitchFamily="18" charset="0"/>
                <a:cs typeface="Times New Roman" pitchFamily="18" charset="0"/>
              </a:rPr>
              <a:t>học</a:t>
            </a:r>
            <a:r>
              <a:rPr lang="en-US" sz="3600" dirty="0" smtClean="0">
                <a:solidFill>
                  <a:srgbClr val="FF0000"/>
                </a:solidFill>
                <a:latin typeface="Times New Roman" pitchFamily="18" charset="0"/>
                <a:cs typeface="Times New Roman" pitchFamily="18" charset="0"/>
              </a:rPr>
              <a:t> </a:t>
            </a:r>
            <a:r>
              <a:rPr lang="en-US" sz="3600" dirty="0" err="1" smtClean="0">
                <a:solidFill>
                  <a:srgbClr val="FF0000"/>
                </a:solidFill>
                <a:latin typeface="Times New Roman" pitchFamily="18" charset="0"/>
                <a:cs typeface="Times New Roman" pitchFamily="18" charset="0"/>
              </a:rPr>
              <a:t>cách</a:t>
            </a:r>
            <a:r>
              <a:rPr lang="en-US" sz="3600" dirty="0" smtClean="0">
                <a:solidFill>
                  <a:srgbClr val="FF0000"/>
                </a:solidFill>
                <a:latin typeface="Times New Roman" pitchFamily="18" charset="0"/>
                <a:cs typeface="Times New Roman" pitchFamily="18" charset="0"/>
              </a:rPr>
              <a:t> </a:t>
            </a:r>
            <a:r>
              <a:rPr lang="en-US" sz="3600" dirty="0" err="1" smtClean="0">
                <a:solidFill>
                  <a:srgbClr val="FF0000"/>
                </a:solidFill>
                <a:latin typeface="Times New Roman" pitchFamily="18" charset="0"/>
                <a:cs typeface="Times New Roman" pitchFamily="18" charset="0"/>
              </a:rPr>
              <a:t>dùng</a:t>
            </a:r>
            <a:r>
              <a:rPr lang="en-US" sz="3600" dirty="0" smtClean="0">
                <a:solidFill>
                  <a:srgbClr val="FF0000"/>
                </a:solidFill>
                <a:latin typeface="Times New Roman" pitchFamily="18" charset="0"/>
                <a:cs typeface="Times New Roman" pitchFamily="18" charset="0"/>
              </a:rPr>
              <a:t> </a:t>
            </a:r>
            <a:r>
              <a:rPr lang="en-US" sz="3600" dirty="0" err="1" smtClean="0">
                <a:solidFill>
                  <a:srgbClr val="FF0000"/>
                </a:solidFill>
                <a:latin typeface="Times New Roman" pitchFamily="18" charset="0"/>
                <a:cs typeface="Times New Roman" pitchFamily="18" charset="0"/>
              </a:rPr>
              <a:t>các</a:t>
            </a:r>
            <a:r>
              <a:rPr lang="en-US" sz="3600" dirty="0" smtClean="0">
                <a:solidFill>
                  <a:srgbClr val="FF0000"/>
                </a:solidFill>
                <a:latin typeface="Times New Roman" pitchFamily="18" charset="0"/>
                <a:cs typeface="Times New Roman" pitchFamily="18" charset="0"/>
              </a:rPr>
              <a:t> </a:t>
            </a:r>
            <a:r>
              <a:rPr lang="en-US" sz="3600" dirty="0" err="1" smtClean="0">
                <a:solidFill>
                  <a:srgbClr val="FF0000"/>
                </a:solidFill>
                <a:latin typeface="Times New Roman" pitchFamily="18" charset="0"/>
                <a:cs typeface="Times New Roman" pitchFamily="18" charset="0"/>
              </a:rPr>
              <a:t>loại</a:t>
            </a:r>
            <a:r>
              <a:rPr lang="en-US" sz="3600" dirty="0" smtClean="0">
                <a:solidFill>
                  <a:srgbClr val="FF0000"/>
                </a:solidFill>
                <a:latin typeface="Times New Roman" pitchFamily="18" charset="0"/>
                <a:cs typeface="Times New Roman" pitchFamily="18" charset="0"/>
              </a:rPr>
              <a:t> </a:t>
            </a:r>
            <a:r>
              <a:rPr lang="en-US" sz="3600" dirty="0" err="1" smtClean="0">
                <a:solidFill>
                  <a:srgbClr val="FF0000"/>
                </a:solidFill>
                <a:latin typeface="Times New Roman" pitchFamily="18" charset="0"/>
                <a:cs typeface="Times New Roman" pitchFamily="18" charset="0"/>
              </a:rPr>
              <a:t>dấu</a:t>
            </a:r>
            <a:r>
              <a:rPr lang="en-US" sz="3600" dirty="0" smtClean="0">
                <a:solidFill>
                  <a:srgbClr val="FF0000"/>
                </a:solidFill>
                <a:latin typeface="Times New Roman" pitchFamily="18" charset="0"/>
                <a:cs typeface="Times New Roman" pitchFamily="18" charset="0"/>
              </a:rPr>
              <a:t> </a:t>
            </a:r>
            <a:r>
              <a:rPr lang="en-US" sz="3600" dirty="0" err="1" smtClean="0">
                <a:solidFill>
                  <a:srgbClr val="FF0000"/>
                </a:solidFill>
                <a:latin typeface="Times New Roman" pitchFamily="18" charset="0"/>
                <a:cs typeface="Times New Roman" pitchFamily="18" charset="0"/>
              </a:rPr>
              <a:t>câu</a:t>
            </a:r>
            <a:r>
              <a:rPr lang="en-US" sz="3600" dirty="0" smtClean="0">
                <a:solidFill>
                  <a:srgbClr val="FF0000"/>
                </a:solidFill>
                <a:latin typeface="Times New Roman" pitchFamily="18" charset="0"/>
                <a:cs typeface="Times New Roman" pitchFamily="18" charset="0"/>
              </a:rPr>
              <a:t> </a:t>
            </a:r>
            <a:r>
              <a:rPr lang="en-US" sz="3600" dirty="0" err="1" smtClean="0">
                <a:solidFill>
                  <a:srgbClr val="FF0000"/>
                </a:solidFill>
                <a:latin typeface="Times New Roman" pitchFamily="18" charset="0"/>
                <a:cs typeface="Times New Roman" pitchFamily="18" charset="0"/>
              </a:rPr>
              <a:t>nào</a:t>
            </a:r>
            <a:r>
              <a:rPr lang="en-US" sz="3600" dirty="0" smtClean="0">
                <a:solidFill>
                  <a:srgbClr val="FF0000"/>
                </a:solidFill>
                <a:latin typeface="Times New Roman" pitchFamily="18" charset="0"/>
                <a:cs typeface="Times New Roman" pitchFamily="18" charset="0"/>
              </a:rPr>
              <a:t>?</a:t>
            </a:r>
            <a:endParaRPr lang="en-US" sz="3600" dirty="0" smtClean="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354806842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9"/>
                                        </p:tgtEl>
                                        <p:attrNameLst>
                                          <p:attrName>ppt_y</p:attrName>
                                        </p:attrNameLst>
                                      </p:cBhvr>
                                      <p:tavLst>
                                        <p:tav tm="0">
                                          <p:val>
                                            <p:strVal val="#ppt_y"/>
                                          </p:val>
                                        </p:tav>
                                        <p:tav tm="100000">
                                          <p:val>
                                            <p:strVal val="#ppt_y"/>
                                          </p:val>
                                        </p:tav>
                                      </p:tavLst>
                                    </p:anim>
                                    <p:anim calcmode="lin" valueType="num">
                                      <p:cBhvr>
                                        <p:cTn id="9" dur="500" fill="hold"/>
                                        <p:tgtEl>
                                          <p:spTgt spid="9"/>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9"/>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9"/>
                                        </p:tgtEl>
                                      </p:cBhvr>
                                    </p:animEffect>
                                  </p:childTnLst>
                                </p:cTn>
                              </p:par>
                              <p:par>
                                <p:cTn id="12" presetID="26" presetClass="entr" presetSubtype="0" fill="hold" nodeType="with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down)">
                                      <p:cBhvr>
                                        <p:cTn id="14" dur="580">
                                          <p:stCondLst>
                                            <p:cond delay="0"/>
                                          </p:stCondLst>
                                        </p:cTn>
                                        <p:tgtEl>
                                          <p:spTgt spid="4"/>
                                        </p:tgtEl>
                                      </p:cBhvr>
                                    </p:animEffect>
                                    <p:anim calcmode="lin" valueType="num">
                                      <p:cBhvr>
                                        <p:cTn id="15"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20" dur="26">
                                          <p:stCondLst>
                                            <p:cond delay="650"/>
                                          </p:stCondLst>
                                        </p:cTn>
                                        <p:tgtEl>
                                          <p:spTgt spid="4"/>
                                        </p:tgtEl>
                                      </p:cBhvr>
                                      <p:to x="100000" y="60000"/>
                                    </p:animScale>
                                    <p:animScale>
                                      <p:cBhvr>
                                        <p:cTn id="21" dur="166" decel="50000">
                                          <p:stCondLst>
                                            <p:cond delay="676"/>
                                          </p:stCondLst>
                                        </p:cTn>
                                        <p:tgtEl>
                                          <p:spTgt spid="4"/>
                                        </p:tgtEl>
                                      </p:cBhvr>
                                      <p:to x="100000" y="100000"/>
                                    </p:animScale>
                                    <p:animScale>
                                      <p:cBhvr>
                                        <p:cTn id="22" dur="26">
                                          <p:stCondLst>
                                            <p:cond delay="1312"/>
                                          </p:stCondLst>
                                        </p:cTn>
                                        <p:tgtEl>
                                          <p:spTgt spid="4"/>
                                        </p:tgtEl>
                                      </p:cBhvr>
                                      <p:to x="100000" y="80000"/>
                                    </p:animScale>
                                    <p:animScale>
                                      <p:cBhvr>
                                        <p:cTn id="23" dur="166" decel="50000">
                                          <p:stCondLst>
                                            <p:cond delay="1338"/>
                                          </p:stCondLst>
                                        </p:cTn>
                                        <p:tgtEl>
                                          <p:spTgt spid="4"/>
                                        </p:tgtEl>
                                      </p:cBhvr>
                                      <p:to x="100000" y="100000"/>
                                    </p:animScale>
                                    <p:animScale>
                                      <p:cBhvr>
                                        <p:cTn id="24" dur="26">
                                          <p:stCondLst>
                                            <p:cond delay="1642"/>
                                          </p:stCondLst>
                                        </p:cTn>
                                        <p:tgtEl>
                                          <p:spTgt spid="4"/>
                                        </p:tgtEl>
                                      </p:cBhvr>
                                      <p:to x="100000" y="90000"/>
                                    </p:animScale>
                                    <p:animScale>
                                      <p:cBhvr>
                                        <p:cTn id="25" dur="166" decel="50000">
                                          <p:stCondLst>
                                            <p:cond delay="1668"/>
                                          </p:stCondLst>
                                        </p:cTn>
                                        <p:tgtEl>
                                          <p:spTgt spid="4"/>
                                        </p:tgtEl>
                                      </p:cBhvr>
                                      <p:to x="100000" y="100000"/>
                                    </p:animScale>
                                    <p:animScale>
                                      <p:cBhvr>
                                        <p:cTn id="26" dur="26">
                                          <p:stCondLst>
                                            <p:cond delay="1808"/>
                                          </p:stCondLst>
                                        </p:cTn>
                                        <p:tgtEl>
                                          <p:spTgt spid="4"/>
                                        </p:tgtEl>
                                      </p:cBhvr>
                                      <p:to x="100000" y="95000"/>
                                    </p:animScale>
                                    <p:animScale>
                                      <p:cBhvr>
                                        <p:cTn id="27" dur="166" decel="50000">
                                          <p:stCondLst>
                                            <p:cond delay="1834"/>
                                          </p:stCondLst>
                                        </p:cTn>
                                        <p:tgtEl>
                                          <p:spTgt spid="4"/>
                                        </p:tgtEl>
                                      </p:cBhvr>
                                      <p:to x="100000" y="100000"/>
                                    </p:animScale>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childTnLst>
                                </p:cTn>
                              </p:par>
                              <p:par>
                                <p:cTn id="32" presetID="26" presetClass="entr" presetSubtype="0" fill="hold" grpId="0" nodeType="with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wipe(down)">
                                      <p:cBhvr>
                                        <p:cTn id="34" dur="580">
                                          <p:stCondLst>
                                            <p:cond delay="0"/>
                                          </p:stCondLst>
                                        </p:cTn>
                                        <p:tgtEl>
                                          <p:spTgt spid="7"/>
                                        </p:tgtEl>
                                      </p:cBhvr>
                                    </p:animEffect>
                                    <p:anim calcmode="lin" valueType="num">
                                      <p:cBhvr>
                                        <p:cTn id="35"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36"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37"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38"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39"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40" dur="26">
                                          <p:stCondLst>
                                            <p:cond delay="650"/>
                                          </p:stCondLst>
                                        </p:cTn>
                                        <p:tgtEl>
                                          <p:spTgt spid="7"/>
                                        </p:tgtEl>
                                      </p:cBhvr>
                                      <p:to x="100000" y="60000"/>
                                    </p:animScale>
                                    <p:animScale>
                                      <p:cBhvr>
                                        <p:cTn id="41" dur="166" decel="50000">
                                          <p:stCondLst>
                                            <p:cond delay="676"/>
                                          </p:stCondLst>
                                        </p:cTn>
                                        <p:tgtEl>
                                          <p:spTgt spid="7"/>
                                        </p:tgtEl>
                                      </p:cBhvr>
                                      <p:to x="100000" y="100000"/>
                                    </p:animScale>
                                    <p:animScale>
                                      <p:cBhvr>
                                        <p:cTn id="42" dur="26">
                                          <p:stCondLst>
                                            <p:cond delay="1312"/>
                                          </p:stCondLst>
                                        </p:cTn>
                                        <p:tgtEl>
                                          <p:spTgt spid="7"/>
                                        </p:tgtEl>
                                      </p:cBhvr>
                                      <p:to x="100000" y="80000"/>
                                    </p:animScale>
                                    <p:animScale>
                                      <p:cBhvr>
                                        <p:cTn id="43" dur="166" decel="50000">
                                          <p:stCondLst>
                                            <p:cond delay="1338"/>
                                          </p:stCondLst>
                                        </p:cTn>
                                        <p:tgtEl>
                                          <p:spTgt spid="7"/>
                                        </p:tgtEl>
                                      </p:cBhvr>
                                      <p:to x="100000" y="100000"/>
                                    </p:animScale>
                                    <p:animScale>
                                      <p:cBhvr>
                                        <p:cTn id="44" dur="26">
                                          <p:stCondLst>
                                            <p:cond delay="1642"/>
                                          </p:stCondLst>
                                        </p:cTn>
                                        <p:tgtEl>
                                          <p:spTgt spid="7"/>
                                        </p:tgtEl>
                                      </p:cBhvr>
                                      <p:to x="100000" y="90000"/>
                                    </p:animScale>
                                    <p:animScale>
                                      <p:cBhvr>
                                        <p:cTn id="45" dur="166" decel="50000">
                                          <p:stCondLst>
                                            <p:cond delay="1668"/>
                                          </p:stCondLst>
                                        </p:cTn>
                                        <p:tgtEl>
                                          <p:spTgt spid="7"/>
                                        </p:tgtEl>
                                      </p:cBhvr>
                                      <p:to x="100000" y="100000"/>
                                    </p:animScale>
                                    <p:animScale>
                                      <p:cBhvr>
                                        <p:cTn id="46" dur="26">
                                          <p:stCondLst>
                                            <p:cond delay="1808"/>
                                          </p:stCondLst>
                                        </p:cTn>
                                        <p:tgtEl>
                                          <p:spTgt spid="7"/>
                                        </p:tgtEl>
                                      </p:cBhvr>
                                      <p:to x="100000" y="95000"/>
                                    </p:animScale>
                                    <p:animScale>
                                      <p:cBhvr>
                                        <p:cTn id="47"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120" y="0"/>
            <a:ext cx="9205119" cy="7010400"/>
          </a:xfrm>
          <a:prstGeom prst="rect">
            <a:avLst/>
          </a:prstGeom>
        </p:spPr>
      </p:pic>
      <p:pic>
        <p:nvPicPr>
          <p:cNvPr id="2061" name="Picture 1038" descr="pHAO HOA"/>
          <p:cNvPicPr>
            <a:picLocks noGrp="1" noChangeAspect="1" noChangeArrowheads="1" noCrop="1"/>
          </p:cNvPicPr>
          <p:nvPr>
            <p:ph type="ctrTitle"/>
          </p:nvPr>
        </p:nvPicPr>
        <p:blipFill>
          <a:blip r:embed="rId3"/>
          <a:srcRect/>
          <a:stretch>
            <a:fillRect/>
          </a:stretch>
        </p:blipFill>
        <p:spPr>
          <a:xfrm>
            <a:off x="6705600" y="990600"/>
            <a:ext cx="885825" cy="876300"/>
          </a:xfrm>
          <a:noFill/>
        </p:spPr>
      </p:pic>
      <p:sp>
        <p:nvSpPr>
          <p:cNvPr id="2063" name="WordArt 1040"/>
          <p:cNvSpPr>
            <a:spLocks noChangeArrowheads="1" noChangeShapeType="1" noTextEdit="1"/>
          </p:cNvSpPr>
          <p:nvPr/>
        </p:nvSpPr>
        <p:spPr bwMode="auto">
          <a:xfrm>
            <a:off x="1321812" y="2362200"/>
            <a:ext cx="6400800" cy="2133600"/>
          </a:xfrm>
          <a:prstGeom prst="rect">
            <a:avLst/>
          </a:prstGeom>
        </p:spPr>
        <p:txBody>
          <a:bodyPr wrap="none" fromWordArt="1">
            <a:prstTxWarp prst="textPlain">
              <a:avLst>
                <a:gd name="adj" fmla="val 48330"/>
              </a:avLst>
            </a:prstTxWarp>
          </a:bodyPr>
          <a:lstStyle/>
          <a:p>
            <a:pPr algn="ctr"/>
            <a:r>
              <a:rPr lang="en-US" sz="3600" b="1" kern="10"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a:cs typeface="Times New Roman"/>
              </a:rPr>
              <a:t>PHÂN MÔN: LUYỆN TỪ VÀ CÂU</a:t>
            </a:r>
          </a:p>
          <a:p>
            <a:pPr algn="ctr"/>
            <a:r>
              <a:rPr lang="en-US" sz="3600" b="1" kern="10"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a:cs typeface="Times New Roman"/>
              </a:rPr>
              <a:t>LỚP 3 </a:t>
            </a:r>
            <a:endParaRPr lang="vi-VN" sz="3600" b="1" kern="10"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a:cs typeface="Times New Roman"/>
            </a:endParaRPr>
          </a:p>
          <a:p>
            <a:pPr algn="ctr"/>
            <a:r>
              <a:rPr lang="vi-VN" sz="3600" b="1" kern="10" cap="all" dirty="0" smtClean="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Times New Roman"/>
                <a:cs typeface="Times New Roman"/>
              </a:rPr>
              <a:t>Bài : Đặt và trả lời câu hỏi “</a:t>
            </a:r>
            <a:r>
              <a:rPr lang="vi-VN" sz="3600" b="1" i="1" kern="10" cap="all" dirty="0" smtClean="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Times New Roman"/>
                <a:cs typeface="Times New Roman"/>
              </a:rPr>
              <a:t>Bằng gì?”</a:t>
            </a:r>
          </a:p>
          <a:p>
            <a:pPr algn="ctr"/>
            <a:r>
              <a:rPr lang="vi-VN" sz="3600" b="1" kern="10" cap="all" dirty="0" smtClean="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Times New Roman"/>
                <a:cs typeface="Times New Roman"/>
              </a:rPr>
              <a:t>Dấu hai chấm</a:t>
            </a:r>
            <a:endParaRPr lang="en-US" sz="3600" b="1" kern="10"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Times New Roman"/>
              <a:cs typeface="Times New Roman"/>
            </a:endParaRPr>
          </a:p>
        </p:txBody>
      </p:sp>
      <p:sp>
        <p:nvSpPr>
          <p:cNvPr id="2066" name="WordArt 1044"/>
          <p:cNvSpPr>
            <a:spLocks noChangeArrowheads="1" noChangeShapeType="1" noTextEdit="1"/>
          </p:cNvSpPr>
          <p:nvPr/>
        </p:nvSpPr>
        <p:spPr bwMode="auto">
          <a:xfrm>
            <a:off x="1814513" y="1606814"/>
            <a:ext cx="5029200" cy="1295400"/>
          </a:xfrm>
          <a:prstGeom prst="rect">
            <a:avLst/>
          </a:prstGeom>
        </p:spPr>
        <p:txBody>
          <a:bodyPr wrap="none" fromWordArt="1">
            <a:prstTxWarp prst="textPlain">
              <a:avLst>
                <a:gd name="adj" fmla="val 49055"/>
              </a:avLst>
            </a:prstTxWarp>
          </a:bodyPr>
          <a:lstStyle/>
          <a:p>
            <a:pPr algn="ctr"/>
            <a:endParaRPr lang="en-US" sz="3600"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a:cs typeface="Times New Roman"/>
            </a:endParaRPr>
          </a:p>
        </p:txBody>
      </p:sp>
      <p:sp>
        <p:nvSpPr>
          <p:cNvPr id="2067" name="WordArt 1045"/>
          <p:cNvSpPr>
            <a:spLocks noChangeArrowheads="1" noChangeShapeType="1" noTextEdit="1"/>
          </p:cNvSpPr>
          <p:nvPr/>
        </p:nvSpPr>
        <p:spPr bwMode="auto">
          <a:xfrm>
            <a:off x="1321812" y="602939"/>
            <a:ext cx="4114800" cy="1295400"/>
          </a:xfrm>
          <a:prstGeom prst="rect">
            <a:avLst/>
          </a:prstGeom>
        </p:spPr>
        <p:txBody>
          <a:bodyPr wrap="none" fromWordArt="1">
            <a:prstTxWarp prst="textPlain">
              <a:avLst>
                <a:gd name="adj" fmla="val 52309"/>
              </a:avLst>
            </a:prstTxWarp>
          </a:bodyPr>
          <a:lstStyle/>
          <a:p>
            <a:pPr algn="ctr"/>
            <a:endParaRPr lang="en-US" sz="3600"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blurRad="38100" dist="38100" dir="2700000" algn="tl">
                  <a:srgbClr val="000000">
                    <a:alpha val="43137"/>
                  </a:srgbClr>
                </a:outerShdw>
              </a:effectLst>
              <a:latin typeface="Times New Roman"/>
              <a:cs typeface="Times New Roman"/>
            </a:endParaRPr>
          </a:p>
        </p:txBody>
      </p:sp>
      <p:sp>
        <p:nvSpPr>
          <p:cNvPr id="8" name="TextBox 7"/>
          <p:cNvSpPr txBox="1"/>
          <p:nvPr/>
        </p:nvSpPr>
        <p:spPr>
          <a:xfrm>
            <a:off x="1143000" y="1589881"/>
            <a:ext cx="7040961" cy="1534319"/>
          </a:xfrm>
          <a:prstGeom prst="rect">
            <a:avLst/>
          </a:prstGeom>
          <a:noFill/>
        </p:spPr>
        <p:txBody>
          <a:bodyPr wrap="square" rtlCol="0">
            <a:prstTxWarp prst="textArchUp">
              <a:avLst/>
            </a:prstTxWarp>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3200" b="1" dirty="0" err="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Chào</a:t>
            </a:r>
            <a:r>
              <a:rPr lang="en-US" sz="32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r>
              <a:rPr lang="en-US" sz="3200" b="1" dirty="0" err="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mừng</a:t>
            </a:r>
            <a:r>
              <a:rPr lang="en-US" sz="32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r>
              <a:rPr lang="en-US" sz="3200" b="1" dirty="0" err="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các</a:t>
            </a:r>
            <a:r>
              <a:rPr lang="en-US" sz="32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r>
              <a:rPr lang="en-US" sz="3200" b="1" dirty="0" err="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em</a:t>
            </a:r>
            <a:r>
              <a:rPr lang="en-US" sz="32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r>
              <a:rPr lang="en-US" sz="3200" b="1" dirty="0" err="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đến</a:t>
            </a:r>
            <a:r>
              <a:rPr lang="en-US" sz="32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r>
              <a:rPr lang="en-US" sz="3200" b="1" dirty="0" err="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với</a:t>
            </a:r>
            <a:r>
              <a:rPr lang="en-US" sz="32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r>
              <a:rPr lang="en-US" sz="3200" b="1" dirty="0" err="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bài</a:t>
            </a:r>
            <a:r>
              <a:rPr lang="en-US" sz="32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r>
              <a:rPr lang="en-US" sz="3200" b="1" dirty="0" err="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giảng</a:t>
            </a:r>
            <a:r>
              <a:rPr lang="en-US" sz="32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endParaRPr lang="en-US" sz="32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Tree>
    <p:extLst>
      <p:ext uri="{BB962C8B-B14F-4D97-AF65-F5344CB8AC3E}">
        <p14:creationId xmlns:p14="http://schemas.microsoft.com/office/powerpoint/2010/main" val="421972096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Diagram 7"/>
          <p:cNvGraphicFramePr/>
          <p:nvPr>
            <p:extLst/>
          </p:nvPr>
        </p:nvGraphicFramePr>
        <p:xfrm>
          <a:off x="457200" y="274638"/>
          <a:ext cx="8229600" cy="1143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4" name="Content Placeholder 3"/>
          <p:cNvGraphicFramePr>
            <a:graphicFrameLocks noGrp="1"/>
          </p:cNvGraphicFramePr>
          <p:nvPr>
            <p:ph idx="1"/>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5" name="TextBox 4"/>
          <p:cNvSpPr txBox="1"/>
          <p:nvPr/>
        </p:nvSpPr>
        <p:spPr>
          <a:xfrm>
            <a:off x="762000" y="2150420"/>
            <a:ext cx="685800" cy="707886"/>
          </a:xfrm>
          <a:prstGeom prst="rect">
            <a:avLst/>
          </a:prstGeom>
          <a:noFill/>
        </p:spPr>
        <p:txBody>
          <a:bodyPr wrap="square" rtlCol="0">
            <a:spAutoFit/>
          </a:bodyPr>
          <a:lstStyle/>
          <a:p>
            <a:pPr algn="ctr"/>
            <a:r>
              <a:rPr lang="en-US" sz="4000" dirty="0" smtClean="0">
                <a:solidFill>
                  <a:prstClr val="black"/>
                </a:solidFill>
              </a:rPr>
              <a:t>1</a:t>
            </a:r>
            <a:endParaRPr lang="en-US" sz="4000" dirty="0">
              <a:solidFill>
                <a:prstClr val="black"/>
              </a:solidFill>
            </a:endParaRPr>
          </a:p>
        </p:txBody>
      </p:sp>
      <p:sp>
        <p:nvSpPr>
          <p:cNvPr id="7" name="TextBox 6"/>
          <p:cNvSpPr txBox="1"/>
          <p:nvPr/>
        </p:nvSpPr>
        <p:spPr>
          <a:xfrm>
            <a:off x="1181100" y="3505200"/>
            <a:ext cx="533400" cy="707886"/>
          </a:xfrm>
          <a:prstGeom prst="rect">
            <a:avLst/>
          </a:prstGeom>
          <a:noFill/>
        </p:spPr>
        <p:txBody>
          <a:bodyPr wrap="square" rtlCol="0">
            <a:spAutoFit/>
          </a:bodyPr>
          <a:lstStyle/>
          <a:p>
            <a:pPr algn="ctr"/>
            <a:r>
              <a:rPr lang="en-US" sz="4000" dirty="0">
                <a:solidFill>
                  <a:prstClr val="black"/>
                </a:solidFill>
              </a:rPr>
              <a:t>2</a:t>
            </a:r>
          </a:p>
        </p:txBody>
      </p:sp>
      <p:sp>
        <p:nvSpPr>
          <p:cNvPr id="2" name="TextBox 1"/>
          <p:cNvSpPr txBox="1"/>
          <p:nvPr/>
        </p:nvSpPr>
        <p:spPr>
          <a:xfrm>
            <a:off x="876300" y="4876800"/>
            <a:ext cx="457200" cy="707886"/>
          </a:xfrm>
          <a:prstGeom prst="rect">
            <a:avLst/>
          </a:prstGeom>
          <a:noFill/>
        </p:spPr>
        <p:txBody>
          <a:bodyPr wrap="square" rtlCol="0">
            <a:spAutoFit/>
          </a:bodyPr>
          <a:lstStyle/>
          <a:p>
            <a:r>
              <a:rPr lang="en-US" sz="4000" dirty="0" smtClean="0"/>
              <a:t>3</a:t>
            </a:r>
            <a:endParaRPr lang="en-US" sz="4000" dirty="0"/>
          </a:p>
        </p:txBody>
      </p:sp>
    </p:spTree>
    <p:extLst>
      <p:ext uri="{BB962C8B-B14F-4D97-AF65-F5344CB8AC3E}">
        <p14:creationId xmlns:p14="http://schemas.microsoft.com/office/powerpoint/2010/main" val="189582076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up)">
                                      <p:cBhvr>
                                        <p:cTn id="12" dur="3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AsOne/>
      </p:bldGraphic>
      <p:bldGraphic spid="4" grpId="0">
        <p:bldAsOne/>
      </p:bldGraphic>
      <p:bldP spid="5" grpId="0"/>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6">
            <a:alphaModFix amt="52000"/>
            <a:lum/>
          </a:blip>
          <a:srcRect/>
          <a:stretch>
            <a:fillRect r="-23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525192"/>
            <a:ext cx="9372600" cy="5181600"/>
          </a:xfrm>
        </p:spPr>
        <p:txBody>
          <a:bodyPr>
            <a:noAutofit/>
          </a:bodyPr>
          <a:lstStyle/>
          <a:p>
            <a:pPr marL="514350" indent="-514350" algn="l">
              <a:buAutoNum type="arabicPeriod"/>
            </a:pPr>
            <a:r>
              <a:rPr lang="en-US" sz="3200" b="1" dirty="0" err="1" smtClean="0">
                <a:latin typeface="Times New Roman" pitchFamily="18" charset="0"/>
                <a:cs typeface="Times New Roman" pitchFamily="18" charset="0"/>
              </a:rPr>
              <a:t>Tìm</a:t>
            </a:r>
            <a:r>
              <a:rPr lang="en-US" sz="3200" b="1" dirty="0" smtClean="0">
                <a:latin typeface="Times New Roman" pitchFamily="18" charset="0"/>
                <a:cs typeface="Times New Roman" pitchFamily="18" charset="0"/>
              </a:rPr>
              <a:t> </a:t>
            </a:r>
            <a:r>
              <a:rPr lang="en-US" sz="3200" b="1" dirty="0" err="1">
                <a:latin typeface="Times New Roman" pitchFamily="18" charset="0"/>
                <a:cs typeface="Times New Roman" pitchFamily="18" charset="0"/>
              </a:rPr>
              <a:t>bộ</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phận</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câu</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trả</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lời</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cho</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câu</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hỏi</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Bằng</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gì</a:t>
            </a:r>
            <a:r>
              <a:rPr lang="en-US" sz="3200" b="1" dirty="0">
                <a:latin typeface="Times New Roman" pitchFamily="18" charset="0"/>
                <a:cs typeface="Times New Roman" pitchFamily="18" charset="0"/>
              </a:rPr>
              <a:t> ?”:</a:t>
            </a:r>
            <a:br>
              <a:rPr lang="en-US" sz="3200" b="1" dirty="0">
                <a:latin typeface="Times New Roman" pitchFamily="18" charset="0"/>
                <a:cs typeface="Times New Roman" pitchFamily="18" charset="0"/>
              </a:rPr>
            </a:br>
            <a:r>
              <a:rPr lang="en-US" sz="3200" b="1" dirty="0" smtClean="0">
                <a:latin typeface="Times New Roman" pitchFamily="18" charset="0"/>
                <a:cs typeface="Times New Roman" pitchFamily="18" charset="0"/>
              </a:rPr>
              <a:t> </a:t>
            </a:r>
            <a:r>
              <a:rPr lang="en-US" sz="3200" dirty="0" smtClean="0">
                <a:latin typeface="Times New Roman" pitchFamily="18" charset="0"/>
                <a:cs typeface="Times New Roman" pitchFamily="18" charset="0"/>
              </a:rPr>
              <a:t>a</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Voi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uống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nước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bằng</a:t>
            </a:r>
            <a:r>
              <a:rPr lang="en-US" sz="3200" dirty="0">
                <a:latin typeface="Times New Roman" pitchFamily="18" charset="0"/>
                <a:cs typeface="Times New Roman" pitchFamily="18" charset="0"/>
              </a:rPr>
              <a:t> </a:t>
            </a:r>
            <a:r>
              <a:rPr lang="en-US" sz="3200" dirty="0" err="1" smtClean="0">
                <a:latin typeface="Times New Roman" pitchFamily="18" charset="0"/>
                <a:cs typeface="Times New Roman" pitchFamily="18" charset="0"/>
              </a:rPr>
              <a:t>vòi</a:t>
            </a:r>
            <a:r>
              <a:rPr lang="en-US" sz="3200" dirty="0" smtClean="0">
                <a:latin typeface="Times New Roman" pitchFamily="18" charset="0"/>
                <a:cs typeface="Times New Roman" pitchFamily="18" charset="0"/>
              </a:rPr>
              <a:t>.</a:t>
            </a:r>
            <a:r>
              <a:rPr lang="en-US" sz="3200" dirty="0">
                <a:latin typeface="Times New Roman" pitchFamily="18" charset="0"/>
                <a:cs typeface="Times New Roman" pitchFamily="18" charset="0"/>
              </a:rPr>
              <a:t/>
            </a:r>
            <a:br>
              <a:rPr lang="en-US" sz="3200" dirty="0">
                <a:latin typeface="Times New Roman" pitchFamily="18" charset="0"/>
                <a:cs typeface="Times New Roman" pitchFamily="18" charset="0"/>
              </a:rPr>
            </a:br>
            <a:r>
              <a:rPr lang="en-US" sz="3200" dirty="0" smtClean="0">
                <a:latin typeface="Times New Roman" pitchFamily="18" charset="0"/>
                <a:cs typeface="Times New Roman" pitchFamily="18" charset="0"/>
              </a:rPr>
              <a:t> </a:t>
            </a:r>
            <a:br>
              <a:rPr lang="en-US" sz="3200" dirty="0" smtClean="0">
                <a:latin typeface="Times New Roman" pitchFamily="18" charset="0"/>
                <a:cs typeface="Times New Roman" pitchFamily="18" charset="0"/>
              </a:rPr>
            </a:br>
            <a:r>
              <a:rPr lang="en-US" sz="3200" dirty="0" smtClean="0">
                <a:latin typeface="Times New Roman" pitchFamily="18" charset="0"/>
                <a:cs typeface="Times New Roman" pitchFamily="18" charset="0"/>
              </a:rPr>
              <a:t/>
            </a:r>
            <a:br>
              <a:rPr lang="en-US" sz="3200" dirty="0" smtClean="0">
                <a:latin typeface="Times New Roman" pitchFamily="18" charset="0"/>
                <a:cs typeface="Times New Roman" pitchFamily="18" charset="0"/>
              </a:rPr>
            </a:br>
            <a:r>
              <a:rPr lang="en-US" sz="3200" dirty="0" smtClean="0">
                <a:latin typeface="Times New Roman" pitchFamily="18" charset="0"/>
                <a:cs typeface="Times New Roman" pitchFamily="18" charset="0"/>
              </a:rPr>
              <a:t/>
            </a:r>
            <a:br>
              <a:rPr lang="en-US" sz="3200" dirty="0" smtClean="0">
                <a:latin typeface="Times New Roman" pitchFamily="18" charset="0"/>
                <a:cs typeface="Times New Roman" pitchFamily="18" charset="0"/>
              </a:rPr>
            </a:br>
            <a:r>
              <a:rPr lang="en-US" sz="3200" dirty="0" smtClean="0">
                <a:latin typeface="Times New Roman" pitchFamily="18" charset="0"/>
                <a:cs typeface="Times New Roman" pitchFamily="18" charset="0"/>
              </a:rPr>
              <a:t>b</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Chiếc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đèn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ông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sao</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của</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bé</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được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làm</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bằng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nan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tre</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dán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giấy</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bóng</a:t>
            </a:r>
            <a:r>
              <a:rPr lang="en-US" sz="3200" dirty="0">
                <a:latin typeface="Times New Roman" pitchFamily="18" charset="0"/>
                <a:cs typeface="Times New Roman" pitchFamily="18" charset="0"/>
              </a:rPr>
              <a:t> </a:t>
            </a:r>
            <a:r>
              <a:rPr lang="en-US" sz="3200" dirty="0" err="1" smtClean="0">
                <a:latin typeface="Times New Roman" pitchFamily="18" charset="0"/>
                <a:cs typeface="Times New Roman" pitchFamily="18" charset="0"/>
              </a:rPr>
              <a:t>kính</a:t>
            </a:r>
            <a:r>
              <a:rPr lang="en-US" sz="3200" dirty="0" smtClean="0">
                <a:latin typeface="Times New Roman" pitchFamily="18" charset="0"/>
                <a:cs typeface="Times New Roman" pitchFamily="18" charset="0"/>
              </a:rPr>
              <a:t>.</a:t>
            </a:r>
            <a:r>
              <a:rPr lang="en-US" sz="3200" dirty="0">
                <a:latin typeface="Times New Roman" pitchFamily="18" charset="0"/>
                <a:cs typeface="Times New Roman" pitchFamily="18" charset="0"/>
              </a:rPr>
              <a:t/>
            </a:r>
            <a:br>
              <a:rPr lang="en-US" sz="3200" dirty="0">
                <a:latin typeface="Times New Roman" pitchFamily="18" charset="0"/>
                <a:cs typeface="Times New Roman" pitchFamily="18" charset="0"/>
              </a:rPr>
            </a:br>
            <a:r>
              <a:rPr lang="en-US" sz="3200" dirty="0" smtClean="0">
                <a:latin typeface="Times New Roman" pitchFamily="18" charset="0"/>
                <a:cs typeface="Times New Roman" pitchFamily="18" charset="0"/>
              </a:rPr>
              <a:t/>
            </a:r>
            <a:br>
              <a:rPr lang="en-US" sz="3200" dirty="0" smtClean="0">
                <a:latin typeface="Times New Roman" pitchFamily="18" charset="0"/>
                <a:cs typeface="Times New Roman" pitchFamily="18" charset="0"/>
              </a:rPr>
            </a:br>
            <a:r>
              <a:rPr lang="en-US" sz="3200" dirty="0" smtClean="0">
                <a:latin typeface="Times New Roman" pitchFamily="18" charset="0"/>
                <a:cs typeface="Times New Roman" pitchFamily="18" charset="0"/>
              </a:rPr>
              <a:t/>
            </a:r>
            <a:br>
              <a:rPr lang="en-US" sz="3200" dirty="0" smtClean="0">
                <a:latin typeface="Times New Roman" pitchFamily="18" charset="0"/>
                <a:cs typeface="Times New Roman" pitchFamily="18" charset="0"/>
              </a:rPr>
            </a:br>
            <a:r>
              <a:rPr lang="en-US" sz="3200" dirty="0" smtClean="0">
                <a:latin typeface="Times New Roman" pitchFamily="18" charset="0"/>
                <a:cs typeface="Times New Roman" pitchFamily="18" charset="0"/>
              </a:rPr>
              <a:t/>
            </a:r>
            <a:br>
              <a:rPr lang="en-US" sz="3200" dirty="0" smtClean="0">
                <a:latin typeface="Times New Roman" pitchFamily="18" charset="0"/>
                <a:cs typeface="Times New Roman" pitchFamily="18" charset="0"/>
              </a:rPr>
            </a:br>
            <a:r>
              <a:rPr lang="en-US" sz="3200" dirty="0" smtClean="0">
                <a:latin typeface="Times New Roman" pitchFamily="18" charset="0"/>
                <a:cs typeface="Times New Roman" pitchFamily="18" charset="0"/>
              </a:rPr>
              <a:t>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Các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nghệ</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sĩ</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đã</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chinh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phục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khán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giả</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bằng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tài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năng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của</a:t>
            </a:r>
            <a:r>
              <a:rPr lang="en-US" sz="3200" dirty="0">
                <a:latin typeface="Times New Roman" pitchFamily="18" charset="0"/>
                <a:cs typeface="Times New Roman" pitchFamily="18" charset="0"/>
              </a:rPr>
              <a:t> </a:t>
            </a:r>
            <a:r>
              <a:rPr lang="en-US" sz="3200" dirty="0" err="1" smtClean="0">
                <a:latin typeface="Times New Roman" pitchFamily="18" charset="0"/>
                <a:cs typeface="Times New Roman" pitchFamily="18" charset="0"/>
              </a:rPr>
              <a:t>mình</a:t>
            </a:r>
            <a:r>
              <a:rPr lang="en-US" sz="3200" dirty="0" smtClean="0">
                <a:latin typeface="Times New Roman" pitchFamily="18" charset="0"/>
                <a:cs typeface="Times New Roman" pitchFamily="18" charset="0"/>
              </a:rPr>
              <a:t>. </a:t>
            </a:r>
            <a:r>
              <a:rPr lang="en-US" sz="3200" dirty="0">
                <a:latin typeface="Times New Roman" pitchFamily="18" charset="0"/>
                <a:cs typeface="Times New Roman" pitchFamily="18" charset="0"/>
              </a:rPr>
              <a:t/>
            </a:r>
            <a:br>
              <a:rPr lang="en-US" sz="3200" dirty="0">
                <a:latin typeface="Times New Roman" pitchFamily="18" charset="0"/>
                <a:cs typeface="Times New Roman" pitchFamily="18" charset="0"/>
              </a:rPr>
            </a:br>
            <a:endParaRPr lang="en-US" sz="3200" dirty="0">
              <a:latin typeface="Times New Roman" pitchFamily="18" charset="0"/>
              <a:cs typeface="Times New Roman" pitchFamily="18" charset="0"/>
            </a:endParaRPr>
          </a:p>
        </p:txBody>
      </p:sp>
      <p:cxnSp>
        <p:nvCxnSpPr>
          <p:cNvPr id="5" name="Straight Connector 4"/>
          <p:cNvCxnSpPr/>
          <p:nvPr/>
        </p:nvCxnSpPr>
        <p:spPr>
          <a:xfrm>
            <a:off x="7037828" y="397933"/>
            <a:ext cx="1483984"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3581400" y="962464"/>
            <a:ext cx="1447800" cy="1588"/>
          </a:xfrm>
          <a:prstGeom prst="line">
            <a:avLst/>
          </a:prstGeom>
          <a:ln w="19050">
            <a:solidFill>
              <a:srgbClr val="000099"/>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6911975" y="2819400"/>
            <a:ext cx="1981200" cy="1588"/>
          </a:xfrm>
          <a:prstGeom prst="line">
            <a:avLst/>
          </a:prstGeom>
          <a:ln w="19050">
            <a:solidFill>
              <a:srgbClr val="000099"/>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685800" y="3419204"/>
            <a:ext cx="3124200" cy="1588"/>
          </a:xfrm>
          <a:prstGeom prst="line">
            <a:avLst/>
          </a:prstGeom>
          <a:ln w="19050">
            <a:solidFill>
              <a:srgbClr val="000099"/>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6919452" y="5257800"/>
            <a:ext cx="2133600" cy="1588"/>
          </a:xfrm>
          <a:prstGeom prst="line">
            <a:avLst/>
          </a:prstGeom>
          <a:ln w="19050">
            <a:solidFill>
              <a:srgbClr val="000099"/>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594852" y="5815400"/>
            <a:ext cx="1600200" cy="1588"/>
          </a:xfrm>
          <a:prstGeom prst="line">
            <a:avLst/>
          </a:prstGeom>
          <a:ln w="19050">
            <a:solidFill>
              <a:srgbClr val="000099"/>
            </a:solidFill>
          </a:ln>
        </p:spPr>
        <p:style>
          <a:lnRef idx="1">
            <a:schemeClr val="accent1"/>
          </a:lnRef>
          <a:fillRef idx="0">
            <a:schemeClr val="accent1"/>
          </a:fillRef>
          <a:effectRef idx="0">
            <a:schemeClr val="accent1"/>
          </a:effectRef>
          <a:fontRef idx="minor">
            <a:schemeClr val="tx1"/>
          </a:fontRef>
        </p:style>
      </p:cxnSp>
      <p:pic>
        <p:nvPicPr>
          <p:cNvPr id="1026" name="Picture 2" descr="G:\múa.jpg"/>
          <p:cNvPicPr>
            <a:picLocks noChangeAspect="1" noChangeArrowheads="1"/>
          </p:cNvPicPr>
          <p:nvPr/>
        </p:nvPicPr>
        <p:blipFill>
          <a:blip r:embed="rId7" cstate="print"/>
          <a:srcRect/>
          <a:stretch>
            <a:fillRect/>
          </a:stretch>
        </p:blipFill>
        <p:spPr bwMode="auto">
          <a:xfrm>
            <a:off x="5255915" y="5334000"/>
            <a:ext cx="3637260" cy="1524000"/>
          </a:xfrm>
          <a:prstGeom prst="rect">
            <a:avLst/>
          </a:prstGeom>
          <a:noFill/>
        </p:spPr>
      </p:pic>
      <p:pic>
        <p:nvPicPr>
          <p:cNvPr id="1027" name="Picture 3" descr="G:\đèn.jpg"/>
          <p:cNvPicPr>
            <a:picLocks noChangeAspect="1" noChangeArrowheads="1"/>
          </p:cNvPicPr>
          <p:nvPr/>
        </p:nvPicPr>
        <p:blipFill>
          <a:blip r:embed="rId8" cstate="print"/>
          <a:srcRect/>
          <a:stretch>
            <a:fillRect/>
          </a:stretch>
        </p:blipFill>
        <p:spPr bwMode="auto">
          <a:xfrm>
            <a:off x="5105401" y="2895600"/>
            <a:ext cx="3787774" cy="1981200"/>
          </a:xfrm>
          <a:prstGeom prst="rect">
            <a:avLst/>
          </a:prstGeom>
          <a:noFill/>
        </p:spPr>
      </p:pic>
      <p:cxnSp>
        <p:nvCxnSpPr>
          <p:cNvPr id="14" name="Straight Connector 13"/>
          <p:cNvCxnSpPr/>
          <p:nvPr/>
        </p:nvCxnSpPr>
        <p:spPr>
          <a:xfrm>
            <a:off x="594852" y="397933"/>
            <a:ext cx="8001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pic>
        <p:nvPicPr>
          <p:cNvPr id="8" name="Elephant drinking water.mp4">
            <a:hlinkClick r:id="" action="ppaction://media"/>
          </p:cNvPr>
          <p:cNvPicPr>
            <a:picLocks noChangeAspect="1"/>
          </p:cNvPicPr>
          <p:nvPr>
            <a:videoFile r:link="rId2"/>
            <p:extLst>
              <p:ext uri="{DAA4B4D4-6D71-4841-9C94-3DE7FCFB9230}">
                <p14:media xmlns:p14="http://schemas.microsoft.com/office/powerpoint/2010/main" r:embed="rId3">
                  <p14:trim st="26563.9744" end="1289.5152"/>
                </p14:media>
              </p:ext>
            </p:extLst>
          </p:nvPr>
        </p:nvPicPr>
        <p:blipFill>
          <a:blip r:embed="rId9"/>
          <a:stretch>
            <a:fillRect/>
          </a:stretch>
        </p:blipFill>
        <p:spPr>
          <a:xfrm>
            <a:off x="5105400" y="484007"/>
            <a:ext cx="3787775" cy="1957739"/>
          </a:xfrm>
          <a:prstGeom prst="rect">
            <a:avLst/>
          </a:prstGeom>
        </p:spPr>
      </p:pic>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linds(horizont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linds(horizont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additive="base">
                                        <p:cTn id="22" dur="500" fill="hold"/>
                                        <p:tgtEl>
                                          <p:spTgt spid="7"/>
                                        </p:tgtEl>
                                        <p:attrNameLst>
                                          <p:attrName>ppt_x</p:attrName>
                                        </p:attrNameLst>
                                      </p:cBhvr>
                                      <p:tavLst>
                                        <p:tav tm="0">
                                          <p:val>
                                            <p:strVal val="#ppt_x"/>
                                          </p:val>
                                        </p:tav>
                                        <p:tav tm="100000">
                                          <p:val>
                                            <p:strVal val="#ppt_x"/>
                                          </p:val>
                                        </p:tav>
                                      </p:tavLst>
                                    </p:anim>
                                    <p:anim calcmode="lin" valueType="num">
                                      <p:cBhvr additive="base">
                                        <p:cTn id="2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9"/>
                                        </p:tgtEl>
                                        <p:attrNameLst>
                                          <p:attrName>style.visibility</p:attrName>
                                        </p:attrNameLst>
                                      </p:cBhvr>
                                      <p:to>
                                        <p:strVal val="visible"/>
                                      </p:to>
                                    </p:set>
                                    <p:anim calcmode="lin" valueType="num">
                                      <p:cBhvr additive="base">
                                        <p:cTn id="28" dur="500" fill="hold"/>
                                        <p:tgtEl>
                                          <p:spTgt spid="9"/>
                                        </p:tgtEl>
                                        <p:attrNameLst>
                                          <p:attrName>ppt_x</p:attrName>
                                        </p:attrNameLst>
                                      </p:cBhvr>
                                      <p:tavLst>
                                        <p:tav tm="0">
                                          <p:val>
                                            <p:strVal val="#ppt_x"/>
                                          </p:val>
                                        </p:tav>
                                        <p:tav tm="100000">
                                          <p:val>
                                            <p:strVal val="#ppt_x"/>
                                          </p:val>
                                        </p:tav>
                                      </p:tavLst>
                                    </p:anim>
                                    <p:anim calcmode="lin" valueType="num">
                                      <p:cBhvr additive="base">
                                        <p:cTn id="29" dur="500" fill="hold"/>
                                        <p:tgtEl>
                                          <p:spTgt spid="9"/>
                                        </p:tgtEl>
                                        <p:attrNameLst>
                                          <p:attrName>ppt_y</p:attrName>
                                        </p:attrNameLst>
                                      </p:cBhvr>
                                      <p:tavLst>
                                        <p:tav tm="0">
                                          <p:val>
                                            <p:strVal val="1+#ppt_h/2"/>
                                          </p:val>
                                        </p:tav>
                                        <p:tav tm="100000">
                                          <p:val>
                                            <p:strVal val="#ppt_y"/>
                                          </p:val>
                                        </p:tav>
                                      </p:tavLst>
                                    </p:anim>
                                  </p:childTnLst>
                                </p:cTn>
                              </p:par>
                              <p:par>
                                <p:cTn id="30" presetID="2" presetClass="entr" presetSubtype="4" fill="hold" nodeType="withEffect">
                                  <p:stCondLst>
                                    <p:cond delay="0"/>
                                  </p:stCondLst>
                                  <p:childTnLst>
                                    <p:set>
                                      <p:cBhvr>
                                        <p:cTn id="31" dur="1" fill="hold">
                                          <p:stCondLst>
                                            <p:cond delay="0"/>
                                          </p:stCondLst>
                                        </p:cTn>
                                        <p:tgtEl>
                                          <p:spTgt spid="11"/>
                                        </p:tgtEl>
                                        <p:attrNameLst>
                                          <p:attrName>style.visibility</p:attrName>
                                        </p:attrNameLst>
                                      </p:cBhvr>
                                      <p:to>
                                        <p:strVal val="visible"/>
                                      </p:to>
                                    </p:set>
                                    <p:anim calcmode="lin" valueType="num">
                                      <p:cBhvr additive="base">
                                        <p:cTn id="32" dur="500" fill="hold"/>
                                        <p:tgtEl>
                                          <p:spTgt spid="11"/>
                                        </p:tgtEl>
                                        <p:attrNameLst>
                                          <p:attrName>ppt_x</p:attrName>
                                        </p:attrNameLst>
                                      </p:cBhvr>
                                      <p:tavLst>
                                        <p:tav tm="0">
                                          <p:val>
                                            <p:strVal val="#ppt_x"/>
                                          </p:val>
                                        </p:tav>
                                        <p:tav tm="100000">
                                          <p:val>
                                            <p:strVal val="#ppt_x"/>
                                          </p:val>
                                        </p:tav>
                                      </p:tavLst>
                                    </p:anim>
                                    <p:anim calcmode="lin" valueType="num">
                                      <p:cBhvr additive="base">
                                        <p:cTn id="33" dur="500" fill="hold"/>
                                        <p:tgtEl>
                                          <p:spTgt spid="11"/>
                                        </p:tgtEl>
                                        <p:attrNameLst>
                                          <p:attrName>ppt_y</p:attrName>
                                        </p:attrNameLst>
                                      </p:cBhvr>
                                      <p:tavLst>
                                        <p:tav tm="0">
                                          <p:val>
                                            <p:strVal val="1+#ppt_h/2"/>
                                          </p:val>
                                        </p:tav>
                                        <p:tav tm="100000">
                                          <p:val>
                                            <p:strVal val="#ppt_y"/>
                                          </p:val>
                                        </p:tav>
                                      </p:tavLst>
                                    </p:anim>
                                  </p:childTnLst>
                                </p:cTn>
                              </p:par>
                              <p:par>
                                <p:cTn id="34" presetID="2" presetClass="entr" presetSubtype="4" fill="hold" nodeType="withEffect">
                                  <p:stCondLst>
                                    <p:cond delay="0"/>
                                  </p:stCondLst>
                                  <p:childTnLst>
                                    <p:set>
                                      <p:cBhvr>
                                        <p:cTn id="35" dur="1" fill="hold">
                                          <p:stCondLst>
                                            <p:cond delay="0"/>
                                          </p:stCondLst>
                                        </p:cTn>
                                        <p:tgtEl>
                                          <p:spTgt spid="13"/>
                                        </p:tgtEl>
                                        <p:attrNameLst>
                                          <p:attrName>style.visibility</p:attrName>
                                        </p:attrNameLst>
                                      </p:cBhvr>
                                      <p:to>
                                        <p:strVal val="visible"/>
                                      </p:to>
                                    </p:set>
                                    <p:anim calcmode="lin" valueType="num">
                                      <p:cBhvr additive="base">
                                        <p:cTn id="36" dur="500" fill="hold"/>
                                        <p:tgtEl>
                                          <p:spTgt spid="13"/>
                                        </p:tgtEl>
                                        <p:attrNameLst>
                                          <p:attrName>ppt_x</p:attrName>
                                        </p:attrNameLst>
                                      </p:cBhvr>
                                      <p:tavLst>
                                        <p:tav tm="0">
                                          <p:val>
                                            <p:strVal val="#ppt_x"/>
                                          </p:val>
                                        </p:tav>
                                        <p:tav tm="100000">
                                          <p:val>
                                            <p:strVal val="#ppt_x"/>
                                          </p:val>
                                        </p:tav>
                                      </p:tavLst>
                                    </p:anim>
                                    <p:anim calcmode="lin" valueType="num">
                                      <p:cBhvr additive="base">
                                        <p:cTn id="37" dur="500" fill="hold"/>
                                        <p:tgtEl>
                                          <p:spTgt spid="13"/>
                                        </p:tgtEl>
                                        <p:attrNameLst>
                                          <p:attrName>ppt_y</p:attrName>
                                        </p:attrNameLst>
                                      </p:cBhvr>
                                      <p:tavLst>
                                        <p:tav tm="0">
                                          <p:val>
                                            <p:strVal val="1+#ppt_h/2"/>
                                          </p:val>
                                        </p:tav>
                                        <p:tav tm="100000">
                                          <p:val>
                                            <p:strVal val="#ppt_y"/>
                                          </p:val>
                                        </p:tav>
                                      </p:tavLst>
                                    </p:anim>
                                  </p:childTnLst>
                                </p:cTn>
                              </p:par>
                              <p:par>
                                <p:cTn id="38" presetID="2" presetClass="entr" presetSubtype="4" fill="hold" nodeType="withEffect">
                                  <p:stCondLst>
                                    <p:cond delay="0"/>
                                  </p:stCondLst>
                                  <p:childTnLst>
                                    <p:set>
                                      <p:cBhvr>
                                        <p:cTn id="39" dur="1" fill="hold">
                                          <p:stCondLst>
                                            <p:cond delay="0"/>
                                          </p:stCondLst>
                                        </p:cTn>
                                        <p:tgtEl>
                                          <p:spTgt spid="15"/>
                                        </p:tgtEl>
                                        <p:attrNameLst>
                                          <p:attrName>style.visibility</p:attrName>
                                        </p:attrNameLst>
                                      </p:cBhvr>
                                      <p:to>
                                        <p:strVal val="visible"/>
                                      </p:to>
                                    </p:set>
                                    <p:anim calcmode="lin" valueType="num">
                                      <p:cBhvr additive="base">
                                        <p:cTn id="40" dur="500" fill="hold"/>
                                        <p:tgtEl>
                                          <p:spTgt spid="15"/>
                                        </p:tgtEl>
                                        <p:attrNameLst>
                                          <p:attrName>ppt_x</p:attrName>
                                        </p:attrNameLst>
                                      </p:cBhvr>
                                      <p:tavLst>
                                        <p:tav tm="0">
                                          <p:val>
                                            <p:strVal val="#ppt_x"/>
                                          </p:val>
                                        </p:tav>
                                        <p:tav tm="100000">
                                          <p:val>
                                            <p:strVal val="#ppt_x"/>
                                          </p:val>
                                        </p:tav>
                                      </p:tavLst>
                                    </p:anim>
                                    <p:anim calcmode="lin" valueType="num">
                                      <p:cBhvr additive="base">
                                        <p:cTn id="41" dur="500" fill="hold"/>
                                        <p:tgtEl>
                                          <p:spTgt spid="15"/>
                                        </p:tgtEl>
                                        <p:attrNameLst>
                                          <p:attrName>ppt_y</p:attrName>
                                        </p:attrNameLst>
                                      </p:cBhvr>
                                      <p:tavLst>
                                        <p:tav tm="0">
                                          <p:val>
                                            <p:strVal val="1+#ppt_h/2"/>
                                          </p:val>
                                        </p:tav>
                                        <p:tav tm="100000">
                                          <p:val>
                                            <p:strVal val="#ppt_y"/>
                                          </p:val>
                                        </p:tav>
                                      </p:tavLst>
                                    </p:anim>
                                  </p:childTnLst>
                                </p:cTn>
                              </p:par>
                              <p:par>
                                <p:cTn id="42" presetID="4" presetClass="entr" presetSubtype="16" fill="hold" nodeType="withEffect">
                                  <p:stCondLst>
                                    <p:cond delay="0"/>
                                  </p:stCondLst>
                                  <p:childTnLst>
                                    <p:set>
                                      <p:cBhvr>
                                        <p:cTn id="43" dur="1" fill="hold">
                                          <p:stCondLst>
                                            <p:cond delay="0"/>
                                          </p:stCondLst>
                                        </p:cTn>
                                        <p:tgtEl>
                                          <p:spTgt spid="1027"/>
                                        </p:tgtEl>
                                        <p:attrNameLst>
                                          <p:attrName>style.visibility</p:attrName>
                                        </p:attrNameLst>
                                      </p:cBhvr>
                                      <p:to>
                                        <p:strVal val="visible"/>
                                      </p:to>
                                    </p:set>
                                    <p:animEffect transition="in" filter="box(in)">
                                      <p:cBhvr>
                                        <p:cTn id="44" dur="500"/>
                                        <p:tgtEl>
                                          <p:spTgt spid="1027"/>
                                        </p:tgtEl>
                                      </p:cBhvr>
                                    </p:animEffect>
                                  </p:childTnLst>
                                </p:cTn>
                              </p:par>
                              <p:par>
                                <p:cTn id="45" presetID="4" presetClass="entr" presetSubtype="16" fill="hold" nodeType="withEffect">
                                  <p:stCondLst>
                                    <p:cond delay="0"/>
                                  </p:stCondLst>
                                  <p:childTnLst>
                                    <p:set>
                                      <p:cBhvr>
                                        <p:cTn id="46" dur="1" fill="hold">
                                          <p:stCondLst>
                                            <p:cond delay="0"/>
                                          </p:stCondLst>
                                        </p:cTn>
                                        <p:tgtEl>
                                          <p:spTgt spid="1026"/>
                                        </p:tgtEl>
                                        <p:attrNameLst>
                                          <p:attrName>style.visibility</p:attrName>
                                        </p:attrNameLst>
                                      </p:cBhvr>
                                      <p:to>
                                        <p:strVal val="visible"/>
                                      </p:to>
                                    </p:set>
                                    <p:animEffect transition="in" filter="box(in)">
                                      <p:cBhvr>
                                        <p:cTn id="47" dur="500"/>
                                        <p:tgtEl>
                                          <p:spTgt spid="1026"/>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8"/>
                                        </p:tgtEl>
                                        <p:attrNameLst>
                                          <p:attrName>style.visibility</p:attrName>
                                        </p:attrNameLst>
                                      </p:cBhvr>
                                      <p:to>
                                        <p:strVal val="visible"/>
                                      </p:to>
                                    </p:set>
                                    <p:animEffect transition="in" filter="barn(inVertical)">
                                      <p:cBhvr>
                                        <p:cTn id="5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53" fill="hold" display="0">
                  <p:stCondLst>
                    <p:cond delay="indefinite"/>
                  </p:stCondLst>
                </p:cTn>
                <p:tgtEl>
                  <p:spTgt spid="8"/>
                </p:tgtEl>
              </p:cMediaNode>
            </p:video>
          </p:childTnLst>
        </p:cTn>
      </p:par>
    </p:tnLst>
    <p:bldLst>
      <p:bldP spid="2" grpId="0"/>
    </p:bld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7.0&quot;&gt;&lt;object type=&quot;1&quot; unique_id=&quot;10001&quot;&gt;&lt;object type=&quot;8&quot; unique_id=&quot;10002&quot;&gt;&lt;/object&gt;&lt;object type=&quot;2&quot; unique_id=&quot;10003&quot;&gt;&lt;object type=&quot;3&quot; unique_id=&quot;10004&quot;&gt;&lt;property id=&quot;20148&quot; value=&quot;5&quot;/&gt;&lt;property id=&quot;20300&quot; value=&quot;Slide 1&quot;/&gt;&lt;property id=&quot;20307&quot; value=&quot;270&quot;/&gt;&lt;/object&gt;&lt;object type=&quot;3&quot; unique_id=&quot;10005&quot;&gt;&lt;property id=&quot;20148&quot; value=&quot;5&quot;/&gt;&lt;property id=&quot;20300&quot; value=&quot;Slide 2 - &amp;quot;Tìm bộ phận câu trả lời cho câu hỏi “Bằng gì ?”:&amp;#x0D;&amp;#x0A; a) Voi uống nước bằng vòi.&amp;#x0D;&amp;#x0A; &amp;#x0D;&amp;#x0A;&amp;#x0D;&amp;#x0A;&amp;#x0D;&amp;#x0A;b) Chiếc đèn ông sao của bé được l&quot;/&gt;&lt;property id=&quot;20307&quot; value=&quot;256&quot;/&gt;&lt;/object&gt;&lt;object type=&quot;3&quot; unique_id=&quot;10006&quot;&gt;&lt;property id=&quot;20148&quot; value=&quot;5&quot;/&gt;&lt;property id=&quot;20300&quot; value=&quot;Slide 3 - &amp;quot;Tìm bộ phận câu trả lời cho câu hỏi “Bằng gì ?”:&amp;#x0D;&amp;#x0A; a) Voi uống nước bằng vòi.&amp;#x0D;&amp;#x0A;&amp;#x0D;&amp;#x0A;&amp;#x0D;&amp;#x0A; b) Chiếc đèn ông sao của bé được là&quot;/&gt;&lt;property id=&quot;20307&quot; value=&quot;263&quot;/&gt;&lt;/object&gt;&lt;object type=&quot;3&quot; unique_id=&quot;10007&quot;&gt;&lt;property id=&quot;20148&quot; value=&quot;5&quot;/&gt;&lt;property id=&quot;20300&quot; value=&quot;Slide 4&quot;/&gt;&lt;property id=&quot;20307&quot; value=&quot;264&quot;/&gt;&lt;/object&gt;&lt;object type=&quot;3&quot; unique_id=&quot;10008&quot;&gt;&lt;property id=&quot;20148&quot; value=&quot;5&quot;/&gt;&lt;property id=&quot;20300&quot; value=&quot;Slide 5 - &amp;quot;Tìm bộ phận câu trả lời cho câu hỏi “Bằng gì ?”:&amp;#x0D;&amp;#x0A; a) Voi uống nước bằng vòi.&amp;#x0D;&amp;#x0A; b) Chiếc đèn ông sao của bé được làm &quot;/&gt;&lt;property id=&quot;20307&quot; value=&quot;261&quot;/&gt;&lt;/object&gt;&lt;object type=&quot;3&quot; unique_id=&quot;10009&quot;&gt;&lt;property id=&quot;20148&quot; value=&quot;5&quot;/&gt;&lt;property id=&quot;20300&quot; value=&quot;Slide 6 - &amp;quot;2. Trả lời các câu hỏi sau:&amp;#x0D;&amp;#x0A;  a) Hằng ngày, em viết bài bằng gì ?&amp;#x0D;&amp;#x0A;  b) Chiếc bàn em ngồi học được làm bằng gì&amp;#x0D;&amp;#x0A;  c) &quot;/&gt;&lt;property id=&quot;20307&quot; value=&quot;257&quot;/&gt;&lt;/object&gt;&lt;object type=&quot;3&quot; unique_id=&quot;10010&quot;&gt;&lt;property id=&quot;20148&quot; value=&quot;5&quot;/&gt;&lt;property id=&quot;20300&quot; value=&quot;Slide 7 - &amp;quot;2. Trả lời các câu hỏi sau:&amp;#x0D;&amp;#x0A;  a) Hằng ngày, em viết bài bằng bút mực.&amp;#x0D;&amp;#x0A;  b) Chiếc bàn em ngồi học được làm bằng gỗ.&amp;#x0D;&amp;#x0A;&quot;/&gt;&lt;property id=&quot;20307&quot; value=&quot;276&quot;/&gt;&lt;/object&gt;&lt;object type=&quot;3&quot; unique_id=&quot;10011&quot;&gt;&lt;property id=&quot;20148&quot; value=&quot;5&quot;/&gt;&lt;property id=&quot;20300&quot; value=&quot;Slide 8 - &amp;quot;3. Trò chơi: Hỏi đáp với bạn em bằng cách đặt và trả lời các câu hỏi có cụm từ “Bằng gì”?&amp;quot;&quot;/&gt;&lt;property id=&quot;20307&quot; value=&quot;258&quot;/&gt;&lt;/object&gt;&lt;object type=&quot;3&quot; unique_id=&quot;10012&quot;&gt;&lt;property id=&quot;20148&quot; value=&quot;5&quot;/&gt;&lt;property id=&quot;20300&quot; value=&quot;Slide 9 - &amp;quot;4. Em chọn dấu câu nào để điền vào mỗi ô trống?&amp;#x0D;&amp;#x0A;    a) Một người kêu lên        “Cá heo!” &amp;#x0D;&amp;#x0A;    b) Nhà an dưỡng tran&quot;/&gt;&lt;property id=&quot;20307&quot; value=&quot;259&quot;/&gt;&lt;/object&gt;&lt;object type=&quot;3&quot; unique_id=&quot;10013&quot;&gt;&lt;property id=&quot;20148&quot; value=&quot;5&quot;/&gt;&lt;property id=&quot;20300&quot; value=&quot;Slide 10 - &amp;quot;4. Em chọn dấu câu nào để điền vào mỗi ô trống?&amp;#x0D;&amp;#x0A;    a) Một người kêu lên        “Cá heo!” &amp;#x0D;&amp;#x0A;    b) Nhà an dưỡng tra&quot;/&gt;&lt;property id=&quot;20307&quot; value=&quot;271&quot;/&gt;&lt;/object&gt;&lt;object type=&quot;3&quot; unique_id=&quot;10014&quot;&gt;&lt;property id=&quot;20148&quot; value=&quot;5&quot;/&gt;&lt;property id=&quot;20300&quot; value=&quot;Slide 11 - &amp;quot;4. Em chọn dấu câu nào để điền vào mỗi ô trống?&amp;#x0D;&amp;#x0A;    a) Một người kêu lên        “Cá heo!” &amp;#x0D;&amp;#x0A;    b) Nhà an dưỡng tra&quot;/&gt;&lt;property id=&quot;20307&quot; value=&quot;272&quot;/&gt;&lt;/object&gt;&lt;object type=&quot;3&quot; unique_id=&quot;10015&quot;&gt;&lt;property id=&quot;20148&quot; value=&quot;5&quot;/&gt;&lt;property id=&quot;20300&quot; value=&quot;Slide 12&quot;/&gt;&lt;property id=&quot;20307&quot; value=&quot;273&quot;/&gt;&lt;/object&gt;&lt;object type=&quot;3&quot; unique_id=&quot;10016&quot;&gt;&lt;property id=&quot;20148&quot; value=&quot;5&quot;/&gt;&lt;property id=&quot;20300&quot; value=&quot;Slide 13&quot;/&gt;&lt;property id=&quot;20307&quot; value=&quot;269&quot;/&gt;&lt;/object&gt;&lt;object type=&quot;3&quot; unique_id=&quot;10017&quot;&gt;&lt;property id=&quot;20148&quot; value=&quot;5&quot;/&gt;&lt;property id=&quot;20300&quot; value=&quot;Slide 14&quot;/&gt;&lt;property id=&quot;20307&quot; value=&quot;265&quot;/&gt;&lt;/object&gt;&lt;object type=&quot;3&quot; unique_id=&quot;10018&quot;&gt;&lt;property id=&quot;20148&quot; value=&quot;5&quot;/&gt;&lt;property id=&quot;20300&quot; value=&quot;Slide 15&quot;/&gt;&lt;property id=&quot;20307&quot; value=&quot;266&quot;/&gt;&lt;/object&gt;&lt;object type=&quot;3&quot; unique_id=&quot;10019&quot;&gt;&lt;property id=&quot;20148&quot; value=&quot;5&quot;/&gt;&lt;property id=&quot;20300&quot; value=&quot;Slide 16&quot;/&gt;&lt;property id=&quot;20307&quot; value=&quot;267&quot;/&gt;&lt;/object&gt;&lt;object type=&quot;3&quot; unique_id=&quot;10020&quot;&gt;&lt;property id=&quot;20148&quot; value=&quot;5&quot;/&gt;&lt;property id=&quot;20300&quot; value=&quot;Slide 17&quot;/&gt;&lt;property id=&quot;20307&quot; value=&quot;268&quot;/&gt;&lt;/object&gt;&lt;object type=&quot;3&quot; unique_id=&quot;10021&quot;&gt;&lt;property id=&quot;20148&quot; value=&quot;5&quot;/&gt;&lt;property id=&quot;20300&quot; value=&quot;Slide 18&quot;/&gt;&lt;property id=&quot;20307&quot; value=&quot;274&quot;/&gt;&lt;/object&gt;&lt;/object&gt;&lt;/object&gt;&lt;/database&gt;"/>
  <p:tag name="SECTOMILLISECCONVERTED" val="1"/>
  <p:tag name="ISPRING_RESOURCE_PATHS_HASH_PRESENTER" val="d52b8e3064239ff0c8f1a2bc7afb925ad1c719b4"/>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0.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emplate>Apex</Template>
  <TotalTime>701</TotalTime>
  <Words>712</Words>
  <Application>Microsoft Office PowerPoint</Application>
  <PresentationFormat>On-screen Show (4:3)</PresentationFormat>
  <Paragraphs>93</Paragraphs>
  <Slides>29</Slides>
  <Notes>1</Notes>
  <HiddenSlides>0</HiddenSlides>
  <MMClips>2</MMClips>
  <ScaleCrop>false</ScaleCrop>
  <HeadingPairs>
    <vt:vector size="6" baseType="variant">
      <vt:variant>
        <vt:lpstr>Fonts Used</vt:lpstr>
      </vt:variant>
      <vt:variant>
        <vt:i4>3</vt:i4>
      </vt:variant>
      <vt:variant>
        <vt:lpstr>Theme</vt:lpstr>
      </vt:variant>
      <vt:variant>
        <vt:i4>3</vt:i4>
      </vt:variant>
      <vt:variant>
        <vt:lpstr>Slide Titles</vt:lpstr>
      </vt:variant>
      <vt:variant>
        <vt:i4>29</vt:i4>
      </vt:variant>
    </vt:vector>
  </HeadingPairs>
  <TitlesOfParts>
    <vt:vector size="35" baseType="lpstr">
      <vt:lpstr>Arial</vt:lpstr>
      <vt:lpstr>Calibri</vt:lpstr>
      <vt:lpstr>Times New Roman</vt:lpstr>
      <vt:lpstr>Office Theme</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Tìm bộ phận câu trả lời cho câu hỏi “Bằng gì ?”:  a) Voi uống nước bằng vòi.     b) Chiếc đèn ông sao của bé được làm bằng nan tre dán giấy bóng kính.    c) Các nghệ sĩ đã chinh phục khán giả bằng tài năng của mình.  </vt:lpstr>
      <vt:lpstr>Tìm bộ phận câu trả lời cho câu hỏi “Bằng gì ?”:  a) Voi uống nước bằng vòi.   b) Chiếc đèn ông sao của bé được làm bằng nan tre dán giấy bóng kính.  c) Các nghệ sĩ đã chinh phục khán giả bằng tài năng của mình.  </vt:lpstr>
      <vt:lpstr>Tìm bộ phận câu trả lời cho câu hỏi “Bằng gì ?”: c) Các nghệ sĩ đã chinh phục khán giả bằng tài năng của mình.  </vt:lpstr>
      <vt:lpstr>PowerPoint Presentation</vt:lpstr>
      <vt:lpstr>PowerPoint Presentation</vt:lpstr>
      <vt:lpstr>2. Trả lời các câu hỏi sau:   a) Hằng ngày, em viết bài bằng gì ?   b) Chiếc bàn em ngồi học được làm bằng gì   c) Cá thở  bằng gì?</vt:lpstr>
      <vt:lpstr>2. Trả lời các câu hỏi sau:   a) Hằng ngày, em viết bài bằng bút mực.   b) Chiếc bàn em ngồi học được làm bằng gỗ.   c) Cá thở bằng mang.</vt:lpstr>
      <vt:lpstr>PowerPoint Presentation</vt:lpstr>
      <vt:lpstr>3. Trò chơi: Hỏi đáp với bạn em bằng cách đặt và trả lời các câu hỏi có cụm từ “Bằng gì”?</vt:lpstr>
      <vt:lpstr>PowerPoint Presentation</vt:lpstr>
      <vt:lpstr>PowerPoint Presentation</vt:lpstr>
      <vt:lpstr>4. Em chọn dấu câu nào để điền vào mỗi ô trống?     a) Một người kêu lên        “Cá heo!”      b) Nhà an dưỡng trang bị cho các cụ những thứ cần  thiết        chăn màn, giường chiếu, xoong nồi, ấm chén pha trà,...     c) Đông Nam Á gồm mười một nước là          Bru-nây, Cam-pu-chia, Đông Ti-mo, In-đô-nê-xi-a, Lào, Ma-lai-xi-a, Mi-an-ma, Phi-líp-pin, Thái Lan, Việt Nam, Xin-ga-po. </vt:lpstr>
      <vt:lpstr>4. Em chọn dấu câu nào để điền vào mỗi ô trống?     a) Một người kêu lên        “Cá heo!”      b) Nhà an dưỡng trang bị cho các cụ những thứ cần  thiết        chăn màn, giường chiếu, xoong nồi, ấm chén pha trà,...     c) Đông Nam Á gồm mười một nước là          Bru-nây, Cam-pu-chia, Đông Ti-mo, In-đô-nê-xi-a, Lào, Ma-lai-xi-a, Mi-an-ma, Phi-líp-pin, Thái Lan, Việt Nam, Xin-ga-po.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 Tìm bộ phận câu trả lời cho câu hỏi “Bằng gì ?”</dc:title>
  <dc:creator>My computer</dc:creator>
  <cp:lastModifiedBy>Admin</cp:lastModifiedBy>
  <cp:revision>71</cp:revision>
  <dcterms:created xsi:type="dcterms:W3CDTF">2016-04-03T12:24:49Z</dcterms:created>
  <dcterms:modified xsi:type="dcterms:W3CDTF">2021-04-12T17:30:44Z</dcterms:modified>
</cp:coreProperties>
</file>