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304" r:id="rId5"/>
    <p:sldId id="305" r:id="rId6"/>
    <p:sldId id="306" r:id="rId7"/>
    <p:sldId id="307" r:id="rId8"/>
    <p:sldId id="282" r:id="rId9"/>
    <p:sldId id="283" r:id="rId10"/>
    <p:sldId id="284" r:id="rId11"/>
    <p:sldId id="308" r:id="rId12"/>
    <p:sldId id="309" r:id="rId13"/>
    <p:sldId id="310" r:id="rId14"/>
    <p:sldId id="286" r:id="rId15"/>
    <p:sldId id="311" r:id="rId16"/>
    <p:sldId id="312" r:id="rId17"/>
    <p:sldId id="288" r:id="rId18"/>
    <p:sldId id="287" r:id="rId19"/>
    <p:sldId id="290" r:id="rId20"/>
    <p:sldId id="292" r:id="rId21"/>
    <p:sldId id="313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6" autoAdjust="0"/>
    <p:restoredTop sz="94660"/>
  </p:normalViewPr>
  <p:slideViewPr>
    <p:cSldViewPr snapToGrid="0">
      <p:cViewPr>
        <p:scale>
          <a:sx n="50" d="100"/>
          <a:sy n="50" d="100"/>
        </p:scale>
        <p:origin x="-2050" y="-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144B-9E3C-4920-B95B-072F7AD42E6C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9C0B-9DF2-499E-9359-14D55FE11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14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2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1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90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6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88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68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1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70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0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4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204052" y="193773"/>
            <a:ext cx="728170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E9CB403-467E-4400-B4EF-B1CE8B76E274}"/>
              </a:ext>
            </a:extLst>
          </p:cNvPr>
          <p:cNvSpPr txBox="1"/>
          <p:nvPr userDrawn="1"/>
        </p:nvSpPr>
        <p:spPr>
          <a:xfrm>
            <a:off x="932222" y="510653"/>
            <a:ext cx="754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spc="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algun Gothic Semilight" panose="020B0502040204020203" pitchFamily="34" charset="-122"/>
                <a:sym typeface="+mn-lt"/>
              </a:rPr>
              <a:t>Cartoon children education</a:t>
            </a:r>
          </a:p>
        </p:txBody>
      </p:sp>
    </p:spTree>
    <p:extLst>
      <p:ext uri="{BB962C8B-B14F-4D97-AF65-F5344CB8AC3E}">
        <p14:creationId xmlns:p14="http://schemas.microsoft.com/office/powerpoint/2010/main" val="40749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5B1EA1C-A00C-461F-B6DB-95822B8A9E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1FBF31-ABB2-4D66-8381-733E287E8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6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5B1EA1C-A00C-461F-B6DB-95822B8A9E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1FBF31-ABB2-4D66-8381-733E287E8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3B11808-E443-4528-8399-8876E26B6D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14BF4E59-B14B-4FB4-9BB9-8C6985D59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10" Type="http://schemas.openxmlformats.org/officeDocument/2006/relationships/image" Target="../media/image45.jp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19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6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4.png"/><Relationship Id="rId7" Type="http://schemas.openxmlformats.org/officeDocument/2006/relationships/image" Target="../media/image66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fif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605127" y="885853"/>
            <a:ext cx="6986160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34">
            <a:extLst>
              <a:ext uri="{FF2B5EF4-FFF2-40B4-BE49-F238E27FC236}">
                <a16:creationId xmlns=""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2247106" y="1698904"/>
            <a:ext cx="5702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方正喵呜体" panose="02010600010101010101" pitchFamily="2" charset="-122"/>
                <a:ea typeface="方正喵呜体" panose="02010600010101010101" pitchFamily="2" charset="-122"/>
              </a:rPr>
              <a:t>TẬP</a:t>
            </a:r>
            <a:r>
              <a:rPr kumimoji="0" lang="en-US" altLang="zh-CN" sz="7200" b="1" i="0" u="none" strike="noStrike" kern="1200" cap="none" spc="0" normalizeH="0" noProof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方正喵呜体" panose="02010600010101010101" pitchFamily="2" charset="-122"/>
                <a:ea typeface="方正喵呜体" panose="02010600010101010101" pitchFamily="2" charset="-122"/>
              </a:rPr>
              <a:t> LÀM VĂN</a:t>
            </a:r>
            <a:endParaRPr kumimoji="0" lang="zh-CN" altLang="en-US" sz="72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32E53F2-2AD1-49FE-BA27-D4728F122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013">
            <a:off x="916869" y="741780"/>
            <a:ext cx="7296484" cy="40025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4AD7078-B068-401B-AF38-30D9ADAC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9" r="42500"/>
          <a:stretch/>
        </p:blipFill>
        <p:spPr>
          <a:xfrm>
            <a:off x="1784638" y="3780430"/>
            <a:ext cx="8712266" cy="3077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5DF5907-7BF9-4765-8A5C-4E0DA205FD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23089" r="23006" b="24573"/>
          <a:stretch/>
        </p:blipFill>
        <p:spPr>
          <a:xfrm>
            <a:off x="8009488" y="1343495"/>
            <a:ext cx="3110036" cy="31100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59727" y="134349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  <p:extLst>
      <p:ext uri="{BB962C8B-B14F-4D97-AF65-F5344CB8AC3E}">
        <p14:creationId xmlns:p14="http://schemas.microsoft.com/office/powerpoint/2010/main" val="1342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" y="994381"/>
            <a:ext cx="5638633" cy="4734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9" y="961946"/>
            <a:ext cx="5856651" cy="4734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693" y="5977544"/>
            <a:ext cx="1168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817" y="241484"/>
            <a:ext cx="1020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83828"/>
            <a:ext cx="6010219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67" y="965596"/>
            <a:ext cx="6051844" cy="4263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349" y="5751552"/>
            <a:ext cx="1195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480"/>
            <a:ext cx="5903979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21" y="584776"/>
            <a:ext cx="6096000" cy="4572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30" y="5435616"/>
            <a:ext cx="11617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FC81F41-14D1-4661-8B50-FC55698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731" y1="91011" x2="25731" y2="91011"/>
                        <a14:foregroundMark x1="27924" y1="97378" x2="27924" y2="97378"/>
                        <a14:foregroundMark x1="50146" y1="93446" x2="50146" y2="93446"/>
                        <a14:foregroundMark x1="60380" y1="84457" x2="53509" y2="91011"/>
                        <a14:foregroundMark x1="61988" y1="85393" x2="73246" y2="83521"/>
                        <a14:foregroundMark x1="21930" y1="97191" x2="21930" y2="97191"/>
                        <a14:foregroundMark x1="24854" y1="98689" x2="24854" y2="98689"/>
                        <a14:foregroundMark x1="10819" y1="85955" x2="10819" y2="85955"/>
                        <a14:foregroundMark x1="24561" y1="93071" x2="5994" y2="77903"/>
                        <a14:foregroundMark x1="6579" y1="77903" x2="10965" y2="51498"/>
                        <a14:foregroundMark x1="8772" y1="55056" x2="11988" y2="34082"/>
                        <a14:foregroundMark x1="12865" y1="44569" x2="6433" y2="43820"/>
                        <a14:foregroundMark x1="16813" y1="35955" x2="18275" y2="31461"/>
                        <a14:foregroundMark x1="23830" y1="37266" x2="20906" y2="29213"/>
                        <a14:foregroundMark x1="21637" y1="25468" x2="27778" y2="16479"/>
                        <a14:foregroundMark x1="21637" y1="24906" x2="33626" y2="8614"/>
                        <a14:foregroundMark x1="55409" y1="12172" x2="35673" y2="8052"/>
                        <a14:foregroundMark x1="51170" y1="10674" x2="44152" y2="6929"/>
                        <a14:foregroundMark x1="55702" y1="13670" x2="63012" y2="22846"/>
                        <a14:foregroundMark x1="60380" y1="18539" x2="61111" y2="14794"/>
                        <a14:foregroundMark x1="59211" y1="14232" x2="57164" y2="11236"/>
                        <a14:foregroundMark x1="54971" y1="9363" x2="55702" y2="13109"/>
                        <a14:foregroundMark x1="34211" y1="10300" x2="25877" y2="14607"/>
                        <a14:foregroundMark x1="65643" y1="5993" x2="69006" y2="26404"/>
                        <a14:foregroundMark x1="66520" y1="6180" x2="67398" y2="8801"/>
                        <a14:foregroundMark x1="68421" y1="8427" x2="71491" y2="24157"/>
                        <a14:foregroundMark x1="76754" y1="13483" x2="76023" y2="32959"/>
                        <a14:foregroundMark x1="87281" y1="13670" x2="82602" y2="34457"/>
                        <a14:foregroundMark x1="82895" y1="11049" x2="90789" y2="21536"/>
                        <a14:foregroundMark x1="83480" y1="32772" x2="92690" y2="41573"/>
                        <a14:foregroundMark x1="92982" y1="44007" x2="92982" y2="53933"/>
                        <a14:foregroundMark x1="93275" y1="53745" x2="90205" y2="61985"/>
                        <a14:foregroundMark x1="91667" y1="60674" x2="85965" y2="68165"/>
                        <a14:foregroundMark x1="85965" y1="67978" x2="80994" y2="71348"/>
                        <a14:foregroundMark x1="81871" y1="71348" x2="78947" y2="73221"/>
                        <a14:foregroundMark x1="52047" y1="93446" x2="40936" y2="92135"/>
                        <a14:foregroundMark x1="43275" y1="94007" x2="36550" y2="89700"/>
                        <a14:foregroundMark x1="36988" y1="89888" x2="26754" y2="94944"/>
                        <a14:foregroundMark x1="24269" y1="94195" x2="15351" y2="89700"/>
                        <a14:foregroundMark x1="63450" y1="5431" x2="63596" y2="16479"/>
                        <a14:foregroundMark x1="65205" y1="4869" x2="67398" y2="16479"/>
                        <a14:foregroundMark x1="64474" y1="4120" x2="67105" y2="6180"/>
                        <a14:foregroundMark x1="69006" y1="15543" x2="75292" y2="12921"/>
                        <a14:foregroundMark x1="79094" y1="14232" x2="86696" y2="11798"/>
                        <a14:foregroundMark x1="88158" y1="13670" x2="89766" y2="21536"/>
                        <a14:foregroundMark x1="90205" y1="22285" x2="86404" y2="26779"/>
                        <a14:foregroundMark x1="89327" y1="25468" x2="87427" y2="26592"/>
                        <a14:backgroundMark x1="42690" y1="2247" x2="58626" y2="1685"/>
                        <a14:backgroundMark x1="56433" y1="5431" x2="67982" y2="562"/>
                        <a14:backgroundMark x1="68567" y1="2434" x2="99415" y2="4494"/>
                        <a14:backgroundMark x1="59357" y1="9176" x2="60819" y2="11049"/>
                        <a14:backgroundMark x1="87427" y1="29026" x2="85819" y2="29588"/>
                        <a14:backgroundMark x1="84942" y1="29775" x2="84942" y2="29775"/>
                        <a14:backgroundMark x1="60819" y1="12547" x2="60819" y2="12547"/>
                        <a14:backgroundMark x1="70322" y1="11798" x2="70322" y2="1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3095"/>
            <a:ext cx="7661131" cy="598105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38EE571-8087-43BD-B0F4-269470E81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4" b="33147"/>
          <a:stretch/>
        </p:blipFill>
        <p:spPr>
          <a:xfrm>
            <a:off x="6520578" y="2250271"/>
            <a:ext cx="4560246" cy="35099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B364AE3-7A7D-4732-BA0A-7516A615CB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8" t="17712" r="18101" b="17413"/>
          <a:stretch/>
        </p:blipFill>
        <p:spPr>
          <a:xfrm rot="20647036">
            <a:off x="7771547" y="3509033"/>
            <a:ext cx="1866137" cy="2034651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3F09801-48AB-4FB8-8A3B-EBD5FB4CFB32}"/>
              </a:ext>
            </a:extLst>
          </p:cNvPr>
          <p:cNvSpPr txBox="1"/>
          <p:nvPr/>
        </p:nvSpPr>
        <p:spPr>
          <a:xfrm>
            <a:off x="2618941" y="2663807"/>
            <a:ext cx="429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Times New Roman" pitchFamily="18" charset="0"/>
                <a:ea typeface="Malgun Gothic Semilight" panose="020B0502040204020203" pitchFamily="34" charset="-122"/>
                <a:cs typeface="Times New Roman" pitchFamily="18" charset="0"/>
              </a:rPr>
              <a:t>NHỮNG VIỆC CẦN LÀM ĐÓ LÀ:</a:t>
            </a:r>
            <a:endParaRPr lang="zh-CN" altLang="en-US" sz="4000" dirty="0">
              <a:solidFill>
                <a:srgbClr val="C00000"/>
              </a:solidFill>
              <a:latin typeface="Times New Roman" pitchFamily="18" charset="0"/>
              <a:ea typeface="Malgun Gothic Semilight" panose="020B0502040204020203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27971" r="23038"/>
          <a:stretch/>
        </p:blipFill>
        <p:spPr>
          <a:xfrm>
            <a:off x="3392875" y="1591543"/>
            <a:ext cx="4920464" cy="352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5615947" y="0"/>
            <a:ext cx="0" cy="17272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83419" y="3689648"/>
            <a:ext cx="40085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" y="3833664"/>
            <a:ext cx="35997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2"/>
          </p:cNvCxnSpPr>
          <p:nvPr/>
        </p:nvCxnSpPr>
        <p:spPr>
          <a:xfrm flipV="1">
            <a:off x="5615947" y="5120317"/>
            <a:ext cx="237160" cy="1730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32171" y="0"/>
            <a:ext cx="4559829" cy="24928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69" y="4437112"/>
            <a:ext cx="3977897" cy="24139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8" y="1"/>
            <a:ext cx="4027221" cy="2179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32171" y="4437112"/>
            <a:ext cx="4559829" cy="24139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288017" y="1434842"/>
            <a:ext cx="2692980" cy="2167688"/>
            <a:chOff x="6966012" y="1434842"/>
            <a:chExt cx="2019735" cy="2167688"/>
          </a:xfrm>
        </p:grpSpPr>
        <p:sp>
          <p:nvSpPr>
            <p:cNvPr id="28" name="TextBox 27"/>
            <p:cNvSpPr txBox="1"/>
            <p:nvPr/>
          </p:nvSpPr>
          <p:spPr>
            <a:xfrm>
              <a:off x="6969523" y="1434842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012" y="2179619"/>
              <a:ext cx="1584175" cy="14229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183420" y="3719934"/>
            <a:ext cx="3901001" cy="1924230"/>
            <a:chOff x="6137564" y="3719934"/>
            <a:chExt cx="2925751" cy="1924230"/>
          </a:xfrm>
        </p:grpSpPr>
        <p:sp>
          <p:nvSpPr>
            <p:cNvPr id="39" name="TextBox 38"/>
            <p:cNvSpPr txBox="1"/>
            <p:nvPr/>
          </p:nvSpPr>
          <p:spPr>
            <a:xfrm>
              <a:off x="6137564" y="3719934"/>
              <a:ext cx="26286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" t="14141" r="1807" b="24646"/>
            <a:stretch/>
          </p:blipFill>
          <p:spPr>
            <a:xfrm>
              <a:off x="7490867" y="4856291"/>
              <a:ext cx="1572448" cy="78787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706785" y="102426"/>
            <a:ext cx="3273412" cy="1489117"/>
            <a:chOff x="1280088" y="102425"/>
            <a:chExt cx="2455059" cy="1489117"/>
          </a:xfrm>
        </p:grpSpPr>
        <p:sp>
          <p:nvSpPr>
            <p:cNvPr id="42" name="TextBox 41"/>
            <p:cNvSpPr txBox="1"/>
            <p:nvPr/>
          </p:nvSpPr>
          <p:spPr>
            <a:xfrm>
              <a:off x="1280088" y="102425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đạp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200" y="687200"/>
              <a:ext cx="1446947" cy="90434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45273" y="899045"/>
            <a:ext cx="3142653" cy="2703487"/>
            <a:chOff x="-33955" y="899044"/>
            <a:chExt cx="2356990" cy="2703487"/>
          </a:xfrm>
        </p:grpSpPr>
        <p:sp>
          <p:nvSpPr>
            <p:cNvPr id="44" name="TextBox 43"/>
            <p:cNvSpPr txBox="1"/>
            <p:nvPr/>
          </p:nvSpPr>
          <p:spPr>
            <a:xfrm>
              <a:off x="-33955" y="899044"/>
              <a:ext cx="17486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2" y="2342783"/>
              <a:ext cx="2282373" cy="125974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-157773" y="3860031"/>
            <a:ext cx="3580621" cy="2140022"/>
            <a:chOff x="-118330" y="3860031"/>
            <a:chExt cx="2685466" cy="2140022"/>
          </a:xfrm>
        </p:grpSpPr>
        <p:sp>
          <p:nvSpPr>
            <p:cNvPr id="50" name="TextBox 49"/>
            <p:cNvSpPr txBox="1"/>
            <p:nvPr/>
          </p:nvSpPr>
          <p:spPr>
            <a:xfrm>
              <a:off x="-118330" y="3860031"/>
              <a:ext cx="2685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18" y="4920262"/>
              <a:ext cx="878190" cy="107979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578528" y="-36075"/>
            <a:ext cx="4630377" cy="1748989"/>
            <a:chOff x="4183895" y="-36075"/>
            <a:chExt cx="3472783" cy="1748989"/>
          </a:xfrm>
        </p:grpSpPr>
        <p:sp>
          <p:nvSpPr>
            <p:cNvPr id="62" name="TextBox 61"/>
            <p:cNvSpPr txBox="1"/>
            <p:nvPr/>
          </p:nvSpPr>
          <p:spPr>
            <a:xfrm>
              <a:off x="4183895" y="-36075"/>
              <a:ext cx="34727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dọn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305" y="876448"/>
              <a:ext cx="1513623" cy="836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343744" y="5373216"/>
            <a:ext cx="4210173" cy="1477820"/>
            <a:chOff x="1007808" y="5373216"/>
            <a:chExt cx="3157630" cy="1477820"/>
          </a:xfrm>
        </p:grpSpPr>
        <p:sp>
          <p:nvSpPr>
            <p:cNvPr id="60" name="TextBox 59"/>
            <p:cNvSpPr txBox="1"/>
            <p:nvPr/>
          </p:nvSpPr>
          <p:spPr>
            <a:xfrm>
              <a:off x="1007808" y="5608931"/>
              <a:ext cx="2016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Content Placeholder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181" y="5373216"/>
              <a:ext cx="1128257" cy="14778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57177" y="5153032"/>
            <a:ext cx="4975092" cy="1698005"/>
            <a:chOff x="4542882" y="5153031"/>
            <a:chExt cx="3731319" cy="1698005"/>
          </a:xfrm>
        </p:grpSpPr>
        <p:sp>
          <p:nvSpPr>
            <p:cNvPr id="46" name="TextBox 45"/>
            <p:cNvSpPr txBox="1"/>
            <p:nvPr/>
          </p:nvSpPr>
          <p:spPr>
            <a:xfrm>
              <a:off x="4542882" y="6327816"/>
              <a:ext cx="3731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hân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905" y="5153031"/>
              <a:ext cx="1874445" cy="1293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2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27971" r="23038"/>
          <a:stretch/>
        </p:blipFill>
        <p:spPr>
          <a:xfrm>
            <a:off x="3761381" y="1844825"/>
            <a:ext cx="4567292" cy="32754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6384032" y="0"/>
            <a:ext cx="672075" cy="19967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8107" y="3068960"/>
            <a:ext cx="411389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" y="3833664"/>
            <a:ext cx="39837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2"/>
          </p:cNvCxnSpPr>
          <p:nvPr/>
        </p:nvCxnSpPr>
        <p:spPr>
          <a:xfrm flipH="1" flipV="1">
            <a:off x="6045027" y="5120317"/>
            <a:ext cx="162319" cy="1730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45" y="4349984"/>
            <a:ext cx="4167543" cy="22394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8" y="1"/>
            <a:ext cx="4343869" cy="2335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57028" y="4269879"/>
            <a:ext cx="4559829" cy="24139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811994" y="3068960"/>
            <a:ext cx="3504863" cy="2293162"/>
            <a:chOff x="6916194" y="3084221"/>
            <a:chExt cx="2628647" cy="2293162"/>
          </a:xfrm>
        </p:grpSpPr>
        <p:sp>
          <p:nvSpPr>
            <p:cNvPr id="39" name="TextBox 38"/>
            <p:cNvSpPr txBox="1"/>
            <p:nvPr/>
          </p:nvSpPr>
          <p:spPr>
            <a:xfrm>
              <a:off x="6916194" y="4854163"/>
              <a:ext cx="2628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771" y="3084221"/>
              <a:ext cx="2223111" cy="163257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727451" y="63396"/>
            <a:ext cx="5493727" cy="2837136"/>
            <a:chOff x="5045588" y="63396"/>
            <a:chExt cx="4120295" cy="2837136"/>
          </a:xfrm>
        </p:grpSpPr>
        <p:sp>
          <p:nvSpPr>
            <p:cNvPr id="62" name="TextBox 61"/>
            <p:cNvSpPr txBox="1"/>
            <p:nvPr/>
          </p:nvSpPr>
          <p:spPr>
            <a:xfrm>
              <a:off x="5045588" y="63396"/>
              <a:ext cx="33431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khẩu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chờ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965611"/>
              <a:ext cx="2937698" cy="193492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01577" y="5047433"/>
            <a:ext cx="5744425" cy="1803604"/>
            <a:chOff x="213950" y="5134685"/>
            <a:chExt cx="4308319" cy="1803604"/>
          </a:xfrm>
        </p:grpSpPr>
        <p:sp>
          <p:nvSpPr>
            <p:cNvPr id="28" name="TextBox 27"/>
            <p:cNvSpPr txBox="1"/>
            <p:nvPr/>
          </p:nvSpPr>
          <p:spPr>
            <a:xfrm>
              <a:off x="213950" y="6415069"/>
              <a:ext cx="4175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tường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805" y="5134685"/>
              <a:ext cx="2345464" cy="129475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85919" y="1505140"/>
            <a:ext cx="3983765" cy="2128469"/>
            <a:chOff x="1" y="1505140"/>
            <a:chExt cx="2987824" cy="2128469"/>
          </a:xfrm>
        </p:grpSpPr>
        <p:sp>
          <p:nvSpPr>
            <p:cNvPr id="44" name="TextBox 43"/>
            <p:cNvSpPr txBox="1"/>
            <p:nvPr/>
          </p:nvSpPr>
          <p:spPr>
            <a:xfrm>
              <a:off x="2" y="2679502"/>
              <a:ext cx="29878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Ưu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05140"/>
              <a:ext cx="2051720" cy="123103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00946" y="3872930"/>
            <a:ext cx="3809403" cy="1732489"/>
            <a:chOff x="79770" y="3911585"/>
            <a:chExt cx="2857052" cy="1732489"/>
          </a:xfrm>
        </p:grpSpPr>
        <p:sp>
          <p:nvSpPr>
            <p:cNvPr id="50" name="TextBox 49"/>
            <p:cNvSpPr txBox="1"/>
            <p:nvPr/>
          </p:nvSpPr>
          <p:spPr>
            <a:xfrm>
              <a:off x="118700" y="3911585"/>
              <a:ext cx="2818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0" y="4581128"/>
              <a:ext cx="1224136" cy="106294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22451" y="-82242"/>
            <a:ext cx="5461581" cy="1893554"/>
            <a:chOff x="691838" y="-82242"/>
            <a:chExt cx="4096186" cy="1893554"/>
          </a:xfrm>
        </p:grpSpPr>
        <p:sp>
          <p:nvSpPr>
            <p:cNvPr id="42" name="TextBox 41"/>
            <p:cNvSpPr txBox="1"/>
            <p:nvPr/>
          </p:nvSpPr>
          <p:spPr>
            <a:xfrm>
              <a:off x="691838" y="-82242"/>
              <a:ext cx="334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811" y="379423"/>
              <a:ext cx="2180213" cy="143188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193375" y="5046334"/>
            <a:ext cx="7408211" cy="1560906"/>
            <a:chOff x="4698288" y="5300439"/>
            <a:chExt cx="5556158" cy="1560906"/>
          </a:xfrm>
        </p:grpSpPr>
        <p:sp>
          <p:nvSpPr>
            <p:cNvPr id="46" name="TextBox 45"/>
            <p:cNvSpPr txBox="1"/>
            <p:nvPr/>
          </p:nvSpPr>
          <p:spPr>
            <a:xfrm>
              <a:off x="6523127" y="6334780"/>
              <a:ext cx="3731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288" y="5300439"/>
              <a:ext cx="1824839" cy="1560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C4979436-D0B2-458D-96A9-1B9ED865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8" r="55313"/>
          <a:stretch/>
        </p:blipFill>
        <p:spPr>
          <a:xfrm flipH="1">
            <a:off x="5472752" y="4876618"/>
            <a:ext cx="6719248" cy="200464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4ACD5C5-A2FC-42A0-BD87-4E3BA1D1D640}"/>
              </a:ext>
            </a:extLst>
          </p:cNvPr>
          <p:cNvGrpSpPr/>
          <p:nvPr/>
        </p:nvGrpSpPr>
        <p:grpSpPr>
          <a:xfrm>
            <a:off x="228600" y="419100"/>
            <a:ext cx="11540963" cy="4925897"/>
            <a:chOff x="1926608" y="1824561"/>
            <a:chExt cx="9531885" cy="3727494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9224DBDA-2195-4F35-81B5-BFBC7A9E0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9851" y1="30622" x2="12239" y2="40431"/>
                          <a14:foregroundMark x1="10149" y1="40431" x2="12687" y2="43301"/>
                          <a14:foregroundMark x1="7910" y1="34928" x2="6866" y2="34450"/>
                          <a14:backgroundMark x1="68358" y1="74163" x2="77910" y2="767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9" t="19884" r="9510" b="7835"/>
            <a:stretch/>
          </p:blipFill>
          <p:spPr>
            <a:xfrm>
              <a:off x="1926608" y="1824561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B214E33E-21F7-4BAC-B440-E6A1B445F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40" r="52555"/>
            <a:stretch/>
          </p:blipFill>
          <p:spPr>
            <a:xfrm>
              <a:off x="9604309" y="2689535"/>
              <a:ext cx="1854184" cy="259357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A3DC788F-F0F3-45D8-A91D-39E4ED04318E}"/>
                </a:ext>
              </a:extLst>
            </p:cNvPr>
            <p:cNvSpPr txBox="1"/>
            <p:nvPr/>
          </p:nvSpPr>
          <p:spPr>
            <a:xfrm>
              <a:off x="3233867" y="3506407"/>
              <a:ext cx="4845862" cy="721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KHI LÀM ĐƯỢC NHỮNG VIỆC ĐÓ </a:t>
              </a:r>
            </a:p>
            <a:p>
              <a:r>
                <a:rPr lang="en-US" altLang="zh-CN" sz="28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THÌ KẾT QUẢ MANG LẠI LÀ GÌ?</a:t>
              </a:r>
              <a:endParaRPr lang="zh-CN" altLang="en-US" sz="2800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5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>
            <a:extLst>
              <a:ext uri="{FF2B5EF4-FFF2-40B4-BE49-F238E27FC236}">
                <a16:creationId xmlns="" xmlns:a16="http://schemas.microsoft.com/office/drawing/2014/main" id="{3FB08D6E-9A93-41A7-AA81-2A40F1C8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6" y="457200"/>
            <a:ext cx="8290325" cy="5704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519F293-B8FF-43A1-8265-E73D7872BF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19304" r="14047" b="21791"/>
          <a:stretch/>
        </p:blipFill>
        <p:spPr>
          <a:xfrm>
            <a:off x="7233313" y="2122228"/>
            <a:ext cx="4408228" cy="4039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026DEB7-17C9-4EC4-84D3-FECB011E5A3E}"/>
              </a:ext>
            </a:extLst>
          </p:cNvPr>
          <p:cNvSpPr txBox="1"/>
          <p:nvPr/>
        </p:nvSpPr>
        <p:spPr>
          <a:xfrm>
            <a:off x="7470576" y="576046"/>
            <a:ext cx="393370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552728" cy="46449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06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2F27B0B-11D1-4D1B-B7B5-2C6E5CA8A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49996" r="74690" b="9445"/>
          <a:stretch/>
        </p:blipFill>
        <p:spPr>
          <a:xfrm>
            <a:off x="0" y="4258102"/>
            <a:ext cx="2730016" cy="25998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A6B3E9A-9537-4C4E-B98D-3F269595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0" r="52555"/>
          <a:stretch/>
        </p:blipFill>
        <p:spPr>
          <a:xfrm>
            <a:off x="9450199" y="3238500"/>
            <a:ext cx="2450080" cy="3427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圆角矩形 3">
            <a:extLst>
              <a:ext uri="{FF2B5EF4-FFF2-40B4-BE49-F238E27FC236}">
                <a16:creationId xmlns="" xmlns:a16="http://schemas.microsoft.com/office/drawing/2014/main" id="{23243E51-1200-48F6-8208-76CF40929B1A}"/>
              </a:ext>
            </a:extLst>
          </p:cNvPr>
          <p:cNvSpPr/>
          <p:nvPr/>
        </p:nvSpPr>
        <p:spPr>
          <a:xfrm>
            <a:off x="1270000" y="1501837"/>
            <a:ext cx="6724839" cy="3919736"/>
          </a:xfrm>
          <a:prstGeom prst="roundRect">
            <a:avLst>
              <a:gd name="adj" fmla="val 12591"/>
            </a:avLst>
          </a:prstGeom>
          <a:solidFill>
            <a:schemeClr val="accent6">
              <a:alpha val="10000"/>
            </a:schemeClr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839" y="1501837"/>
            <a:ext cx="1542291" cy="39197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C9AD9C4-3353-448A-83BB-C714BAE953FE}"/>
              </a:ext>
            </a:extLst>
          </p:cNvPr>
          <p:cNvSpPr txBox="1"/>
          <p:nvPr/>
        </p:nvSpPr>
        <p:spPr>
          <a:xfrm>
            <a:off x="1109345" y="295649"/>
            <a:ext cx="441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439898"/>
            <a:ext cx="6837784" cy="4118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50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49996" r="74690" b="9445"/>
          <a:stretch/>
        </p:blipFill>
        <p:spPr>
          <a:xfrm>
            <a:off x="0" y="3595682"/>
            <a:ext cx="3425588" cy="32623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4837ED3-A5BB-4BD6-8304-831856985BF6}"/>
              </a:ext>
            </a:extLst>
          </p:cNvPr>
          <p:cNvGrpSpPr/>
          <p:nvPr/>
        </p:nvGrpSpPr>
        <p:grpSpPr>
          <a:xfrm>
            <a:off x="0" y="254001"/>
            <a:ext cx="11531600" cy="6290798"/>
            <a:chOff x="1926608" y="1398574"/>
            <a:chExt cx="8056038" cy="4371522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5F674886-1E81-4892-A650-36493C694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9851" y1="30622" x2="12239" y2="40431"/>
                          <a14:foregroundMark x1="10149" y1="40431" x2="12687" y2="43301"/>
                          <a14:foregroundMark x1="7910" y1="34928" x2="6866" y2="34450"/>
                          <a14:backgroundMark x1="68358" y1="74163" x2="77910" y2="767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9" t="19884" r="9510" b="7835"/>
            <a:stretch/>
          </p:blipFill>
          <p:spPr>
            <a:xfrm>
              <a:off x="1926608" y="1398574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96172830-B2BC-4302-84ED-AFBE58809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40" r="52555"/>
            <a:stretch/>
          </p:blipFill>
          <p:spPr>
            <a:xfrm>
              <a:off x="7454401" y="2233667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476182" y="2099334"/>
            <a:ext cx="407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0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362" y="3069614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8099441-638B-433E-8264-E6B94A992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4"/>
          <a:stretch/>
        </p:blipFill>
        <p:spPr>
          <a:xfrm>
            <a:off x="504" y="5527343"/>
            <a:ext cx="12190992" cy="1330656"/>
          </a:xfrm>
          <a:prstGeom prst="rect">
            <a:avLst/>
          </a:prstGeom>
        </p:spPr>
      </p:pic>
      <p:sp>
        <p:nvSpPr>
          <p:cNvPr id="15" name="云形 14">
            <a:extLst>
              <a:ext uri="{FF2B5EF4-FFF2-40B4-BE49-F238E27FC236}">
                <a16:creationId xmlns="" xmlns:a16="http://schemas.microsoft.com/office/drawing/2014/main" id="{CA8C610F-19EA-4C05-9F07-0D6D8FA708D8}"/>
              </a:ext>
            </a:extLst>
          </p:cNvPr>
          <p:cNvSpPr/>
          <p:nvPr/>
        </p:nvSpPr>
        <p:spPr>
          <a:xfrm>
            <a:off x="908336" y="-561286"/>
            <a:ext cx="2986584" cy="2774635"/>
          </a:xfrm>
          <a:prstGeom prst="cloud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sp>
        <p:nvSpPr>
          <p:cNvPr id="16" name="云形 15">
            <a:extLst>
              <a:ext uri="{FF2B5EF4-FFF2-40B4-BE49-F238E27FC236}">
                <a16:creationId xmlns="" xmlns:a16="http://schemas.microsoft.com/office/drawing/2014/main" id="{12D61C54-F290-4EEF-94D5-6D93A36996A8}"/>
              </a:ext>
            </a:extLst>
          </p:cNvPr>
          <p:cNvSpPr/>
          <p:nvPr/>
        </p:nvSpPr>
        <p:spPr>
          <a:xfrm>
            <a:off x="9205416" y="3171675"/>
            <a:ext cx="2986584" cy="2774635"/>
          </a:xfrm>
          <a:prstGeom prst="cloud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sp>
        <p:nvSpPr>
          <p:cNvPr id="17" name="云形 16">
            <a:extLst>
              <a:ext uri="{FF2B5EF4-FFF2-40B4-BE49-F238E27FC236}">
                <a16:creationId xmlns="" xmlns:a16="http://schemas.microsoft.com/office/drawing/2014/main" id="{B833F076-AE7A-4758-A058-AB2FFFDB65D2}"/>
              </a:ext>
            </a:extLst>
          </p:cNvPr>
          <p:cNvSpPr/>
          <p:nvPr/>
        </p:nvSpPr>
        <p:spPr>
          <a:xfrm>
            <a:off x="9376581" y="-171459"/>
            <a:ext cx="2986584" cy="2774635"/>
          </a:xfrm>
          <a:prstGeom prst="cloud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05" y="243951"/>
            <a:ext cx="4355976" cy="426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2" y="1685059"/>
            <a:ext cx="4427984" cy="426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83696" y="491376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4979436-D0B2-458D-96A9-1B9ED865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8" r="55313"/>
          <a:stretch/>
        </p:blipFill>
        <p:spPr>
          <a:xfrm>
            <a:off x="504" y="5782930"/>
            <a:ext cx="3602505" cy="10747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8A1223B-330D-4C29-8DF3-C7E4238A2B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33035" r="12019" b="28756"/>
          <a:stretch/>
        </p:blipFill>
        <p:spPr>
          <a:xfrm>
            <a:off x="238754" y="5496713"/>
            <a:ext cx="2120764" cy="1103488"/>
          </a:xfrm>
          <a:prstGeom prst="rect">
            <a:avLst/>
          </a:prstGeom>
          <a:effectLst>
            <a:outerShdw blurRad="63500" dist="635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4">
            <a:extLst>
              <a:ext uri="{FF2B5EF4-FFF2-40B4-BE49-F238E27FC236}">
                <a16:creationId xmlns="" xmlns:a16="http://schemas.microsoft.com/office/drawing/2014/main" id="{9026DEB7-17C9-4EC4-84D3-FECB011E5A3E}"/>
              </a:ext>
            </a:extLst>
          </p:cNvPr>
          <p:cNvSpPr txBox="1"/>
          <p:nvPr/>
        </p:nvSpPr>
        <p:spPr>
          <a:xfrm>
            <a:off x="1577473" y="237771"/>
            <a:ext cx="911275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3" y="1115138"/>
            <a:ext cx="4891963" cy="2560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7" y="3953661"/>
            <a:ext cx="5210376" cy="2646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846002"/>
            <a:ext cx="4683125" cy="31164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50" y="4017158"/>
            <a:ext cx="4025900" cy="276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088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2D29D0E-5D6E-4CF6-8E01-B3EDD10FA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3"/>
          <a:stretch/>
        </p:blipFill>
        <p:spPr>
          <a:xfrm>
            <a:off x="127000" y="3151701"/>
            <a:ext cx="2575258" cy="3441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8474EAE-EB5F-4F97-8712-003BAC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5" t="1583" r="10938" b="47493"/>
          <a:stretch/>
        </p:blipFill>
        <p:spPr>
          <a:xfrm>
            <a:off x="7914871" y="0"/>
            <a:ext cx="4277129" cy="302375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54906" y="3324764"/>
            <a:ext cx="81585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2380" y="2181716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nh gio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giờ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0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9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8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7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6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5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4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3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2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1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Het gio"/>
          <p:cNvSpPr/>
          <p:nvPr/>
        </p:nvSpPr>
        <p:spPr>
          <a:xfrm>
            <a:off x="9367320" y="5778808"/>
            <a:ext cx="2336560" cy="1079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598860"/>
            <a:ext cx="4814445" cy="3744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/>
        </p:blipFill>
        <p:spPr>
          <a:xfrm>
            <a:off x="1103446" y="620689"/>
            <a:ext cx="4800533" cy="45282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71797" y="558924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NHIỄM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8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nh gio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giờ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0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9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8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7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6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5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4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3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2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1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Het gio"/>
          <p:cNvSpPr/>
          <p:nvPr/>
        </p:nvSpPr>
        <p:spPr>
          <a:xfrm>
            <a:off x="9168342" y="5778808"/>
            <a:ext cx="25355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6" y="1013284"/>
            <a:ext cx="2592288" cy="3247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7"/>
          <a:stretch/>
        </p:blipFill>
        <p:spPr>
          <a:xfrm>
            <a:off x="6743734" y="927242"/>
            <a:ext cx="3714981" cy="2967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3712" y="483923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CÂY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nh gio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giờ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0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9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8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7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6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5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4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3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2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1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Het gio"/>
          <p:cNvSpPr/>
          <p:nvPr/>
        </p:nvSpPr>
        <p:spPr>
          <a:xfrm>
            <a:off x="9168341" y="5696412"/>
            <a:ext cx="2535537" cy="1079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903" flipH="1">
            <a:off x="713594" y="856753"/>
            <a:ext cx="4475989" cy="3356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6" b="44375"/>
          <a:stretch/>
        </p:blipFill>
        <p:spPr>
          <a:xfrm>
            <a:off x="6480043" y="703122"/>
            <a:ext cx="4674363" cy="27956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71797" y="4653137"/>
            <a:ext cx="44164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RÁC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nh gio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giờ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0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9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8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7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6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5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4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3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2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1"/>
          <p:cNvSpPr/>
          <p:nvPr/>
        </p:nvSpPr>
        <p:spPr>
          <a:xfrm>
            <a:off x="9653011" y="5778808"/>
            <a:ext cx="20508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Het gio"/>
          <p:cNvSpPr/>
          <p:nvPr/>
        </p:nvSpPr>
        <p:spPr>
          <a:xfrm>
            <a:off x="9360363" y="5778808"/>
            <a:ext cx="23435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22172" r="6596" b="23767"/>
          <a:stretch/>
        </p:blipFill>
        <p:spPr>
          <a:xfrm>
            <a:off x="335361" y="1340768"/>
            <a:ext cx="5184577" cy="2532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2"/>
          <a:stretch/>
        </p:blipFill>
        <p:spPr>
          <a:xfrm>
            <a:off x="5999989" y="688770"/>
            <a:ext cx="5760640" cy="41369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71797" y="558924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8099441-638B-433E-8264-E6B94A992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4"/>
          <a:stretch/>
        </p:blipFill>
        <p:spPr>
          <a:xfrm>
            <a:off x="504" y="5075614"/>
            <a:ext cx="12190992" cy="17823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50F07A1-8309-4F39-B985-AEE033F4DC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367953" y="2127325"/>
            <a:ext cx="1471235" cy="20196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14DE1C0-8D45-40D1-ABE4-4F62E38364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0" r="52555"/>
          <a:stretch/>
        </p:blipFill>
        <p:spPr>
          <a:xfrm>
            <a:off x="9613858" y="1716382"/>
            <a:ext cx="1471235" cy="20579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2126121-9855-4EC9-912A-253F8208DA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3"/>
          <a:stretch/>
        </p:blipFill>
        <p:spPr>
          <a:xfrm>
            <a:off x="3049705" y="4177234"/>
            <a:ext cx="1344453" cy="1796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0F21786-3FDC-43E3-8F71-C2EC4DB79A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14" y="4146961"/>
            <a:ext cx="1294659" cy="17948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05139" y="576969"/>
            <a:ext cx="1024705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6836" y="22599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CB0F178-CBAA-4C68-9DA8-047874FE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4071" r="19993" b="45925"/>
          <a:stretch/>
        </p:blipFill>
        <p:spPr>
          <a:xfrm>
            <a:off x="0" y="1837686"/>
            <a:ext cx="10456082" cy="44319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9A1BE12-047C-411B-93F4-8D7C79A7D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27413" r="15871" b="22587"/>
          <a:stretch/>
        </p:blipFill>
        <p:spPr>
          <a:xfrm>
            <a:off x="4584700" y="2142532"/>
            <a:ext cx="2771973" cy="21363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5540" y="1191355"/>
            <a:ext cx="1024705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TRONG 4 PHÚT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304&quot;/&gt;&lt;/object&gt;&lt;object type=&quot;3&quot; unique_id=&quot;10008&quot;&gt;&lt;property id=&quot;20148&quot; value=&quot;5&quot;/&gt;&lt;property id=&quot;20300&quot; value=&quot;Slide 5&quot;/&gt;&lt;property id=&quot;20307&quot; value=&quot;305&quot;/&gt;&lt;/object&gt;&lt;object type=&quot;3&quot; unique_id=&quot;10009&quot;&gt;&lt;property id=&quot;20148&quot; value=&quot;5&quot;/&gt;&lt;property id=&quot;20300&quot; value=&quot;Slide 6&quot;/&gt;&lt;property id=&quot;20307&quot; value=&quot;306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1&quot;&gt;&lt;property id=&quot;20148&quot; value=&quot;5&quot;/&gt;&lt;property id=&quot;20300&quot; value=&quot;Slide 8&quot;/&gt;&lt;property id=&quot;20307&quot; value=&quot;282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308&quot;/&gt;&lt;/object&gt;&lt;object type=&quot;3&quot; unique_id=&quot;10015&quot;&gt;&lt;property id=&quot;20148&quot; value=&quot;5&quot;/&gt;&lt;property id=&quot;20300&quot; value=&quot;Slide 12&quot;/&gt;&lt;property id=&quot;20307&quot; value=&quot;309&quot;/&gt;&lt;/object&gt;&lt;object type=&quot;3&quot; unique_id=&quot;10016&quot;&gt;&lt;property id=&quot;20148&quot; value=&quot;5&quot;/&gt;&lt;property id=&quot;20300&quot; value=&quot;Slide 13&quot;/&gt;&lt;property id=&quot;20307&quot; value=&quot;310&quot;/&gt;&lt;/object&gt;&lt;object type=&quot;3&quot; unique_id=&quot;10017&quot;&gt;&lt;property id=&quot;20148&quot; value=&quot;5&quot;/&gt;&lt;property id=&quot;20300&quot; value=&quot;Slide 14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311&quot;/&gt;&lt;/object&gt;&lt;object type=&quot;3&quot; unique_id=&quot;10019&quot;&gt;&lt;property id=&quot;20148&quot; value=&quot;5&quot;/&gt;&lt;property id=&quot;20300&quot; value=&quot;Slide 16&quot;/&gt;&lt;property id=&quot;20307&quot; value=&quot;312&quot;/&gt;&lt;/object&gt;&lt;object type=&quot;3&quot; unique_id=&quot;10020&quot;&gt;&lt;property id=&quot;20148&quot; value=&quot;5&quot;/&gt;&lt;property id=&quot;20300&quot; value=&quot;Slide 17&quot;/&gt;&lt;property id=&quot;20307&quot; value=&quot;288&quot;/&gt;&lt;/object&gt;&lt;object type=&quot;3&quot; unique_id=&quot;10021&quot;&gt;&lt;property id=&quot;20148&quot; value=&quot;5&quot;/&gt;&lt;property id=&quot;20300&quot; value=&quot;Slide 18&quot;/&gt;&lt;property id=&quot;20307&quot; value=&quot;287&quot;/&gt;&lt;/object&gt;&lt;object type=&quot;3&quot; unique_id=&quot;10022&quot;&gt;&lt;property id=&quot;20148&quot; value=&quot;5&quot;/&gt;&lt;property id=&quot;20300&quot; value=&quot;Slide 19&quot;/&gt;&lt;property id=&quot;20307&quot; value=&quot;290&quot;/&gt;&lt;/object&gt;&lt;object type=&quot;3&quot; unique_id=&quot;10023&quot;&gt;&lt;property id=&quot;20148&quot; value=&quot;5&quot;/&gt;&lt;property id=&quot;20300&quot; value=&quot;Slide 20&quot;/&gt;&lt;property id=&quot;20307&quot; value=&quot;292&quot;/&gt;&lt;/object&gt;&lt;object type=&quot;3&quot; unique_id=&quot;10024&quot;&gt;&lt;property id=&quot;20148&quot; value=&quot;5&quot;/&gt;&lt;property id=&quot;20300&quot; value=&quot;Slide 21&quot;/&gt;&lt;property id=&quot;20307&quot; value=&quot;313&quot;/&gt;&lt;/object&gt;&lt;/object&gt;&lt;/object&gt;&lt;/database&gt;"/>
  <p:tag name="ISPRING_RESOURCE_PATHS_HASH_PRESENTER" val="37dcce67ce8d26eb868f4fddba3c6365fdbda8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361</Words>
  <Application>Microsoft Office PowerPoint</Application>
  <PresentationFormat>Custom</PresentationFormat>
  <Paragraphs>101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Ha Minh Nguyet</cp:lastModifiedBy>
  <cp:revision>143</cp:revision>
  <dcterms:created xsi:type="dcterms:W3CDTF">2018-03-15T07:30:04Z</dcterms:created>
  <dcterms:modified xsi:type="dcterms:W3CDTF">2020-06-14T05:42:57Z</dcterms:modified>
</cp:coreProperties>
</file>