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481" r:id="rId2"/>
    <p:sldId id="535" r:id="rId3"/>
    <p:sldId id="502" r:id="rId4"/>
    <p:sldId id="501" r:id="rId5"/>
    <p:sldId id="528" r:id="rId6"/>
    <p:sldId id="504" r:id="rId7"/>
    <p:sldId id="505" r:id="rId8"/>
    <p:sldId id="529" r:id="rId9"/>
    <p:sldId id="530" r:id="rId10"/>
    <p:sldId id="531" r:id="rId11"/>
    <p:sldId id="506" r:id="rId12"/>
    <p:sldId id="534" r:id="rId13"/>
    <p:sldId id="532" r:id="rId14"/>
    <p:sldId id="507" r:id="rId15"/>
    <p:sldId id="508" r:id="rId16"/>
    <p:sldId id="509" r:id="rId17"/>
    <p:sldId id="513" r:id="rId18"/>
    <p:sldId id="510" r:id="rId19"/>
    <p:sldId id="511" r:id="rId20"/>
    <p:sldId id="514" r:id="rId21"/>
    <p:sldId id="533" r:id="rId22"/>
    <p:sldId id="515" r:id="rId23"/>
    <p:sldId id="516" r:id="rId24"/>
    <p:sldId id="517" r:id="rId25"/>
    <p:sldId id="518" r:id="rId26"/>
    <p:sldId id="526" r:id="rId27"/>
    <p:sldId id="536" r:id="rId28"/>
    <p:sldId id="537" r:id="rId29"/>
    <p:sldId id="527" r:id="rId30"/>
    <p:sldId id="451" r:id="rId31"/>
  </p:sldIdLst>
  <p:sldSz cx="9144000" cy="5143500" type="screen16x9"/>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3399"/>
    <a:srgbClr val="00CC00"/>
    <a:srgbClr val="008000"/>
    <a:srgbClr val="CC0099"/>
    <a:srgbClr val="0CE2E2"/>
    <a:srgbClr val="B2EEB3"/>
    <a:srgbClr val="24CA40"/>
    <a:srgbClr val="8C2FB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43" autoAdjust="0"/>
    <p:restoredTop sz="88810" autoAdjust="0"/>
  </p:normalViewPr>
  <p:slideViewPr>
    <p:cSldViewPr>
      <p:cViewPr>
        <p:scale>
          <a:sx n="80" d="100"/>
          <a:sy n="80" d="100"/>
        </p:scale>
        <p:origin x="-1164" y="-20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420E58-505A-4D85-B56F-8B4029475562}" type="datetimeFigureOut">
              <a:rPr lang="en-US" smtClean="0"/>
              <a:t>9/5/2018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53CAB7-4CC0-4A55-B518-9B187561AED8}" type="slidenum">
              <a:rPr lang="en-US" smtClean="0"/>
              <a:t>‹#›</a:t>
            </a:fld>
            <a:endParaRPr lang="en-US"/>
          </a:p>
        </p:txBody>
      </p:sp>
    </p:spTree>
    <p:extLst>
      <p:ext uri="{BB962C8B-B14F-4D97-AF65-F5344CB8AC3E}">
        <p14:creationId xmlns:p14="http://schemas.microsoft.com/office/powerpoint/2010/main" val="2324068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53CAB7-4CC0-4A55-B518-9B187561AED8}" type="slidenum">
              <a:rPr lang="en-US" smtClean="0"/>
              <a:t>24</a:t>
            </a:fld>
            <a:endParaRPr lang="en-US"/>
          </a:p>
        </p:txBody>
      </p:sp>
    </p:spTree>
    <p:extLst>
      <p:ext uri="{BB962C8B-B14F-4D97-AF65-F5344CB8AC3E}">
        <p14:creationId xmlns:p14="http://schemas.microsoft.com/office/powerpoint/2010/main" val="36375667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AE7991-2FAD-4FAD-91D0-F5406E83A19C}"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2925853027"/>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AE7991-2FAD-4FAD-91D0-F5406E83A19C}"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4031331796"/>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AE7991-2FAD-4FAD-91D0-F5406E83A19C}"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1349325012"/>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AE7991-2FAD-4FAD-91D0-F5406E83A19C}"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408952391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AE7991-2FAD-4FAD-91D0-F5406E83A19C}"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287374277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AE7991-2FAD-4FAD-91D0-F5406E83A19C}" type="datetimeFigureOut">
              <a:rPr lang="en-US" smtClean="0"/>
              <a:t>9/5/2018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2831445896"/>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AE7991-2FAD-4FAD-91D0-F5406E83A19C}" type="datetimeFigureOut">
              <a:rPr lang="en-US" smtClean="0"/>
              <a:t>9/5/2018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3283452904"/>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AE7991-2FAD-4FAD-91D0-F5406E83A19C}" type="datetimeFigureOut">
              <a:rPr lang="en-US" smtClean="0"/>
              <a:t>9/5/2018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2488050242"/>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AE7991-2FAD-4FAD-91D0-F5406E83A19C}" type="datetimeFigureOut">
              <a:rPr lang="en-US" smtClean="0"/>
              <a:t>9/5/2018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4270375094"/>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AE7991-2FAD-4FAD-91D0-F5406E83A19C}" type="datetimeFigureOut">
              <a:rPr lang="en-US" smtClean="0"/>
              <a:t>9/5/2018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194567337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AE7991-2FAD-4FAD-91D0-F5406E83A19C}" type="datetimeFigureOut">
              <a:rPr lang="en-US" smtClean="0"/>
              <a:t>9/5/2018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245407379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4AE7991-2FAD-4FAD-91D0-F5406E83A19C}" type="datetimeFigureOut">
              <a:rPr lang="en-US" smtClean="0"/>
              <a:t>9/5/2018</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C6D3EFB-67F9-4BBD-9A1E-0CE3DCE37136}" type="slidenum">
              <a:rPr lang="en-US" smtClean="0"/>
              <a:t>‹#›</a:t>
            </a:fld>
            <a:endParaRPr lang="en-US"/>
          </a:p>
        </p:txBody>
      </p:sp>
    </p:spTree>
    <p:extLst>
      <p:ext uri="{BB962C8B-B14F-4D97-AF65-F5344CB8AC3E}">
        <p14:creationId xmlns:p14="http://schemas.microsoft.com/office/powerpoint/2010/main" val="3298857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sndAc>
          <p:stSnd>
            <p:snd r:embed="rId13" name="chimes.wav"/>
          </p:stSnd>
        </p:sndAc>
      </p:transition>
    </mc:Choice>
    <mc:Fallback xmlns="">
      <p:transition spd="slow">
        <p:split orient="vert"/>
        <p:sndAc>
          <p:stSnd>
            <p:snd r:embed="rId14" name="chimes.wav"/>
          </p:stSnd>
        </p:sndAc>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7.jpeg"/><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8.jpeg"/><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wav"/><Relationship Id="rId5" Type="http://schemas.microsoft.com/office/2007/relationships/hdphoto" Target="../media/hdphoto1.wdp"/><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microsoft.com/office/2007/relationships/hdphoto" Target="../media/hdphoto3.wdp"/></Relationships>
</file>

<file path=ppt/slides/_rels/slide21.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audio" Target="../media/audio1.wav"/><Relationship Id="rId5" Type="http://schemas.microsoft.com/office/2007/relationships/hdphoto" Target="../media/hdphoto6.wdp"/><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slide" Target="slide7.xml"/></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microsoft.com/office/2007/relationships/hdphoto" Target="../media/hdphoto7.wdp"/></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slide" Target="slide13.xml"/></Relationships>
</file>

<file path=ppt/slides/_rels/slide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2419" t="2486" r="1835" b="3399"/>
          <a:stretch/>
        </p:blipFill>
        <p:spPr>
          <a:xfrm>
            <a:off x="1828800" y="209550"/>
            <a:ext cx="6019800" cy="39510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1333500" y="4400550"/>
            <a:ext cx="7010400" cy="937949"/>
          </a:xfrm>
          <a:prstGeom prst="rect">
            <a:avLst/>
          </a:prstGeom>
          <a:noFill/>
        </p:spPr>
        <p:txBody>
          <a:bodyPr wrap="square" rtlCol="0">
            <a:spAutoFit/>
          </a:bodyPr>
          <a:lstStyle/>
          <a:p>
            <a:pPr algn="ctr">
              <a:lnSpc>
                <a:spcPct val="120000"/>
              </a:lnSpc>
            </a:pPr>
            <a:r>
              <a:rPr lang="en-US" sz="2400" b="1" smtClean="0">
                <a:solidFill>
                  <a:srgbClr val="0000CC"/>
                </a:solidFill>
                <a:latin typeface="HP001 Kieu 5H" pitchFamily="34" charset="0"/>
                <a:ea typeface="HP001 5Ha" pitchFamily="34" charset="-127"/>
                <a:cs typeface="Arial" pitchFamily="34" charset="0"/>
              </a:rPr>
              <a:t>Quang cảnh làng mạc ngày mùa - </a:t>
            </a:r>
            <a:r>
              <a:rPr lang="en-US" sz="2400" b="1">
                <a:solidFill>
                  <a:srgbClr val="FF0000"/>
                </a:solidFill>
                <a:latin typeface="HP001 Kieu 5H" pitchFamily="34" charset="0"/>
                <a:ea typeface="HP001 5Ha" pitchFamily="34" charset="-127"/>
                <a:cs typeface="Arial" pitchFamily="34" charset="0"/>
              </a:rPr>
              <a:t>Tô Hoài</a:t>
            </a:r>
          </a:p>
          <a:p>
            <a:pPr algn="ctr">
              <a:lnSpc>
                <a:spcPct val="120000"/>
              </a:lnSpc>
            </a:pPr>
            <a:endParaRPr lang="en-US" sz="2400" b="1">
              <a:solidFill>
                <a:srgbClr val="0000CC"/>
              </a:solidFill>
              <a:latin typeface="HP001 Kieu 5H" pitchFamily="34" charset="0"/>
              <a:ea typeface="HP001 5Ha" pitchFamily="34" charset="-127"/>
              <a:cs typeface="Arial" pitchFamily="34" charset="0"/>
            </a:endParaRPr>
          </a:p>
        </p:txBody>
      </p:sp>
    </p:spTree>
    <p:extLst>
      <p:ext uri="{BB962C8B-B14F-4D97-AF65-F5344CB8AC3E}">
        <p14:creationId xmlns:p14="http://schemas.microsoft.com/office/powerpoint/2010/main" val="4100389519"/>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himes.wav"/>
          </p:stSnd>
        </p:sndAc>
      </p:transition>
    </mc:Choice>
    <mc:Fallback xmlns="">
      <p:transition spd="slow">
        <p:circle/>
        <p:sndAc>
          <p:stSnd>
            <p:snd r:embed="rId5" name="chimes.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NTK\Desktop\g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61950"/>
            <a:ext cx="36576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Documents and Settings\NTK\Desktop\ch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61950"/>
            <a:ext cx="3867150" cy="26883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26125" y="3649887"/>
            <a:ext cx="6741474" cy="461665"/>
          </a:xfrm>
          <a:prstGeom prst="rect">
            <a:avLst/>
          </a:prstGeom>
          <a:noFill/>
        </p:spPr>
        <p:txBody>
          <a:bodyPr wrap="square" rtlCol="0">
            <a:spAutoFit/>
          </a:bodyPr>
          <a:lstStyle/>
          <a:p>
            <a:r>
              <a:rPr lang="en-US" sz="2400" smtClean="0"/>
              <a:t>Vàng mượt: </a:t>
            </a:r>
            <a:r>
              <a:rPr lang="en-US" sz="2400" smtClean="0">
                <a:solidFill>
                  <a:srgbClr val="FF0000"/>
                </a:solidFill>
              </a:rPr>
              <a:t>Gợi cảm giác con vật béo tốt, lông mượt</a:t>
            </a:r>
            <a:endParaRPr lang="en-US" sz="2400">
              <a:solidFill>
                <a:srgbClr val="FF0000"/>
              </a:solidFill>
            </a:endParaRPr>
          </a:p>
        </p:txBody>
      </p:sp>
    </p:spTree>
    <p:extLst>
      <p:ext uri="{BB962C8B-B14F-4D97-AF65-F5344CB8AC3E}">
        <p14:creationId xmlns:p14="http://schemas.microsoft.com/office/powerpoint/2010/main" val="2366654357"/>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5" name="chimes.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artisticLineDrawing/>
                    </a14:imgEffect>
                    <a14:imgEffect>
                      <a14:colorTemperature colorTemp="5300"/>
                    </a14:imgEffect>
                  </a14:imgLayer>
                </a14:imgProps>
              </a:ext>
              <a:ext uri="{28A0092B-C50C-407E-A947-70E740481C1C}">
                <a14:useLocalDpi xmlns:a14="http://schemas.microsoft.com/office/drawing/2010/main" val="0"/>
              </a:ext>
            </a:extLst>
          </a:blip>
          <a:stretch>
            <a:fillRect/>
          </a:stretch>
        </p:blipFill>
        <p:spPr>
          <a:xfrm>
            <a:off x="0" y="0"/>
            <a:ext cx="914855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144483" y="171093"/>
            <a:ext cx="8839200" cy="2536079"/>
          </a:xfrm>
          <a:prstGeom prst="rect">
            <a:avLst/>
          </a:prstGeom>
          <a:noFill/>
        </p:spPr>
        <p:txBody>
          <a:bodyPr wrap="square" rtlCol="0">
            <a:spAutoFit/>
          </a:bodyPr>
          <a:lstStyle/>
          <a:p>
            <a:pPr algn="ctr">
              <a:lnSpc>
                <a:spcPct val="120000"/>
              </a:lnSpc>
              <a:spcBef>
                <a:spcPct val="50000"/>
              </a:spcBef>
            </a:pPr>
            <a:r>
              <a:rPr lang="en-US" sz="3600" smtClean="0">
                <a:latin typeface="UTM Avo" pitchFamily="18" charset="0"/>
                <a:sym typeface="Wingdings"/>
              </a:rPr>
              <a:t>Tất cả</a:t>
            </a:r>
          </a:p>
          <a:p>
            <a:pPr algn="ctr">
              <a:lnSpc>
                <a:spcPct val="120000"/>
              </a:lnSpc>
              <a:spcBef>
                <a:spcPct val="50000"/>
              </a:spcBef>
            </a:pPr>
            <a:r>
              <a:rPr lang="en-US" sz="4000">
                <a:latin typeface="UTM Avo" pitchFamily="18" charset="0"/>
                <a:sym typeface="Wingdings"/>
              </a:rPr>
              <a:t></a:t>
            </a:r>
            <a:endParaRPr lang="en-US" sz="4000" smtClean="0">
              <a:latin typeface="UTM Avo" pitchFamily="18" charset="0"/>
              <a:sym typeface="Wingdings"/>
            </a:endParaRPr>
          </a:p>
          <a:p>
            <a:pPr algn="ctr">
              <a:lnSpc>
                <a:spcPct val="120000"/>
              </a:lnSpc>
              <a:spcBef>
                <a:spcPct val="50000"/>
              </a:spcBef>
            </a:pPr>
            <a:r>
              <a:rPr lang="en-US" sz="2800" smtClean="0">
                <a:latin typeface="UTM Avo" pitchFamily="18" charset="0"/>
                <a:sym typeface="Wingdings"/>
              </a:rPr>
              <a:t>một màu vàng đầm ấm, trù phú</a:t>
            </a:r>
            <a:endParaRPr lang="en-US" sz="2800">
              <a:latin typeface="UTM Avo" pitchFamily="18" charset="0"/>
            </a:endParaRPr>
          </a:p>
        </p:txBody>
      </p:sp>
    </p:spTree>
    <p:extLst>
      <p:ext uri="{BB962C8B-B14F-4D97-AF65-F5344CB8AC3E}">
        <p14:creationId xmlns:p14="http://schemas.microsoft.com/office/powerpoint/2010/main" val="2477011533"/>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0200" y="400581"/>
            <a:ext cx="7162800" cy="523220"/>
          </a:xfrm>
          <a:prstGeom prst="rect">
            <a:avLst/>
          </a:prstGeom>
          <a:noFill/>
        </p:spPr>
        <p:txBody>
          <a:bodyPr wrap="square" rtlCol="0">
            <a:spAutoFit/>
          </a:bodyPr>
          <a:lstStyle/>
          <a:p>
            <a:r>
              <a:rPr lang="en-US" sz="2800" smtClean="0"/>
              <a:t>Em hiểu </a:t>
            </a:r>
            <a:r>
              <a:rPr lang="en-US" sz="2800" smtClean="0">
                <a:solidFill>
                  <a:srgbClr val="FF0000"/>
                </a:solidFill>
              </a:rPr>
              <a:t>chuỗi tràng hạt bồ đề </a:t>
            </a:r>
            <a:r>
              <a:rPr lang="en-US" sz="2800" smtClean="0"/>
              <a:t>như thế nào?</a:t>
            </a:r>
            <a:endParaRPr lang="en-US" sz="2800"/>
          </a:p>
        </p:txBody>
      </p:sp>
      <p:pic>
        <p:nvPicPr>
          <p:cNvPr id="5" name="Picture 3" descr="E:\bai giang 2014\Giao an dien tu lop 5_MỚI\GADT 5 - tuan 1\Tuan 1 Quang canh lang mac ngay mua\Package - Tiet 02. Quang canh lang mac ngay mua\Data\image_paste_1401221427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530" y="1276350"/>
            <a:ext cx="286987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Documents and Settings\NTK\Desktop\chang hạ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6187" y="1276350"/>
            <a:ext cx="2157413" cy="22479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Documents and Settings\NTK\Desktop\chang 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1200150"/>
            <a:ext cx="2362200" cy="23906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2000" y="3867150"/>
            <a:ext cx="2438400" cy="461665"/>
          </a:xfrm>
          <a:prstGeom prst="rect">
            <a:avLst/>
          </a:prstGeom>
          <a:noFill/>
        </p:spPr>
        <p:txBody>
          <a:bodyPr wrap="square" rtlCol="0">
            <a:spAutoFit/>
          </a:bodyPr>
          <a:lstStyle/>
          <a:p>
            <a:r>
              <a:rPr lang="en-US" sz="2400" smtClean="0">
                <a:solidFill>
                  <a:srgbClr val="002060"/>
                </a:solidFill>
              </a:rPr>
              <a:t>Chùm quả xoan</a:t>
            </a:r>
            <a:endParaRPr lang="en-US" sz="2400">
              <a:solidFill>
                <a:srgbClr val="002060"/>
              </a:solidFill>
            </a:endParaRPr>
          </a:p>
        </p:txBody>
      </p:sp>
      <p:sp>
        <p:nvSpPr>
          <p:cNvPr id="9" name="TextBox 8"/>
          <p:cNvSpPr txBox="1"/>
          <p:nvPr/>
        </p:nvSpPr>
        <p:spPr>
          <a:xfrm>
            <a:off x="4724400" y="3931480"/>
            <a:ext cx="3614089" cy="461665"/>
          </a:xfrm>
          <a:prstGeom prst="rect">
            <a:avLst/>
          </a:prstGeom>
          <a:noFill/>
        </p:spPr>
        <p:txBody>
          <a:bodyPr wrap="square" rtlCol="0">
            <a:spAutoFit/>
          </a:bodyPr>
          <a:lstStyle/>
          <a:p>
            <a:r>
              <a:rPr lang="en-US" sz="2400" smtClean="0">
                <a:solidFill>
                  <a:srgbClr val="002060"/>
                </a:solidFill>
              </a:rPr>
              <a:t>Chuỗi tràng hạt bồ đề</a:t>
            </a:r>
            <a:endParaRPr lang="en-US" sz="2400">
              <a:solidFill>
                <a:srgbClr val="002060"/>
              </a:solidFill>
            </a:endParaRPr>
          </a:p>
        </p:txBody>
      </p:sp>
    </p:spTree>
    <p:extLst>
      <p:ext uri="{BB962C8B-B14F-4D97-AF65-F5344CB8AC3E}">
        <p14:creationId xmlns:p14="http://schemas.microsoft.com/office/powerpoint/2010/main" val="1567962483"/>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750"/>
                                        <p:tgtEl>
                                          <p:spTgt spid="5"/>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750"/>
                                        <p:tgtEl>
                                          <p:spTgt spid="6"/>
                                        </p:tgtEl>
                                      </p:cBhvr>
                                    </p:animEffect>
                                  </p:childTnLst>
                                </p:cTn>
                              </p:par>
                              <p:par>
                                <p:cTn id="15" presetID="6" presetClass="entr" presetSubtype="16" fill="hold" nodeType="with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circle(in)">
                                      <p:cBhvr>
                                        <p:cTn id="17" dur="750"/>
                                        <p:tgtEl>
                                          <p:spTgt spid="5122"/>
                                        </p:tgtEl>
                                      </p:cBhvr>
                                    </p:animEffect>
                                  </p:childTnLst>
                                </p:cTn>
                              </p:par>
                              <p:par>
                                <p:cTn id="18" presetID="6" presetClass="entr" presetSubtype="16" fill="hold" nodeType="withEffect">
                                  <p:stCondLst>
                                    <p:cond delay="0"/>
                                  </p:stCondLst>
                                  <p:childTnLst>
                                    <p:set>
                                      <p:cBhvr>
                                        <p:cTn id="19" dur="1" fill="hold">
                                          <p:stCondLst>
                                            <p:cond delay="0"/>
                                          </p:stCondLst>
                                        </p:cTn>
                                        <p:tgtEl>
                                          <p:spTgt spid="5123"/>
                                        </p:tgtEl>
                                        <p:attrNameLst>
                                          <p:attrName>style.visibility</p:attrName>
                                        </p:attrNameLst>
                                      </p:cBhvr>
                                      <p:to>
                                        <p:strVal val="visible"/>
                                      </p:to>
                                    </p:set>
                                    <p:animEffect transition="in" filter="circle(in)">
                                      <p:cBhvr>
                                        <p:cTn id="20" dur="750"/>
                                        <p:tgtEl>
                                          <p:spTgt spid="5123"/>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666750"/>
            <a:ext cx="6781800" cy="954107"/>
          </a:xfrm>
          <a:prstGeom prst="rect">
            <a:avLst/>
          </a:prstGeom>
          <a:noFill/>
        </p:spPr>
        <p:txBody>
          <a:bodyPr wrap="square" rtlCol="0">
            <a:spAutoFit/>
          </a:bodyPr>
          <a:lstStyle/>
          <a:p>
            <a:r>
              <a:rPr lang="en-US" sz="2800" smtClean="0">
                <a:solidFill>
                  <a:srgbClr val="0000CC"/>
                </a:solidFill>
              </a:rPr>
              <a:t>Đoạn 2,3 tác giả cho người đọc thấy vẻ đẹp gì của làng quê vào ngày mùa?</a:t>
            </a:r>
            <a:endParaRPr lang="en-US" sz="2800">
              <a:solidFill>
                <a:srgbClr val="0000CC"/>
              </a:solidFill>
            </a:endParaRPr>
          </a:p>
        </p:txBody>
      </p:sp>
      <p:sp>
        <p:nvSpPr>
          <p:cNvPr id="5" name="TextBox 4">
            <a:hlinkClick r:id="rId3" action="ppaction://hlinksldjump"/>
          </p:cNvPr>
          <p:cNvSpPr txBox="1"/>
          <p:nvPr/>
        </p:nvSpPr>
        <p:spPr>
          <a:xfrm>
            <a:off x="1143000" y="2038350"/>
            <a:ext cx="6781800" cy="1212640"/>
          </a:xfrm>
          <a:prstGeom prst="rect">
            <a:avLst/>
          </a:prstGeom>
          <a:noFill/>
        </p:spPr>
        <p:txBody>
          <a:bodyPr wrap="square" rtlCol="0">
            <a:spAutoFit/>
          </a:bodyPr>
          <a:lstStyle/>
          <a:p>
            <a:pPr>
              <a:lnSpc>
                <a:spcPct val="130000"/>
              </a:lnSpc>
            </a:pPr>
            <a:r>
              <a:rPr lang="en-US" sz="2800" smtClean="0">
                <a:solidFill>
                  <a:srgbClr val="FF0000"/>
                </a:solidFill>
                <a:latin typeface="+mj-lt"/>
                <a:ea typeface="HP001 5Ha" pitchFamily="34" charset="-127"/>
                <a:cs typeface="Arial" pitchFamily="34" charset="0"/>
              </a:rPr>
              <a:t>Ý 2: Những màu vàng cụ thể của cảnh vật trong bức tranh làng quê.</a:t>
            </a:r>
            <a:endParaRPr lang="en-US" sz="2800">
              <a:solidFill>
                <a:srgbClr val="FF0000"/>
              </a:solidFill>
              <a:latin typeface="+mj-lt"/>
              <a:ea typeface="HP001 5Ha" pitchFamily="34" charset="-127"/>
              <a:cs typeface="Arial" pitchFamily="34" charset="0"/>
            </a:endParaRPr>
          </a:p>
        </p:txBody>
      </p:sp>
    </p:spTree>
    <p:extLst>
      <p:ext uri="{BB962C8B-B14F-4D97-AF65-F5344CB8AC3E}">
        <p14:creationId xmlns:p14="http://schemas.microsoft.com/office/powerpoint/2010/main" val="2075319620"/>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120919"/>
            <a:ext cx="8686800" cy="1384995"/>
          </a:xfrm>
          <a:prstGeom prst="rect">
            <a:avLst/>
          </a:prstGeom>
          <a:noFill/>
        </p:spPr>
        <p:txBody>
          <a:bodyPr wrap="square" rtlCol="0">
            <a:spAutoFit/>
          </a:bodyPr>
          <a:lstStyle/>
          <a:p>
            <a:pPr algn="just">
              <a:lnSpc>
                <a:spcPct val="150000"/>
              </a:lnSpc>
            </a:pPr>
            <a:r>
              <a:rPr lang="en-US" sz="2800" smtClean="0">
                <a:latin typeface="UTM Avo" pitchFamily="18" charset="0"/>
              </a:rPr>
              <a:t> Những </a:t>
            </a:r>
            <a:r>
              <a:rPr lang="en-US" sz="2800">
                <a:latin typeface="UTM Avo" pitchFamily="18" charset="0"/>
              </a:rPr>
              <a:t>chi tiết nào nói về thời tiết </a:t>
            </a:r>
            <a:r>
              <a:rPr lang="en-US" sz="2800" smtClean="0">
                <a:latin typeface="UTM Avo" pitchFamily="18" charset="0"/>
              </a:rPr>
              <a:t>làm </a:t>
            </a:r>
            <a:r>
              <a:rPr lang="en-US" sz="2800">
                <a:latin typeface="UTM Avo" pitchFamily="18" charset="0"/>
              </a:rPr>
              <a:t>cho bức tranh làng quê thêm đẹp và sinh </a:t>
            </a:r>
            <a:r>
              <a:rPr lang="en-US" sz="2800" smtClean="0">
                <a:latin typeface="UTM Avo" pitchFamily="18" charset="0"/>
              </a:rPr>
              <a:t>động ?</a:t>
            </a:r>
            <a:endParaRPr lang="en-US" sz="2800">
              <a:latin typeface="UTM Avo" pitchFamily="18" charset="0"/>
            </a:endParaRPr>
          </a:p>
        </p:txBody>
      </p:sp>
      <p:pic>
        <p:nvPicPr>
          <p:cNvPr id="4" name="Picture 3"/>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2419" t="2486" r="1835" b="3399"/>
          <a:stretch/>
        </p:blipFill>
        <p:spPr>
          <a:xfrm>
            <a:off x="1564375" y="1511581"/>
            <a:ext cx="6019800" cy="33530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10446383"/>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4675" y="57150"/>
            <a:ext cx="8839200" cy="1307537"/>
          </a:xfrm>
          <a:prstGeom prst="rect">
            <a:avLst/>
          </a:prstGeom>
          <a:noFill/>
        </p:spPr>
        <p:txBody>
          <a:bodyPr wrap="square" rtlCol="0">
            <a:spAutoFit/>
          </a:bodyPr>
          <a:lstStyle/>
          <a:p>
            <a:pPr algn="just">
              <a:lnSpc>
                <a:spcPct val="150000"/>
              </a:lnSpc>
              <a:spcBef>
                <a:spcPct val="50000"/>
              </a:spcBef>
            </a:pPr>
            <a:r>
              <a:rPr lang="en-GB" sz="2800">
                <a:latin typeface="UTM Avo" pitchFamily="18" charset="0"/>
              </a:rPr>
              <a:t>Quang cảnh không có cảm giác héo tàn, hanh hao lúc sắp bước vào mùa đông. </a:t>
            </a:r>
          </a:p>
        </p:txBody>
      </p:sp>
      <p:pic>
        <p:nvPicPr>
          <p:cNvPr id="4" name="Picture 3"/>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2419" t="2486" r="1835" b="3399"/>
          <a:stretch/>
        </p:blipFill>
        <p:spPr>
          <a:xfrm>
            <a:off x="1564375" y="1511581"/>
            <a:ext cx="6019800" cy="33530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47160793"/>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5" name="chimes.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4675" y="-19050"/>
            <a:ext cx="8839200" cy="1953868"/>
          </a:xfrm>
          <a:prstGeom prst="rect">
            <a:avLst/>
          </a:prstGeom>
          <a:noFill/>
        </p:spPr>
        <p:txBody>
          <a:bodyPr wrap="square" rtlCol="0">
            <a:spAutoFit/>
          </a:bodyPr>
          <a:lstStyle/>
          <a:p>
            <a:pPr algn="just">
              <a:lnSpc>
                <a:spcPct val="150000"/>
              </a:lnSpc>
            </a:pPr>
            <a:r>
              <a:rPr lang="en-GB" sz="2800" smtClean="0">
                <a:latin typeface="UTM Avo" pitchFamily="18" charset="0"/>
              </a:rPr>
              <a:t>+ Hơi </a:t>
            </a:r>
            <a:r>
              <a:rPr lang="en-GB" sz="2800">
                <a:latin typeface="UTM Avo" pitchFamily="18" charset="0"/>
              </a:rPr>
              <a:t>thở của đất trời, mặt nước thơm thơm, nhè nhẹ</a:t>
            </a:r>
            <a:r>
              <a:rPr lang="en-GB" sz="2800" smtClean="0">
                <a:latin typeface="UTM Avo" pitchFamily="18" charset="0"/>
              </a:rPr>
              <a:t>.</a:t>
            </a:r>
          </a:p>
          <a:p>
            <a:pPr algn="just">
              <a:lnSpc>
                <a:spcPct val="150000"/>
              </a:lnSpc>
            </a:pPr>
            <a:r>
              <a:rPr lang="en-GB" sz="2800" smtClean="0">
                <a:latin typeface="UTM Avo" pitchFamily="18" charset="0"/>
              </a:rPr>
              <a:t>+ Ngày </a:t>
            </a:r>
            <a:r>
              <a:rPr lang="en-GB" sz="2800">
                <a:latin typeface="UTM Avo" pitchFamily="18" charset="0"/>
              </a:rPr>
              <a:t>không nắng, không mưa. Thời tiết của ngày mùa được miêu tả trong bài rất đẹp</a:t>
            </a:r>
            <a:r>
              <a:rPr lang="en-GB" sz="2800" smtClean="0">
                <a:latin typeface="UTM Avo" pitchFamily="18" charset="0"/>
              </a:rPr>
              <a:t>.</a:t>
            </a:r>
            <a:endParaRPr lang="en-GB" sz="2800">
              <a:latin typeface="UTM Avo" pitchFamily="18" charset="0"/>
            </a:endParaRPr>
          </a:p>
        </p:txBody>
      </p:sp>
      <p:pic>
        <p:nvPicPr>
          <p:cNvPr id="4" name="Picture 3"/>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2419" t="2486" r="1835" b="3399"/>
          <a:stretch/>
        </p:blipFill>
        <p:spPr>
          <a:xfrm>
            <a:off x="1564375" y="2038349"/>
            <a:ext cx="6019800" cy="2826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51469911"/>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5" name="chimes.wav"/>
          </p:stSnd>
        </p:sndAc>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280060" y="209550"/>
            <a:ext cx="8482940" cy="2759538"/>
          </a:xfrm>
          <a:prstGeom prst="rect">
            <a:avLst/>
          </a:prstGeom>
          <a:noFill/>
        </p:spPr>
        <p:txBody>
          <a:bodyPr wrap="square" rtlCol="0">
            <a:spAutoFit/>
          </a:bodyPr>
          <a:lstStyle/>
          <a:p>
            <a:pPr algn="just">
              <a:lnSpc>
                <a:spcPct val="150000"/>
              </a:lnSpc>
            </a:pPr>
            <a:r>
              <a:rPr lang="en-US" sz="4000">
                <a:solidFill>
                  <a:srgbClr val="FF0000"/>
                </a:solidFill>
                <a:latin typeface="UTM Avo" pitchFamily="18" charset="0"/>
              </a:rPr>
              <a:t>Thời tiết đẹp, thuận lợi cho việc gặt hái </a:t>
            </a:r>
            <a:r>
              <a:rPr lang="en-US" sz="4000">
                <a:solidFill>
                  <a:srgbClr val="FF0000"/>
                </a:solidFill>
                <a:latin typeface="UTM Avo" pitchFamily="18" charset="0"/>
                <a:sym typeface="Wingdings"/>
              </a:rPr>
              <a:t></a:t>
            </a:r>
            <a:r>
              <a:rPr lang="en-US" sz="4000">
                <a:solidFill>
                  <a:srgbClr val="FF0000"/>
                </a:solidFill>
                <a:latin typeface="UTM Avo" pitchFamily="18" charset="0"/>
              </a:rPr>
              <a:t> làm cho bức tranh làng quê thêm vẻ đẹp hoàn hảo. </a:t>
            </a:r>
          </a:p>
        </p:txBody>
      </p:sp>
      <p:pic>
        <p:nvPicPr>
          <p:cNvPr id="4" name="Picture 3"/>
          <p:cNvPicPr>
            <a:picLocks noChangeAspect="1"/>
          </p:cNvPicPr>
          <p:nvPr/>
        </p:nvPicPr>
        <p:blipFill rotWithShape="1">
          <a:blip r:embed="rId5" cstate="print">
            <a:extLst>
              <a:ext uri="{BEBA8EAE-BF5A-486C-A8C5-ECC9F3942E4B}">
                <a14:imgProps xmlns:a14="http://schemas.microsoft.com/office/drawing/2010/main">
                  <a14:imgLayer r:embed="rId6">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2419" t="2486" r="1835" b="3399"/>
          <a:stretch/>
        </p:blipFill>
        <p:spPr>
          <a:xfrm>
            <a:off x="3457700" y="2114550"/>
            <a:ext cx="5680454" cy="3028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01591861"/>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7" name="chimes.wav"/>
          </p:stSnd>
        </p:sndAc>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90600" y="666750"/>
            <a:ext cx="7391400" cy="2308324"/>
          </a:xfrm>
          <a:prstGeom prst="rect">
            <a:avLst/>
          </a:prstGeom>
          <a:noFill/>
        </p:spPr>
        <p:txBody>
          <a:bodyPr wrap="square" rtlCol="0">
            <a:spAutoFit/>
          </a:bodyPr>
          <a:lstStyle/>
          <a:p>
            <a:pPr algn="just">
              <a:lnSpc>
                <a:spcPct val="150000"/>
              </a:lnSpc>
            </a:pPr>
            <a:r>
              <a:rPr lang="en-US" sz="3200" smtClean="0">
                <a:latin typeface="UTM Avo" pitchFamily="18" charset="0"/>
              </a:rPr>
              <a:t>Những </a:t>
            </a:r>
            <a:r>
              <a:rPr lang="en-US" sz="3200">
                <a:latin typeface="UTM Avo" pitchFamily="18" charset="0"/>
              </a:rPr>
              <a:t>chi tiết nào nói về </a:t>
            </a:r>
            <a:r>
              <a:rPr lang="en-US" sz="3200" smtClean="0">
                <a:latin typeface="UTM Avo" pitchFamily="18" charset="0"/>
              </a:rPr>
              <a:t>con người làm </a:t>
            </a:r>
            <a:r>
              <a:rPr lang="en-US" sz="3200">
                <a:latin typeface="UTM Avo" pitchFamily="18" charset="0"/>
              </a:rPr>
              <a:t>cho bức tranh làng quê thêm đẹp và sinh </a:t>
            </a:r>
            <a:r>
              <a:rPr lang="en-US" sz="3200" smtClean="0">
                <a:latin typeface="UTM Avo" pitchFamily="18" charset="0"/>
              </a:rPr>
              <a:t>động ?</a:t>
            </a:r>
            <a:endParaRPr lang="en-US" sz="3200">
              <a:latin typeface="UTM Avo" pitchFamily="18" charset="0"/>
            </a:endParaRPr>
          </a:p>
        </p:txBody>
      </p:sp>
    </p:spTree>
    <p:extLst>
      <p:ext uri="{BB962C8B-B14F-4D97-AF65-F5344CB8AC3E}">
        <p14:creationId xmlns:p14="http://schemas.microsoft.com/office/powerpoint/2010/main" val="1841557323"/>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3" name="chimes.wav"/>
          </p:stSnd>
        </p:sndAc>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4675" y="57150"/>
            <a:ext cx="8839200" cy="1716880"/>
          </a:xfrm>
          <a:prstGeom prst="rect">
            <a:avLst/>
          </a:prstGeom>
          <a:noFill/>
        </p:spPr>
        <p:txBody>
          <a:bodyPr wrap="square" rtlCol="0">
            <a:spAutoFit/>
          </a:bodyPr>
          <a:lstStyle/>
          <a:p>
            <a:pPr algn="just">
              <a:lnSpc>
                <a:spcPct val="130000"/>
              </a:lnSpc>
              <a:spcBef>
                <a:spcPct val="50000"/>
              </a:spcBef>
            </a:pPr>
            <a:r>
              <a:rPr lang="en-GB" sz="2800">
                <a:latin typeface="UTM Avo" pitchFamily="18" charset="0"/>
              </a:rPr>
              <a:t>Không ai tưởng đến ngày hay đêm, mà chỉ mải miết đi gặt, kéo đá, cắt rạ, chia thóc hợp tác xã. Ai cũng vậy, cứ buông bát đũa là đi ngay, cứ trở dậy là ra đồng ngay. </a:t>
            </a:r>
          </a:p>
        </p:txBody>
      </p:sp>
      <p:pic>
        <p:nvPicPr>
          <p:cNvPr id="4" name="Picture 3"/>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2419" t="2486" r="1835" b="3399"/>
          <a:stretch/>
        </p:blipFill>
        <p:spPr>
          <a:xfrm>
            <a:off x="1979221" y="1947430"/>
            <a:ext cx="5680454" cy="3028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154675" y="64423"/>
            <a:ext cx="8839200" cy="1772793"/>
          </a:xfrm>
          <a:prstGeom prst="rect">
            <a:avLst/>
          </a:prstGeom>
          <a:noFill/>
        </p:spPr>
        <p:txBody>
          <a:bodyPr wrap="square" rtlCol="0">
            <a:spAutoFit/>
          </a:bodyPr>
          <a:lstStyle/>
          <a:p>
            <a:pPr algn="just">
              <a:lnSpc>
                <a:spcPct val="130000"/>
              </a:lnSpc>
              <a:spcBef>
                <a:spcPct val="50000"/>
              </a:spcBef>
            </a:pPr>
            <a:r>
              <a:rPr lang="en-GB" sz="2800">
                <a:latin typeface="UTM Avo" pitchFamily="18" charset="0"/>
              </a:rPr>
              <a:t>Không ai tưởng đến ngày hay đêm, mà chỉ mải miết đi gặt, kéo đá, cắt rạ, chia thóc </a:t>
            </a:r>
            <a:r>
              <a:rPr lang="en-GB" sz="2800">
                <a:solidFill>
                  <a:srgbClr val="FF0000"/>
                </a:solidFill>
                <a:latin typeface="UTM Avo" pitchFamily="18" charset="0"/>
              </a:rPr>
              <a:t>hợp tác xã</a:t>
            </a:r>
            <a:r>
              <a:rPr lang="en-GB" sz="2800">
                <a:latin typeface="UTM Avo" pitchFamily="18" charset="0"/>
              </a:rPr>
              <a:t>. Ai cũng vậy, cứ buông bát đũa là đi ngay, cứ trở dậy là ra đồng ngay. </a:t>
            </a:r>
          </a:p>
        </p:txBody>
      </p:sp>
      <p:pic>
        <p:nvPicPr>
          <p:cNvPr id="9" name="Picture 8"/>
          <p:cNvPicPr>
            <a:picLocks noChangeAspect="1"/>
          </p:cNvPicPr>
          <p:nvPr/>
        </p:nvPicPr>
        <p:blipFill rotWithShape="1">
          <a:blip r:embed="rId5" cstate="print">
            <a:extLst>
              <a:ext uri="{BEBA8EAE-BF5A-486C-A8C5-ECC9F3942E4B}">
                <a14:imgProps xmlns:a14="http://schemas.microsoft.com/office/drawing/2010/main">
                  <a14:imgLayer r:embed="rId6">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2419" t="2486" r="1835" b="3399"/>
          <a:stretch/>
        </p:blipFill>
        <p:spPr>
          <a:xfrm>
            <a:off x="3924454" y="1947430"/>
            <a:ext cx="5038743" cy="3028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Oval Callout 7"/>
          <p:cNvSpPr/>
          <p:nvPr/>
        </p:nvSpPr>
        <p:spPr>
          <a:xfrm>
            <a:off x="154675" y="2800350"/>
            <a:ext cx="2664725" cy="1869841"/>
          </a:xfrm>
          <a:prstGeom prst="wedgeEllipseCallout">
            <a:avLst>
              <a:gd name="adj1" fmla="val 112147"/>
              <a:gd name="adj2" fmla="val -135939"/>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78524" y="3257550"/>
            <a:ext cx="2017025" cy="830997"/>
          </a:xfrm>
          <a:prstGeom prst="rect">
            <a:avLst/>
          </a:prstGeom>
          <a:noFill/>
        </p:spPr>
        <p:txBody>
          <a:bodyPr wrap="square" rtlCol="0">
            <a:spAutoFit/>
          </a:bodyPr>
          <a:lstStyle/>
          <a:p>
            <a:r>
              <a:rPr lang="en-US" sz="2400" smtClean="0"/>
              <a:t>Cơ sở kinh doanh tập thể.</a:t>
            </a:r>
            <a:endParaRPr lang="en-US" sz="2400"/>
          </a:p>
        </p:txBody>
      </p:sp>
    </p:spTree>
    <p:extLst>
      <p:ext uri="{BB962C8B-B14F-4D97-AF65-F5344CB8AC3E}">
        <p14:creationId xmlns:p14="http://schemas.microsoft.com/office/powerpoint/2010/main" val="1519467555"/>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7"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par>
                          <p:cTn id="13" fill="hold">
                            <p:stCondLst>
                              <p:cond delay="500"/>
                            </p:stCondLst>
                            <p:childTnLst>
                              <p:par>
                                <p:cTn id="14" presetID="6" presetClass="entr" presetSubtype="16"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750"/>
                                        <p:tgtEl>
                                          <p:spTgt spid="9"/>
                                        </p:tgtEl>
                                      </p:cBhvr>
                                    </p:animEffect>
                                  </p:childTnLst>
                                </p:cTn>
                              </p:par>
                            </p:childTnLst>
                          </p:cTn>
                        </p:par>
                        <p:par>
                          <p:cTn id="17" fill="hold">
                            <p:stCondLst>
                              <p:cond delay="1250"/>
                            </p:stCondLst>
                            <p:childTnLst>
                              <p:par>
                                <p:cTn id="18" presetID="16" presetClass="entr" presetSubtype="2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10"/>
                                        <p:tgtEl>
                                          <p:spTgt spid="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1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NTK\Desktop\To hoa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38150"/>
            <a:ext cx="3810000" cy="3124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467350" y="3793671"/>
            <a:ext cx="2324100" cy="978729"/>
          </a:xfrm>
          <a:prstGeom prst="rect">
            <a:avLst/>
          </a:prstGeom>
          <a:noFill/>
        </p:spPr>
        <p:txBody>
          <a:bodyPr wrap="square" rtlCol="0">
            <a:spAutoFit/>
          </a:bodyPr>
          <a:lstStyle/>
          <a:p>
            <a:pPr algn="ctr">
              <a:lnSpc>
                <a:spcPct val="120000"/>
              </a:lnSpc>
            </a:pPr>
            <a:r>
              <a:rPr lang="en-US" sz="2400" b="1" smtClean="0">
                <a:solidFill>
                  <a:srgbClr val="FF0000"/>
                </a:solidFill>
                <a:latin typeface="HP001 Kieu 5H" pitchFamily="34" charset="0"/>
                <a:ea typeface="HP001 5Ha" pitchFamily="34" charset="-127"/>
                <a:cs typeface="Arial" pitchFamily="34" charset="0"/>
              </a:rPr>
              <a:t>Tô </a:t>
            </a:r>
            <a:r>
              <a:rPr lang="en-US" sz="2400" b="1">
                <a:solidFill>
                  <a:srgbClr val="FF0000"/>
                </a:solidFill>
                <a:latin typeface="HP001 Kieu 5H" pitchFamily="34" charset="0"/>
                <a:ea typeface="HP001 5Ha" pitchFamily="34" charset="-127"/>
                <a:cs typeface="Arial" pitchFamily="34" charset="0"/>
              </a:rPr>
              <a:t>Hoài</a:t>
            </a:r>
          </a:p>
          <a:p>
            <a:pPr algn="ctr">
              <a:lnSpc>
                <a:spcPct val="120000"/>
              </a:lnSpc>
            </a:pPr>
            <a:endParaRPr lang="en-US" sz="2400" b="1">
              <a:solidFill>
                <a:srgbClr val="0000CC"/>
              </a:solidFill>
              <a:latin typeface="HP001 Kieu 5H" pitchFamily="34" charset="0"/>
              <a:ea typeface="HP001 5Ha" pitchFamily="34" charset="-127"/>
              <a:cs typeface="Arial" pitchFamily="34" charset="0"/>
            </a:endParaRPr>
          </a:p>
        </p:txBody>
      </p:sp>
      <p:pic>
        <p:nvPicPr>
          <p:cNvPr id="6" name="Picture 5"/>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2419" t="2486" r="1835" b="3399"/>
          <a:stretch/>
        </p:blipFill>
        <p:spPr>
          <a:xfrm>
            <a:off x="457200" y="438150"/>
            <a:ext cx="3962400" cy="39510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48476217"/>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6" name="chimes.wav"/>
          </p:stSnd>
        </p:sndAc>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280060" y="209550"/>
            <a:ext cx="8482940" cy="3416320"/>
          </a:xfrm>
          <a:prstGeom prst="rect">
            <a:avLst/>
          </a:prstGeom>
          <a:noFill/>
        </p:spPr>
        <p:txBody>
          <a:bodyPr wrap="square" rtlCol="0">
            <a:spAutoFit/>
          </a:bodyPr>
          <a:lstStyle/>
          <a:p>
            <a:pPr algn="just">
              <a:lnSpc>
                <a:spcPct val="150000"/>
              </a:lnSpc>
            </a:pPr>
            <a:r>
              <a:rPr lang="en-US" sz="3600">
                <a:solidFill>
                  <a:srgbClr val="FF0000"/>
                </a:solidFill>
                <a:latin typeface="UTM Avo" pitchFamily="18" charset="0"/>
              </a:rPr>
              <a:t>Con người chăm chỉ, mải miết, say mê lao động </a:t>
            </a:r>
            <a:r>
              <a:rPr lang="en-US" sz="3600">
                <a:solidFill>
                  <a:srgbClr val="FF0000"/>
                </a:solidFill>
                <a:latin typeface="UTM Avo" pitchFamily="18" charset="0"/>
                <a:sym typeface="Wingdings"/>
              </a:rPr>
              <a:t></a:t>
            </a:r>
            <a:r>
              <a:rPr lang="en-US" sz="3600">
                <a:solidFill>
                  <a:srgbClr val="FF0000"/>
                </a:solidFill>
                <a:latin typeface="UTM Avo" pitchFamily="18" charset="0"/>
              </a:rPr>
              <a:t> làm bức tranh quê không phải bức tranh tĩnh vật mà là bức tranh lao động rất sống </a:t>
            </a:r>
            <a:r>
              <a:rPr lang="en-US" sz="3600" smtClean="0">
                <a:solidFill>
                  <a:srgbClr val="FF0000"/>
                </a:solidFill>
                <a:latin typeface="UTM Avo" pitchFamily="18" charset="0"/>
              </a:rPr>
              <a:t>động. </a:t>
            </a:r>
            <a:endParaRPr lang="en-US" sz="3600">
              <a:solidFill>
                <a:srgbClr val="FF0000"/>
              </a:solidFill>
              <a:latin typeface="UTM Avo" pitchFamily="18" charset="0"/>
            </a:endParaRPr>
          </a:p>
        </p:txBody>
      </p:sp>
      <p:sp>
        <p:nvSpPr>
          <p:cNvPr id="3" name="Rectangle 2"/>
          <p:cNvSpPr/>
          <p:nvPr/>
        </p:nvSpPr>
        <p:spPr>
          <a:xfrm>
            <a:off x="7315200" y="2800350"/>
            <a:ext cx="1828800" cy="1752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0407562"/>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5" name="chimes.wav"/>
          </p:stSnd>
        </p:sndAc>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514350"/>
            <a:ext cx="6248400" cy="954107"/>
          </a:xfrm>
          <a:prstGeom prst="rect">
            <a:avLst/>
          </a:prstGeom>
          <a:noFill/>
        </p:spPr>
        <p:txBody>
          <a:bodyPr wrap="square" rtlCol="0">
            <a:spAutoFit/>
          </a:bodyPr>
          <a:lstStyle/>
          <a:p>
            <a:r>
              <a:rPr lang="en-US" sz="2800" smtClean="0"/>
              <a:t>Qua phần tìm hiểu vừa rồi tác giả nói đến sự vật nào làm cho cảnh vật thêm đẹp?</a:t>
            </a:r>
            <a:endParaRPr lang="en-US" sz="2800"/>
          </a:p>
        </p:txBody>
      </p:sp>
      <p:sp>
        <p:nvSpPr>
          <p:cNvPr id="5" name="TextBox 4">
            <a:hlinkClick r:id="rId3" action="ppaction://hlinksldjump"/>
          </p:cNvPr>
          <p:cNvSpPr txBox="1"/>
          <p:nvPr/>
        </p:nvSpPr>
        <p:spPr>
          <a:xfrm>
            <a:off x="1143000" y="2038350"/>
            <a:ext cx="6781800" cy="1212640"/>
          </a:xfrm>
          <a:prstGeom prst="rect">
            <a:avLst/>
          </a:prstGeom>
          <a:noFill/>
        </p:spPr>
        <p:txBody>
          <a:bodyPr wrap="square" rtlCol="0">
            <a:spAutoFit/>
          </a:bodyPr>
          <a:lstStyle/>
          <a:p>
            <a:pPr>
              <a:lnSpc>
                <a:spcPct val="130000"/>
              </a:lnSpc>
            </a:pPr>
            <a:r>
              <a:rPr lang="en-US" sz="2800" smtClean="0">
                <a:solidFill>
                  <a:srgbClr val="FF0000"/>
                </a:solidFill>
                <a:latin typeface="+mj-lt"/>
                <a:ea typeface="HP001 5Ha" pitchFamily="34" charset="-127"/>
                <a:cs typeface="Arial" pitchFamily="34" charset="0"/>
              </a:rPr>
              <a:t>Ý 3: Thời tiết và con người làm cho bức tranh làng quê thêm đẹp.</a:t>
            </a:r>
            <a:endParaRPr lang="en-US" sz="2800">
              <a:solidFill>
                <a:srgbClr val="FF0000"/>
              </a:solidFill>
              <a:latin typeface="+mj-lt"/>
              <a:ea typeface="HP001 5Ha" pitchFamily="34" charset="-127"/>
              <a:cs typeface="Arial" pitchFamily="34" charset="0"/>
            </a:endParaRPr>
          </a:p>
        </p:txBody>
      </p:sp>
    </p:spTree>
    <p:extLst>
      <p:ext uri="{BB962C8B-B14F-4D97-AF65-F5344CB8AC3E}">
        <p14:creationId xmlns:p14="http://schemas.microsoft.com/office/powerpoint/2010/main" val="527515320"/>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ular Callout 2"/>
          <p:cNvSpPr/>
          <p:nvPr/>
        </p:nvSpPr>
        <p:spPr>
          <a:xfrm>
            <a:off x="457200" y="271411"/>
            <a:ext cx="5334000" cy="2590800"/>
          </a:xfrm>
          <a:prstGeom prst="wedgeRoundRectCallout">
            <a:avLst>
              <a:gd name="adj1" fmla="val 57089"/>
              <a:gd name="adj2" fmla="val 93477"/>
              <a:gd name="adj3" fmla="val 16667"/>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3600">
                <a:solidFill>
                  <a:schemeClr val="tx1"/>
                </a:solidFill>
                <a:latin typeface="UTM Avo" pitchFamily="18" charset="0"/>
              </a:rPr>
              <a:t>Bài văn thể hiện tình cảm gì của tác giả đối với quê hương ?</a:t>
            </a:r>
          </a:p>
        </p:txBody>
      </p:sp>
      <p:pic>
        <p:nvPicPr>
          <p:cNvPr id="4098" name="Picture 2" descr="C:\Documents and Settings\NTK\Desktop\To hoa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3185803"/>
            <a:ext cx="28575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096548"/>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4" name="chimes.wav"/>
          </p:stSnd>
        </p:sndAc>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0060" y="514350"/>
            <a:ext cx="8482940" cy="3298660"/>
          </a:xfrm>
          <a:prstGeom prst="rect">
            <a:avLst/>
          </a:prstGeom>
          <a:noFill/>
        </p:spPr>
        <p:txBody>
          <a:bodyPr wrap="square" rtlCol="0">
            <a:spAutoFit/>
          </a:bodyPr>
          <a:lstStyle/>
          <a:p>
            <a:pPr algn="just">
              <a:lnSpc>
                <a:spcPct val="150000"/>
              </a:lnSpc>
              <a:spcBef>
                <a:spcPct val="50000"/>
              </a:spcBef>
            </a:pPr>
            <a:r>
              <a:rPr lang="en-GB" sz="3600" smtClean="0">
                <a:solidFill>
                  <a:srgbClr val="FF0000"/>
                </a:solidFill>
                <a:latin typeface="UTM Avo" pitchFamily="18" charset="0"/>
              </a:rPr>
              <a:t>Qua </a:t>
            </a:r>
            <a:r>
              <a:rPr lang="en-GB" sz="3600">
                <a:solidFill>
                  <a:srgbClr val="FF0000"/>
                </a:solidFill>
                <a:latin typeface="UTM Avo" pitchFamily="18" charset="0"/>
              </a:rPr>
              <a:t>bài văn, em có nhận xét gì về phong cảnh ở làng quê Việt </a:t>
            </a:r>
            <a:r>
              <a:rPr lang="en-GB" sz="3600" smtClean="0">
                <a:solidFill>
                  <a:srgbClr val="FF0000"/>
                </a:solidFill>
                <a:latin typeface="UTM Avo" pitchFamily="18" charset="0"/>
              </a:rPr>
              <a:t>Nam ? </a:t>
            </a:r>
            <a:r>
              <a:rPr lang="en-GB" sz="3600">
                <a:solidFill>
                  <a:srgbClr val="FF0000"/>
                </a:solidFill>
                <a:latin typeface="UTM Avo" pitchFamily="18" charset="0"/>
              </a:rPr>
              <a:t>Em sẽ  làm gì để phong cảnh làng quê thêm tươi </a:t>
            </a:r>
            <a:r>
              <a:rPr lang="en-GB" sz="3600" smtClean="0">
                <a:solidFill>
                  <a:srgbClr val="FF0000"/>
                </a:solidFill>
                <a:latin typeface="UTM Avo" pitchFamily="18" charset="0"/>
              </a:rPr>
              <a:t>đẹp ?</a:t>
            </a:r>
            <a:endParaRPr lang="en-GB" sz="3600">
              <a:solidFill>
                <a:srgbClr val="FF0066"/>
              </a:solidFill>
              <a:latin typeface="UTM Avo" pitchFamily="18" charset="0"/>
            </a:endParaRPr>
          </a:p>
        </p:txBody>
      </p:sp>
    </p:spTree>
    <p:extLst>
      <p:ext uri="{BB962C8B-B14F-4D97-AF65-F5344CB8AC3E}">
        <p14:creationId xmlns:p14="http://schemas.microsoft.com/office/powerpoint/2010/main" val="479495000"/>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3" name="chimes.wav"/>
          </p:stSnd>
        </p:sndAc>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artisticLineDrawing/>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3" name="Group 2"/>
          <p:cNvGrpSpPr/>
          <p:nvPr/>
        </p:nvGrpSpPr>
        <p:grpSpPr>
          <a:xfrm>
            <a:off x="300250" y="133350"/>
            <a:ext cx="8615150" cy="3477399"/>
            <a:chOff x="300250" y="133350"/>
            <a:chExt cx="8615150" cy="3477399"/>
          </a:xfrm>
        </p:grpSpPr>
        <p:sp>
          <p:nvSpPr>
            <p:cNvPr id="4" name="TextBox 3"/>
            <p:cNvSpPr txBox="1"/>
            <p:nvPr/>
          </p:nvSpPr>
          <p:spPr>
            <a:xfrm>
              <a:off x="3581400" y="133350"/>
              <a:ext cx="3200400" cy="934423"/>
            </a:xfrm>
            <a:prstGeom prst="rect">
              <a:avLst/>
            </a:prstGeom>
            <a:noFill/>
          </p:spPr>
          <p:txBody>
            <a:bodyPr wrap="square" rtlCol="0">
              <a:spAutoFit/>
            </a:bodyPr>
            <a:lstStyle/>
            <a:p>
              <a:pPr>
                <a:lnSpc>
                  <a:spcPct val="114000"/>
                </a:lnSpc>
              </a:pPr>
              <a:r>
                <a:rPr lang="en-US" sz="4800" b="1" u="sng" smtClean="0">
                  <a:solidFill>
                    <a:srgbClr val="FF0000"/>
                  </a:solidFill>
                  <a:latin typeface="UTM Avo" pitchFamily="18" charset="0"/>
                  <a:ea typeface="HP001 5Ha" pitchFamily="34" charset="-127"/>
                  <a:cs typeface="Arial" pitchFamily="34" charset="0"/>
                </a:rPr>
                <a:t>Nội dung</a:t>
              </a:r>
            </a:p>
          </p:txBody>
        </p:sp>
        <p:sp>
          <p:nvSpPr>
            <p:cNvPr id="5" name="TextBox 4"/>
            <p:cNvSpPr txBox="1"/>
            <p:nvPr/>
          </p:nvSpPr>
          <p:spPr>
            <a:xfrm>
              <a:off x="300250" y="1025426"/>
              <a:ext cx="8615150" cy="2585323"/>
            </a:xfrm>
            <a:prstGeom prst="rect">
              <a:avLst/>
            </a:prstGeom>
            <a:noFill/>
          </p:spPr>
          <p:txBody>
            <a:bodyPr wrap="square" rtlCol="0">
              <a:spAutoFit/>
            </a:bodyPr>
            <a:lstStyle/>
            <a:p>
              <a:pPr lvl="0" algn="just">
                <a:lnSpc>
                  <a:spcPct val="150000"/>
                </a:lnSpc>
                <a:spcBef>
                  <a:spcPct val="0"/>
                </a:spcBef>
                <a:defRPr/>
              </a:pPr>
              <a:r>
                <a:rPr lang="en-US" sz="3600" smtClean="0">
                  <a:latin typeface="UTM Avo" pitchFamily="18" charset="0"/>
                  <a:cs typeface="Times New Roman" pitchFamily="18" charset="0"/>
                </a:rPr>
                <a:t>Bức tranh làng quê vào ngày mùa thật đẹp, sinh động và trù phú, qua đó thể hiện tình yêu tha thiết của tác giả đối với quê hương.</a:t>
              </a:r>
              <a:endParaRPr lang="en-US" sz="3600" dirty="0">
                <a:latin typeface="UTM Avo" pitchFamily="18" charset="0"/>
                <a:cs typeface="Times New Roman" pitchFamily="18" charset="0"/>
              </a:endParaRPr>
            </a:p>
          </p:txBody>
        </p:sp>
      </p:grpSp>
      <p:grpSp>
        <p:nvGrpSpPr>
          <p:cNvPr id="9" name="Group 8"/>
          <p:cNvGrpSpPr/>
          <p:nvPr/>
        </p:nvGrpSpPr>
        <p:grpSpPr>
          <a:xfrm>
            <a:off x="533400" y="632106"/>
            <a:ext cx="6553200" cy="3616044"/>
            <a:chOff x="83130" y="451963"/>
            <a:chExt cx="5681350" cy="3616044"/>
          </a:xfrm>
          <a:solidFill>
            <a:srgbClr val="00B0F0"/>
          </a:solidFill>
        </p:grpSpPr>
        <p:sp>
          <p:nvSpPr>
            <p:cNvPr id="2" name="Cloud Callout 1"/>
            <p:cNvSpPr/>
            <p:nvPr/>
          </p:nvSpPr>
          <p:spPr>
            <a:xfrm flipH="1">
              <a:off x="83130" y="451963"/>
              <a:ext cx="5681350" cy="3616044"/>
            </a:xfrm>
            <a:prstGeom prst="cloudCallout">
              <a:avLst>
                <a:gd name="adj1" fmla="val -71581"/>
                <a:gd name="adj2" fmla="val 6644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31224" y="613380"/>
              <a:ext cx="3985162" cy="3293209"/>
            </a:xfrm>
            <a:prstGeom prst="rect">
              <a:avLst/>
            </a:prstGeom>
            <a:noFill/>
          </p:spPr>
          <p:txBody>
            <a:bodyPr wrap="square" rtlCol="0">
              <a:spAutoFit/>
            </a:bodyPr>
            <a:lstStyle/>
            <a:p>
              <a:pPr algn="just">
                <a:lnSpc>
                  <a:spcPct val="130000"/>
                </a:lnSpc>
              </a:pPr>
              <a:r>
                <a:rPr lang="en-US" sz="4000" smtClean="0">
                  <a:solidFill>
                    <a:schemeClr val="tx1">
                      <a:lumMod val="95000"/>
                      <a:lumOff val="5000"/>
                    </a:schemeClr>
                  </a:solidFill>
                  <a:latin typeface="UTM Avo" pitchFamily="18" charset="0"/>
                  <a:ea typeface="HP001 5Ha" pitchFamily="34" charset="-127"/>
                </a:rPr>
                <a:t>Bức tranh làng quê ngày mùa nói lên điều gì ?</a:t>
              </a:r>
              <a:endParaRPr lang="en-US" sz="4000">
                <a:solidFill>
                  <a:schemeClr val="tx1">
                    <a:lumMod val="95000"/>
                    <a:lumOff val="5000"/>
                  </a:schemeClr>
                </a:solidFill>
                <a:latin typeface="UTM Avo" pitchFamily="18" charset="0"/>
                <a:ea typeface="HP001 5Ha" pitchFamily="34" charset="-127"/>
              </a:endParaRPr>
            </a:p>
          </p:txBody>
        </p:sp>
      </p:grpSp>
    </p:spTree>
    <p:extLst>
      <p:ext uri="{BB962C8B-B14F-4D97-AF65-F5344CB8AC3E}">
        <p14:creationId xmlns:p14="http://schemas.microsoft.com/office/powerpoint/2010/main" val="3050855526"/>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9"/>
                                        </p:tgtEl>
                                        <p:attrNameLst>
                                          <p:attrName>ppt_w</p:attrName>
                                        </p:attrNameLst>
                                      </p:cBhvr>
                                      <p:tavLst>
                                        <p:tav tm="0">
                                          <p:val>
                                            <p:strVal val="ppt_w"/>
                                          </p:val>
                                        </p:tav>
                                        <p:tav tm="100000">
                                          <p:val>
                                            <p:fltVal val="0"/>
                                          </p:val>
                                        </p:tav>
                                      </p:tavLst>
                                    </p:anim>
                                    <p:anim calcmode="lin" valueType="num">
                                      <p:cBhvr>
                                        <p:cTn id="7" dur="1000"/>
                                        <p:tgtEl>
                                          <p:spTgt spid="9"/>
                                        </p:tgtEl>
                                        <p:attrNameLst>
                                          <p:attrName>ppt_h</p:attrName>
                                        </p:attrNameLst>
                                      </p:cBhvr>
                                      <p:tavLst>
                                        <p:tav tm="0">
                                          <p:val>
                                            <p:strVal val="ppt_h"/>
                                          </p:val>
                                        </p:tav>
                                        <p:tav tm="100000">
                                          <p:val>
                                            <p:fltVal val="0"/>
                                          </p:val>
                                        </p:tav>
                                      </p:tavLst>
                                    </p:anim>
                                    <p:anim calcmode="lin" valueType="num">
                                      <p:cBhvr>
                                        <p:cTn id="8" dur="1000"/>
                                        <p:tgtEl>
                                          <p:spTgt spid="9"/>
                                        </p:tgtEl>
                                        <p:attrNameLst>
                                          <p:attrName>style.rotation</p:attrName>
                                        </p:attrNameLst>
                                      </p:cBhvr>
                                      <p:tavLst>
                                        <p:tav tm="0">
                                          <p:val>
                                            <p:fltVal val="0"/>
                                          </p:val>
                                        </p:tav>
                                        <p:tav tm="100000">
                                          <p:val>
                                            <p:fltVal val="90"/>
                                          </p:val>
                                        </p:tav>
                                      </p:tavLst>
                                    </p:anim>
                                    <p:animEffect transition="out" filter="fade">
                                      <p:cBhvr>
                                        <p:cTn id="9" dur="1000"/>
                                        <p:tgtEl>
                                          <p:spTgt spid="9"/>
                                        </p:tgtEl>
                                      </p:cBhvr>
                                    </p:animEffect>
                                    <p:set>
                                      <p:cBhvr>
                                        <p:cTn id="10" dur="1" fill="hold">
                                          <p:stCondLst>
                                            <p:cond delay="999"/>
                                          </p:stCondLst>
                                        </p:cTn>
                                        <p:tgtEl>
                                          <p:spTgt spid="9"/>
                                        </p:tgtEl>
                                        <p:attrNameLst>
                                          <p:attrName>style.visibility</p:attrName>
                                        </p:attrNameLst>
                                      </p:cBhvr>
                                      <p:to>
                                        <p:strVal val="hidden"/>
                                      </p:to>
                                    </p:se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hlinkClick r:id="rId4" action="ppaction://hlinksldjump"/>
          </p:cNvPr>
          <p:cNvSpPr txBox="1"/>
          <p:nvPr/>
        </p:nvSpPr>
        <p:spPr>
          <a:xfrm>
            <a:off x="-152400" y="1352550"/>
            <a:ext cx="6781800" cy="2343077"/>
          </a:xfrm>
          <a:prstGeom prst="rect">
            <a:avLst/>
          </a:prstGeom>
          <a:noFill/>
        </p:spPr>
        <p:txBody>
          <a:bodyPr wrap="square" rtlCol="0">
            <a:spAutoFit/>
          </a:bodyPr>
          <a:lstStyle/>
          <a:p>
            <a:pPr algn="ctr">
              <a:lnSpc>
                <a:spcPct val="130000"/>
              </a:lnSpc>
            </a:pPr>
            <a:r>
              <a:rPr lang="en-US" sz="6000" smtClean="0">
                <a:solidFill>
                  <a:srgbClr val="0000CC"/>
                </a:solidFill>
                <a:latin typeface="UTM Avo" pitchFamily="18" charset="0"/>
                <a:ea typeface="HP001 5Ha" pitchFamily="34" charset="-127"/>
                <a:cs typeface="Arial" pitchFamily="34" charset="0"/>
              </a:rPr>
              <a:t>Luyện đọc </a:t>
            </a:r>
          </a:p>
          <a:p>
            <a:pPr algn="ctr">
              <a:lnSpc>
                <a:spcPct val="130000"/>
              </a:lnSpc>
            </a:pPr>
            <a:r>
              <a:rPr lang="en-US" sz="6000" smtClean="0">
                <a:solidFill>
                  <a:srgbClr val="0000CC"/>
                </a:solidFill>
                <a:latin typeface="UTM Avo" pitchFamily="18" charset="0"/>
                <a:ea typeface="HP001 5Ha" pitchFamily="34" charset="-127"/>
                <a:cs typeface="Arial" pitchFamily="34" charset="0"/>
              </a:rPr>
              <a:t>diễn cảm</a:t>
            </a:r>
            <a:endParaRPr lang="en-US" sz="6000">
              <a:solidFill>
                <a:srgbClr val="0000CC"/>
              </a:solidFill>
              <a:latin typeface="UTM Avo" pitchFamily="18" charset="0"/>
              <a:ea typeface="HP001 5Ha" pitchFamily="34" charset="-127"/>
              <a:cs typeface="Arial" pitchFamily="34" charset="0"/>
            </a:endParaRPr>
          </a:p>
        </p:txBody>
      </p:sp>
    </p:spTree>
    <p:extLst>
      <p:ext uri="{BB962C8B-B14F-4D97-AF65-F5344CB8AC3E}">
        <p14:creationId xmlns:p14="http://schemas.microsoft.com/office/powerpoint/2010/main" val="3071568634"/>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5" name="chimes.wav"/>
          </p:stSnd>
        </p:sndAc>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590550"/>
            <a:ext cx="8798626" cy="2219838"/>
          </a:xfrm>
          <a:prstGeom prst="rect">
            <a:avLst/>
          </a:prstGeom>
        </p:spPr>
        <p:txBody>
          <a:bodyPr wrap="square">
            <a:spAutoFit/>
          </a:bodyPr>
          <a:lstStyle/>
          <a:p>
            <a:pPr algn="just">
              <a:lnSpc>
                <a:spcPct val="150000"/>
              </a:lnSpc>
              <a:spcBef>
                <a:spcPct val="50000"/>
              </a:spcBef>
            </a:pPr>
            <a:r>
              <a:rPr lang="en-GB" sz="3200" dirty="0" err="1" smtClean="0">
                <a:solidFill>
                  <a:srgbClr val="D60093"/>
                </a:solidFill>
                <a:latin typeface="UTM Avo" pitchFamily="18" charset="0"/>
              </a:rPr>
              <a:t>Giọng</a:t>
            </a:r>
            <a:r>
              <a:rPr lang="en-GB" sz="3200" dirty="0" smtClean="0">
                <a:solidFill>
                  <a:srgbClr val="D60093"/>
                </a:solidFill>
                <a:latin typeface="UTM Avo" pitchFamily="18" charset="0"/>
              </a:rPr>
              <a:t> </a:t>
            </a:r>
            <a:r>
              <a:rPr lang="en-GB" sz="3200" dirty="0" err="1">
                <a:solidFill>
                  <a:srgbClr val="D60093"/>
                </a:solidFill>
                <a:latin typeface="UTM Avo" pitchFamily="18" charset="0"/>
              </a:rPr>
              <a:t>tả</a:t>
            </a:r>
            <a:r>
              <a:rPr lang="en-GB" sz="3200" dirty="0">
                <a:solidFill>
                  <a:srgbClr val="D60093"/>
                </a:solidFill>
                <a:latin typeface="UTM Avo" pitchFamily="18" charset="0"/>
              </a:rPr>
              <a:t> </a:t>
            </a:r>
            <a:r>
              <a:rPr lang="en-GB" sz="3200" dirty="0" err="1">
                <a:solidFill>
                  <a:srgbClr val="D60093"/>
                </a:solidFill>
                <a:latin typeface="UTM Avo" pitchFamily="18" charset="0"/>
              </a:rPr>
              <a:t>chậm</a:t>
            </a:r>
            <a:r>
              <a:rPr lang="en-GB" sz="3200" dirty="0">
                <a:solidFill>
                  <a:srgbClr val="D60093"/>
                </a:solidFill>
                <a:latin typeface="UTM Avo" pitchFamily="18" charset="0"/>
              </a:rPr>
              <a:t> </a:t>
            </a:r>
            <a:r>
              <a:rPr lang="en-GB" sz="3200" dirty="0" err="1">
                <a:solidFill>
                  <a:srgbClr val="D60093"/>
                </a:solidFill>
                <a:latin typeface="UTM Avo" pitchFamily="18" charset="0"/>
              </a:rPr>
              <a:t>rãi</a:t>
            </a:r>
            <a:r>
              <a:rPr lang="en-GB" sz="3200" dirty="0">
                <a:solidFill>
                  <a:srgbClr val="D60093"/>
                </a:solidFill>
                <a:latin typeface="UTM Avo" pitchFamily="18" charset="0"/>
              </a:rPr>
              <a:t>, </a:t>
            </a:r>
            <a:r>
              <a:rPr lang="en-GB" sz="3200" dirty="0" err="1">
                <a:solidFill>
                  <a:srgbClr val="D60093"/>
                </a:solidFill>
                <a:latin typeface="UTM Avo" pitchFamily="18" charset="0"/>
              </a:rPr>
              <a:t>dàn</a:t>
            </a:r>
            <a:r>
              <a:rPr lang="en-GB" sz="3200" dirty="0">
                <a:solidFill>
                  <a:srgbClr val="D60093"/>
                </a:solidFill>
                <a:latin typeface="UTM Avo" pitchFamily="18" charset="0"/>
              </a:rPr>
              <a:t> </a:t>
            </a:r>
            <a:r>
              <a:rPr lang="en-GB" sz="3200" dirty="0" err="1">
                <a:solidFill>
                  <a:srgbClr val="D60093"/>
                </a:solidFill>
                <a:latin typeface="UTM Avo" pitchFamily="18" charset="0"/>
              </a:rPr>
              <a:t>trải</a:t>
            </a:r>
            <a:r>
              <a:rPr lang="en-GB" sz="3200" dirty="0">
                <a:solidFill>
                  <a:srgbClr val="D60093"/>
                </a:solidFill>
                <a:latin typeface="UTM Avo" pitchFamily="18" charset="0"/>
              </a:rPr>
              <a:t>, </a:t>
            </a:r>
            <a:r>
              <a:rPr lang="en-GB" sz="3200" dirty="0" err="1">
                <a:solidFill>
                  <a:srgbClr val="D60093"/>
                </a:solidFill>
                <a:latin typeface="UTM Avo" pitchFamily="18" charset="0"/>
              </a:rPr>
              <a:t>dịu</a:t>
            </a:r>
            <a:r>
              <a:rPr lang="en-GB" sz="3200" dirty="0">
                <a:solidFill>
                  <a:srgbClr val="D60093"/>
                </a:solidFill>
                <a:latin typeface="UTM Avo" pitchFamily="18" charset="0"/>
              </a:rPr>
              <a:t> </a:t>
            </a:r>
            <a:r>
              <a:rPr lang="en-GB" sz="3200" dirty="0" err="1">
                <a:solidFill>
                  <a:srgbClr val="D60093"/>
                </a:solidFill>
                <a:latin typeface="UTM Avo" pitchFamily="18" charset="0"/>
              </a:rPr>
              <a:t>dàng</a:t>
            </a:r>
            <a:r>
              <a:rPr lang="en-GB" sz="3200" dirty="0">
                <a:solidFill>
                  <a:srgbClr val="D60093"/>
                </a:solidFill>
                <a:latin typeface="UTM Avo" pitchFamily="18" charset="0"/>
              </a:rPr>
              <a:t>, </a:t>
            </a:r>
            <a:r>
              <a:rPr lang="en-GB" sz="3200" dirty="0" err="1">
                <a:solidFill>
                  <a:srgbClr val="D60093"/>
                </a:solidFill>
                <a:latin typeface="UTM Avo" pitchFamily="18" charset="0"/>
              </a:rPr>
              <a:t>nhấn</a:t>
            </a:r>
            <a:r>
              <a:rPr lang="en-GB" sz="3200" dirty="0">
                <a:solidFill>
                  <a:srgbClr val="D60093"/>
                </a:solidFill>
                <a:latin typeface="UTM Avo" pitchFamily="18" charset="0"/>
              </a:rPr>
              <a:t> </a:t>
            </a:r>
            <a:r>
              <a:rPr lang="en-GB" sz="3200" dirty="0" err="1">
                <a:solidFill>
                  <a:srgbClr val="D60093"/>
                </a:solidFill>
                <a:latin typeface="UTM Avo" pitchFamily="18" charset="0"/>
              </a:rPr>
              <a:t>giọng</a:t>
            </a:r>
            <a:r>
              <a:rPr lang="en-GB" sz="3200" dirty="0">
                <a:solidFill>
                  <a:srgbClr val="D60093"/>
                </a:solidFill>
                <a:latin typeface="UTM Avo" pitchFamily="18" charset="0"/>
              </a:rPr>
              <a:t> </a:t>
            </a:r>
            <a:r>
              <a:rPr lang="en-GB" sz="3200" dirty="0" err="1">
                <a:solidFill>
                  <a:srgbClr val="D60093"/>
                </a:solidFill>
                <a:latin typeface="UTM Avo" pitchFamily="18" charset="0"/>
              </a:rPr>
              <a:t>những</a:t>
            </a:r>
            <a:r>
              <a:rPr lang="en-GB" sz="3200" dirty="0">
                <a:solidFill>
                  <a:srgbClr val="D60093"/>
                </a:solidFill>
                <a:latin typeface="UTM Avo" pitchFamily="18" charset="0"/>
              </a:rPr>
              <a:t> </a:t>
            </a:r>
            <a:r>
              <a:rPr lang="en-GB" sz="3200" dirty="0" err="1">
                <a:solidFill>
                  <a:srgbClr val="D60093"/>
                </a:solidFill>
                <a:latin typeface="UTM Avo" pitchFamily="18" charset="0"/>
              </a:rPr>
              <a:t>từ</a:t>
            </a:r>
            <a:r>
              <a:rPr lang="en-GB" sz="3200" dirty="0">
                <a:solidFill>
                  <a:srgbClr val="D60093"/>
                </a:solidFill>
                <a:latin typeface="UTM Avo" pitchFamily="18" charset="0"/>
              </a:rPr>
              <a:t> </a:t>
            </a:r>
            <a:r>
              <a:rPr lang="en-GB" sz="3200" dirty="0" err="1">
                <a:solidFill>
                  <a:srgbClr val="D60093"/>
                </a:solidFill>
                <a:latin typeface="UTM Avo" pitchFamily="18" charset="0"/>
              </a:rPr>
              <a:t>ngữ</a:t>
            </a:r>
            <a:r>
              <a:rPr lang="en-GB" sz="3200" dirty="0">
                <a:solidFill>
                  <a:srgbClr val="D60093"/>
                </a:solidFill>
                <a:latin typeface="UTM Avo" pitchFamily="18" charset="0"/>
              </a:rPr>
              <a:t> </a:t>
            </a:r>
            <a:r>
              <a:rPr lang="en-GB" sz="3200" dirty="0" err="1">
                <a:solidFill>
                  <a:srgbClr val="D60093"/>
                </a:solidFill>
                <a:latin typeface="UTM Avo" pitchFamily="18" charset="0"/>
              </a:rPr>
              <a:t>tả</a:t>
            </a:r>
            <a:r>
              <a:rPr lang="en-GB" sz="3200" dirty="0">
                <a:solidFill>
                  <a:srgbClr val="D60093"/>
                </a:solidFill>
                <a:latin typeface="UTM Avo" pitchFamily="18" charset="0"/>
              </a:rPr>
              <a:t> </a:t>
            </a:r>
            <a:r>
              <a:rPr lang="en-GB" sz="3200" dirty="0" err="1">
                <a:solidFill>
                  <a:srgbClr val="D60093"/>
                </a:solidFill>
                <a:latin typeface="UTM Avo" pitchFamily="18" charset="0"/>
              </a:rPr>
              <a:t>những</a:t>
            </a:r>
            <a:r>
              <a:rPr lang="en-GB" sz="3200" dirty="0">
                <a:solidFill>
                  <a:srgbClr val="D60093"/>
                </a:solidFill>
                <a:latin typeface="UTM Avo" pitchFamily="18" charset="0"/>
              </a:rPr>
              <a:t> </a:t>
            </a:r>
            <a:r>
              <a:rPr lang="en-GB" sz="3200" dirty="0" err="1">
                <a:solidFill>
                  <a:srgbClr val="D60093"/>
                </a:solidFill>
                <a:latin typeface="UTM Avo" pitchFamily="18" charset="0"/>
              </a:rPr>
              <a:t>màu</a:t>
            </a:r>
            <a:r>
              <a:rPr lang="en-GB" sz="3200" dirty="0">
                <a:solidFill>
                  <a:srgbClr val="D60093"/>
                </a:solidFill>
                <a:latin typeface="UTM Avo" pitchFamily="18" charset="0"/>
              </a:rPr>
              <a:t> </a:t>
            </a:r>
            <a:r>
              <a:rPr lang="en-GB" sz="3200" dirty="0" err="1">
                <a:solidFill>
                  <a:srgbClr val="D60093"/>
                </a:solidFill>
                <a:latin typeface="UTM Avo" pitchFamily="18" charset="0"/>
              </a:rPr>
              <a:t>vàng</a:t>
            </a:r>
            <a:r>
              <a:rPr lang="en-GB" sz="3200" dirty="0">
                <a:solidFill>
                  <a:srgbClr val="D60093"/>
                </a:solidFill>
                <a:latin typeface="UTM Avo" pitchFamily="18" charset="0"/>
              </a:rPr>
              <a:t> </a:t>
            </a:r>
            <a:r>
              <a:rPr lang="en-GB" sz="3200" dirty="0" err="1">
                <a:solidFill>
                  <a:srgbClr val="D60093"/>
                </a:solidFill>
                <a:latin typeface="UTM Avo" pitchFamily="18" charset="0"/>
              </a:rPr>
              <a:t>rất</a:t>
            </a:r>
            <a:r>
              <a:rPr lang="en-GB" sz="3200" dirty="0">
                <a:solidFill>
                  <a:srgbClr val="D60093"/>
                </a:solidFill>
                <a:latin typeface="UTM Avo" pitchFamily="18" charset="0"/>
              </a:rPr>
              <a:t> </a:t>
            </a:r>
            <a:r>
              <a:rPr lang="en-GB" sz="3200" dirty="0" err="1">
                <a:solidFill>
                  <a:srgbClr val="D60093"/>
                </a:solidFill>
                <a:latin typeface="UTM Avo" pitchFamily="18" charset="0"/>
              </a:rPr>
              <a:t>khác</a:t>
            </a:r>
            <a:r>
              <a:rPr lang="en-GB" sz="3200" dirty="0">
                <a:solidFill>
                  <a:srgbClr val="D60093"/>
                </a:solidFill>
                <a:latin typeface="UTM Avo" pitchFamily="18" charset="0"/>
              </a:rPr>
              <a:t> </a:t>
            </a:r>
            <a:r>
              <a:rPr lang="en-GB" sz="3200" dirty="0" err="1">
                <a:solidFill>
                  <a:srgbClr val="D60093"/>
                </a:solidFill>
                <a:latin typeface="UTM Avo" pitchFamily="18" charset="0"/>
              </a:rPr>
              <a:t>nhau</a:t>
            </a:r>
            <a:r>
              <a:rPr lang="en-GB" sz="3200" dirty="0">
                <a:solidFill>
                  <a:srgbClr val="D60093"/>
                </a:solidFill>
                <a:latin typeface="UTM Avo" pitchFamily="18" charset="0"/>
              </a:rPr>
              <a:t> </a:t>
            </a:r>
            <a:r>
              <a:rPr lang="en-GB" sz="3200" dirty="0" err="1">
                <a:solidFill>
                  <a:srgbClr val="D60093"/>
                </a:solidFill>
                <a:latin typeface="UTM Avo" pitchFamily="18" charset="0"/>
              </a:rPr>
              <a:t>của</a:t>
            </a:r>
            <a:r>
              <a:rPr lang="en-GB" sz="3200" dirty="0">
                <a:solidFill>
                  <a:srgbClr val="D60093"/>
                </a:solidFill>
                <a:latin typeface="UTM Avo" pitchFamily="18" charset="0"/>
              </a:rPr>
              <a:t> </a:t>
            </a:r>
            <a:r>
              <a:rPr lang="en-GB" sz="3200" dirty="0" err="1">
                <a:solidFill>
                  <a:srgbClr val="D60093"/>
                </a:solidFill>
                <a:latin typeface="UTM Avo" pitchFamily="18" charset="0"/>
              </a:rPr>
              <a:t>cảnh</a:t>
            </a:r>
            <a:r>
              <a:rPr lang="en-GB" sz="3200" dirty="0">
                <a:solidFill>
                  <a:srgbClr val="D60093"/>
                </a:solidFill>
                <a:latin typeface="UTM Avo" pitchFamily="18" charset="0"/>
              </a:rPr>
              <a:t> </a:t>
            </a:r>
            <a:r>
              <a:rPr lang="en-GB" sz="3200" dirty="0" err="1">
                <a:solidFill>
                  <a:srgbClr val="D60093"/>
                </a:solidFill>
                <a:latin typeface="UTM Avo" pitchFamily="18" charset="0"/>
              </a:rPr>
              <a:t>vật</a:t>
            </a:r>
            <a:r>
              <a:rPr lang="en-GB" sz="3200" dirty="0">
                <a:solidFill>
                  <a:srgbClr val="D60093"/>
                </a:solidFill>
                <a:latin typeface="UTM Avo" pitchFamily="18" charset="0"/>
              </a:rPr>
              <a:t>.</a:t>
            </a:r>
          </a:p>
        </p:txBody>
      </p:sp>
    </p:spTree>
    <p:extLst>
      <p:ext uri="{BB962C8B-B14F-4D97-AF65-F5344CB8AC3E}">
        <p14:creationId xmlns:p14="http://schemas.microsoft.com/office/powerpoint/2010/main" val="1832401517"/>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3" name="chimes.wav"/>
          </p:stSnd>
        </p:sndAc>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4766" y="666750"/>
            <a:ext cx="7391400" cy="3785652"/>
          </a:xfrm>
          <a:prstGeom prst="rect">
            <a:avLst/>
          </a:prstGeom>
          <a:noFill/>
        </p:spPr>
        <p:txBody>
          <a:bodyPr wrap="square" rtlCol="0">
            <a:spAutoFit/>
          </a:bodyPr>
          <a:lstStyle/>
          <a:p>
            <a:pPr algn="just"/>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Từng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chiếc</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lá</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mít</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vàng</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ối</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Tàu</a:t>
            </a:r>
            <a:r>
              <a:rPr lang="en-US" sz="2400" dirty="0" smtClean="0">
                <a:latin typeface="Times New Roman" pitchFamily="18" charset="0"/>
                <a:cs typeface="Times New Roman" pitchFamily="18" charset="0"/>
              </a:rPr>
              <a:t> </a:t>
            </a:r>
            <a:r>
              <a:rPr lang="vi-VN" sz="2400" dirty="0">
                <a:latin typeface="Times New Roman" pitchFamily="18" charset="0"/>
                <a:cs typeface="Times New Roman" pitchFamily="18" charset="0"/>
              </a:rPr>
              <a:t>đ</a:t>
            </a:r>
            <a:r>
              <a:rPr lang="en-US" sz="2400" dirty="0">
                <a:latin typeface="Times New Roman" pitchFamily="18" charset="0"/>
                <a:cs typeface="Times New Roman" pitchFamily="18" charset="0"/>
              </a:rPr>
              <a:t>u </a:t>
            </a:r>
            <a:r>
              <a:rPr lang="vi-VN" sz="2400" dirty="0" smtClean="0">
                <a:latin typeface="Times New Roman" pitchFamily="18" charset="0"/>
                <a:cs typeface="Times New Roman" pitchFamily="18" charset="0"/>
              </a:rPr>
              <a:t>đủ</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chiếc</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lá</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sắn</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héo</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mở</a:t>
            </a:r>
            <a:r>
              <a:rPr lang="en-US" sz="2400" dirty="0" smtClean="0">
                <a:latin typeface="Times New Roman" pitchFamily="18" charset="0"/>
                <a:cs typeface="Times New Roman" pitchFamily="18" charset="0"/>
              </a:rPr>
              <a:t> n</a:t>
            </a:r>
            <a:r>
              <a:rPr lang="vi-VN" sz="2400" dirty="0" smtClean="0">
                <a:latin typeface="Times New Roman" pitchFamily="18" charset="0"/>
                <a:cs typeface="Times New Roman" pitchFamily="18" charset="0"/>
              </a:rPr>
              <a:t>ă</a:t>
            </a:r>
            <a:r>
              <a:rPr lang="en-US" sz="2400" dirty="0">
                <a:latin typeface="Times New Roman" pitchFamily="18" charset="0"/>
                <a:cs typeface="Times New Roman" pitchFamily="18" charset="0"/>
              </a:rPr>
              <a:t>m </a:t>
            </a:r>
            <a:r>
              <a:rPr lang="en-US" sz="2400" dirty="0" err="1">
                <a:latin typeface="Times New Roman" pitchFamily="18" charset="0"/>
                <a:cs typeface="Times New Roman" pitchFamily="18" charset="0"/>
              </a:rPr>
              <a:t>cánh</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vàng</a:t>
            </a:r>
            <a:r>
              <a:rPr lang="en-US" sz="2400" dirty="0" smtClean="0">
                <a:latin typeface="Times New Roman" pitchFamily="18" charset="0"/>
                <a:cs typeface="Times New Roman" pitchFamily="18" charset="0"/>
              </a:rPr>
              <a:t> t</a:t>
            </a:r>
            <a:r>
              <a:rPr lang="vi-VN" sz="2400" dirty="0" smtClean="0">
                <a:latin typeface="Times New Roman" pitchFamily="18" charset="0"/>
                <a:cs typeface="Times New Roman" pitchFamily="18" charset="0"/>
              </a:rPr>
              <a:t>ươ</a:t>
            </a:r>
            <a:r>
              <a:rPr lang="en-US" sz="2400" dirty="0" smtClean="0">
                <a:latin typeface="Times New Roman" pitchFamily="18" charset="0"/>
                <a:cs typeface="Times New Roman" pitchFamily="18" charset="0"/>
              </a:rPr>
              <a:t>i</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Buồng</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chuối</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đốm</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quả</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chín</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vàng</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tàu</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lá</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chuối</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vàng</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ối</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xoã</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xuống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a:t>
            </a:r>
            <a:r>
              <a:rPr lang="vi-VN" sz="2400" dirty="0" smtClean="0">
                <a:latin typeface="Times New Roman" pitchFamily="18" charset="0"/>
                <a:cs typeface="Times New Roman" pitchFamily="18" charset="0"/>
              </a:rPr>
              <a:t>ư</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những</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đ</a:t>
            </a:r>
            <a:r>
              <a:rPr lang="en-US" sz="2400" dirty="0" err="1" smtClean="0">
                <a:latin typeface="Times New Roman" pitchFamily="18" charset="0"/>
                <a:cs typeface="Times New Roman" pitchFamily="18" charset="0"/>
              </a:rPr>
              <a:t>uôi</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áo</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vạt</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áo</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Nắng</a:t>
            </a:r>
            <a:r>
              <a:rPr lang="en-US" sz="2400" dirty="0" smtClean="0">
                <a:latin typeface="Times New Roman" pitchFamily="18" charset="0"/>
                <a:cs typeface="Times New Roman" pitchFamily="18" charset="0"/>
              </a:rPr>
              <a:t> v</a:t>
            </a:r>
            <a:r>
              <a:rPr lang="vi-VN" sz="2400" dirty="0" smtClean="0">
                <a:latin typeface="Times New Roman" pitchFamily="18" charset="0"/>
                <a:cs typeface="Times New Roman" pitchFamily="18" charset="0"/>
              </a:rPr>
              <a:t>ườn</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chuối</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đươ</a:t>
            </a:r>
            <a:r>
              <a:rPr lang="en-US" sz="2400" dirty="0" err="1" smtClean="0">
                <a:latin typeface="Times New Roman" pitchFamily="18" charset="0"/>
                <a:cs typeface="Times New Roman" pitchFamily="18" charset="0"/>
              </a:rPr>
              <a:t>ng</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gió</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lẫn</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lá</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a:t>
            </a:r>
            <a:r>
              <a:rPr lang="vi-VN" sz="2400" dirty="0" smtClean="0">
                <a:latin typeface="Times New Roman" pitchFamily="18" charset="0"/>
                <a:cs typeface="Times New Roman" pitchFamily="18" charset="0"/>
              </a:rPr>
              <a:t>ư</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vạt</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áo</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nắng</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đ</a:t>
            </a:r>
            <a:r>
              <a:rPr lang="en-US" sz="2400" dirty="0" err="1" smtClean="0">
                <a:latin typeface="Times New Roman" pitchFamily="18" charset="0"/>
                <a:cs typeface="Times New Roman" pitchFamily="18" charset="0"/>
              </a:rPr>
              <a:t>uối</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áo</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nắng</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vẫy</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vẫy</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Bụi</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mía</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vàng</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xọng</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đốt</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ngầu</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phấn</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trắng</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D</a:t>
            </a:r>
            <a:r>
              <a:rPr lang="vi-VN" sz="2400" dirty="0" smtClean="0">
                <a:latin typeface="Times New Roman" pitchFamily="18" charset="0"/>
                <a:cs typeface="Times New Roman" pitchFamily="18" charset="0"/>
              </a:rPr>
              <a:t>ưới</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sân</a:t>
            </a:r>
            <a:r>
              <a:rPr lang="en-US" sz="2400" dirty="0" smtClean="0">
                <a:latin typeface="Times New Roman" pitchFamily="18" charset="0"/>
                <a:cs typeface="Times New Roman" pitchFamily="18" charset="0"/>
              </a:rPr>
              <a:t>, r</a:t>
            </a:r>
            <a:r>
              <a:rPr lang="vi-VN" sz="2400" dirty="0" smtClean="0">
                <a:latin typeface="Times New Roman" pitchFamily="18" charset="0"/>
                <a:cs typeface="Times New Roman" pitchFamily="18" charset="0"/>
              </a:rPr>
              <a:t>ơ</a:t>
            </a:r>
            <a:r>
              <a:rPr lang="en-US" sz="2400" dirty="0">
                <a:latin typeface="Times New Roman" pitchFamily="18" charset="0"/>
                <a:cs typeface="Times New Roman" pitchFamily="18" charset="0"/>
              </a:rPr>
              <a:t>m </a:t>
            </a:r>
            <a:r>
              <a:rPr lang="en-US" sz="2400" dirty="0" err="1" smtClean="0">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thóc</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vàng</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giòn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Quanh</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đó</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con </a:t>
            </a:r>
            <a:r>
              <a:rPr lang="en-US" sz="2400" dirty="0" err="1" smtClean="0">
                <a:latin typeface="Times New Roman" pitchFamily="18" charset="0"/>
                <a:cs typeface="Times New Roman" pitchFamily="18" charset="0"/>
              </a:rPr>
              <a:t>gà</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con </a:t>
            </a:r>
            <a:r>
              <a:rPr lang="en-US" sz="2400" dirty="0" err="1" smtClean="0">
                <a:latin typeface="Times New Roman" pitchFamily="18" charset="0"/>
                <a:cs typeface="Times New Roman" pitchFamily="18" charset="0"/>
              </a:rPr>
              <a:t>chó</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cũng</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vàng</a:t>
            </a:r>
            <a:r>
              <a:rPr lang="en-US" sz="2400" dirty="0" smtClean="0">
                <a:latin typeface="Times New Roman" pitchFamily="18" charset="0"/>
                <a:cs typeface="Times New Roman" pitchFamily="18" charset="0"/>
              </a:rPr>
              <a:t> m</a:t>
            </a:r>
            <a:r>
              <a:rPr lang="vi-VN" sz="2400" dirty="0" smtClean="0">
                <a:latin typeface="Times New Roman" pitchFamily="18" charset="0"/>
                <a:cs typeface="Times New Roman" pitchFamily="18" charset="0"/>
              </a:rPr>
              <a:t>ượt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nhà</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phủ</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màu</a:t>
            </a:r>
            <a:r>
              <a:rPr lang="en-US" sz="2400" dirty="0" smtClean="0">
                <a:latin typeface="Times New Roman" pitchFamily="18" charset="0"/>
                <a:cs typeface="Times New Roman" pitchFamily="18" charset="0"/>
              </a:rPr>
              <a:t> r</a:t>
            </a:r>
            <a:r>
              <a:rPr lang="vi-VN" sz="2400" dirty="0" smtClean="0">
                <a:latin typeface="Times New Roman" pitchFamily="18" charset="0"/>
                <a:cs typeface="Times New Roman" pitchFamily="18" charset="0"/>
              </a:rPr>
              <a:t>ơ</a:t>
            </a:r>
            <a:r>
              <a:rPr lang="en-US" sz="2400" dirty="0">
                <a:latin typeface="Times New Roman" pitchFamily="18" charset="0"/>
                <a:cs typeface="Times New Roman" pitchFamily="18" charset="0"/>
              </a:rPr>
              <a:t>m </a:t>
            </a:r>
            <a:r>
              <a:rPr lang="en-US" sz="2400" dirty="0" err="1" smtClean="0">
                <a:latin typeface="Times New Roman" pitchFamily="18" charset="0"/>
                <a:cs typeface="Times New Roman" pitchFamily="18" charset="0"/>
              </a:rPr>
              <a:t>vàng</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mới</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Lác</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đác</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lụi</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mấy</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chiếc</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lá</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đỏ</a:t>
            </a:r>
            <a:r>
              <a:rPr lang="en-US" sz="2400" dirty="0" smtClean="0">
                <a:latin typeface="Times New Roman" pitchFamily="18" charset="0"/>
                <a:cs typeface="Times New Roman" pitchFamily="18" charset="0"/>
              </a:rPr>
              <a:t>. Qua </a:t>
            </a:r>
            <a:r>
              <a:rPr lang="en-US" sz="2400" dirty="0" err="1" smtClean="0">
                <a:latin typeface="Times New Roman" pitchFamily="18" charset="0"/>
                <a:cs typeface="Times New Roman" pitchFamily="18" charset="0"/>
              </a:rPr>
              <a:t>khe</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dậu</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mấy</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quả</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ớt</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đỏ</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chói</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460661819"/>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3" name="chimes.wav"/>
          </p:stSnd>
        </p:sndAc>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4766" y="666750"/>
            <a:ext cx="7391400" cy="3785652"/>
          </a:xfrm>
          <a:prstGeom prst="rect">
            <a:avLst/>
          </a:prstGeom>
          <a:noFill/>
        </p:spPr>
        <p:txBody>
          <a:bodyPr wrap="square" rtlCol="0">
            <a:spAutoFit/>
          </a:bodyPr>
          <a:lstStyle/>
          <a:p>
            <a:pPr algn="just"/>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Từng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chiếc</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lá</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mít</a:t>
            </a:r>
            <a:r>
              <a:rPr lang="en-US" sz="2400" dirty="0">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vàng</a:t>
            </a:r>
            <a:r>
              <a:rPr lang="en-US" sz="2400" dirty="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ối</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Tàu</a:t>
            </a:r>
            <a:r>
              <a:rPr lang="en-US" sz="2400" dirty="0" smtClean="0">
                <a:latin typeface="Times New Roman" pitchFamily="18" charset="0"/>
                <a:cs typeface="Times New Roman" pitchFamily="18" charset="0"/>
              </a:rPr>
              <a:t> </a:t>
            </a:r>
            <a:r>
              <a:rPr lang="vi-VN" sz="2400" dirty="0">
                <a:latin typeface="Times New Roman" pitchFamily="18" charset="0"/>
                <a:cs typeface="Times New Roman" pitchFamily="18" charset="0"/>
              </a:rPr>
              <a:t>đ</a:t>
            </a:r>
            <a:r>
              <a:rPr lang="en-US" sz="2400" dirty="0">
                <a:latin typeface="Times New Roman" pitchFamily="18" charset="0"/>
                <a:cs typeface="Times New Roman" pitchFamily="18" charset="0"/>
              </a:rPr>
              <a:t>u </a:t>
            </a:r>
            <a:r>
              <a:rPr lang="vi-VN" sz="2400" dirty="0" smtClean="0">
                <a:latin typeface="Times New Roman" pitchFamily="18" charset="0"/>
                <a:cs typeface="Times New Roman" pitchFamily="18" charset="0"/>
              </a:rPr>
              <a:t>đủ</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chiếc</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lá</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sắn</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héo</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mở</a:t>
            </a:r>
            <a:r>
              <a:rPr lang="en-US" sz="2400" dirty="0" smtClean="0">
                <a:latin typeface="Times New Roman" pitchFamily="18" charset="0"/>
                <a:cs typeface="Times New Roman" pitchFamily="18" charset="0"/>
              </a:rPr>
              <a:t> n</a:t>
            </a:r>
            <a:r>
              <a:rPr lang="vi-VN" sz="2400" dirty="0" smtClean="0">
                <a:latin typeface="Times New Roman" pitchFamily="18" charset="0"/>
                <a:cs typeface="Times New Roman" pitchFamily="18" charset="0"/>
              </a:rPr>
              <a:t>ă</a:t>
            </a:r>
            <a:r>
              <a:rPr lang="en-US" sz="2400" dirty="0">
                <a:latin typeface="Times New Roman" pitchFamily="18" charset="0"/>
                <a:cs typeface="Times New Roman" pitchFamily="18" charset="0"/>
              </a:rPr>
              <a:t>m </a:t>
            </a:r>
            <a:r>
              <a:rPr lang="en-US" sz="2400" dirty="0" err="1">
                <a:latin typeface="Times New Roman" pitchFamily="18" charset="0"/>
                <a:cs typeface="Times New Roman" pitchFamily="18" charset="0"/>
              </a:rPr>
              <a:t>cánh</a:t>
            </a:r>
            <a:r>
              <a:rPr lang="en-US" sz="2400" dirty="0">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vàng</a:t>
            </a:r>
            <a:r>
              <a:rPr lang="en-US" sz="2400" dirty="0">
                <a:solidFill>
                  <a:srgbClr val="FF0000"/>
                </a:solidFill>
                <a:latin typeface="Times New Roman" pitchFamily="18" charset="0"/>
                <a:cs typeface="Times New Roman" pitchFamily="18" charset="0"/>
              </a:rPr>
              <a:t> t</a:t>
            </a:r>
            <a:r>
              <a:rPr lang="vi-VN" sz="2400" dirty="0">
                <a:solidFill>
                  <a:srgbClr val="FF0000"/>
                </a:solidFill>
                <a:latin typeface="Times New Roman" pitchFamily="18" charset="0"/>
                <a:cs typeface="Times New Roman" pitchFamily="18" charset="0"/>
              </a:rPr>
              <a:t>ươ</a:t>
            </a:r>
            <a:r>
              <a:rPr lang="en-US" sz="2400" dirty="0">
                <a:solidFill>
                  <a:srgbClr val="FF0000"/>
                </a:solidFill>
                <a:latin typeface="Times New Roman" pitchFamily="18" charset="0"/>
                <a:cs typeface="Times New Roman" pitchFamily="18" charset="0"/>
              </a:rPr>
              <a:t>i</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Buồng</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chuối</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đốm</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quả</a:t>
            </a:r>
            <a:r>
              <a:rPr lang="en-US" sz="2400" dirty="0">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chín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vàng</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tàu</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lá</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chuối</a:t>
            </a:r>
            <a:r>
              <a:rPr lang="en-US" sz="2400" dirty="0">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vàng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ối</a:t>
            </a:r>
            <a:r>
              <a:rPr lang="en-US" sz="2400" dirty="0">
                <a:solidFill>
                  <a:srgbClr val="FF0000"/>
                </a:solidFill>
                <a:latin typeface="Times New Roman" pitchFamily="18" charset="0"/>
                <a:cs typeface="Times New Roman" pitchFamily="18" charset="0"/>
              </a:rPr>
              <a:t> </a:t>
            </a:r>
            <a:r>
              <a:rPr lang="en-US" sz="2400" dirty="0" err="1" smtClean="0">
                <a:latin typeface="Times New Roman" pitchFamily="18" charset="0"/>
                <a:cs typeface="Times New Roman" pitchFamily="18" charset="0"/>
              </a:rPr>
              <a:t>xoã</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xuống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a:t>
            </a:r>
            <a:r>
              <a:rPr lang="vi-VN" sz="2400" dirty="0" smtClean="0">
                <a:latin typeface="Times New Roman" pitchFamily="18" charset="0"/>
                <a:cs typeface="Times New Roman" pitchFamily="18" charset="0"/>
              </a:rPr>
              <a:t>ư</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những</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đ</a:t>
            </a:r>
            <a:r>
              <a:rPr lang="en-US" sz="2400" dirty="0" err="1" smtClean="0">
                <a:latin typeface="Times New Roman" pitchFamily="18" charset="0"/>
                <a:cs typeface="Times New Roman" pitchFamily="18" charset="0"/>
              </a:rPr>
              <a:t>uôi</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áo</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vạt</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áo</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Nắng</a:t>
            </a:r>
            <a:r>
              <a:rPr lang="en-US" sz="2400" dirty="0" smtClean="0">
                <a:latin typeface="Times New Roman" pitchFamily="18" charset="0"/>
                <a:cs typeface="Times New Roman" pitchFamily="18" charset="0"/>
              </a:rPr>
              <a:t> v</a:t>
            </a:r>
            <a:r>
              <a:rPr lang="vi-VN" sz="2400" dirty="0" smtClean="0">
                <a:latin typeface="Times New Roman" pitchFamily="18" charset="0"/>
                <a:cs typeface="Times New Roman" pitchFamily="18" charset="0"/>
              </a:rPr>
              <a:t>ườn</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chuối</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đươ</a:t>
            </a:r>
            <a:r>
              <a:rPr lang="en-US" sz="2400" dirty="0" err="1" smtClean="0">
                <a:latin typeface="Times New Roman" pitchFamily="18" charset="0"/>
                <a:cs typeface="Times New Roman" pitchFamily="18" charset="0"/>
              </a:rPr>
              <a:t>ng</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gió</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lẫn</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lá</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a:t>
            </a:r>
            <a:r>
              <a:rPr lang="vi-VN" sz="2400" dirty="0" smtClean="0">
                <a:latin typeface="Times New Roman" pitchFamily="18" charset="0"/>
                <a:cs typeface="Times New Roman" pitchFamily="18" charset="0"/>
              </a:rPr>
              <a:t>ư</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vạt</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áo</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nắng</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đ</a:t>
            </a:r>
            <a:r>
              <a:rPr lang="en-US" sz="2400" dirty="0" err="1" smtClean="0">
                <a:latin typeface="Times New Roman" pitchFamily="18" charset="0"/>
                <a:cs typeface="Times New Roman" pitchFamily="18" charset="0"/>
              </a:rPr>
              <a:t>uối</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áo</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nắng</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vẫy</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vẫy</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Bụi</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mía</a:t>
            </a:r>
            <a:r>
              <a:rPr lang="en-US" sz="2400" dirty="0">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vàng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xọng</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đốt</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ngầu</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phấn</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trắng</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D</a:t>
            </a:r>
            <a:r>
              <a:rPr lang="vi-VN" sz="2400" dirty="0" smtClean="0">
                <a:latin typeface="Times New Roman" pitchFamily="18" charset="0"/>
                <a:cs typeface="Times New Roman" pitchFamily="18" charset="0"/>
              </a:rPr>
              <a:t>ưới</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sân</a:t>
            </a:r>
            <a:r>
              <a:rPr lang="en-US" sz="2400" dirty="0" smtClean="0">
                <a:latin typeface="Times New Roman" pitchFamily="18" charset="0"/>
                <a:cs typeface="Times New Roman" pitchFamily="18" charset="0"/>
              </a:rPr>
              <a:t>, r</a:t>
            </a:r>
            <a:r>
              <a:rPr lang="vi-VN" sz="2400" dirty="0" smtClean="0">
                <a:latin typeface="Times New Roman" pitchFamily="18" charset="0"/>
                <a:cs typeface="Times New Roman" pitchFamily="18" charset="0"/>
              </a:rPr>
              <a:t>ơ</a:t>
            </a:r>
            <a:r>
              <a:rPr lang="en-US" sz="2400" dirty="0">
                <a:latin typeface="Times New Roman" pitchFamily="18" charset="0"/>
                <a:cs typeface="Times New Roman" pitchFamily="18" charset="0"/>
              </a:rPr>
              <a:t>m </a:t>
            </a:r>
            <a:r>
              <a:rPr lang="en-US" sz="2400" dirty="0" err="1" smtClean="0">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thóc</a:t>
            </a:r>
            <a:r>
              <a:rPr lang="en-US" sz="2400" dirty="0">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vàng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giòn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Quanh</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đó</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con </a:t>
            </a:r>
            <a:r>
              <a:rPr lang="en-US" sz="2400" dirty="0" err="1" smtClean="0">
                <a:latin typeface="Times New Roman" pitchFamily="18" charset="0"/>
                <a:cs typeface="Times New Roman" pitchFamily="18" charset="0"/>
              </a:rPr>
              <a:t>gà</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con </a:t>
            </a:r>
            <a:r>
              <a:rPr lang="en-US" sz="2400" dirty="0" err="1" smtClean="0">
                <a:latin typeface="Times New Roman" pitchFamily="18" charset="0"/>
                <a:cs typeface="Times New Roman" pitchFamily="18" charset="0"/>
              </a:rPr>
              <a:t>chó</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cũng</a:t>
            </a:r>
            <a:r>
              <a:rPr lang="en-US" sz="2400" dirty="0">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vàng</a:t>
            </a:r>
            <a:r>
              <a:rPr lang="en-US" sz="2400" dirty="0">
                <a:solidFill>
                  <a:srgbClr val="FF0000"/>
                </a:solidFill>
                <a:latin typeface="Times New Roman" pitchFamily="18" charset="0"/>
                <a:cs typeface="Times New Roman" pitchFamily="18" charset="0"/>
              </a:rPr>
              <a:t> m</a:t>
            </a:r>
            <a:r>
              <a:rPr lang="vi-VN" sz="2400" dirty="0">
                <a:solidFill>
                  <a:srgbClr val="FF0000"/>
                </a:solidFill>
                <a:latin typeface="Times New Roman" pitchFamily="18" charset="0"/>
                <a:cs typeface="Times New Roman" pitchFamily="18" charset="0"/>
              </a:rPr>
              <a:t>ượt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nhà</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phủ</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màu</a:t>
            </a:r>
            <a:r>
              <a:rPr lang="en-US" sz="2400" dirty="0" smtClean="0">
                <a:latin typeface="Times New Roman" pitchFamily="18" charset="0"/>
                <a:cs typeface="Times New Roman" pitchFamily="18" charset="0"/>
              </a:rPr>
              <a:t> r</a:t>
            </a:r>
            <a:r>
              <a:rPr lang="vi-VN" sz="2400" dirty="0" smtClean="0">
                <a:latin typeface="Times New Roman" pitchFamily="18" charset="0"/>
                <a:cs typeface="Times New Roman" pitchFamily="18" charset="0"/>
              </a:rPr>
              <a:t>ơ</a:t>
            </a:r>
            <a:r>
              <a:rPr lang="en-US" sz="2400" dirty="0">
                <a:latin typeface="Times New Roman" pitchFamily="18" charset="0"/>
                <a:cs typeface="Times New Roman" pitchFamily="18" charset="0"/>
              </a:rPr>
              <a:t>m </a:t>
            </a:r>
            <a:r>
              <a:rPr lang="en-US" sz="2400" dirty="0" err="1" smtClean="0">
                <a:latin typeface="Times New Roman" pitchFamily="18" charset="0"/>
                <a:cs typeface="Times New Roman" pitchFamily="18" charset="0"/>
              </a:rPr>
              <a:t>vàng</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mới</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Lác</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đác</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lụi</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mấy</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chiếc</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lá</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đỏ</a:t>
            </a:r>
            <a:r>
              <a:rPr lang="en-US" sz="2400" dirty="0" smtClean="0">
                <a:latin typeface="Times New Roman" pitchFamily="18" charset="0"/>
                <a:cs typeface="Times New Roman" pitchFamily="18" charset="0"/>
              </a:rPr>
              <a:t>. Qua </a:t>
            </a:r>
            <a:r>
              <a:rPr lang="en-US" sz="2400" dirty="0" err="1" smtClean="0">
                <a:latin typeface="Times New Roman" pitchFamily="18" charset="0"/>
                <a:cs typeface="Times New Roman" pitchFamily="18" charset="0"/>
              </a:rPr>
              <a:t>khe</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dậu</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mấy</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quả</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ớt</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đỏ</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chói</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4410979"/>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3" name="chimes.wav"/>
          </p:stSnd>
        </p:sndAc>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871847" y="-95250"/>
            <a:ext cx="3547753" cy="1043427"/>
          </a:xfrm>
          <a:prstGeom prst="rect">
            <a:avLst/>
          </a:prstGeom>
          <a:noFill/>
        </p:spPr>
        <p:txBody>
          <a:bodyPr wrap="square" rtlCol="0">
            <a:spAutoFit/>
          </a:bodyPr>
          <a:lstStyle/>
          <a:p>
            <a:pPr>
              <a:lnSpc>
                <a:spcPct val="150000"/>
              </a:lnSpc>
            </a:pPr>
            <a:r>
              <a:rPr lang="en-US" sz="4800" b="1" smtClean="0">
                <a:ln>
                  <a:solidFill>
                    <a:sysClr val="windowText" lastClr="000000"/>
                  </a:solidFill>
                </a:ln>
                <a:solidFill>
                  <a:srgbClr val="00B0F0"/>
                </a:solidFill>
                <a:latin typeface="UTM Avo" pitchFamily="18" charset="0"/>
                <a:ea typeface="HP001 5Ha" pitchFamily="34" charset="-127"/>
                <a:cs typeface="Arial" pitchFamily="34" charset="0"/>
              </a:rPr>
              <a:t>Dặn dò</a:t>
            </a:r>
            <a:endParaRPr lang="en-US" sz="4800" b="1">
              <a:ln>
                <a:solidFill>
                  <a:sysClr val="windowText" lastClr="000000"/>
                </a:solidFill>
              </a:ln>
              <a:solidFill>
                <a:srgbClr val="00B0F0"/>
              </a:solidFill>
              <a:latin typeface="UTM Avo" pitchFamily="18" charset="0"/>
              <a:ea typeface="HP001 5Ha" pitchFamily="34" charset="-127"/>
              <a:cs typeface="Arial" pitchFamily="34" charset="0"/>
            </a:endParaRPr>
          </a:p>
        </p:txBody>
      </p:sp>
      <p:sp>
        <p:nvSpPr>
          <p:cNvPr id="3" name="Rectangle 2"/>
          <p:cNvSpPr/>
          <p:nvPr/>
        </p:nvSpPr>
        <p:spPr>
          <a:xfrm>
            <a:off x="152400" y="1257548"/>
            <a:ext cx="8763000" cy="3231654"/>
          </a:xfrm>
          <a:prstGeom prst="rect">
            <a:avLst/>
          </a:prstGeom>
        </p:spPr>
        <p:txBody>
          <a:bodyPr wrap="square">
            <a:spAutoFit/>
          </a:bodyPr>
          <a:lstStyle/>
          <a:p>
            <a:pPr algn="just">
              <a:lnSpc>
                <a:spcPct val="200000"/>
              </a:lnSpc>
            </a:pPr>
            <a:r>
              <a:rPr lang="en-US" sz="3400" smtClean="0">
                <a:latin typeface="UTM Avo" pitchFamily="18" charset="0"/>
                <a:sym typeface="Wingdings"/>
              </a:rPr>
              <a:t> </a:t>
            </a:r>
            <a:r>
              <a:rPr lang="en-US" sz="3400" smtClean="0">
                <a:latin typeface="UTM Avo" pitchFamily="18" charset="0"/>
              </a:rPr>
              <a:t>Nhớ nội dung bài.</a:t>
            </a:r>
          </a:p>
          <a:p>
            <a:pPr algn="just">
              <a:lnSpc>
                <a:spcPct val="200000"/>
              </a:lnSpc>
            </a:pPr>
            <a:r>
              <a:rPr lang="en-US" sz="3400" smtClean="0">
                <a:latin typeface="UTM Avo" pitchFamily="18" charset="0"/>
                <a:sym typeface="Wingdings"/>
              </a:rPr>
              <a:t> </a:t>
            </a:r>
            <a:r>
              <a:rPr lang="en-US" sz="3400" smtClean="0">
                <a:latin typeface="UTM Avo" pitchFamily="18" charset="0"/>
              </a:rPr>
              <a:t>Chuẩn bị bài : Nghìn năm văn hiến</a:t>
            </a:r>
          </a:p>
          <a:p>
            <a:pPr algn="just">
              <a:lnSpc>
                <a:spcPct val="200000"/>
              </a:lnSpc>
            </a:pPr>
            <a:r>
              <a:rPr lang="en-US" sz="3400">
                <a:latin typeface="UTM Avo" pitchFamily="18" charset="0"/>
                <a:sym typeface="Wingdings"/>
              </a:rPr>
              <a:t> Tìm hiểu về Văn Miếu – Quốc Tử </a:t>
            </a:r>
            <a:r>
              <a:rPr lang="en-US" sz="3400" smtClean="0">
                <a:latin typeface="UTM Avo" pitchFamily="18" charset="0"/>
                <a:sym typeface="Wingdings"/>
              </a:rPr>
              <a:t>Giám</a:t>
            </a:r>
            <a:endParaRPr lang="en-US" sz="3400">
              <a:latin typeface="UTM Avo" pitchFamily="18" charset="0"/>
            </a:endParaRPr>
          </a:p>
        </p:txBody>
      </p:sp>
      <p:cxnSp>
        <p:nvCxnSpPr>
          <p:cNvPr id="7" name="Straight Connector 6"/>
          <p:cNvCxnSpPr/>
          <p:nvPr/>
        </p:nvCxnSpPr>
        <p:spPr>
          <a:xfrm>
            <a:off x="0" y="1148593"/>
            <a:ext cx="91440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136919509"/>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5" name="chimes.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3954"/>
          <a:stretch/>
        </p:blipFill>
        <p:spPr>
          <a:xfrm>
            <a:off x="0" y="0"/>
            <a:ext cx="914400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3505200" y="456037"/>
            <a:ext cx="3733800" cy="718723"/>
          </a:xfrm>
          <a:prstGeom prst="rect">
            <a:avLst/>
          </a:prstGeom>
          <a:noFill/>
        </p:spPr>
        <p:txBody>
          <a:bodyPr wrap="square" rtlCol="0">
            <a:spAutoFit/>
          </a:bodyPr>
          <a:lstStyle/>
          <a:p>
            <a:pPr>
              <a:lnSpc>
                <a:spcPct val="114000"/>
              </a:lnSpc>
            </a:pPr>
            <a:r>
              <a:rPr lang="en-US" sz="4000" u="sng" smtClean="0">
                <a:solidFill>
                  <a:srgbClr val="CC0099"/>
                </a:solidFill>
                <a:latin typeface="UTM Avo" pitchFamily="18" charset="0"/>
                <a:ea typeface="HP001 5Ha" pitchFamily="34" charset="-127"/>
                <a:cs typeface="Arial" pitchFamily="34" charset="0"/>
              </a:rPr>
              <a:t>1. </a:t>
            </a:r>
            <a:r>
              <a:rPr lang="en-US" sz="4000" u="sng" smtClean="0">
                <a:solidFill>
                  <a:srgbClr val="CC0099"/>
                </a:solidFill>
                <a:latin typeface="UTM Avo" pitchFamily="18" charset="0"/>
                <a:ea typeface="HP001 5Ha" pitchFamily="34" charset="-127"/>
                <a:cs typeface="IrisUPC" pitchFamily="34" charset="-34"/>
              </a:rPr>
              <a:t>Chia đoạn</a:t>
            </a:r>
            <a:endParaRPr lang="en-US" sz="4000" u="sng" smtClean="0">
              <a:solidFill>
                <a:srgbClr val="CC0099"/>
              </a:solidFill>
              <a:latin typeface="UTM Avo" pitchFamily="18" charset="0"/>
              <a:ea typeface="HP001 5Ha" pitchFamily="34" charset="-127"/>
              <a:cs typeface="Arial" pitchFamily="34" charset="0"/>
            </a:endParaRPr>
          </a:p>
        </p:txBody>
      </p:sp>
      <p:sp>
        <p:nvSpPr>
          <p:cNvPr id="5" name="TextBox 4"/>
          <p:cNvSpPr txBox="1"/>
          <p:nvPr/>
        </p:nvSpPr>
        <p:spPr>
          <a:xfrm>
            <a:off x="304799" y="1973768"/>
            <a:ext cx="8765275" cy="2973122"/>
          </a:xfrm>
          <a:prstGeom prst="rect">
            <a:avLst/>
          </a:prstGeom>
          <a:noFill/>
        </p:spPr>
        <p:txBody>
          <a:bodyPr wrap="square" rtlCol="0">
            <a:spAutoFit/>
          </a:bodyPr>
          <a:lstStyle/>
          <a:p>
            <a:pPr>
              <a:lnSpc>
                <a:spcPct val="130000"/>
              </a:lnSpc>
            </a:pPr>
            <a:r>
              <a:rPr lang="en-US" sz="3600">
                <a:solidFill>
                  <a:srgbClr val="0000CC"/>
                </a:solidFill>
                <a:latin typeface="UTM Avo" pitchFamily="18" charset="0"/>
              </a:rPr>
              <a:t>+ Đoạn 1 : </a:t>
            </a:r>
            <a:r>
              <a:rPr lang="en-US" sz="3600">
                <a:latin typeface="UTM Avo" pitchFamily="18" charset="0"/>
              </a:rPr>
              <a:t>Câu mở đầu</a:t>
            </a:r>
          </a:p>
          <a:p>
            <a:pPr>
              <a:lnSpc>
                <a:spcPct val="130000"/>
              </a:lnSpc>
            </a:pPr>
            <a:r>
              <a:rPr lang="en-US" sz="3600">
                <a:solidFill>
                  <a:srgbClr val="0000CC"/>
                </a:solidFill>
                <a:latin typeface="UTM Avo" pitchFamily="18" charset="0"/>
              </a:rPr>
              <a:t>+ Đoạn 2 : </a:t>
            </a:r>
            <a:r>
              <a:rPr lang="en-US" sz="3600" smtClean="0">
                <a:latin typeface="UTM Avo" pitchFamily="18" charset="0"/>
              </a:rPr>
              <a:t>Tiếp theo đến </a:t>
            </a:r>
            <a:r>
              <a:rPr lang="en-US" sz="3600" i="1">
                <a:solidFill>
                  <a:srgbClr val="FF0000"/>
                </a:solidFill>
                <a:latin typeface="UTM Avo" pitchFamily="18" charset="0"/>
              </a:rPr>
              <a:t>treo lơ </a:t>
            </a:r>
            <a:r>
              <a:rPr lang="en-US" sz="3600" i="1" smtClean="0">
                <a:solidFill>
                  <a:srgbClr val="FF0000"/>
                </a:solidFill>
                <a:latin typeface="UTM Avo" pitchFamily="18" charset="0"/>
              </a:rPr>
              <a:t>lửng</a:t>
            </a:r>
            <a:r>
              <a:rPr lang="en-US" sz="3600" i="1">
                <a:solidFill>
                  <a:srgbClr val="FF0000"/>
                </a:solidFill>
                <a:latin typeface="UTM Avo" pitchFamily="18" charset="0"/>
              </a:rPr>
              <a:t>.</a:t>
            </a:r>
            <a:endParaRPr lang="en-US" sz="3600">
              <a:solidFill>
                <a:srgbClr val="FF0000"/>
              </a:solidFill>
              <a:latin typeface="UTM Avo" pitchFamily="18" charset="0"/>
            </a:endParaRPr>
          </a:p>
          <a:p>
            <a:pPr>
              <a:lnSpc>
                <a:spcPct val="130000"/>
              </a:lnSpc>
            </a:pPr>
            <a:r>
              <a:rPr lang="en-US" sz="3600">
                <a:solidFill>
                  <a:srgbClr val="0000CC"/>
                </a:solidFill>
                <a:latin typeface="UTM Avo" pitchFamily="18" charset="0"/>
              </a:rPr>
              <a:t>+ Đoạn 3 :</a:t>
            </a:r>
            <a:r>
              <a:rPr lang="en-US" sz="3600">
                <a:latin typeface="UTM Avo" pitchFamily="18" charset="0"/>
              </a:rPr>
              <a:t> Tiếp theo đến </a:t>
            </a:r>
            <a:r>
              <a:rPr lang="en-US" sz="3600" i="1">
                <a:solidFill>
                  <a:srgbClr val="FF0000"/>
                </a:solidFill>
                <a:latin typeface="UTM Avo" pitchFamily="18" charset="0"/>
              </a:rPr>
              <a:t>đỏ chói.</a:t>
            </a:r>
            <a:endParaRPr lang="en-US" sz="3600">
              <a:solidFill>
                <a:srgbClr val="FF0000"/>
              </a:solidFill>
              <a:latin typeface="UTM Avo" pitchFamily="18" charset="0"/>
            </a:endParaRPr>
          </a:p>
          <a:p>
            <a:pPr>
              <a:lnSpc>
                <a:spcPct val="130000"/>
              </a:lnSpc>
            </a:pPr>
            <a:r>
              <a:rPr lang="en-US" sz="3600">
                <a:solidFill>
                  <a:srgbClr val="0000CC"/>
                </a:solidFill>
                <a:latin typeface="UTM Avo" pitchFamily="18" charset="0"/>
              </a:rPr>
              <a:t>+ Đoạn 4 : </a:t>
            </a:r>
            <a:r>
              <a:rPr lang="en-US" sz="3600">
                <a:latin typeface="UTM Avo" pitchFamily="18" charset="0"/>
              </a:rPr>
              <a:t>Phần còn lại.</a:t>
            </a:r>
          </a:p>
        </p:txBody>
      </p:sp>
    </p:spTree>
    <p:extLst>
      <p:ext uri="{BB962C8B-B14F-4D97-AF65-F5344CB8AC3E}">
        <p14:creationId xmlns:p14="http://schemas.microsoft.com/office/powerpoint/2010/main" val="492325748"/>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endParaRPr lang="en-US" smtClean="0"/>
          </a:p>
        </p:txBody>
      </p:sp>
      <p:pic>
        <p:nvPicPr>
          <p:cNvPr id="28675" name="Picture 4" descr="EJ145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12" descr="0 (50)"/>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4172" y="3906441"/>
            <a:ext cx="400050" cy="335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0 (50)"/>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4315938"/>
            <a:ext cx="400050" cy="335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14"/>
          <p:cNvSpPr>
            <a:spLocks noChangeArrowheads="1"/>
          </p:cNvSpPr>
          <p:nvPr/>
        </p:nvSpPr>
        <p:spPr bwMode="auto">
          <a:xfrm>
            <a:off x="774147" y="2714656"/>
            <a:ext cx="302419" cy="323850"/>
          </a:xfrm>
          <a:prstGeom prst="irregularSeal1">
            <a:avLst/>
          </a:prstGeom>
          <a:gradFill rotWithShape="1">
            <a:gsLst>
              <a:gs pos="0">
                <a:srgbClr val="FF0066"/>
              </a:gs>
              <a:gs pos="100000">
                <a:srgbClr val="FF0000">
                  <a:alpha val="3998"/>
                </a:srgbClr>
              </a:gs>
            </a:gsLst>
            <a:path path="rect">
              <a:fillToRect r="100000" b="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Times New Roman" panose="02020603050405020304" pitchFamily="18" charset="0"/>
            </a:endParaRPr>
          </a:p>
        </p:txBody>
      </p:sp>
      <p:sp>
        <p:nvSpPr>
          <p:cNvPr id="8" name="AutoShape 16"/>
          <p:cNvSpPr>
            <a:spLocks noChangeArrowheads="1"/>
          </p:cNvSpPr>
          <p:nvPr/>
        </p:nvSpPr>
        <p:spPr bwMode="auto">
          <a:xfrm>
            <a:off x="3557430" y="3252787"/>
            <a:ext cx="407194" cy="404813"/>
          </a:xfrm>
          <a:prstGeom prst="star4">
            <a:avLst>
              <a:gd name="adj" fmla="val 12500"/>
            </a:avLst>
          </a:prstGeom>
          <a:gradFill rotWithShape="1">
            <a:gsLst>
              <a:gs pos="0">
                <a:srgbClr val="000082"/>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Times New Roman" panose="02020603050405020304" pitchFamily="18" charset="0"/>
            </a:endParaRPr>
          </a:p>
        </p:txBody>
      </p:sp>
      <p:sp>
        <p:nvSpPr>
          <p:cNvPr id="9" name="AutoShape 18"/>
          <p:cNvSpPr>
            <a:spLocks noChangeArrowheads="1"/>
          </p:cNvSpPr>
          <p:nvPr/>
        </p:nvSpPr>
        <p:spPr bwMode="auto">
          <a:xfrm>
            <a:off x="1394223" y="2800350"/>
            <a:ext cx="407194" cy="404813"/>
          </a:xfrm>
          <a:prstGeom prst="star4">
            <a:avLst>
              <a:gd name="adj" fmla="val 12500"/>
            </a:avLst>
          </a:prstGeom>
          <a:gradFill rotWithShape="1">
            <a:gsLst>
              <a:gs pos="0">
                <a:srgbClr val="000082"/>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Times New Roman" panose="02020603050405020304" pitchFamily="18" charset="0"/>
            </a:endParaRPr>
          </a:p>
        </p:txBody>
      </p:sp>
      <p:sp>
        <p:nvSpPr>
          <p:cNvPr id="10" name="AutoShape 19"/>
          <p:cNvSpPr>
            <a:spLocks noChangeArrowheads="1"/>
          </p:cNvSpPr>
          <p:nvPr/>
        </p:nvSpPr>
        <p:spPr bwMode="auto">
          <a:xfrm>
            <a:off x="4913172" y="4083843"/>
            <a:ext cx="407194" cy="404813"/>
          </a:xfrm>
          <a:prstGeom prst="star4">
            <a:avLst>
              <a:gd name="adj" fmla="val 12500"/>
            </a:avLst>
          </a:prstGeom>
          <a:gradFill rotWithShape="1">
            <a:gsLst>
              <a:gs pos="0">
                <a:srgbClr val="000082"/>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Times New Roman" panose="02020603050405020304" pitchFamily="18" charset="0"/>
            </a:endParaRPr>
          </a:p>
        </p:txBody>
      </p:sp>
      <p:sp>
        <p:nvSpPr>
          <p:cNvPr id="11" name="AutoShape 23"/>
          <p:cNvSpPr>
            <a:spLocks noChangeArrowheads="1"/>
          </p:cNvSpPr>
          <p:nvPr/>
        </p:nvSpPr>
        <p:spPr bwMode="auto">
          <a:xfrm>
            <a:off x="304800" y="1634820"/>
            <a:ext cx="251222" cy="342900"/>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Times New Roman" panose="02020603050405020304" pitchFamily="18" charset="0"/>
            </a:endParaRPr>
          </a:p>
        </p:txBody>
      </p:sp>
      <p:sp>
        <p:nvSpPr>
          <p:cNvPr id="12" name="AutoShape 26"/>
          <p:cNvSpPr>
            <a:spLocks noChangeArrowheads="1"/>
          </p:cNvSpPr>
          <p:nvPr/>
        </p:nvSpPr>
        <p:spPr bwMode="auto">
          <a:xfrm>
            <a:off x="2651522" y="4171950"/>
            <a:ext cx="251222" cy="2286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68580" tIns="34290" rIns="68580" bIns="34290" anchor="ctr"/>
          <a:lstStyle/>
          <a:p>
            <a:pPr>
              <a:defRPr/>
            </a:pPr>
            <a:endParaRPr lang="en-US">
              <a:latin typeface="Times New Roman" panose="02020603050405020304" pitchFamily="18" charset="0"/>
            </a:endParaRPr>
          </a:p>
        </p:txBody>
      </p:sp>
      <p:sp>
        <p:nvSpPr>
          <p:cNvPr id="13" name="AutoShape 27"/>
          <p:cNvSpPr>
            <a:spLocks noChangeArrowheads="1"/>
          </p:cNvSpPr>
          <p:nvPr/>
        </p:nvSpPr>
        <p:spPr bwMode="auto">
          <a:xfrm>
            <a:off x="925357" y="1083146"/>
            <a:ext cx="251222" cy="2286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68580" tIns="34290" rIns="68580" bIns="34290" anchor="ctr"/>
          <a:lstStyle/>
          <a:p>
            <a:pPr>
              <a:defRPr/>
            </a:pPr>
            <a:endParaRPr lang="en-US">
              <a:latin typeface="Times New Roman" panose="02020603050405020304" pitchFamily="18" charset="0"/>
            </a:endParaRPr>
          </a:p>
        </p:txBody>
      </p:sp>
      <p:sp>
        <p:nvSpPr>
          <p:cNvPr id="14" name="AutoShape 28"/>
          <p:cNvSpPr>
            <a:spLocks noChangeArrowheads="1"/>
          </p:cNvSpPr>
          <p:nvPr/>
        </p:nvSpPr>
        <p:spPr bwMode="auto">
          <a:xfrm>
            <a:off x="2182416" y="3429000"/>
            <a:ext cx="251222" cy="2286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68580" tIns="34290" rIns="68580" bIns="34290" anchor="ctr"/>
          <a:lstStyle/>
          <a:p>
            <a:pPr>
              <a:defRPr/>
            </a:pPr>
            <a:endParaRPr lang="en-US">
              <a:latin typeface="Times New Roman" panose="02020603050405020304" pitchFamily="18" charset="0"/>
            </a:endParaRPr>
          </a:p>
        </p:txBody>
      </p:sp>
      <p:sp>
        <p:nvSpPr>
          <p:cNvPr id="15" name="AutoShape 29"/>
          <p:cNvSpPr>
            <a:spLocks noChangeArrowheads="1"/>
          </p:cNvSpPr>
          <p:nvPr/>
        </p:nvSpPr>
        <p:spPr bwMode="auto">
          <a:xfrm>
            <a:off x="5589389" y="3657600"/>
            <a:ext cx="251222" cy="2286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68580" tIns="34290" rIns="68580" bIns="34290" anchor="ctr"/>
          <a:lstStyle/>
          <a:p>
            <a:pPr>
              <a:defRPr/>
            </a:pPr>
            <a:endParaRPr lang="en-US">
              <a:latin typeface="Times New Roman" panose="02020603050405020304" pitchFamily="18" charset="0"/>
            </a:endParaRPr>
          </a:p>
        </p:txBody>
      </p:sp>
      <p:sp>
        <p:nvSpPr>
          <p:cNvPr id="16" name="AutoShape 30"/>
          <p:cNvSpPr>
            <a:spLocks noChangeArrowheads="1"/>
          </p:cNvSpPr>
          <p:nvPr/>
        </p:nvSpPr>
        <p:spPr bwMode="auto">
          <a:xfrm>
            <a:off x="8042076" y="1778198"/>
            <a:ext cx="317897" cy="329804"/>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lIns="68580" tIns="34290" rIns="68580" bIns="34290" anchor="ctr"/>
          <a:lstStyle/>
          <a:p>
            <a:pPr>
              <a:defRPr/>
            </a:pPr>
            <a:endParaRPr lang="en-US">
              <a:latin typeface="Times New Roman" panose="02020603050405020304" pitchFamily="18" charset="0"/>
            </a:endParaRPr>
          </a:p>
        </p:txBody>
      </p:sp>
      <p:sp>
        <p:nvSpPr>
          <p:cNvPr id="17" name="AutoShape 31"/>
          <p:cNvSpPr>
            <a:spLocks noChangeArrowheads="1"/>
          </p:cNvSpPr>
          <p:nvPr/>
        </p:nvSpPr>
        <p:spPr bwMode="auto">
          <a:xfrm>
            <a:off x="1863328" y="956334"/>
            <a:ext cx="319088" cy="329804"/>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lIns="68580" tIns="34290" rIns="68580" bIns="34290" anchor="ctr"/>
          <a:lstStyle/>
          <a:p>
            <a:pPr>
              <a:defRPr/>
            </a:pPr>
            <a:endParaRPr lang="en-US">
              <a:latin typeface="Times New Roman" panose="02020603050405020304" pitchFamily="18" charset="0"/>
            </a:endParaRPr>
          </a:p>
        </p:txBody>
      </p:sp>
      <p:sp>
        <p:nvSpPr>
          <p:cNvPr id="18" name="AutoShape 33"/>
          <p:cNvSpPr>
            <a:spLocks noChangeArrowheads="1"/>
          </p:cNvSpPr>
          <p:nvPr/>
        </p:nvSpPr>
        <p:spPr bwMode="auto">
          <a:xfrm>
            <a:off x="1457326" y="1943100"/>
            <a:ext cx="251222" cy="2286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68580" tIns="34290" rIns="68580" bIns="34290" anchor="ctr"/>
          <a:lstStyle/>
          <a:p>
            <a:pPr>
              <a:defRPr/>
            </a:pPr>
            <a:endParaRPr lang="en-US">
              <a:latin typeface="Times New Roman" panose="02020603050405020304" pitchFamily="18" charset="0"/>
            </a:endParaRPr>
          </a:p>
        </p:txBody>
      </p:sp>
      <p:sp>
        <p:nvSpPr>
          <p:cNvPr id="19" name="AutoShape 34"/>
          <p:cNvSpPr>
            <a:spLocks noChangeArrowheads="1"/>
          </p:cNvSpPr>
          <p:nvPr/>
        </p:nvSpPr>
        <p:spPr bwMode="auto">
          <a:xfrm>
            <a:off x="2797970" y="724025"/>
            <a:ext cx="419100" cy="302419"/>
          </a:xfrm>
          <a:prstGeom prst="star4">
            <a:avLst>
              <a:gd name="adj" fmla="val 125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Times New Roman" panose="02020603050405020304" pitchFamily="18" charset="0"/>
            </a:endParaRPr>
          </a:p>
        </p:txBody>
      </p:sp>
      <p:sp>
        <p:nvSpPr>
          <p:cNvPr id="20" name="AutoShape 35"/>
          <p:cNvSpPr>
            <a:spLocks noChangeArrowheads="1"/>
          </p:cNvSpPr>
          <p:nvPr/>
        </p:nvSpPr>
        <p:spPr bwMode="auto">
          <a:xfrm>
            <a:off x="6497226" y="1348699"/>
            <a:ext cx="419100" cy="302419"/>
          </a:xfrm>
          <a:prstGeom prst="star4">
            <a:avLst>
              <a:gd name="adj" fmla="val 125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Times New Roman" panose="02020603050405020304" pitchFamily="18" charset="0"/>
            </a:endParaRPr>
          </a:p>
        </p:txBody>
      </p:sp>
      <p:sp>
        <p:nvSpPr>
          <p:cNvPr id="21" name="AutoShape 37"/>
          <p:cNvSpPr>
            <a:spLocks noChangeArrowheads="1"/>
          </p:cNvSpPr>
          <p:nvPr/>
        </p:nvSpPr>
        <p:spPr bwMode="auto">
          <a:xfrm>
            <a:off x="837009" y="384062"/>
            <a:ext cx="314325" cy="28575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lIns="68580" tIns="34290" rIns="68580" bIns="34290" anchor="ctr"/>
          <a:lstStyle/>
          <a:p>
            <a:pPr>
              <a:defRPr/>
            </a:pPr>
            <a:endParaRPr lang="en-US">
              <a:latin typeface="Times New Roman" panose="02020603050405020304" pitchFamily="18" charset="0"/>
            </a:endParaRPr>
          </a:p>
        </p:txBody>
      </p:sp>
      <p:sp>
        <p:nvSpPr>
          <p:cNvPr id="22" name="AutoShape 38"/>
          <p:cNvSpPr>
            <a:spLocks noChangeArrowheads="1"/>
          </p:cNvSpPr>
          <p:nvPr/>
        </p:nvSpPr>
        <p:spPr bwMode="auto">
          <a:xfrm>
            <a:off x="5715000" y="783771"/>
            <a:ext cx="188119" cy="28575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lIns="68580" tIns="34290" rIns="68580" bIns="34290" anchor="ctr"/>
          <a:lstStyle/>
          <a:p>
            <a:pPr>
              <a:defRPr/>
            </a:pPr>
            <a:endParaRPr lang="en-US">
              <a:latin typeface="Times New Roman" panose="02020603050405020304" pitchFamily="18" charset="0"/>
            </a:endParaRPr>
          </a:p>
        </p:txBody>
      </p:sp>
      <p:sp>
        <p:nvSpPr>
          <p:cNvPr id="23" name="AutoShape 40"/>
          <p:cNvSpPr>
            <a:spLocks noChangeArrowheads="1"/>
          </p:cNvSpPr>
          <p:nvPr/>
        </p:nvSpPr>
        <p:spPr bwMode="auto">
          <a:xfrm>
            <a:off x="3775314" y="1025996"/>
            <a:ext cx="189310" cy="285750"/>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Times New Roman" panose="02020603050405020304" pitchFamily="18" charset="0"/>
            </a:endParaRPr>
          </a:p>
        </p:txBody>
      </p:sp>
      <p:sp>
        <p:nvSpPr>
          <p:cNvPr id="24" name="AutoShape 41"/>
          <p:cNvSpPr>
            <a:spLocks noChangeArrowheads="1"/>
          </p:cNvSpPr>
          <p:nvPr/>
        </p:nvSpPr>
        <p:spPr bwMode="auto">
          <a:xfrm>
            <a:off x="8001000" y="669812"/>
            <a:ext cx="251222" cy="2286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68580" tIns="34290" rIns="68580" bIns="34290" anchor="ctr"/>
          <a:lstStyle/>
          <a:p>
            <a:pPr>
              <a:defRPr/>
            </a:pPr>
            <a:endParaRPr lang="en-US">
              <a:latin typeface="Times New Roman" panose="02020603050405020304" pitchFamily="18" charset="0"/>
            </a:endParaRPr>
          </a:p>
        </p:txBody>
      </p:sp>
      <p:sp>
        <p:nvSpPr>
          <p:cNvPr id="25" name="AutoShape 43"/>
          <p:cNvSpPr>
            <a:spLocks noChangeArrowheads="1"/>
          </p:cNvSpPr>
          <p:nvPr/>
        </p:nvSpPr>
        <p:spPr bwMode="auto">
          <a:xfrm>
            <a:off x="7999809" y="2862479"/>
            <a:ext cx="252413" cy="2286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68580" tIns="34290" rIns="68580" bIns="34290" anchor="ctr"/>
          <a:lstStyle/>
          <a:p>
            <a:pPr>
              <a:defRPr/>
            </a:pPr>
            <a:endParaRPr lang="en-US">
              <a:latin typeface="Times New Roman" panose="02020603050405020304" pitchFamily="18" charset="0"/>
            </a:endParaRPr>
          </a:p>
        </p:txBody>
      </p:sp>
      <p:sp>
        <p:nvSpPr>
          <p:cNvPr id="26" name="WordArt 3"/>
          <p:cNvSpPr>
            <a:spLocks noChangeArrowheads="1" noChangeShapeType="1" noTextEdit="1"/>
          </p:cNvSpPr>
          <p:nvPr/>
        </p:nvSpPr>
        <p:spPr bwMode="auto">
          <a:xfrm>
            <a:off x="1607399" y="1398270"/>
            <a:ext cx="5669280" cy="2011680"/>
          </a:xfrm>
          <a:prstGeom prst="rect">
            <a:avLst/>
          </a:prstGeom>
        </p:spPr>
        <p:txBody>
          <a:bodyPr wrap="none" lIns="68580" tIns="34290" rIns="68580" bIns="34290" fromWordArt="1">
            <a:prstTxWarp prst="textWave1">
              <a:avLst>
                <a:gd name="adj1" fmla="val 13005"/>
                <a:gd name="adj2" fmla="val 0"/>
              </a:avLst>
            </a:prstTxWarp>
          </a:bodyPr>
          <a:lstStyle/>
          <a:p>
            <a:pPr algn="ctr"/>
            <a:r>
              <a:rPr lang="en-US" sz="2700" kern="10" smtClean="0">
                <a:ln w="9525">
                  <a:solidFill>
                    <a:srgbClr val="CC99FF"/>
                  </a:solidFill>
                  <a:round/>
                  <a:headEnd/>
                  <a:tailEnd/>
                </a:ln>
                <a:solidFill>
                  <a:srgbClr val="FF00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Chúc các em học giỏi!</a:t>
            </a:r>
            <a:endParaRPr lang="vi-VN" sz="2700" kern="10">
              <a:ln w="9525">
                <a:solidFill>
                  <a:srgbClr val="CC99FF"/>
                </a:solidFill>
                <a:round/>
                <a:headEnd/>
                <a:tailEnd/>
              </a:ln>
              <a:solidFill>
                <a:srgbClr val="FF00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5392645"/>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repeatCount="indefinite"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p:val>
                                            <p:fltVal val="0.5"/>
                                          </p:val>
                                        </p:tav>
                                        <p:tav tm="100000">
                                          <p:val>
                                            <p:strVal val="#ppt_x"/>
                                          </p:val>
                                        </p:tav>
                                      </p:tavLst>
                                    </p:anim>
                                    <p:anim calcmode="lin" valueType="num">
                                      <p:cBhvr>
                                        <p:cTn id="10" dur="1000" fill="hold"/>
                                        <p:tgtEl>
                                          <p:spTgt spid="7"/>
                                        </p:tgtEl>
                                        <p:attrNameLst>
                                          <p:attrName>ppt_y</p:attrName>
                                        </p:attrNameLst>
                                      </p:cBhvr>
                                      <p:tavLst>
                                        <p:tav tm="0">
                                          <p:val>
                                            <p:fltVal val="0.5"/>
                                          </p:val>
                                        </p:tav>
                                        <p:tav tm="100000">
                                          <p:val>
                                            <p:strVal val="#ppt_y"/>
                                          </p:val>
                                        </p:tav>
                                      </p:tavLst>
                                    </p:anim>
                                  </p:childTnLst>
                                </p:cTn>
                              </p:par>
                              <p:par>
                                <p:cTn id="11" presetID="23" presetClass="entr" presetSubtype="528" repeatCount="indefinite"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ppt_x</p:attrName>
                                        </p:attrNameLst>
                                      </p:cBhvr>
                                      <p:tavLst>
                                        <p:tav tm="0">
                                          <p:val>
                                            <p:fltVal val="0.5"/>
                                          </p:val>
                                        </p:tav>
                                        <p:tav tm="100000">
                                          <p:val>
                                            <p:strVal val="#ppt_x"/>
                                          </p:val>
                                        </p:tav>
                                      </p:tavLst>
                                    </p:anim>
                                    <p:anim calcmode="lin" valueType="num">
                                      <p:cBhvr>
                                        <p:cTn id="16" dur="10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repeatCount="indefinite"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ppt_x</p:attrName>
                                        </p:attrNameLst>
                                      </p:cBhvr>
                                      <p:tavLst>
                                        <p:tav tm="0">
                                          <p:val>
                                            <p:fltVal val="0.5"/>
                                          </p:val>
                                        </p:tav>
                                        <p:tav tm="100000">
                                          <p:val>
                                            <p:strVal val="#ppt_x"/>
                                          </p:val>
                                        </p:tav>
                                      </p:tavLst>
                                    </p:anim>
                                    <p:anim calcmode="lin" valueType="num">
                                      <p:cBhvr>
                                        <p:cTn id="22" dur="1000" fill="hold"/>
                                        <p:tgtEl>
                                          <p:spTgt spid="9"/>
                                        </p:tgtEl>
                                        <p:attrNameLst>
                                          <p:attrName>ppt_y</p:attrName>
                                        </p:attrNameLst>
                                      </p:cBhvr>
                                      <p:tavLst>
                                        <p:tav tm="0">
                                          <p:val>
                                            <p:fltVal val="0.5"/>
                                          </p:val>
                                        </p:tav>
                                        <p:tav tm="100000">
                                          <p:val>
                                            <p:strVal val="#ppt_y"/>
                                          </p:val>
                                        </p:tav>
                                      </p:tavLst>
                                    </p:anim>
                                  </p:childTnLst>
                                </p:cTn>
                              </p:par>
                              <p:par>
                                <p:cTn id="23" presetID="23" presetClass="entr" presetSubtype="528" repeatCount="indefinite"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ppt_x</p:attrName>
                                        </p:attrNameLst>
                                      </p:cBhvr>
                                      <p:tavLst>
                                        <p:tav tm="0">
                                          <p:val>
                                            <p:fltVal val="0.5"/>
                                          </p:val>
                                        </p:tav>
                                        <p:tav tm="100000">
                                          <p:val>
                                            <p:strVal val="#ppt_x"/>
                                          </p:val>
                                        </p:tav>
                                      </p:tavLst>
                                    </p:anim>
                                    <p:anim calcmode="lin" valueType="num">
                                      <p:cBhvr>
                                        <p:cTn id="28" dur="1000" fill="hold"/>
                                        <p:tgtEl>
                                          <p:spTgt spid="10"/>
                                        </p:tgtEl>
                                        <p:attrNameLst>
                                          <p:attrName>ppt_y</p:attrName>
                                        </p:attrNameLst>
                                      </p:cBhvr>
                                      <p:tavLst>
                                        <p:tav tm="0">
                                          <p:val>
                                            <p:fltVal val="0.5"/>
                                          </p:val>
                                        </p:tav>
                                        <p:tav tm="100000">
                                          <p:val>
                                            <p:strVal val="#ppt_y"/>
                                          </p:val>
                                        </p:tav>
                                      </p:tavLst>
                                    </p:anim>
                                  </p:childTnLst>
                                </p:cTn>
                              </p:par>
                              <p:par>
                                <p:cTn id="29" presetID="23" presetClass="entr" presetSubtype="528" repeatCount="indefinite"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ppt_x</p:attrName>
                                        </p:attrNameLst>
                                      </p:cBhvr>
                                      <p:tavLst>
                                        <p:tav tm="0">
                                          <p:val>
                                            <p:fltVal val="0.5"/>
                                          </p:val>
                                        </p:tav>
                                        <p:tav tm="100000">
                                          <p:val>
                                            <p:strVal val="#ppt_x"/>
                                          </p:val>
                                        </p:tav>
                                      </p:tavLst>
                                    </p:anim>
                                    <p:anim calcmode="lin" valueType="num">
                                      <p:cBhvr>
                                        <p:cTn id="34" dur="1000" fill="hold"/>
                                        <p:tgtEl>
                                          <p:spTgt spid="11"/>
                                        </p:tgtEl>
                                        <p:attrNameLst>
                                          <p:attrName>ppt_y</p:attrName>
                                        </p:attrNameLst>
                                      </p:cBhvr>
                                      <p:tavLst>
                                        <p:tav tm="0">
                                          <p:val>
                                            <p:fltVal val="0.5"/>
                                          </p:val>
                                        </p:tav>
                                        <p:tav tm="100000">
                                          <p:val>
                                            <p:strVal val="#ppt_y"/>
                                          </p:val>
                                        </p:tav>
                                      </p:tavLst>
                                    </p:anim>
                                  </p:childTnLst>
                                </p:cTn>
                              </p:par>
                              <p:par>
                                <p:cTn id="35" presetID="23" presetClass="entr" presetSubtype="528" repeatCount="indefinite" fill="hold" nodeType="withEffect">
                                  <p:stCondLst>
                                    <p:cond delay="1500"/>
                                  </p:stCondLst>
                                  <p:childTnLst>
                                    <p:set>
                                      <p:cBhvr>
                                        <p:cTn id="36" dur="1" fill="hold">
                                          <p:stCondLst>
                                            <p:cond delay="0"/>
                                          </p:stCondLst>
                                        </p:cTn>
                                        <p:tgtEl>
                                          <p:spTgt spid="12"/>
                                        </p:tgtEl>
                                        <p:attrNameLst>
                                          <p:attrName>style.visibility</p:attrName>
                                        </p:attrNameLst>
                                      </p:cBhvr>
                                      <p:to>
                                        <p:strVal val="visible"/>
                                      </p:to>
                                    </p:set>
                                    <p:anim calcmode="lin" valueType="num">
                                      <p:cBhvr>
                                        <p:cTn id="37" dur="1000" fill="hold"/>
                                        <p:tgtEl>
                                          <p:spTgt spid="12"/>
                                        </p:tgtEl>
                                        <p:attrNameLst>
                                          <p:attrName>ppt_w</p:attrName>
                                        </p:attrNameLst>
                                      </p:cBhvr>
                                      <p:tavLst>
                                        <p:tav tm="0">
                                          <p:val>
                                            <p:fltVal val="0"/>
                                          </p:val>
                                        </p:tav>
                                        <p:tav tm="100000">
                                          <p:val>
                                            <p:strVal val="#ppt_w"/>
                                          </p:val>
                                        </p:tav>
                                      </p:tavLst>
                                    </p:anim>
                                    <p:anim calcmode="lin" valueType="num">
                                      <p:cBhvr>
                                        <p:cTn id="38" dur="1000" fill="hold"/>
                                        <p:tgtEl>
                                          <p:spTgt spid="12"/>
                                        </p:tgtEl>
                                        <p:attrNameLst>
                                          <p:attrName>ppt_h</p:attrName>
                                        </p:attrNameLst>
                                      </p:cBhvr>
                                      <p:tavLst>
                                        <p:tav tm="0">
                                          <p:val>
                                            <p:fltVal val="0"/>
                                          </p:val>
                                        </p:tav>
                                        <p:tav tm="100000">
                                          <p:val>
                                            <p:strVal val="#ppt_h"/>
                                          </p:val>
                                        </p:tav>
                                      </p:tavLst>
                                    </p:anim>
                                    <p:anim calcmode="lin" valueType="num">
                                      <p:cBhvr>
                                        <p:cTn id="39" dur="1000" fill="hold"/>
                                        <p:tgtEl>
                                          <p:spTgt spid="12"/>
                                        </p:tgtEl>
                                        <p:attrNameLst>
                                          <p:attrName>ppt_x</p:attrName>
                                        </p:attrNameLst>
                                      </p:cBhvr>
                                      <p:tavLst>
                                        <p:tav tm="0">
                                          <p:val>
                                            <p:fltVal val="0.5"/>
                                          </p:val>
                                        </p:tav>
                                        <p:tav tm="100000">
                                          <p:val>
                                            <p:strVal val="#ppt_x"/>
                                          </p:val>
                                        </p:tav>
                                      </p:tavLst>
                                    </p:anim>
                                    <p:anim calcmode="lin" valueType="num">
                                      <p:cBhvr>
                                        <p:cTn id="40" dur="1000" fill="hold"/>
                                        <p:tgtEl>
                                          <p:spTgt spid="12"/>
                                        </p:tgtEl>
                                        <p:attrNameLst>
                                          <p:attrName>ppt_y</p:attrName>
                                        </p:attrNameLst>
                                      </p:cBhvr>
                                      <p:tavLst>
                                        <p:tav tm="0">
                                          <p:val>
                                            <p:fltVal val="0.5"/>
                                          </p:val>
                                        </p:tav>
                                        <p:tav tm="100000">
                                          <p:val>
                                            <p:strVal val="#ppt_y"/>
                                          </p:val>
                                        </p:tav>
                                      </p:tavLst>
                                    </p:anim>
                                  </p:childTnLst>
                                </p:cTn>
                              </p:par>
                              <p:par>
                                <p:cTn id="41" presetID="23" presetClass="entr" presetSubtype="528" repeatCount="indefinite" fill="hold" nodeType="withEffect">
                                  <p:stCondLst>
                                    <p:cond delay="1500"/>
                                  </p:stCondLst>
                                  <p:childTnLst>
                                    <p:set>
                                      <p:cBhvr>
                                        <p:cTn id="42" dur="1" fill="hold">
                                          <p:stCondLst>
                                            <p:cond delay="0"/>
                                          </p:stCondLst>
                                        </p:cTn>
                                        <p:tgtEl>
                                          <p:spTgt spid="13"/>
                                        </p:tgtEl>
                                        <p:attrNameLst>
                                          <p:attrName>style.visibility</p:attrName>
                                        </p:attrNameLst>
                                      </p:cBhvr>
                                      <p:to>
                                        <p:strVal val="visible"/>
                                      </p:to>
                                    </p:set>
                                    <p:anim calcmode="lin" valueType="num">
                                      <p:cBhvr>
                                        <p:cTn id="43" dur="1000" fill="hold"/>
                                        <p:tgtEl>
                                          <p:spTgt spid="13"/>
                                        </p:tgtEl>
                                        <p:attrNameLst>
                                          <p:attrName>ppt_w</p:attrName>
                                        </p:attrNameLst>
                                      </p:cBhvr>
                                      <p:tavLst>
                                        <p:tav tm="0">
                                          <p:val>
                                            <p:fltVal val="0"/>
                                          </p:val>
                                        </p:tav>
                                        <p:tav tm="100000">
                                          <p:val>
                                            <p:strVal val="#ppt_w"/>
                                          </p:val>
                                        </p:tav>
                                      </p:tavLst>
                                    </p:anim>
                                    <p:anim calcmode="lin" valueType="num">
                                      <p:cBhvr>
                                        <p:cTn id="44" dur="1000" fill="hold"/>
                                        <p:tgtEl>
                                          <p:spTgt spid="13"/>
                                        </p:tgtEl>
                                        <p:attrNameLst>
                                          <p:attrName>ppt_h</p:attrName>
                                        </p:attrNameLst>
                                      </p:cBhvr>
                                      <p:tavLst>
                                        <p:tav tm="0">
                                          <p:val>
                                            <p:fltVal val="0"/>
                                          </p:val>
                                        </p:tav>
                                        <p:tav tm="100000">
                                          <p:val>
                                            <p:strVal val="#ppt_h"/>
                                          </p:val>
                                        </p:tav>
                                      </p:tavLst>
                                    </p:anim>
                                    <p:anim calcmode="lin" valueType="num">
                                      <p:cBhvr>
                                        <p:cTn id="45" dur="1000" fill="hold"/>
                                        <p:tgtEl>
                                          <p:spTgt spid="13"/>
                                        </p:tgtEl>
                                        <p:attrNameLst>
                                          <p:attrName>ppt_x</p:attrName>
                                        </p:attrNameLst>
                                      </p:cBhvr>
                                      <p:tavLst>
                                        <p:tav tm="0">
                                          <p:val>
                                            <p:fltVal val="0.5"/>
                                          </p:val>
                                        </p:tav>
                                        <p:tav tm="100000">
                                          <p:val>
                                            <p:strVal val="#ppt_x"/>
                                          </p:val>
                                        </p:tav>
                                      </p:tavLst>
                                    </p:anim>
                                    <p:anim calcmode="lin" valueType="num">
                                      <p:cBhvr>
                                        <p:cTn id="46" dur="1000" fill="hold"/>
                                        <p:tgtEl>
                                          <p:spTgt spid="13"/>
                                        </p:tgtEl>
                                        <p:attrNameLst>
                                          <p:attrName>ppt_y</p:attrName>
                                        </p:attrNameLst>
                                      </p:cBhvr>
                                      <p:tavLst>
                                        <p:tav tm="0">
                                          <p:val>
                                            <p:fltVal val="0.5"/>
                                          </p:val>
                                        </p:tav>
                                        <p:tav tm="100000">
                                          <p:val>
                                            <p:strVal val="#ppt_y"/>
                                          </p:val>
                                        </p:tav>
                                      </p:tavLst>
                                    </p:anim>
                                  </p:childTnLst>
                                </p:cTn>
                              </p:par>
                              <p:par>
                                <p:cTn id="47" presetID="23" presetClass="entr" presetSubtype="528" repeatCount="indefinite" fill="hold" nodeType="withEffect">
                                  <p:stCondLst>
                                    <p:cond delay="1500"/>
                                  </p:stCondLst>
                                  <p:childTnLst>
                                    <p:set>
                                      <p:cBhvr>
                                        <p:cTn id="48" dur="1" fill="hold">
                                          <p:stCondLst>
                                            <p:cond delay="0"/>
                                          </p:stCondLst>
                                        </p:cTn>
                                        <p:tgtEl>
                                          <p:spTgt spid="14"/>
                                        </p:tgtEl>
                                        <p:attrNameLst>
                                          <p:attrName>style.visibility</p:attrName>
                                        </p:attrNameLst>
                                      </p:cBhvr>
                                      <p:to>
                                        <p:strVal val="visible"/>
                                      </p:to>
                                    </p:set>
                                    <p:anim calcmode="lin" valueType="num">
                                      <p:cBhvr>
                                        <p:cTn id="49" dur="1000" fill="hold"/>
                                        <p:tgtEl>
                                          <p:spTgt spid="14"/>
                                        </p:tgtEl>
                                        <p:attrNameLst>
                                          <p:attrName>ppt_w</p:attrName>
                                        </p:attrNameLst>
                                      </p:cBhvr>
                                      <p:tavLst>
                                        <p:tav tm="0">
                                          <p:val>
                                            <p:fltVal val="0"/>
                                          </p:val>
                                        </p:tav>
                                        <p:tav tm="100000">
                                          <p:val>
                                            <p:strVal val="#ppt_w"/>
                                          </p:val>
                                        </p:tav>
                                      </p:tavLst>
                                    </p:anim>
                                    <p:anim calcmode="lin" valueType="num">
                                      <p:cBhvr>
                                        <p:cTn id="50" dur="1000" fill="hold"/>
                                        <p:tgtEl>
                                          <p:spTgt spid="14"/>
                                        </p:tgtEl>
                                        <p:attrNameLst>
                                          <p:attrName>ppt_h</p:attrName>
                                        </p:attrNameLst>
                                      </p:cBhvr>
                                      <p:tavLst>
                                        <p:tav tm="0">
                                          <p:val>
                                            <p:fltVal val="0"/>
                                          </p:val>
                                        </p:tav>
                                        <p:tav tm="100000">
                                          <p:val>
                                            <p:strVal val="#ppt_h"/>
                                          </p:val>
                                        </p:tav>
                                      </p:tavLst>
                                    </p:anim>
                                    <p:anim calcmode="lin" valueType="num">
                                      <p:cBhvr>
                                        <p:cTn id="51" dur="1000" fill="hold"/>
                                        <p:tgtEl>
                                          <p:spTgt spid="14"/>
                                        </p:tgtEl>
                                        <p:attrNameLst>
                                          <p:attrName>ppt_x</p:attrName>
                                        </p:attrNameLst>
                                      </p:cBhvr>
                                      <p:tavLst>
                                        <p:tav tm="0">
                                          <p:val>
                                            <p:fltVal val="0.5"/>
                                          </p:val>
                                        </p:tav>
                                        <p:tav tm="100000">
                                          <p:val>
                                            <p:strVal val="#ppt_x"/>
                                          </p:val>
                                        </p:tav>
                                      </p:tavLst>
                                    </p:anim>
                                    <p:anim calcmode="lin" valueType="num">
                                      <p:cBhvr>
                                        <p:cTn id="52" dur="1000" fill="hold"/>
                                        <p:tgtEl>
                                          <p:spTgt spid="14"/>
                                        </p:tgtEl>
                                        <p:attrNameLst>
                                          <p:attrName>ppt_y</p:attrName>
                                        </p:attrNameLst>
                                      </p:cBhvr>
                                      <p:tavLst>
                                        <p:tav tm="0">
                                          <p:val>
                                            <p:fltVal val="0.5"/>
                                          </p:val>
                                        </p:tav>
                                        <p:tav tm="100000">
                                          <p:val>
                                            <p:strVal val="#ppt_y"/>
                                          </p:val>
                                        </p:tav>
                                      </p:tavLst>
                                    </p:anim>
                                  </p:childTnLst>
                                </p:cTn>
                              </p:par>
                              <p:par>
                                <p:cTn id="53" presetID="23" presetClass="entr" presetSubtype="528" repeatCount="indefinite" fill="hold" nodeType="withEffect">
                                  <p:stCondLst>
                                    <p:cond delay="1500"/>
                                  </p:stCondLst>
                                  <p:childTnLst>
                                    <p:set>
                                      <p:cBhvr>
                                        <p:cTn id="54" dur="1" fill="hold">
                                          <p:stCondLst>
                                            <p:cond delay="0"/>
                                          </p:stCondLst>
                                        </p:cTn>
                                        <p:tgtEl>
                                          <p:spTgt spid="15"/>
                                        </p:tgtEl>
                                        <p:attrNameLst>
                                          <p:attrName>style.visibility</p:attrName>
                                        </p:attrNameLst>
                                      </p:cBhvr>
                                      <p:to>
                                        <p:strVal val="visible"/>
                                      </p:to>
                                    </p:set>
                                    <p:anim calcmode="lin" valueType="num">
                                      <p:cBhvr>
                                        <p:cTn id="55" dur="1000" fill="hold"/>
                                        <p:tgtEl>
                                          <p:spTgt spid="15"/>
                                        </p:tgtEl>
                                        <p:attrNameLst>
                                          <p:attrName>ppt_w</p:attrName>
                                        </p:attrNameLst>
                                      </p:cBhvr>
                                      <p:tavLst>
                                        <p:tav tm="0">
                                          <p:val>
                                            <p:fltVal val="0"/>
                                          </p:val>
                                        </p:tav>
                                        <p:tav tm="100000">
                                          <p:val>
                                            <p:strVal val="#ppt_w"/>
                                          </p:val>
                                        </p:tav>
                                      </p:tavLst>
                                    </p:anim>
                                    <p:anim calcmode="lin" valueType="num">
                                      <p:cBhvr>
                                        <p:cTn id="56" dur="1000" fill="hold"/>
                                        <p:tgtEl>
                                          <p:spTgt spid="15"/>
                                        </p:tgtEl>
                                        <p:attrNameLst>
                                          <p:attrName>ppt_h</p:attrName>
                                        </p:attrNameLst>
                                      </p:cBhvr>
                                      <p:tavLst>
                                        <p:tav tm="0">
                                          <p:val>
                                            <p:fltVal val="0"/>
                                          </p:val>
                                        </p:tav>
                                        <p:tav tm="100000">
                                          <p:val>
                                            <p:strVal val="#ppt_h"/>
                                          </p:val>
                                        </p:tav>
                                      </p:tavLst>
                                    </p:anim>
                                    <p:anim calcmode="lin" valueType="num">
                                      <p:cBhvr>
                                        <p:cTn id="57" dur="1000" fill="hold"/>
                                        <p:tgtEl>
                                          <p:spTgt spid="15"/>
                                        </p:tgtEl>
                                        <p:attrNameLst>
                                          <p:attrName>ppt_x</p:attrName>
                                        </p:attrNameLst>
                                      </p:cBhvr>
                                      <p:tavLst>
                                        <p:tav tm="0">
                                          <p:val>
                                            <p:fltVal val="0.5"/>
                                          </p:val>
                                        </p:tav>
                                        <p:tav tm="100000">
                                          <p:val>
                                            <p:strVal val="#ppt_x"/>
                                          </p:val>
                                        </p:tav>
                                      </p:tavLst>
                                    </p:anim>
                                    <p:anim calcmode="lin" valueType="num">
                                      <p:cBhvr>
                                        <p:cTn id="58" dur="1000" fill="hold"/>
                                        <p:tgtEl>
                                          <p:spTgt spid="15"/>
                                        </p:tgtEl>
                                        <p:attrNameLst>
                                          <p:attrName>ppt_y</p:attrName>
                                        </p:attrNameLst>
                                      </p:cBhvr>
                                      <p:tavLst>
                                        <p:tav tm="0">
                                          <p:val>
                                            <p:fltVal val="0.5"/>
                                          </p:val>
                                        </p:tav>
                                        <p:tav tm="100000">
                                          <p:val>
                                            <p:strVal val="#ppt_y"/>
                                          </p:val>
                                        </p:tav>
                                      </p:tavLst>
                                    </p:anim>
                                  </p:childTnLst>
                                </p:cTn>
                              </p:par>
                              <p:par>
                                <p:cTn id="59" presetID="23" presetClass="entr" presetSubtype="528" repeatCount="indefinite" fill="hold" nodeType="with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1000" fill="hold"/>
                                        <p:tgtEl>
                                          <p:spTgt spid="16"/>
                                        </p:tgtEl>
                                        <p:attrNameLst>
                                          <p:attrName>ppt_w</p:attrName>
                                        </p:attrNameLst>
                                      </p:cBhvr>
                                      <p:tavLst>
                                        <p:tav tm="0">
                                          <p:val>
                                            <p:fltVal val="0"/>
                                          </p:val>
                                        </p:tav>
                                        <p:tav tm="100000">
                                          <p:val>
                                            <p:strVal val="#ppt_w"/>
                                          </p:val>
                                        </p:tav>
                                      </p:tavLst>
                                    </p:anim>
                                    <p:anim calcmode="lin" valueType="num">
                                      <p:cBhvr>
                                        <p:cTn id="62" dur="1000" fill="hold"/>
                                        <p:tgtEl>
                                          <p:spTgt spid="16"/>
                                        </p:tgtEl>
                                        <p:attrNameLst>
                                          <p:attrName>ppt_h</p:attrName>
                                        </p:attrNameLst>
                                      </p:cBhvr>
                                      <p:tavLst>
                                        <p:tav tm="0">
                                          <p:val>
                                            <p:fltVal val="0"/>
                                          </p:val>
                                        </p:tav>
                                        <p:tav tm="100000">
                                          <p:val>
                                            <p:strVal val="#ppt_h"/>
                                          </p:val>
                                        </p:tav>
                                      </p:tavLst>
                                    </p:anim>
                                    <p:anim calcmode="lin" valueType="num">
                                      <p:cBhvr>
                                        <p:cTn id="63" dur="1000" fill="hold"/>
                                        <p:tgtEl>
                                          <p:spTgt spid="16"/>
                                        </p:tgtEl>
                                        <p:attrNameLst>
                                          <p:attrName>ppt_x</p:attrName>
                                        </p:attrNameLst>
                                      </p:cBhvr>
                                      <p:tavLst>
                                        <p:tav tm="0">
                                          <p:val>
                                            <p:fltVal val="0.5"/>
                                          </p:val>
                                        </p:tav>
                                        <p:tav tm="100000">
                                          <p:val>
                                            <p:strVal val="#ppt_x"/>
                                          </p:val>
                                        </p:tav>
                                      </p:tavLst>
                                    </p:anim>
                                    <p:anim calcmode="lin" valueType="num">
                                      <p:cBhvr>
                                        <p:cTn id="64" dur="1000" fill="hold"/>
                                        <p:tgtEl>
                                          <p:spTgt spid="16"/>
                                        </p:tgtEl>
                                        <p:attrNameLst>
                                          <p:attrName>ppt_y</p:attrName>
                                        </p:attrNameLst>
                                      </p:cBhvr>
                                      <p:tavLst>
                                        <p:tav tm="0">
                                          <p:val>
                                            <p:fltVal val="0.5"/>
                                          </p:val>
                                        </p:tav>
                                        <p:tav tm="100000">
                                          <p:val>
                                            <p:strVal val="#ppt_y"/>
                                          </p:val>
                                        </p:tav>
                                      </p:tavLst>
                                    </p:anim>
                                  </p:childTnLst>
                                </p:cTn>
                              </p:par>
                              <p:par>
                                <p:cTn id="65" presetID="23" presetClass="entr" presetSubtype="528" repeatCount="indefinite" fill="hold"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1000" fill="hold"/>
                                        <p:tgtEl>
                                          <p:spTgt spid="17"/>
                                        </p:tgtEl>
                                        <p:attrNameLst>
                                          <p:attrName>ppt_w</p:attrName>
                                        </p:attrNameLst>
                                      </p:cBhvr>
                                      <p:tavLst>
                                        <p:tav tm="0">
                                          <p:val>
                                            <p:fltVal val="0"/>
                                          </p:val>
                                        </p:tav>
                                        <p:tav tm="100000">
                                          <p:val>
                                            <p:strVal val="#ppt_w"/>
                                          </p:val>
                                        </p:tav>
                                      </p:tavLst>
                                    </p:anim>
                                    <p:anim calcmode="lin" valueType="num">
                                      <p:cBhvr>
                                        <p:cTn id="68" dur="1000" fill="hold"/>
                                        <p:tgtEl>
                                          <p:spTgt spid="17"/>
                                        </p:tgtEl>
                                        <p:attrNameLst>
                                          <p:attrName>ppt_h</p:attrName>
                                        </p:attrNameLst>
                                      </p:cBhvr>
                                      <p:tavLst>
                                        <p:tav tm="0">
                                          <p:val>
                                            <p:fltVal val="0"/>
                                          </p:val>
                                        </p:tav>
                                        <p:tav tm="100000">
                                          <p:val>
                                            <p:strVal val="#ppt_h"/>
                                          </p:val>
                                        </p:tav>
                                      </p:tavLst>
                                    </p:anim>
                                    <p:anim calcmode="lin" valueType="num">
                                      <p:cBhvr>
                                        <p:cTn id="69" dur="1000" fill="hold"/>
                                        <p:tgtEl>
                                          <p:spTgt spid="17"/>
                                        </p:tgtEl>
                                        <p:attrNameLst>
                                          <p:attrName>ppt_x</p:attrName>
                                        </p:attrNameLst>
                                      </p:cBhvr>
                                      <p:tavLst>
                                        <p:tav tm="0">
                                          <p:val>
                                            <p:fltVal val="0.5"/>
                                          </p:val>
                                        </p:tav>
                                        <p:tav tm="100000">
                                          <p:val>
                                            <p:strVal val="#ppt_x"/>
                                          </p:val>
                                        </p:tav>
                                      </p:tavLst>
                                    </p:anim>
                                    <p:anim calcmode="lin" valueType="num">
                                      <p:cBhvr>
                                        <p:cTn id="70" dur="1000" fill="hold"/>
                                        <p:tgtEl>
                                          <p:spTgt spid="17"/>
                                        </p:tgtEl>
                                        <p:attrNameLst>
                                          <p:attrName>ppt_y</p:attrName>
                                        </p:attrNameLst>
                                      </p:cBhvr>
                                      <p:tavLst>
                                        <p:tav tm="0">
                                          <p:val>
                                            <p:fltVal val="0.5"/>
                                          </p:val>
                                        </p:tav>
                                        <p:tav tm="100000">
                                          <p:val>
                                            <p:strVal val="#ppt_y"/>
                                          </p:val>
                                        </p:tav>
                                      </p:tavLst>
                                    </p:anim>
                                  </p:childTnLst>
                                </p:cTn>
                              </p:par>
                              <p:par>
                                <p:cTn id="71" presetID="23" presetClass="entr" presetSubtype="528" repeatCount="indefinite" fill="hold" nodeType="withEffect">
                                  <p:stCondLst>
                                    <p:cond delay="1500"/>
                                  </p:stCondLst>
                                  <p:childTnLst>
                                    <p:set>
                                      <p:cBhvr>
                                        <p:cTn id="72" dur="1" fill="hold">
                                          <p:stCondLst>
                                            <p:cond delay="0"/>
                                          </p:stCondLst>
                                        </p:cTn>
                                        <p:tgtEl>
                                          <p:spTgt spid="18"/>
                                        </p:tgtEl>
                                        <p:attrNameLst>
                                          <p:attrName>style.visibility</p:attrName>
                                        </p:attrNameLst>
                                      </p:cBhvr>
                                      <p:to>
                                        <p:strVal val="visible"/>
                                      </p:to>
                                    </p:set>
                                    <p:anim calcmode="lin" valueType="num">
                                      <p:cBhvr>
                                        <p:cTn id="73" dur="1000" fill="hold"/>
                                        <p:tgtEl>
                                          <p:spTgt spid="18"/>
                                        </p:tgtEl>
                                        <p:attrNameLst>
                                          <p:attrName>ppt_w</p:attrName>
                                        </p:attrNameLst>
                                      </p:cBhvr>
                                      <p:tavLst>
                                        <p:tav tm="0">
                                          <p:val>
                                            <p:fltVal val="0"/>
                                          </p:val>
                                        </p:tav>
                                        <p:tav tm="100000">
                                          <p:val>
                                            <p:strVal val="#ppt_w"/>
                                          </p:val>
                                        </p:tav>
                                      </p:tavLst>
                                    </p:anim>
                                    <p:anim calcmode="lin" valueType="num">
                                      <p:cBhvr>
                                        <p:cTn id="74" dur="1000" fill="hold"/>
                                        <p:tgtEl>
                                          <p:spTgt spid="18"/>
                                        </p:tgtEl>
                                        <p:attrNameLst>
                                          <p:attrName>ppt_h</p:attrName>
                                        </p:attrNameLst>
                                      </p:cBhvr>
                                      <p:tavLst>
                                        <p:tav tm="0">
                                          <p:val>
                                            <p:fltVal val="0"/>
                                          </p:val>
                                        </p:tav>
                                        <p:tav tm="100000">
                                          <p:val>
                                            <p:strVal val="#ppt_h"/>
                                          </p:val>
                                        </p:tav>
                                      </p:tavLst>
                                    </p:anim>
                                    <p:anim calcmode="lin" valueType="num">
                                      <p:cBhvr>
                                        <p:cTn id="75" dur="1000" fill="hold"/>
                                        <p:tgtEl>
                                          <p:spTgt spid="18"/>
                                        </p:tgtEl>
                                        <p:attrNameLst>
                                          <p:attrName>ppt_x</p:attrName>
                                        </p:attrNameLst>
                                      </p:cBhvr>
                                      <p:tavLst>
                                        <p:tav tm="0">
                                          <p:val>
                                            <p:fltVal val="0.5"/>
                                          </p:val>
                                        </p:tav>
                                        <p:tav tm="100000">
                                          <p:val>
                                            <p:strVal val="#ppt_x"/>
                                          </p:val>
                                        </p:tav>
                                      </p:tavLst>
                                    </p:anim>
                                    <p:anim calcmode="lin" valueType="num">
                                      <p:cBhvr>
                                        <p:cTn id="76" dur="1000" fill="hold"/>
                                        <p:tgtEl>
                                          <p:spTgt spid="18"/>
                                        </p:tgtEl>
                                        <p:attrNameLst>
                                          <p:attrName>ppt_y</p:attrName>
                                        </p:attrNameLst>
                                      </p:cBhvr>
                                      <p:tavLst>
                                        <p:tav tm="0">
                                          <p:val>
                                            <p:fltVal val="0.5"/>
                                          </p:val>
                                        </p:tav>
                                        <p:tav tm="100000">
                                          <p:val>
                                            <p:strVal val="#ppt_y"/>
                                          </p:val>
                                        </p:tav>
                                      </p:tavLst>
                                    </p:anim>
                                  </p:childTnLst>
                                </p:cTn>
                              </p:par>
                              <p:par>
                                <p:cTn id="77" presetID="23" presetClass="entr" presetSubtype="528" repeatCount="indefinite" fill="hold" nodeType="with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1000" fill="hold"/>
                                        <p:tgtEl>
                                          <p:spTgt spid="19"/>
                                        </p:tgtEl>
                                        <p:attrNameLst>
                                          <p:attrName>ppt_w</p:attrName>
                                        </p:attrNameLst>
                                      </p:cBhvr>
                                      <p:tavLst>
                                        <p:tav tm="0">
                                          <p:val>
                                            <p:fltVal val="0"/>
                                          </p:val>
                                        </p:tav>
                                        <p:tav tm="100000">
                                          <p:val>
                                            <p:strVal val="#ppt_w"/>
                                          </p:val>
                                        </p:tav>
                                      </p:tavLst>
                                    </p:anim>
                                    <p:anim calcmode="lin" valueType="num">
                                      <p:cBhvr>
                                        <p:cTn id="80" dur="1000" fill="hold"/>
                                        <p:tgtEl>
                                          <p:spTgt spid="19"/>
                                        </p:tgtEl>
                                        <p:attrNameLst>
                                          <p:attrName>ppt_h</p:attrName>
                                        </p:attrNameLst>
                                      </p:cBhvr>
                                      <p:tavLst>
                                        <p:tav tm="0">
                                          <p:val>
                                            <p:fltVal val="0"/>
                                          </p:val>
                                        </p:tav>
                                        <p:tav tm="100000">
                                          <p:val>
                                            <p:strVal val="#ppt_h"/>
                                          </p:val>
                                        </p:tav>
                                      </p:tavLst>
                                    </p:anim>
                                    <p:anim calcmode="lin" valueType="num">
                                      <p:cBhvr>
                                        <p:cTn id="81" dur="1000" fill="hold"/>
                                        <p:tgtEl>
                                          <p:spTgt spid="19"/>
                                        </p:tgtEl>
                                        <p:attrNameLst>
                                          <p:attrName>ppt_x</p:attrName>
                                        </p:attrNameLst>
                                      </p:cBhvr>
                                      <p:tavLst>
                                        <p:tav tm="0">
                                          <p:val>
                                            <p:fltVal val="0.5"/>
                                          </p:val>
                                        </p:tav>
                                        <p:tav tm="100000">
                                          <p:val>
                                            <p:strVal val="#ppt_x"/>
                                          </p:val>
                                        </p:tav>
                                      </p:tavLst>
                                    </p:anim>
                                    <p:anim calcmode="lin" valueType="num">
                                      <p:cBhvr>
                                        <p:cTn id="82" dur="1000" fill="hold"/>
                                        <p:tgtEl>
                                          <p:spTgt spid="19"/>
                                        </p:tgtEl>
                                        <p:attrNameLst>
                                          <p:attrName>ppt_y</p:attrName>
                                        </p:attrNameLst>
                                      </p:cBhvr>
                                      <p:tavLst>
                                        <p:tav tm="0">
                                          <p:val>
                                            <p:fltVal val="0.5"/>
                                          </p:val>
                                        </p:tav>
                                        <p:tav tm="100000">
                                          <p:val>
                                            <p:strVal val="#ppt_y"/>
                                          </p:val>
                                        </p:tav>
                                      </p:tavLst>
                                    </p:anim>
                                  </p:childTnLst>
                                </p:cTn>
                              </p:par>
                              <p:par>
                                <p:cTn id="83" presetID="23" presetClass="entr" presetSubtype="528" repeatCount="indefinite" fill="hold" nodeType="with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p:cTn id="85" dur="1000" fill="hold"/>
                                        <p:tgtEl>
                                          <p:spTgt spid="20"/>
                                        </p:tgtEl>
                                        <p:attrNameLst>
                                          <p:attrName>ppt_w</p:attrName>
                                        </p:attrNameLst>
                                      </p:cBhvr>
                                      <p:tavLst>
                                        <p:tav tm="0">
                                          <p:val>
                                            <p:fltVal val="0"/>
                                          </p:val>
                                        </p:tav>
                                        <p:tav tm="100000">
                                          <p:val>
                                            <p:strVal val="#ppt_w"/>
                                          </p:val>
                                        </p:tav>
                                      </p:tavLst>
                                    </p:anim>
                                    <p:anim calcmode="lin" valueType="num">
                                      <p:cBhvr>
                                        <p:cTn id="86" dur="1000" fill="hold"/>
                                        <p:tgtEl>
                                          <p:spTgt spid="20"/>
                                        </p:tgtEl>
                                        <p:attrNameLst>
                                          <p:attrName>ppt_h</p:attrName>
                                        </p:attrNameLst>
                                      </p:cBhvr>
                                      <p:tavLst>
                                        <p:tav tm="0">
                                          <p:val>
                                            <p:fltVal val="0"/>
                                          </p:val>
                                        </p:tav>
                                        <p:tav tm="100000">
                                          <p:val>
                                            <p:strVal val="#ppt_h"/>
                                          </p:val>
                                        </p:tav>
                                      </p:tavLst>
                                    </p:anim>
                                    <p:anim calcmode="lin" valueType="num">
                                      <p:cBhvr>
                                        <p:cTn id="87" dur="1000" fill="hold"/>
                                        <p:tgtEl>
                                          <p:spTgt spid="20"/>
                                        </p:tgtEl>
                                        <p:attrNameLst>
                                          <p:attrName>ppt_x</p:attrName>
                                        </p:attrNameLst>
                                      </p:cBhvr>
                                      <p:tavLst>
                                        <p:tav tm="0">
                                          <p:val>
                                            <p:fltVal val="0.5"/>
                                          </p:val>
                                        </p:tav>
                                        <p:tav tm="100000">
                                          <p:val>
                                            <p:strVal val="#ppt_x"/>
                                          </p:val>
                                        </p:tav>
                                      </p:tavLst>
                                    </p:anim>
                                    <p:anim calcmode="lin" valueType="num">
                                      <p:cBhvr>
                                        <p:cTn id="88" dur="1000" fill="hold"/>
                                        <p:tgtEl>
                                          <p:spTgt spid="20"/>
                                        </p:tgtEl>
                                        <p:attrNameLst>
                                          <p:attrName>ppt_y</p:attrName>
                                        </p:attrNameLst>
                                      </p:cBhvr>
                                      <p:tavLst>
                                        <p:tav tm="0">
                                          <p:val>
                                            <p:fltVal val="0.5"/>
                                          </p:val>
                                        </p:tav>
                                        <p:tav tm="100000">
                                          <p:val>
                                            <p:strVal val="#ppt_y"/>
                                          </p:val>
                                        </p:tav>
                                      </p:tavLst>
                                    </p:anim>
                                  </p:childTnLst>
                                </p:cTn>
                              </p:par>
                              <p:par>
                                <p:cTn id="89" presetID="23" presetClass="entr" presetSubtype="528" repeatCount="indefinite" fill="hold" nodeType="withEffect">
                                  <p:stCondLst>
                                    <p:cond delay="0"/>
                                  </p:stCondLst>
                                  <p:childTnLst>
                                    <p:set>
                                      <p:cBhvr>
                                        <p:cTn id="90" dur="1" fill="hold">
                                          <p:stCondLst>
                                            <p:cond delay="0"/>
                                          </p:stCondLst>
                                        </p:cTn>
                                        <p:tgtEl>
                                          <p:spTgt spid="21"/>
                                        </p:tgtEl>
                                        <p:attrNameLst>
                                          <p:attrName>style.visibility</p:attrName>
                                        </p:attrNameLst>
                                      </p:cBhvr>
                                      <p:to>
                                        <p:strVal val="visible"/>
                                      </p:to>
                                    </p:set>
                                    <p:anim calcmode="lin" valueType="num">
                                      <p:cBhvr>
                                        <p:cTn id="91" dur="1000" fill="hold"/>
                                        <p:tgtEl>
                                          <p:spTgt spid="21"/>
                                        </p:tgtEl>
                                        <p:attrNameLst>
                                          <p:attrName>ppt_w</p:attrName>
                                        </p:attrNameLst>
                                      </p:cBhvr>
                                      <p:tavLst>
                                        <p:tav tm="0">
                                          <p:val>
                                            <p:fltVal val="0"/>
                                          </p:val>
                                        </p:tav>
                                        <p:tav tm="100000">
                                          <p:val>
                                            <p:strVal val="#ppt_w"/>
                                          </p:val>
                                        </p:tav>
                                      </p:tavLst>
                                    </p:anim>
                                    <p:anim calcmode="lin" valueType="num">
                                      <p:cBhvr>
                                        <p:cTn id="92" dur="1000" fill="hold"/>
                                        <p:tgtEl>
                                          <p:spTgt spid="21"/>
                                        </p:tgtEl>
                                        <p:attrNameLst>
                                          <p:attrName>ppt_h</p:attrName>
                                        </p:attrNameLst>
                                      </p:cBhvr>
                                      <p:tavLst>
                                        <p:tav tm="0">
                                          <p:val>
                                            <p:fltVal val="0"/>
                                          </p:val>
                                        </p:tav>
                                        <p:tav tm="100000">
                                          <p:val>
                                            <p:strVal val="#ppt_h"/>
                                          </p:val>
                                        </p:tav>
                                      </p:tavLst>
                                    </p:anim>
                                    <p:anim calcmode="lin" valueType="num">
                                      <p:cBhvr>
                                        <p:cTn id="93" dur="1000" fill="hold"/>
                                        <p:tgtEl>
                                          <p:spTgt spid="21"/>
                                        </p:tgtEl>
                                        <p:attrNameLst>
                                          <p:attrName>ppt_x</p:attrName>
                                        </p:attrNameLst>
                                      </p:cBhvr>
                                      <p:tavLst>
                                        <p:tav tm="0">
                                          <p:val>
                                            <p:fltVal val="0.5"/>
                                          </p:val>
                                        </p:tav>
                                        <p:tav tm="100000">
                                          <p:val>
                                            <p:strVal val="#ppt_x"/>
                                          </p:val>
                                        </p:tav>
                                      </p:tavLst>
                                    </p:anim>
                                    <p:anim calcmode="lin" valueType="num">
                                      <p:cBhvr>
                                        <p:cTn id="94" dur="1000" fill="hold"/>
                                        <p:tgtEl>
                                          <p:spTgt spid="21"/>
                                        </p:tgtEl>
                                        <p:attrNameLst>
                                          <p:attrName>ppt_y</p:attrName>
                                        </p:attrNameLst>
                                      </p:cBhvr>
                                      <p:tavLst>
                                        <p:tav tm="0">
                                          <p:val>
                                            <p:fltVal val="0.5"/>
                                          </p:val>
                                        </p:tav>
                                        <p:tav tm="100000">
                                          <p:val>
                                            <p:strVal val="#ppt_y"/>
                                          </p:val>
                                        </p:tav>
                                      </p:tavLst>
                                    </p:anim>
                                  </p:childTnLst>
                                </p:cTn>
                              </p:par>
                              <p:par>
                                <p:cTn id="95" presetID="23" presetClass="entr" presetSubtype="528" repeatCount="indefinite" fill="hold" nodeType="with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1000" fill="hold"/>
                                        <p:tgtEl>
                                          <p:spTgt spid="22"/>
                                        </p:tgtEl>
                                        <p:attrNameLst>
                                          <p:attrName>ppt_w</p:attrName>
                                        </p:attrNameLst>
                                      </p:cBhvr>
                                      <p:tavLst>
                                        <p:tav tm="0">
                                          <p:val>
                                            <p:fltVal val="0"/>
                                          </p:val>
                                        </p:tav>
                                        <p:tav tm="100000">
                                          <p:val>
                                            <p:strVal val="#ppt_w"/>
                                          </p:val>
                                        </p:tav>
                                      </p:tavLst>
                                    </p:anim>
                                    <p:anim calcmode="lin" valueType="num">
                                      <p:cBhvr>
                                        <p:cTn id="98" dur="1000" fill="hold"/>
                                        <p:tgtEl>
                                          <p:spTgt spid="22"/>
                                        </p:tgtEl>
                                        <p:attrNameLst>
                                          <p:attrName>ppt_h</p:attrName>
                                        </p:attrNameLst>
                                      </p:cBhvr>
                                      <p:tavLst>
                                        <p:tav tm="0">
                                          <p:val>
                                            <p:fltVal val="0"/>
                                          </p:val>
                                        </p:tav>
                                        <p:tav tm="100000">
                                          <p:val>
                                            <p:strVal val="#ppt_h"/>
                                          </p:val>
                                        </p:tav>
                                      </p:tavLst>
                                    </p:anim>
                                    <p:anim calcmode="lin" valueType="num">
                                      <p:cBhvr>
                                        <p:cTn id="99" dur="1000" fill="hold"/>
                                        <p:tgtEl>
                                          <p:spTgt spid="22"/>
                                        </p:tgtEl>
                                        <p:attrNameLst>
                                          <p:attrName>ppt_x</p:attrName>
                                        </p:attrNameLst>
                                      </p:cBhvr>
                                      <p:tavLst>
                                        <p:tav tm="0">
                                          <p:val>
                                            <p:fltVal val="0.5"/>
                                          </p:val>
                                        </p:tav>
                                        <p:tav tm="100000">
                                          <p:val>
                                            <p:strVal val="#ppt_x"/>
                                          </p:val>
                                        </p:tav>
                                      </p:tavLst>
                                    </p:anim>
                                    <p:anim calcmode="lin" valueType="num">
                                      <p:cBhvr>
                                        <p:cTn id="100" dur="1000" fill="hold"/>
                                        <p:tgtEl>
                                          <p:spTgt spid="22"/>
                                        </p:tgtEl>
                                        <p:attrNameLst>
                                          <p:attrName>ppt_y</p:attrName>
                                        </p:attrNameLst>
                                      </p:cBhvr>
                                      <p:tavLst>
                                        <p:tav tm="0">
                                          <p:val>
                                            <p:fltVal val="0.5"/>
                                          </p:val>
                                        </p:tav>
                                        <p:tav tm="100000">
                                          <p:val>
                                            <p:strVal val="#ppt_y"/>
                                          </p:val>
                                        </p:tav>
                                      </p:tavLst>
                                    </p:anim>
                                  </p:childTnLst>
                                </p:cTn>
                              </p:par>
                              <p:par>
                                <p:cTn id="101" presetID="23" presetClass="entr" presetSubtype="528" repeatCount="indefinite" fill="hold" nodeType="with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p:cTn id="103" dur="1000" fill="hold"/>
                                        <p:tgtEl>
                                          <p:spTgt spid="23"/>
                                        </p:tgtEl>
                                        <p:attrNameLst>
                                          <p:attrName>ppt_w</p:attrName>
                                        </p:attrNameLst>
                                      </p:cBhvr>
                                      <p:tavLst>
                                        <p:tav tm="0">
                                          <p:val>
                                            <p:fltVal val="0"/>
                                          </p:val>
                                        </p:tav>
                                        <p:tav tm="100000">
                                          <p:val>
                                            <p:strVal val="#ppt_w"/>
                                          </p:val>
                                        </p:tav>
                                      </p:tavLst>
                                    </p:anim>
                                    <p:anim calcmode="lin" valueType="num">
                                      <p:cBhvr>
                                        <p:cTn id="104" dur="1000" fill="hold"/>
                                        <p:tgtEl>
                                          <p:spTgt spid="23"/>
                                        </p:tgtEl>
                                        <p:attrNameLst>
                                          <p:attrName>ppt_h</p:attrName>
                                        </p:attrNameLst>
                                      </p:cBhvr>
                                      <p:tavLst>
                                        <p:tav tm="0">
                                          <p:val>
                                            <p:fltVal val="0"/>
                                          </p:val>
                                        </p:tav>
                                        <p:tav tm="100000">
                                          <p:val>
                                            <p:strVal val="#ppt_h"/>
                                          </p:val>
                                        </p:tav>
                                      </p:tavLst>
                                    </p:anim>
                                    <p:anim calcmode="lin" valueType="num">
                                      <p:cBhvr>
                                        <p:cTn id="105" dur="1000" fill="hold"/>
                                        <p:tgtEl>
                                          <p:spTgt spid="23"/>
                                        </p:tgtEl>
                                        <p:attrNameLst>
                                          <p:attrName>ppt_x</p:attrName>
                                        </p:attrNameLst>
                                      </p:cBhvr>
                                      <p:tavLst>
                                        <p:tav tm="0">
                                          <p:val>
                                            <p:fltVal val="0.5"/>
                                          </p:val>
                                        </p:tav>
                                        <p:tav tm="100000">
                                          <p:val>
                                            <p:strVal val="#ppt_x"/>
                                          </p:val>
                                        </p:tav>
                                      </p:tavLst>
                                    </p:anim>
                                    <p:anim calcmode="lin" valueType="num">
                                      <p:cBhvr>
                                        <p:cTn id="106" dur="1000" fill="hold"/>
                                        <p:tgtEl>
                                          <p:spTgt spid="23"/>
                                        </p:tgtEl>
                                        <p:attrNameLst>
                                          <p:attrName>ppt_y</p:attrName>
                                        </p:attrNameLst>
                                      </p:cBhvr>
                                      <p:tavLst>
                                        <p:tav tm="0">
                                          <p:val>
                                            <p:fltVal val="0.5"/>
                                          </p:val>
                                        </p:tav>
                                        <p:tav tm="100000">
                                          <p:val>
                                            <p:strVal val="#ppt_y"/>
                                          </p:val>
                                        </p:tav>
                                      </p:tavLst>
                                    </p:anim>
                                  </p:childTnLst>
                                </p:cTn>
                              </p:par>
                              <p:par>
                                <p:cTn id="107" presetID="23" presetClass="entr" presetSubtype="528" repeatCount="indefinite" fill="hold" nodeType="withEffect">
                                  <p:stCondLst>
                                    <p:cond delay="1500"/>
                                  </p:stCondLst>
                                  <p:childTnLst>
                                    <p:set>
                                      <p:cBhvr>
                                        <p:cTn id="108" dur="1" fill="hold">
                                          <p:stCondLst>
                                            <p:cond delay="0"/>
                                          </p:stCondLst>
                                        </p:cTn>
                                        <p:tgtEl>
                                          <p:spTgt spid="24"/>
                                        </p:tgtEl>
                                        <p:attrNameLst>
                                          <p:attrName>style.visibility</p:attrName>
                                        </p:attrNameLst>
                                      </p:cBhvr>
                                      <p:to>
                                        <p:strVal val="visible"/>
                                      </p:to>
                                    </p:set>
                                    <p:anim calcmode="lin" valueType="num">
                                      <p:cBhvr>
                                        <p:cTn id="109" dur="1000" fill="hold"/>
                                        <p:tgtEl>
                                          <p:spTgt spid="24"/>
                                        </p:tgtEl>
                                        <p:attrNameLst>
                                          <p:attrName>ppt_w</p:attrName>
                                        </p:attrNameLst>
                                      </p:cBhvr>
                                      <p:tavLst>
                                        <p:tav tm="0">
                                          <p:val>
                                            <p:fltVal val="0"/>
                                          </p:val>
                                        </p:tav>
                                        <p:tav tm="100000">
                                          <p:val>
                                            <p:strVal val="#ppt_w"/>
                                          </p:val>
                                        </p:tav>
                                      </p:tavLst>
                                    </p:anim>
                                    <p:anim calcmode="lin" valueType="num">
                                      <p:cBhvr>
                                        <p:cTn id="110" dur="1000" fill="hold"/>
                                        <p:tgtEl>
                                          <p:spTgt spid="24"/>
                                        </p:tgtEl>
                                        <p:attrNameLst>
                                          <p:attrName>ppt_h</p:attrName>
                                        </p:attrNameLst>
                                      </p:cBhvr>
                                      <p:tavLst>
                                        <p:tav tm="0">
                                          <p:val>
                                            <p:fltVal val="0"/>
                                          </p:val>
                                        </p:tav>
                                        <p:tav tm="100000">
                                          <p:val>
                                            <p:strVal val="#ppt_h"/>
                                          </p:val>
                                        </p:tav>
                                      </p:tavLst>
                                    </p:anim>
                                    <p:anim calcmode="lin" valueType="num">
                                      <p:cBhvr>
                                        <p:cTn id="111" dur="1000" fill="hold"/>
                                        <p:tgtEl>
                                          <p:spTgt spid="24"/>
                                        </p:tgtEl>
                                        <p:attrNameLst>
                                          <p:attrName>ppt_x</p:attrName>
                                        </p:attrNameLst>
                                      </p:cBhvr>
                                      <p:tavLst>
                                        <p:tav tm="0">
                                          <p:val>
                                            <p:fltVal val="0.5"/>
                                          </p:val>
                                        </p:tav>
                                        <p:tav tm="100000">
                                          <p:val>
                                            <p:strVal val="#ppt_x"/>
                                          </p:val>
                                        </p:tav>
                                      </p:tavLst>
                                    </p:anim>
                                    <p:anim calcmode="lin" valueType="num">
                                      <p:cBhvr>
                                        <p:cTn id="112" dur="1000" fill="hold"/>
                                        <p:tgtEl>
                                          <p:spTgt spid="24"/>
                                        </p:tgtEl>
                                        <p:attrNameLst>
                                          <p:attrName>ppt_y</p:attrName>
                                        </p:attrNameLst>
                                      </p:cBhvr>
                                      <p:tavLst>
                                        <p:tav tm="0">
                                          <p:val>
                                            <p:fltVal val="0.5"/>
                                          </p:val>
                                        </p:tav>
                                        <p:tav tm="100000">
                                          <p:val>
                                            <p:strVal val="#ppt_y"/>
                                          </p:val>
                                        </p:tav>
                                      </p:tavLst>
                                    </p:anim>
                                  </p:childTnLst>
                                </p:cTn>
                              </p:par>
                              <p:par>
                                <p:cTn id="113" presetID="23" presetClass="entr" presetSubtype="528" repeatCount="indefinite" fill="hold" nodeType="withEffect">
                                  <p:stCondLst>
                                    <p:cond delay="1500"/>
                                  </p:stCondLst>
                                  <p:childTnLst>
                                    <p:set>
                                      <p:cBhvr>
                                        <p:cTn id="114" dur="1" fill="hold">
                                          <p:stCondLst>
                                            <p:cond delay="0"/>
                                          </p:stCondLst>
                                        </p:cTn>
                                        <p:tgtEl>
                                          <p:spTgt spid="25"/>
                                        </p:tgtEl>
                                        <p:attrNameLst>
                                          <p:attrName>style.visibility</p:attrName>
                                        </p:attrNameLst>
                                      </p:cBhvr>
                                      <p:to>
                                        <p:strVal val="visible"/>
                                      </p:to>
                                    </p:set>
                                    <p:anim calcmode="lin" valueType="num">
                                      <p:cBhvr>
                                        <p:cTn id="115" dur="1000" fill="hold"/>
                                        <p:tgtEl>
                                          <p:spTgt spid="25"/>
                                        </p:tgtEl>
                                        <p:attrNameLst>
                                          <p:attrName>ppt_w</p:attrName>
                                        </p:attrNameLst>
                                      </p:cBhvr>
                                      <p:tavLst>
                                        <p:tav tm="0">
                                          <p:val>
                                            <p:fltVal val="0"/>
                                          </p:val>
                                        </p:tav>
                                        <p:tav tm="100000">
                                          <p:val>
                                            <p:strVal val="#ppt_w"/>
                                          </p:val>
                                        </p:tav>
                                      </p:tavLst>
                                    </p:anim>
                                    <p:anim calcmode="lin" valueType="num">
                                      <p:cBhvr>
                                        <p:cTn id="116" dur="1000" fill="hold"/>
                                        <p:tgtEl>
                                          <p:spTgt spid="25"/>
                                        </p:tgtEl>
                                        <p:attrNameLst>
                                          <p:attrName>ppt_h</p:attrName>
                                        </p:attrNameLst>
                                      </p:cBhvr>
                                      <p:tavLst>
                                        <p:tav tm="0">
                                          <p:val>
                                            <p:fltVal val="0"/>
                                          </p:val>
                                        </p:tav>
                                        <p:tav tm="100000">
                                          <p:val>
                                            <p:strVal val="#ppt_h"/>
                                          </p:val>
                                        </p:tav>
                                      </p:tavLst>
                                    </p:anim>
                                    <p:anim calcmode="lin" valueType="num">
                                      <p:cBhvr>
                                        <p:cTn id="117" dur="1000" fill="hold"/>
                                        <p:tgtEl>
                                          <p:spTgt spid="25"/>
                                        </p:tgtEl>
                                        <p:attrNameLst>
                                          <p:attrName>ppt_x</p:attrName>
                                        </p:attrNameLst>
                                      </p:cBhvr>
                                      <p:tavLst>
                                        <p:tav tm="0">
                                          <p:val>
                                            <p:fltVal val="0.5"/>
                                          </p:val>
                                        </p:tav>
                                        <p:tav tm="100000">
                                          <p:val>
                                            <p:strVal val="#ppt_x"/>
                                          </p:val>
                                        </p:tav>
                                      </p:tavLst>
                                    </p:anim>
                                    <p:anim calcmode="lin" valueType="num">
                                      <p:cBhvr>
                                        <p:cTn id="118" dur="1000" fill="hold"/>
                                        <p:tgtEl>
                                          <p:spTgt spid="25"/>
                                        </p:tgtEl>
                                        <p:attrNameLst>
                                          <p:attrName>ppt_y</p:attrName>
                                        </p:attrNameLst>
                                      </p:cBhvr>
                                      <p:tavLst>
                                        <p:tav tm="0">
                                          <p:val>
                                            <p:fltVal val="0.5"/>
                                          </p:val>
                                        </p:tav>
                                        <p:tav tm="100000">
                                          <p:val>
                                            <p:strVal val="#ppt_y"/>
                                          </p:val>
                                        </p:tav>
                                      </p:tavLst>
                                    </p:anim>
                                  </p:childTnLst>
                                </p:cTn>
                              </p:par>
                              <p:par>
                                <p:cTn id="119" presetID="41" presetClass="entr" presetSubtype="0" fill="hold" grpId="0" nodeType="withEffect">
                                  <p:stCondLst>
                                    <p:cond delay="1000"/>
                                  </p:stCondLst>
                                  <p:iterate type="lt">
                                    <p:tmPct val="10000"/>
                                  </p:iterate>
                                  <p:childTnLst>
                                    <p:set>
                                      <p:cBhvr>
                                        <p:cTn id="120" dur="1" fill="hold">
                                          <p:stCondLst>
                                            <p:cond delay="0"/>
                                          </p:stCondLst>
                                        </p:cTn>
                                        <p:tgtEl>
                                          <p:spTgt spid="26"/>
                                        </p:tgtEl>
                                        <p:attrNameLst>
                                          <p:attrName>style.visibility</p:attrName>
                                        </p:attrNameLst>
                                      </p:cBhvr>
                                      <p:to>
                                        <p:strVal val="visible"/>
                                      </p:to>
                                    </p:set>
                                    <p:anim calcmode="lin" valueType="num">
                                      <p:cBhvr>
                                        <p:cTn id="121" dur="75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122" dur="750" fill="hold"/>
                                        <p:tgtEl>
                                          <p:spTgt spid="26"/>
                                        </p:tgtEl>
                                        <p:attrNameLst>
                                          <p:attrName>ppt_y</p:attrName>
                                        </p:attrNameLst>
                                      </p:cBhvr>
                                      <p:tavLst>
                                        <p:tav tm="0">
                                          <p:val>
                                            <p:strVal val="#ppt_y"/>
                                          </p:val>
                                        </p:tav>
                                        <p:tav tm="100000">
                                          <p:val>
                                            <p:strVal val="#ppt_y"/>
                                          </p:val>
                                        </p:tav>
                                      </p:tavLst>
                                    </p:anim>
                                    <p:anim calcmode="lin" valueType="num">
                                      <p:cBhvr>
                                        <p:cTn id="123" dur="75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24" dur="75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25" dur="750" tmFilter="0,0; .5, 1; 1, 1"/>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hlinkClick r:id="rId4" action="ppaction://hlinksldjump"/>
          </p:cNvPr>
          <p:cNvSpPr txBox="1"/>
          <p:nvPr/>
        </p:nvSpPr>
        <p:spPr>
          <a:xfrm>
            <a:off x="0" y="1733550"/>
            <a:ext cx="6781800" cy="1416350"/>
          </a:xfrm>
          <a:prstGeom prst="rect">
            <a:avLst/>
          </a:prstGeom>
          <a:noFill/>
        </p:spPr>
        <p:txBody>
          <a:bodyPr wrap="square" rtlCol="0">
            <a:spAutoFit/>
          </a:bodyPr>
          <a:lstStyle/>
          <a:p>
            <a:pPr algn="ctr">
              <a:lnSpc>
                <a:spcPct val="130000"/>
              </a:lnSpc>
            </a:pPr>
            <a:r>
              <a:rPr lang="en-US" sz="7200" smtClean="0">
                <a:solidFill>
                  <a:schemeClr val="accent6">
                    <a:lumMod val="75000"/>
                  </a:schemeClr>
                </a:solidFill>
                <a:latin typeface="+mj-lt"/>
                <a:ea typeface="HP001 5Ha" pitchFamily="34" charset="-127"/>
                <a:cs typeface="Arial" pitchFamily="34" charset="0"/>
              </a:rPr>
              <a:t>Tìm </a:t>
            </a:r>
            <a:r>
              <a:rPr lang="en-US" sz="7200">
                <a:solidFill>
                  <a:schemeClr val="accent6">
                    <a:lumMod val="75000"/>
                  </a:schemeClr>
                </a:solidFill>
                <a:latin typeface="+mj-lt"/>
                <a:ea typeface="HP001 5Ha" pitchFamily="34" charset="-127"/>
                <a:cs typeface="Arial" pitchFamily="34" charset="0"/>
              </a:rPr>
              <a:t>hiểu </a:t>
            </a:r>
            <a:r>
              <a:rPr lang="en-US" sz="7200" smtClean="0">
                <a:solidFill>
                  <a:schemeClr val="accent6">
                    <a:lumMod val="75000"/>
                  </a:schemeClr>
                </a:solidFill>
                <a:latin typeface="+mj-lt"/>
                <a:ea typeface="HP001 5Ha" pitchFamily="34" charset="-127"/>
                <a:cs typeface="Arial" pitchFamily="34" charset="0"/>
              </a:rPr>
              <a:t>bài</a:t>
            </a:r>
            <a:endParaRPr lang="en-US" sz="7200">
              <a:solidFill>
                <a:schemeClr val="accent6">
                  <a:lumMod val="75000"/>
                </a:schemeClr>
              </a:solidFill>
              <a:latin typeface="+mj-lt"/>
              <a:ea typeface="HP001 5Ha" pitchFamily="34" charset="-127"/>
              <a:cs typeface="Arial" pitchFamily="34" charset="0"/>
            </a:endParaRPr>
          </a:p>
        </p:txBody>
      </p:sp>
    </p:spTree>
    <p:extLst>
      <p:ext uri="{BB962C8B-B14F-4D97-AF65-F5344CB8AC3E}">
        <p14:creationId xmlns:p14="http://schemas.microsoft.com/office/powerpoint/2010/main" val="472811404"/>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666750"/>
            <a:ext cx="6781800" cy="954107"/>
          </a:xfrm>
          <a:prstGeom prst="rect">
            <a:avLst/>
          </a:prstGeom>
          <a:noFill/>
        </p:spPr>
        <p:txBody>
          <a:bodyPr wrap="square" rtlCol="0">
            <a:spAutoFit/>
          </a:bodyPr>
          <a:lstStyle/>
          <a:p>
            <a:r>
              <a:rPr lang="en-US" sz="2800" smtClean="0">
                <a:solidFill>
                  <a:srgbClr val="0000CC"/>
                </a:solidFill>
              </a:rPr>
              <a:t>Đọc thầm đoạn 1 em hãy cho biết tác giả giới thiệu điều gì?</a:t>
            </a:r>
            <a:endParaRPr lang="en-US" sz="2800">
              <a:solidFill>
                <a:srgbClr val="0000CC"/>
              </a:solidFill>
            </a:endParaRPr>
          </a:p>
        </p:txBody>
      </p:sp>
      <p:sp>
        <p:nvSpPr>
          <p:cNvPr id="5" name="TextBox 4">
            <a:hlinkClick r:id="rId3" action="ppaction://hlinksldjump"/>
          </p:cNvPr>
          <p:cNvSpPr txBox="1"/>
          <p:nvPr/>
        </p:nvSpPr>
        <p:spPr>
          <a:xfrm>
            <a:off x="1143000" y="2038350"/>
            <a:ext cx="6781800" cy="1167371"/>
          </a:xfrm>
          <a:prstGeom prst="rect">
            <a:avLst/>
          </a:prstGeom>
          <a:noFill/>
        </p:spPr>
        <p:txBody>
          <a:bodyPr wrap="square" rtlCol="0">
            <a:spAutoFit/>
          </a:bodyPr>
          <a:lstStyle/>
          <a:p>
            <a:pPr>
              <a:lnSpc>
                <a:spcPct val="130000"/>
              </a:lnSpc>
            </a:pPr>
            <a:r>
              <a:rPr lang="en-US" sz="2800" smtClean="0">
                <a:solidFill>
                  <a:srgbClr val="FF0000"/>
                </a:solidFill>
                <a:latin typeface="+mj-lt"/>
                <a:ea typeface="HP001 5Ha" pitchFamily="34" charset="-127"/>
                <a:cs typeface="Arial" pitchFamily="34" charset="0"/>
              </a:rPr>
              <a:t>Ý 1: Màu sắc bao trùm lên làng quê ngày mùa là màu vàng.</a:t>
            </a:r>
            <a:endParaRPr lang="en-US" sz="2800">
              <a:solidFill>
                <a:srgbClr val="FF0000"/>
              </a:solidFill>
              <a:latin typeface="+mj-lt"/>
              <a:ea typeface="HP001 5Ha" pitchFamily="34" charset="-127"/>
              <a:cs typeface="Arial" pitchFamily="34" charset="0"/>
            </a:endParaRPr>
          </a:p>
        </p:txBody>
      </p:sp>
    </p:spTree>
    <p:extLst>
      <p:ext uri="{BB962C8B-B14F-4D97-AF65-F5344CB8AC3E}">
        <p14:creationId xmlns:p14="http://schemas.microsoft.com/office/powerpoint/2010/main" val="2299579494"/>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artisticLineDrawing/>
                    </a14:imgEffect>
                    <a14:imgEffect>
                      <a14:colorTemperature colorTemp="5300"/>
                    </a14:imgEffect>
                  </a14:imgLayer>
                </a14:imgProps>
              </a:ext>
              <a:ext uri="{28A0092B-C50C-407E-A947-70E740481C1C}">
                <a14:useLocalDpi xmlns:a14="http://schemas.microsoft.com/office/drawing/2010/main" val="0"/>
              </a:ext>
            </a:extLst>
          </a:blip>
          <a:stretch>
            <a:fillRect/>
          </a:stretch>
        </p:blipFill>
        <p:spPr>
          <a:xfrm>
            <a:off x="0" y="0"/>
            <a:ext cx="914855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152400" y="120919"/>
            <a:ext cx="8686800" cy="2862322"/>
          </a:xfrm>
          <a:prstGeom prst="rect">
            <a:avLst/>
          </a:prstGeom>
          <a:noFill/>
        </p:spPr>
        <p:txBody>
          <a:bodyPr wrap="square" rtlCol="0">
            <a:spAutoFit/>
          </a:bodyPr>
          <a:lstStyle/>
          <a:p>
            <a:pPr algn="just">
              <a:lnSpc>
                <a:spcPct val="150000"/>
              </a:lnSpc>
            </a:pPr>
            <a:r>
              <a:rPr lang="en-US" sz="4000">
                <a:latin typeface="UTM Avo" pitchFamily="18" charset="0"/>
              </a:rPr>
              <a:t>1. Kể tên những sự vật trong bài có màu vàng và từ chỉ màu vàng đó.</a:t>
            </a:r>
          </a:p>
        </p:txBody>
      </p:sp>
      <p:sp>
        <p:nvSpPr>
          <p:cNvPr id="7" name="TextBox 6"/>
          <p:cNvSpPr txBox="1"/>
          <p:nvPr/>
        </p:nvSpPr>
        <p:spPr>
          <a:xfrm>
            <a:off x="228600" y="147204"/>
            <a:ext cx="8839200" cy="4801314"/>
          </a:xfrm>
          <a:prstGeom prst="rect">
            <a:avLst/>
          </a:prstGeom>
          <a:noFill/>
        </p:spPr>
        <p:txBody>
          <a:bodyPr wrap="square" rtlCol="0">
            <a:spAutoFit/>
          </a:bodyPr>
          <a:lstStyle/>
          <a:p>
            <a:pPr algn="just">
              <a:lnSpc>
                <a:spcPct val="130000"/>
              </a:lnSpc>
              <a:spcBef>
                <a:spcPct val="50000"/>
              </a:spcBef>
            </a:pPr>
            <a:r>
              <a:rPr lang="en-US" sz="3600" smtClean="0">
                <a:latin typeface="UTM Avo" pitchFamily="18" charset="0"/>
              </a:rPr>
              <a:t>lúa</a:t>
            </a:r>
            <a:r>
              <a:rPr lang="en-US" sz="3600" smtClean="0">
                <a:latin typeface="UTM Avo" pitchFamily="18" charset="0"/>
                <a:sym typeface="Wingdings"/>
              </a:rPr>
              <a:t>  </a:t>
            </a:r>
            <a:r>
              <a:rPr lang="en-US" sz="3600" smtClean="0">
                <a:solidFill>
                  <a:srgbClr val="FF0000"/>
                </a:solidFill>
                <a:latin typeface="UTM Avo" pitchFamily="18" charset="0"/>
                <a:sym typeface="Wingdings"/>
              </a:rPr>
              <a:t>vàng xuộm</a:t>
            </a:r>
            <a:r>
              <a:rPr lang="en-US" sz="3600" smtClean="0">
                <a:latin typeface="UTM Avo" pitchFamily="18" charset="0"/>
                <a:sym typeface="Wingdings"/>
              </a:rPr>
              <a:t>	</a:t>
            </a:r>
          </a:p>
          <a:p>
            <a:pPr algn="just">
              <a:lnSpc>
                <a:spcPct val="130000"/>
              </a:lnSpc>
              <a:spcBef>
                <a:spcPct val="50000"/>
              </a:spcBef>
            </a:pPr>
            <a:r>
              <a:rPr lang="en-US" sz="3600" smtClean="0">
                <a:latin typeface="UTM Avo" pitchFamily="18" charset="0"/>
              </a:rPr>
              <a:t>nắng </a:t>
            </a:r>
            <a:r>
              <a:rPr lang="en-US" sz="3600" smtClean="0">
                <a:latin typeface="UTM Avo" pitchFamily="18" charset="0"/>
                <a:sym typeface="Wingdings"/>
              </a:rPr>
              <a:t> </a:t>
            </a:r>
            <a:r>
              <a:rPr lang="en-US" sz="3600" smtClean="0">
                <a:solidFill>
                  <a:srgbClr val="FF0000"/>
                </a:solidFill>
                <a:latin typeface="UTM Avo" pitchFamily="18" charset="0"/>
                <a:sym typeface="Wingdings"/>
              </a:rPr>
              <a:t>vàng hoe</a:t>
            </a:r>
          </a:p>
          <a:p>
            <a:pPr algn="just">
              <a:lnSpc>
                <a:spcPct val="130000"/>
              </a:lnSpc>
              <a:spcBef>
                <a:spcPct val="50000"/>
              </a:spcBef>
            </a:pPr>
            <a:r>
              <a:rPr lang="en-US" sz="3600" smtClean="0">
                <a:latin typeface="UTM Avo" pitchFamily="18" charset="0"/>
              </a:rPr>
              <a:t>quả xoan </a:t>
            </a:r>
            <a:r>
              <a:rPr lang="en-US" sz="3600" smtClean="0">
                <a:latin typeface="UTM Avo" pitchFamily="18" charset="0"/>
                <a:sym typeface="Wingdings"/>
              </a:rPr>
              <a:t> </a:t>
            </a:r>
            <a:r>
              <a:rPr lang="en-US" sz="3600" smtClean="0">
                <a:solidFill>
                  <a:srgbClr val="FF0000"/>
                </a:solidFill>
                <a:latin typeface="UTM Avo" pitchFamily="18" charset="0"/>
                <a:sym typeface="Wingdings"/>
              </a:rPr>
              <a:t>vàng lịm</a:t>
            </a:r>
          </a:p>
          <a:p>
            <a:pPr algn="just">
              <a:lnSpc>
                <a:spcPct val="130000"/>
              </a:lnSpc>
              <a:spcBef>
                <a:spcPct val="50000"/>
              </a:spcBef>
            </a:pPr>
            <a:r>
              <a:rPr lang="en-US" sz="3600" smtClean="0">
                <a:latin typeface="UTM Avo" pitchFamily="18" charset="0"/>
                <a:sym typeface="Wingdings"/>
              </a:rPr>
              <a:t>lá </a:t>
            </a:r>
            <a:r>
              <a:rPr lang="en-US" sz="3600">
                <a:latin typeface="UTM Avo" pitchFamily="18" charset="0"/>
                <a:sym typeface="Wingdings"/>
              </a:rPr>
              <a:t>mít </a:t>
            </a:r>
            <a:r>
              <a:rPr lang="en-US" sz="3600" smtClean="0">
                <a:latin typeface="UTM Avo" pitchFamily="18" charset="0"/>
                <a:sym typeface="Wingdings"/>
              </a:rPr>
              <a:t>  </a:t>
            </a:r>
            <a:r>
              <a:rPr lang="en-US" sz="3600" smtClean="0">
                <a:solidFill>
                  <a:srgbClr val="FF0000"/>
                </a:solidFill>
                <a:latin typeface="UTM Avo" pitchFamily="18" charset="0"/>
                <a:sym typeface="Wingdings"/>
              </a:rPr>
              <a:t>vàng ối</a:t>
            </a:r>
          </a:p>
          <a:p>
            <a:pPr algn="just">
              <a:lnSpc>
                <a:spcPct val="130000"/>
              </a:lnSpc>
              <a:spcBef>
                <a:spcPct val="50000"/>
              </a:spcBef>
            </a:pPr>
            <a:r>
              <a:rPr lang="en-US" sz="3600" smtClean="0">
                <a:latin typeface="UTM Avo" pitchFamily="18" charset="0"/>
                <a:sym typeface="Wingdings"/>
              </a:rPr>
              <a:t>tàu </a:t>
            </a:r>
            <a:r>
              <a:rPr lang="en-US" sz="3600">
                <a:latin typeface="UTM Avo" pitchFamily="18" charset="0"/>
                <a:sym typeface="Wingdings"/>
              </a:rPr>
              <a:t>đu đủ, lá </a:t>
            </a:r>
            <a:r>
              <a:rPr lang="en-US" sz="3600" smtClean="0">
                <a:latin typeface="UTM Avo" pitchFamily="18" charset="0"/>
                <a:sym typeface="Wingdings"/>
              </a:rPr>
              <a:t>sắn </a:t>
            </a:r>
            <a:r>
              <a:rPr lang="en-US" sz="3600">
                <a:latin typeface="UTM Avo" pitchFamily="18" charset="0"/>
                <a:sym typeface="Wingdings"/>
              </a:rPr>
              <a:t>héo </a:t>
            </a:r>
            <a:r>
              <a:rPr lang="en-US" sz="3600" smtClean="0">
                <a:latin typeface="UTM Avo" pitchFamily="18" charset="0"/>
                <a:sym typeface="Wingdings"/>
              </a:rPr>
              <a:t> </a:t>
            </a:r>
            <a:r>
              <a:rPr lang="en-US" sz="3600" smtClean="0">
                <a:solidFill>
                  <a:srgbClr val="FF0000"/>
                </a:solidFill>
                <a:latin typeface="UTM Avo" pitchFamily="18" charset="0"/>
                <a:sym typeface="Wingdings"/>
              </a:rPr>
              <a:t>vàng tươi</a:t>
            </a:r>
            <a:endParaRPr lang="en-US" sz="3600">
              <a:solidFill>
                <a:srgbClr val="FF0000"/>
              </a:solidFill>
              <a:latin typeface="UTM Avo" pitchFamily="18" charset="0"/>
            </a:endParaRPr>
          </a:p>
        </p:txBody>
      </p:sp>
    </p:spTree>
    <p:extLst>
      <p:ext uri="{BB962C8B-B14F-4D97-AF65-F5344CB8AC3E}">
        <p14:creationId xmlns:p14="http://schemas.microsoft.com/office/powerpoint/2010/main" val="1771575874"/>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artisticLineDrawing/>
                    </a14:imgEffect>
                    <a14:imgEffect>
                      <a14:colorTemperature colorTemp="5300"/>
                    </a14:imgEffect>
                  </a14:imgLayer>
                </a14:imgProps>
              </a:ext>
              <a:ext uri="{28A0092B-C50C-407E-A947-70E740481C1C}">
                <a14:useLocalDpi xmlns:a14="http://schemas.microsoft.com/office/drawing/2010/main" val="0"/>
              </a:ext>
            </a:extLst>
          </a:blip>
          <a:stretch>
            <a:fillRect/>
          </a:stretch>
        </p:blipFill>
        <p:spPr>
          <a:xfrm>
            <a:off x="0" y="0"/>
            <a:ext cx="914855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144483" y="171093"/>
            <a:ext cx="8839200" cy="4801314"/>
          </a:xfrm>
          <a:prstGeom prst="rect">
            <a:avLst/>
          </a:prstGeom>
          <a:noFill/>
        </p:spPr>
        <p:txBody>
          <a:bodyPr wrap="square" rtlCol="0">
            <a:spAutoFit/>
          </a:bodyPr>
          <a:lstStyle/>
          <a:p>
            <a:pPr algn="just">
              <a:lnSpc>
                <a:spcPct val="130000"/>
              </a:lnSpc>
              <a:spcBef>
                <a:spcPct val="50000"/>
              </a:spcBef>
            </a:pPr>
            <a:r>
              <a:rPr lang="en-US" sz="3600" smtClean="0">
                <a:latin typeface="UTM Avo" pitchFamily="18" charset="0"/>
                <a:sym typeface="Wingdings"/>
              </a:rPr>
              <a:t>Quả chuối  </a:t>
            </a:r>
            <a:r>
              <a:rPr lang="en-US" sz="3600" smtClean="0">
                <a:solidFill>
                  <a:srgbClr val="FF0000"/>
                </a:solidFill>
                <a:latin typeface="UTM Avo" pitchFamily="18" charset="0"/>
                <a:sym typeface="Wingdings"/>
              </a:rPr>
              <a:t>chín vàng</a:t>
            </a:r>
            <a:r>
              <a:rPr lang="en-US" sz="3600" smtClean="0">
                <a:latin typeface="UTM Avo" pitchFamily="18" charset="0"/>
                <a:sym typeface="Wingdings"/>
              </a:rPr>
              <a:t>	</a:t>
            </a:r>
          </a:p>
          <a:p>
            <a:pPr algn="just">
              <a:lnSpc>
                <a:spcPct val="130000"/>
              </a:lnSpc>
              <a:spcBef>
                <a:spcPct val="50000"/>
              </a:spcBef>
            </a:pPr>
            <a:r>
              <a:rPr lang="en-US" sz="3600" smtClean="0">
                <a:latin typeface="UTM Avo" pitchFamily="18" charset="0"/>
              </a:rPr>
              <a:t>Bụi mía </a:t>
            </a:r>
            <a:r>
              <a:rPr lang="en-US" sz="3600" smtClean="0">
                <a:latin typeface="UTM Avo" pitchFamily="18" charset="0"/>
                <a:sym typeface="Wingdings"/>
              </a:rPr>
              <a:t> </a:t>
            </a:r>
            <a:r>
              <a:rPr lang="en-US" sz="3600" smtClean="0">
                <a:solidFill>
                  <a:srgbClr val="FF0000"/>
                </a:solidFill>
                <a:latin typeface="UTM Avo" pitchFamily="18" charset="0"/>
                <a:sym typeface="Wingdings"/>
              </a:rPr>
              <a:t>vàng xọng</a:t>
            </a:r>
          </a:p>
          <a:p>
            <a:pPr algn="just">
              <a:lnSpc>
                <a:spcPct val="130000"/>
              </a:lnSpc>
              <a:spcBef>
                <a:spcPct val="50000"/>
              </a:spcBef>
            </a:pPr>
            <a:r>
              <a:rPr lang="en-US" sz="3600" smtClean="0">
                <a:latin typeface="UTM Avo" pitchFamily="18" charset="0"/>
              </a:rPr>
              <a:t>Rơm, thóc </a:t>
            </a:r>
            <a:r>
              <a:rPr lang="en-US" sz="3600" smtClean="0">
                <a:latin typeface="UTM Avo" pitchFamily="18" charset="0"/>
                <a:sym typeface="Wingdings"/>
              </a:rPr>
              <a:t> </a:t>
            </a:r>
            <a:r>
              <a:rPr lang="en-US" sz="3600" smtClean="0">
                <a:solidFill>
                  <a:srgbClr val="FF0000"/>
                </a:solidFill>
                <a:latin typeface="UTM Avo" pitchFamily="18" charset="0"/>
                <a:sym typeface="Wingdings"/>
              </a:rPr>
              <a:t>vàng giòn</a:t>
            </a:r>
          </a:p>
          <a:p>
            <a:pPr algn="just">
              <a:lnSpc>
                <a:spcPct val="130000"/>
              </a:lnSpc>
              <a:spcBef>
                <a:spcPct val="50000"/>
              </a:spcBef>
            </a:pPr>
            <a:r>
              <a:rPr lang="en-US" sz="3600" smtClean="0">
                <a:latin typeface="UTM Avo" pitchFamily="18" charset="0"/>
                <a:sym typeface="Wingdings"/>
              </a:rPr>
              <a:t>Gà, chó   </a:t>
            </a:r>
            <a:r>
              <a:rPr lang="en-US" sz="3600" smtClean="0">
                <a:solidFill>
                  <a:srgbClr val="FF0000"/>
                </a:solidFill>
                <a:latin typeface="UTM Avo" pitchFamily="18" charset="0"/>
                <a:sym typeface="Wingdings"/>
              </a:rPr>
              <a:t>vàng mượt</a:t>
            </a:r>
          </a:p>
          <a:p>
            <a:pPr algn="just">
              <a:lnSpc>
                <a:spcPct val="130000"/>
              </a:lnSpc>
              <a:spcBef>
                <a:spcPct val="50000"/>
              </a:spcBef>
            </a:pPr>
            <a:r>
              <a:rPr lang="en-US" sz="3600" smtClean="0">
                <a:latin typeface="UTM Avo" pitchFamily="18" charset="0"/>
                <a:sym typeface="Wingdings"/>
              </a:rPr>
              <a:t>Mái nhà rơm  </a:t>
            </a:r>
            <a:r>
              <a:rPr lang="en-US" sz="3600" smtClean="0">
                <a:solidFill>
                  <a:srgbClr val="FF0000"/>
                </a:solidFill>
                <a:latin typeface="UTM Avo" pitchFamily="18" charset="0"/>
                <a:sym typeface="Wingdings"/>
              </a:rPr>
              <a:t>vàng mới</a:t>
            </a:r>
            <a:endParaRPr lang="en-US" sz="3600">
              <a:solidFill>
                <a:srgbClr val="FF0000"/>
              </a:solidFill>
              <a:latin typeface="UTM Avo" pitchFamily="18" charset="0"/>
            </a:endParaRPr>
          </a:p>
        </p:txBody>
      </p:sp>
    </p:spTree>
    <p:extLst>
      <p:ext uri="{BB962C8B-B14F-4D97-AF65-F5344CB8AC3E}">
        <p14:creationId xmlns:p14="http://schemas.microsoft.com/office/powerpoint/2010/main" val="3757100618"/>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5" name="chimes.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bai giang 2014\Giao an dien tu lop 5_MỚI\GADT 5 - tuan 1\Tuan 1 Quang canh lang mac ngay mua\Package - Tiet 02. Quang canh lang mac ngay mua\Data\Image-12-1_(Picture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61950"/>
            <a:ext cx="3124200" cy="22665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095997" y="514350"/>
            <a:ext cx="4572000" cy="461665"/>
          </a:xfrm>
          <a:prstGeom prst="rect">
            <a:avLst/>
          </a:prstGeom>
          <a:noFill/>
        </p:spPr>
        <p:txBody>
          <a:bodyPr wrap="square" rtlCol="0">
            <a:spAutoFit/>
          </a:bodyPr>
          <a:lstStyle/>
          <a:p>
            <a:r>
              <a:rPr lang="en-US" sz="2400" smtClean="0"/>
              <a:t>Vàng xuộm: </a:t>
            </a:r>
            <a:r>
              <a:rPr lang="en-US" sz="2400" smtClean="0">
                <a:solidFill>
                  <a:srgbClr val="FF0000"/>
                </a:solidFill>
              </a:rPr>
              <a:t>Vàng trên diện rộng</a:t>
            </a:r>
            <a:endParaRPr lang="en-US" sz="2400">
              <a:solidFill>
                <a:srgbClr val="FF0000"/>
              </a:solidFill>
            </a:endParaRPr>
          </a:p>
        </p:txBody>
      </p:sp>
      <p:sp>
        <p:nvSpPr>
          <p:cNvPr id="7" name="TextBox 6"/>
          <p:cNvSpPr txBox="1"/>
          <p:nvPr/>
        </p:nvSpPr>
        <p:spPr>
          <a:xfrm>
            <a:off x="4095997" y="1495980"/>
            <a:ext cx="4572000" cy="461665"/>
          </a:xfrm>
          <a:prstGeom prst="rect">
            <a:avLst/>
          </a:prstGeom>
          <a:noFill/>
        </p:spPr>
        <p:txBody>
          <a:bodyPr wrap="square" rtlCol="0">
            <a:spAutoFit/>
          </a:bodyPr>
          <a:lstStyle/>
          <a:p>
            <a:r>
              <a:rPr lang="en-US" sz="2400" smtClean="0"/>
              <a:t>Vàng hoe: </a:t>
            </a:r>
            <a:r>
              <a:rPr lang="en-US" sz="2400" smtClean="0">
                <a:solidFill>
                  <a:srgbClr val="FF0000"/>
                </a:solidFill>
              </a:rPr>
              <a:t>Vàng nhạt tươi ánh lên</a:t>
            </a:r>
            <a:endParaRPr lang="en-US" sz="2400">
              <a:solidFill>
                <a:srgbClr val="FF0000"/>
              </a:solidFill>
            </a:endParaRPr>
          </a:p>
        </p:txBody>
      </p:sp>
      <p:sp>
        <p:nvSpPr>
          <p:cNvPr id="8" name="TextBox 7"/>
          <p:cNvSpPr txBox="1"/>
          <p:nvPr/>
        </p:nvSpPr>
        <p:spPr>
          <a:xfrm>
            <a:off x="4107873" y="2569517"/>
            <a:ext cx="4572000" cy="461665"/>
          </a:xfrm>
          <a:prstGeom prst="rect">
            <a:avLst/>
          </a:prstGeom>
          <a:noFill/>
        </p:spPr>
        <p:txBody>
          <a:bodyPr wrap="square" rtlCol="0">
            <a:spAutoFit/>
          </a:bodyPr>
          <a:lstStyle/>
          <a:p>
            <a:r>
              <a:rPr lang="en-US" sz="2400" smtClean="0"/>
              <a:t>Vàng tươi: </a:t>
            </a:r>
            <a:r>
              <a:rPr lang="en-US" sz="2400" smtClean="0">
                <a:solidFill>
                  <a:srgbClr val="FF0000"/>
                </a:solidFill>
              </a:rPr>
              <a:t>Vàng nhìn mát mắt</a:t>
            </a:r>
            <a:endParaRPr lang="en-US" sz="2400">
              <a:solidFill>
                <a:srgbClr val="FF0000"/>
              </a:solidFill>
            </a:endParaRPr>
          </a:p>
        </p:txBody>
      </p:sp>
      <p:sp>
        <p:nvSpPr>
          <p:cNvPr id="9" name="TextBox 8"/>
          <p:cNvSpPr txBox="1"/>
          <p:nvPr/>
        </p:nvSpPr>
        <p:spPr>
          <a:xfrm>
            <a:off x="4114800" y="3638550"/>
            <a:ext cx="4572000" cy="830997"/>
          </a:xfrm>
          <a:prstGeom prst="rect">
            <a:avLst/>
          </a:prstGeom>
          <a:noFill/>
        </p:spPr>
        <p:txBody>
          <a:bodyPr wrap="square" rtlCol="0">
            <a:spAutoFit/>
          </a:bodyPr>
          <a:lstStyle/>
          <a:p>
            <a:r>
              <a:rPr lang="en-US" sz="2400" smtClean="0"/>
              <a:t>Vàng lịm: </a:t>
            </a:r>
            <a:r>
              <a:rPr lang="en-US" sz="2400" smtClean="0">
                <a:solidFill>
                  <a:srgbClr val="FF0000"/>
                </a:solidFill>
              </a:rPr>
              <a:t>Vàng của quả chín gợi    </a:t>
            </a:r>
          </a:p>
          <a:p>
            <a:r>
              <a:rPr lang="en-US" sz="2400">
                <a:solidFill>
                  <a:srgbClr val="FF0000"/>
                </a:solidFill>
              </a:rPr>
              <a:t> </a:t>
            </a:r>
            <a:r>
              <a:rPr lang="en-US" sz="2400" smtClean="0">
                <a:solidFill>
                  <a:srgbClr val="FF0000"/>
                </a:solidFill>
              </a:rPr>
              <a:t>                 cảm giác ngọt</a:t>
            </a:r>
            <a:endParaRPr lang="en-US" sz="2400">
              <a:solidFill>
                <a:srgbClr val="FF0000"/>
              </a:solidFill>
            </a:endParaRPr>
          </a:p>
        </p:txBody>
      </p:sp>
      <p:pic>
        <p:nvPicPr>
          <p:cNvPr id="1027" name="Picture 3" descr="E:\bai giang 2014\Giao an dien tu lop 5_MỚI\GADT 5 - tuan 1\Tuan 1 Quang canh lang mac ngay mua\Package - Tiet 02. Quang canh lang mac ngay mua\Data\image_paste_1401221427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060" y="2800350"/>
            <a:ext cx="3148940" cy="2115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439728"/>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5" name="chimes.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14800" y="3908327"/>
            <a:ext cx="4834247" cy="461665"/>
          </a:xfrm>
          <a:prstGeom prst="rect">
            <a:avLst/>
          </a:prstGeom>
          <a:noFill/>
        </p:spPr>
        <p:txBody>
          <a:bodyPr wrap="square" rtlCol="0">
            <a:spAutoFit/>
          </a:bodyPr>
          <a:lstStyle/>
          <a:p>
            <a:r>
              <a:rPr lang="en-US" sz="2400" smtClean="0"/>
              <a:t>Vàng giòn: </a:t>
            </a:r>
            <a:r>
              <a:rPr lang="en-US" sz="2400" smtClean="0">
                <a:solidFill>
                  <a:srgbClr val="FF0000"/>
                </a:solidFill>
              </a:rPr>
              <a:t>Tạo cảm giác khô giòn</a:t>
            </a:r>
            <a:endParaRPr lang="en-US" sz="2400">
              <a:solidFill>
                <a:srgbClr val="FF0000"/>
              </a:solidFill>
            </a:endParaRPr>
          </a:p>
        </p:txBody>
      </p:sp>
      <p:pic>
        <p:nvPicPr>
          <p:cNvPr id="2052" name="Picture 4" descr="C:\Documents and Settings\NTK\Desktop\m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54728"/>
            <a:ext cx="3276600" cy="285522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Documents and Settings\NTK\Desktop\mia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553803"/>
            <a:ext cx="1143000" cy="85614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2399" y="3908327"/>
            <a:ext cx="4834247" cy="830997"/>
          </a:xfrm>
          <a:prstGeom prst="rect">
            <a:avLst/>
          </a:prstGeom>
          <a:noFill/>
        </p:spPr>
        <p:txBody>
          <a:bodyPr wrap="square" rtlCol="0">
            <a:spAutoFit/>
          </a:bodyPr>
          <a:lstStyle/>
          <a:p>
            <a:r>
              <a:rPr lang="en-US" sz="2400" smtClean="0"/>
              <a:t>Vàng xọng: </a:t>
            </a:r>
            <a:r>
              <a:rPr lang="en-US" sz="2400">
                <a:solidFill>
                  <a:srgbClr val="FF0000"/>
                </a:solidFill>
              </a:rPr>
              <a:t>G</a:t>
            </a:r>
            <a:r>
              <a:rPr lang="en-US" sz="2400" smtClean="0">
                <a:solidFill>
                  <a:srgbClr val="FF0000"/>
                </a:solidFill>
              </a:rPr>
              <a:t>ợi cảm giác </a:t>
            </a:r>
          </a:p>
          <a:p>
            <a:r>
              <a:rPr lang="en-US" sz="2400" smtClean="0">
                <a:solidFill>
                  <a:srgbClr val="FF0000"/>
                </a:solidFill>
              </a:rPr>
              <a:t>                     mọng nước</a:t>
            </a:r>
            <a:endParaRPr lang="en-US" sz="2400">
              <a:solidFill>
                <a:srgbClr val="FF0000"/>
              </a:solidFill>
            </a:endParaRPr>
          </a:p>
        </p:txBody>
      </p:sp>
      <p:pic>
        <p:nvPicPr>
          <p:cNvPr id="2056" name="Picture 8" descr="E:\bai giang 2014\Giao an dien tu lop 5_MỚI\GADT 5 - tuan 1\Tuan 1 Quang canh lang mac ngay mua\Package - Tiet 02. Quang canh lang mac ngay mua\Data\Phoilu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3125" y="607182"/>
            <a:ext cx="2721923" cy="280276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92802" y="607182"/>
            <a:ext cx="2356246" cy="28027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47999986"/>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7" name="chimes.wav"/>
          </p:stSnd>
        </p:sndAc>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ISPRING_RESOURCE_PATHS_HASH_PRESENTER" val="b05a387869e6b3cc3fe6cfb2cdfb812cc25ae"/>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481&quot;/&gt;&lt;/object&gt;&lt;object type=&quot;3&quot; unique_id=&quot;10005&quot;&gt;&lt;property id=&quot;20148&quot; value=&quot;5&quot;/&gt;&lt;property id=&quot;20300&quot; value=&quot;Slide 3&quot;/&gt;&lt;property id=&quot;20307&quot; value=&quot;502&quot;/&gt;&lt;/object&gt;&lt;object type=&quot;3&quot; unique_id=&quot;10006&quot;&gt;&lt;property id=&quot;20148&quot; value=&quot;5&quot;/&gt;&lt;property id=&quot;20300&quot; value=&quot;Slide 5&quot;/&gt;&lt;property id=&quot;20307&quot; value=&quot;528&quot;/&gt;&lt;/object&gt;&lt;object type=&quot;3&quot; unique_id=&quot;10007&quot;&gt;&lt;property id=&quot;20148&quot; value=&quot;5&quot;/&gt;&lt;property id=&quot;20300&quot; value=&quot;Slide 4&quot;/&gt;&lt;property id=&quot;20307&quot; value=&quot;501&quot;/&gt;&lt;/object&gt;&lt;object type=&quot;3&quot; unique_id=&quot;10008&quot;&gt;&lt;property id=&quot;20148&quot; value=&quot;5&quot;/&gt;&lt;property id=&quot;20300&quot; value=&quot;Slide 6&quot;/&gt;&lt;property id=&quot;20307&quot; value=&quot;504&quot;/&gt;&lt;/object&gt;&lt;object type=&quot;3&quot; unique_id=&quot;10009&quot;&gt;&lt;property id=&quot;20148&quot; value=&quot;5&quot;/&gt;&lt;property id=&quot;20300&quot; value=&quot;Slide 7&quot;/&gt;&lt;property id=&quot;20307&quot; value=&quot;505&quot;/&gt;&lt;/object&gt;&lt;object type=&quot;3&quot; unique_id=&quot;10010&quot;&gt;&lt;property id=&quot;20148&quot; value=&quot;5&quot;/&gt;&lt;property id=&quot;20300&quot; value=&quot;Slide 11&quot;/&gt;&lt;property id=&quot;20307&quot; value=&quot;506&quot;/&gt;&lt;/object&gt;&lt;object type=&quot;3&quot; unique_id=&quot;10017&quot;&gt;&lt;property id=&quot;20148&quot; value=&quot;5&quot;/&gt;&lt;property id=&quot;20300&quot; value=&quot;Slide 14&quot;/&gt;&lt;property id=&quot;20307&quot; value=&quot;507&quot;/&gt;&lt;/object&gt;&lt;object type=&quot;3&quot; unique_id=&quot;10018&quot;&gt;&lt;property id=&quot;20148&quot; value=&quot;5&quot;/&gt;&lt;property id=&quot;20300&quot; value=&quot;Slide 15&quot;/&gt;&lt;property id=&quot;20307&quot; value=&quot;508&quot;/&gt;&lt;/object&gt;&lt;object type=&quot;3&quot; unique_id=&quot;10019&quot;&gt;&lt;property id=&quot;20148&quot; value=&quot;5&quot;/&gt;&lt;property id=&quot;20300&quot; value=&quot;Slide 16&quot;/&gt;&lt;property id=&quot;20307&quot; value=&quot;509&quot;/&gt;&lt;/object&gt;&lt;object type=&quot;3&quot; unique_id=&quot;10020&quot;&gt;&lt;property id=&quot;20148&quot; value=&quot;5&quot;/&gt;&lt;property id=&quot;20300&quot; value=&quot;Slide 17&quot;/&gt;&lt;property id=&quot;20307&quot; value=&quot;513&quot;/&gt;&lt;/object&gt;&lt;object type=&quot;3&quot; unique_id=&quot;10021&quot;&gt;&lt;property id=&quot;20148&quot; value=&quot;5&quot;/&gt;&lt;property id=&quot;20300&quot; value=&quot;Slide 18&quot;/&gt;&lt;property id=&quot;20307&quot; value=&quot;510&quot;/&gt;&lt;/object&gt;&lt;object type=&quot;3&quot; unique_id=&quot;10022&quot;&gt;&lt;property id=&quot;20148&quot; value=&quot;5&quot;/&gt;&lt;property id=&quot;20300&quot; value=&quot;Slide 19&quot;/&gt;&lt;property id=&quot;20307&quot; value=&quot;511&quot;/&gt;&lt;/object&gt;&lt;object type=&quot;3&quot; unique_id=&quot;10023&quot;&gt;&lt;property id=&quot;20148&quot; value=&quot;5&quot;/&gt;&lt;property id=&quot;20300&quot; value=&quot;Slide 20&quot;/&gt;&lt;property id=&quot;20307&quot; value=&quot;514&quot;/&gt;&lt;/object&gt;&lt;object type=&quot;3&quot; unique_id=&quot;10024&quot;&gt;&lt;property id=&quot;20148&quot; value=&quot;5&quot;/&gt;&lt;property id=&quot;20300&quot; value=&quot;Slide 22&quot;/&gt;&lt;property id=&quot;20307&quot; value=&quot;515&quot;/&gt;&lt;/object&gt;&lt;object type=&quot;3&quot; unique_id=&quot;10025&quot;&gt;&lt;property id=&quot;20148&quot; value=&quot;5&quot;/&gt;&lt;property id=&quot;20300&quot; value=&quot;Slide 23&quot;/&gt;&lt;property id=&quot;20307&quot; value=&quot;516&quot;/&gt;&lt;/object&gt;&lt;object type=&quot;3&quot; unique_id=&quot;10026&quot;&gt;&lt;property id=&quot;20148&quot; value=&quot;5&quot;/&gt;&lt;property id=&quot;20300&quot; value=&quot;Slide 24&quot;/&gt;&lt;property id=&quot;20307&quot; value=&quot;517&quot;/&gt;&lt;/object&gt;&lt;object type=&quot;3&quot; unique_id=&quot;10027&quot;&gt;&lt;property id=&quot;20148&quot; value=&quot;5&quot;/&gt;&lt;property id=&quot;20300&quot; value=&quot;Slide 25&quot;/&gt;&lt;property id=&quot;20307&quot; value=&quot;518&quot;/&gt;&lt;/object&gt;&lt;object type=&quot;3&quot; unique_id=&quot;10028&quot;&gt;&lt;property id=&quot;20148&quot; value=&quot;5&quot;/&gt;&lt;property id=&quot;20300&quot; value=&quot;Slide 26&quot;/&gt;&lt;property id=&quot;20307&quot; value=&quot;526&quot;/&gt;&lt;/object&gt;&lt;object type=&quot;3&quot; unique_id=&quot;10029&quot;&gt;&lt;property id=&quot;20148&quot; value=&quot;5&quot;/&gt;&lt;property id=&quot;20300&quot; value=&quot;Slide 29&quot;/&gt;&lt;property id=&quot;20307&quot; value=&quot;527&quot;/&gt;&lt;/object&gt;&lt;object type=&quot;3&quot; unique_id=&quot;10031&quot;&gt;&lt;property id=&quot;20148&quot; value=&quot;5&quot;/&gt;&lt;property id=&quot;20300&quot; value=&quot;Slide 30&quot;/&gt;&lt;property id=&quot;20307&quot; value=&quot;451&quot;/&gt;&lt;/object&gt;&lt;object type=&quot;3&quot; unique_id=&quot;10242&quot;&gt;&lt;property id=&quot;20148&quot; value=&quot;5&quot;/&gt;&lt;property id=&quot;20300&quot; value=&quot;Slide 8&quot;/&gt;&lt;property id=&quot;20307&quot; value=&quot;529&quot;/&gt;&lt;/object&gt;&lt;object type=&quot;3&quot; unique_id=&quot;10243&quot;&gt;&lt;property id=&quot;20148&quot; value=&quot;5&quot;/&gt;&lt;property id=&quot;20300&quot; value=&quot;Slide 9&quot;/&gt;&lt;property id=&quot;20307&quot; value=&quot;530&quot;/&gt;&lt;/object&gt;&lt;object type=&quot;3&quot; unique_id=&quot;10404&quot;&gt;&lt;property id=&quot;20148&quot; value=&quot;5&quot;/&gt;&lt;property id=&quot;20300&quot; value=&quot;Slide 10&quot;/&gt;&lt;property id=&quot;20307&quot; value=&quot;531&quot;/&gt;&lt;/object&gt;&lt;object type=&quot;3&quot; unique_id=&quot;10964&quot;&gt;&lt;property id=&quot;20148&quot; value=&quot;5&quot;/&gt;&lt;property id=&quot;20300&quot; value=&quot;Slide 13&quot;/&gt;&lt;property id=&quot;20307&quot; value=&quot;532&quot;/&gt;&lt;/object&gt;&lt;object type=&quot;3&quot; unique_id=&quot;11049&quot;&gt;&lt;property id=&quot;20148&quot; value=&quot;5&quot;/&gt;&lt;property id=&quot;20300&quot; value=&quot;Slide 21&quot;/&gt;&lt;property id=&quot;20307&quot; value=&quot;533&quot;/&gt;&lt;/object&gt;&lt;object type=&quot;3&quot; unique_id=&quot;11224&quot;&gt;&lt;property id=&quot;20148&quot; value=&quot;5&quot;/&gt;&lt;property id=&quot;20300&quot; value=&quot;Slide 12&quot;/&gt;&lt;property id=&quot;20307&quot; value=&quot;534&quot;/&gt;&lt;/object&gt;&lt;object type=&quot;3&quot; unique_id=&quot;11285&quot;&gt;&lt;property id=&quot;20148&quot; value=&quot;5&quot;/&gt;&lt;property id=&quot;20300&quot; value=&quot;Slide 2&quot;/&gt;&lt;property id=&quot;20307&quot; value=&quot;535&quot;/&gt;&lt;/object&gt;&lt;object type=&quot;3&quot; unique_id=&quot;11286&quot;&gt;&lt;property id=&quot;20148&quot; value=&quot;5&quot;/&gt;&lt;property id=&quot;20300&quot; value=&quot;Slide 27&quot;/&gt;&lt;property id=&quot;20307&quot; value=&quot;536&quot;/&gt;&lt;/object&gt;&lt;object type=&quot;3&quot; unique_id=&quot;11287&quot;&gt;&lt;property id=&quot;20148&quot; value=&quot;5&quot;/&gt;&lt;property id=&quot;20300&quot; value=&quot;Slide 28&quot;/&gt;&lt;property id=&quot;20307&quot; value=&quot;537&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2933</TotalTime>
  <Words>687</Words>
  <Application>Microsoft Office PowerPoint</Application>
  <PresentationFormat>On-screen Show (16:9)</PresentationFormat>
  <Paragraphs>66</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AutoBVT</cp:lastModifiedBy>
  <cp:revision>314</cp:revision>
  <dcterms:created xsi:type="dcterms:W3CDTF">2014-09-16T11:54:17Z</dcterms:created>
  <dcterms:modified xsi:type="dcterms:W3CDTF">2018-09-05T09:36:30Z</dcterms:modified>
</cp:coreProperties>
</file>