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32" r:id="rId2"/>
    <p:sldId id="388" r:id="rId3"/>
    <p:sldId id="433" r:id="rId4"/>
    <p:sldId id="417" r:id="rId5"/>
    <p:sldId id="400" r:id="rId6"/>
    <p:sldId id="426" r:id="rId7"/>
    <p:sldId id="416" r:id="rId8"/>
    <p:sldId id="436" r:id="rId9"/>
    <p:sldId id="435" r:id="rId10"/>
    <p:sldId id="434" r:id="rId11"/>
    <p:sldId id="425" r:id="rId12"/>
    <p:sldId id="42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000000"/>
    <a:srgbClr val="F5F4FE"/>
    <a:srgbClr val="DDDDDD"/>
    <a:srgbClr val="EEEDFD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6" autoAdjust="0"/>
    <p:restoredTop sz="94646" autoAdjust="0"/>
  </p:normalViewPr>
  <p:slideViewPr>
    <p:cSldViewPr>
      <p:cViewPr>
        <p:scale>
          <a:sx n="77" d="100"/>
          <a:sy n="77" d="100"/>
        </p:scale>
        <p:origin x="-2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xmlns="" id="{27CAA4AF-3908-4F54-B315-E8ED399F5D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xmlns="" id="{980BC2AF-AB54-44DE-87E6-04AC67EF7A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3A457586-10C7-41A1-ADE0-E677E1B0CF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>
            <a:extLst>
              <a:ext uri="{FF2B5EF4-FFF2-40B4-BE49-F238E27FC236}">
                <a16:creationId xmlns:a16="http://schemas.microsoft.com/office/drawing/2014/main" xmlns="" id="{441494FE-0B58-434B-8EAA-40F84B2BFE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xmlns="" id="{00F586BD-F973-4BEB-BB48-D89A17BB45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69991" name="Rectangle 7">
            <a:extLst>
              <a:ext uri="{FF2B5EF4-FFF2-40B4-BE49-F238E27FC236}">
                <a16:creationId xmlns:a16="http://schemas.microsoft.com/office/drawing/2014/main" xmlns="" id="{8F6A56EB-3BD7-444C-9448-6D385B502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EBE154-A3A0-41E5-803B-DBB89F7B75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3437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xmlns="" id="{90D7A57B-7B0F-4B9C-9B66-9F71DC16DB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A45AEFD7-E6D3-4076-9664-69375D3A4DC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00" b="1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xmlns="" id="{FC1CB26B-D29D-4A41-A518-37E43F5034FD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7" name="AutoShape 36">
              <a:extLst>
                <a:ext uri="{FF2B5EF4-FFF2-40B4-BE49-F238E27FC236}">
                  <a16:creationId xmlns:a16="http://schemas.microsoft.com/office/drawing/2014/main" xmlns="" id="{49C3E38C-167E-4551-B5BA-75BB6CC30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vi-VN"/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xmlns="" id="{E68C2098-B41F-4390-9AFC-05A760123022}"/>
                </a:ext>
              </a:extLst>
            </p:cNvPr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1 w 403"/>
                <a:gd name="T1" fmla="*/ 154 h 395"/>
                <a:gd name="T2" fmla="*/ 29 w 403"/>
                <a:gd name="T3" fmla="*/ 85 h 395"/>
                <a:gd name="T4" fmla="*/ 91 w 403"/>
                <a:gd name="T5" fmla="*/ 20 h 395"/>
                <a:gd name="T6" fmla="*/ 158 w 403"/>
                <a:gd name="T7" fmla="*/ 0 h 395"/>
                <a:gd name="T8" fmla="*/ 0 w 403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xmlns="" id="{E7173747-DDD0-4AE0-B05D-66E04B9247C4}"/>
                </a:ext>
              </a:extLst>
            </p:cNvPr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155 w 391"/>
                <a:gd name="T1" fmla="*/ 173 h 473"/>
                <a:gd name="T2" fmla="*/ 59 w 391"/>
                <a:gd name="T3" fmla="*/ 129 h 473"/>
                <a:gd name="T4" fmla="*/ 17 w 391"/>
                <a:gd name="T5" fmla="*/ 74 h 473"/>
                <a:gd name="T6" fmla="*/ 0 w 391"/>
                <a:gd name="T7" fmla="*/ 0 h 473"/>
                <a:gd name="T8" fmla="*/ 1 w 391"/>
                <a:gd name="T9" fmla="*/ 172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xmlns="" id="{FBB9AD07-6802-4CD2-93FD-CE7435459843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377 w 232"/>
                <a:gd name="T1" fmla="*/ 0 h 290"/>
                <a:gd name="T2" fmla="*/ 270 w 232"/>
                <a:gd name="T3" fmla="*/ 141 h 290"/>
                <a:gd name="T4" fmla="*/ 162 w 232"/>
                <a:gd name="T5" fmla="*/ 244 h 290"/>
                <a:gd name="T6" fmla="*/ 0 w 232"/>
                <a:gd name="T7" fmla="*/ 281 h 290"/>
                <a:gd name="T8" fmla="*/ 383 w 232"/>
                <a:gd name="T9" fmla="*/ 278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xmlns="" id="{76803926-6EE3-4D30-8409-A7ECC2C32C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93 w 403"/>
                <a:gd name="T3" fmla="*/ 35 h 403"/>
                <a:gd name="T4" fmla="*/ 149 w 403"/>
                <a:gd name="T5" fmla="*/ 84 h 403"/>
                <a:gd name="T6" fmla="*/ 169 w 403"/>
                <a:gd name="T7" fmla="*/ 147 h 403"/>
                <a:gd name="T8" fmla="*/ 169 w 403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250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E0B2A71-D031-49EF-A1E1-4182C57428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48FB06F-7073-46FB-A597-8651C1C7E6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EFAF2-3770-4492-9D86-ECCF8E9BFA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067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B06CCD4-118C-4EC4-9C40-7298673979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4B378BD-7F02-414B-8293-2F2D844E61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8C1C-9DED-44B0-BD5D-AAB5EB2FC2E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09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CDF56E1-8B18-4A1C-8331-3569ED388A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36C5178-DF2D-412A-A596-0B5D6763CF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B8E1-E8E0-445E-85E3-2451FE0DDC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269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E2750F6-39B8-446D-AFF1-CB92256CB5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4A18DEA-7631-4176-AF37-578746B3A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4DCE-5414-437B-81A7-04804798CCE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890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05E639D-90C8-4058-BF2F-7BB1814034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4628A37-955A-4A6F-981A-47F05ACB34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E363-E9F6-45BF-A699-69DA65E194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495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C05AFAB5-5AB8-4702-A012-CB8A2004EB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924B3F7-2D0C-4295-8294-44FD20676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1B91-EED5-4DD1-948B-66553917B4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099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4C94F4-0F2B-4C00-A0A4-B24A3F38BB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B438681-6549-4B7C-AF85-CBDDF3823F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7A59-CDFC-4553-9513-427F9B47623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869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C3511789-E422-454E-8BC5-C670A917E5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71D6408C-30C3-4558-8D06-9BD268BEDD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59F-9A07-4277-98A3-77BD75645BE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157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3F8EE74-52F4-4B69-A45E-2E3F6FCABC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42598FA-1994-4DCF-A8D1-A017073666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F0AE-B843-4EFC-96F2-42C2D700A6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385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13B3A16-B1B5-42AE-9B44-441F82581C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A3667D4-4378-4AEF-8356-E26D2E6C8B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4EA9C-6E7C-4C81-93DE-72B269D4F6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45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 descr="29641">
            <a:extLst>
              <a:ext uri="{FF2B5EF4-FFF2-40B4-BE49-F238E27FC236}">
                <a16:creationId xmlns:a16="http://schemas.microsoft.com/office/drawing/2014/main" xmlns="" id="{6DFF917B-C942-4F8B-AB12-B8903D4C53EA}"/>
              </a:ext>
            </a:extLst>
          </p:cNvPr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2147483646 h 1005"/>
              <a:gd name="T2" fmla="*/ 2147483646 w 5718"/>
              <a:gd name="T3" fmla="*/ 2147483646 h 1005"/>
              <a:gd name="T4" fmla="*/ 2147483646 w 5718"/>
              <a:gd name="T5" fmla="*/ 2147483646 h 1005"/>
              <a:gd name="T6" fmla="*/ 2147483646 w 5718"/>
              <a:gd name="T7" fmla="*/ 2147483646 h 1005"/>
              <a:gd name="T8" fmla="*/ 2147483646 w 5718"/>
              <a:gd name="T9" fmla="*/ 2147483646 h 1005"/>
              <a:gd name="T10" fmla="*/ 2147483646 w 5718"/>
              <a:gd name="T11" fmla="*/ 2147483646 h 1005"/>
              <a:gd name="T12" fmla="*/ 2147483646 w 5718"/>
              <a:gd name="T13" fmla="*/ 2147483646 h 1005"/>
              <a:gd name="T14" fmla="*/ 2147483646 w 5718"/>
              <a:gd name="T15" fmla="*/ 2147483646 h 1005"/>
              <a:gd name="T16" fmla="*/ 2147483646 w 5718"/>
              <a:gd name="T17" fmla="*/ 2147483646 h 1005"/>
              <a:gd name="T18" fmla="*/ 2147483646 w 5718"/>
              <a:gd name="T19" fmla="*/ 0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55CCE25-D87E-4D99-8B72-1B612F2A4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2565AB7-4576-4729-9E48-2E6D73908B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1">
                <a:latin typeface="+mn-lt"/>
              </a:defRPr>
            </a:lvl1pPr>
          </a:lstStyle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F2F8184-C9D2-48E4-A685-4D2CB8E59A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 eaLnBrk="1" hangingPunct="1">
              <a:defRPr sz="1300" b="1">
                <a:latin typeface="+mn-lt"/>
              </a:defRPr>
            </a:lvl1pPr>
          </a:lstStyle>
          <a:p>
            <a:pPr>
              <a:defRPr/>
            </a:pPr>
            <a:fld id="{ED275E1C-C19B-4192-B341-7745B7F7EB9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AFA94F3-6B7B-4E2E-B44D-921F5B0B3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grpSp>
        <p:nvGrpSpPr>
          <p:cNvPr id="1031" name="Group 16">
            <a:extLst>
              <a:ext uri="{FF2B5EF4-FFF2-40B4-BE49-F238E27FC236}">
                <a16:creationId xmlns:a16="http://schemas.microsoft.com/office/drawing/2014/main" xmlns="" id="{CC11D24B-C37C-4515-898B-CBFB7D0D592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33" name="Freeform 17">
              <a:extLst>
                <a:ext uri="{FF2B5EF4-FFF2-40B4-BE49-F238E27FC236}">
                  <a16:creationId xmlns:a16="http://schemas.microsoft.com/office/drawing/2014/main" xmlns="" id="{3FE7CE7B-0B1E-41BA-B15B-7D47FB4D6D36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xmlns="" id="{FFEFC8B2-0769-4847-86A1-59FB3BC5683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876 w 232"/>
                <a:gd name="T1" fmla="*/ 0 h 290"/>
                <a:gd name="T2" fmla="*/ 629 w 232"/>
                <a:gd name="T3" fmla="*/ 386 h 290"/>
                <a:gd name="T4" fmla="*/ 374 w 232"/>
                <a:gd name="T5" fmla="*/ 680 h 290"/>
                <a:gd name="T6" fmla="*/ 0 w 232"/>
                <a:gd name="T7" fmla="*/ 778 h 290"/>
                <a:gd name="T8" fmla="*/ 889 w 232"/>
                <a:gd name="T9" fmla="*/ 77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AutoShape 19">
              <a:extLst>
                <a:ext uri="{FF2B5EF4-FFF2-40B4-BE49-F238E27FC236}">
                  <a16:creationId xmlns:a16="http://schemas.microsoft.com/office/drawing/2014/main" xmlns="" id="{4BBFD1D1-558C-4514-B51A-9476D7A1A4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vi-VN"/>
            </a:p>
          </p:txBody>
        </p:sp>
        <p:sp>
          <p:nvSpPr>
            <p:cNvPr id="1036" name="Freeform 20">
              <a:extLst>
                <a:ext uri="{FF2B5EF4-FFF2-40B4-BE49-F238E27FC236}">
                  <a16:creationId xmlns:a16="http://schemas.microsoft.com/office/drawing/2014/main" xmlns="" id="{2729A8FE-B145-4F51-B0FF-4F106E014681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21">
              <a:extLst>
                <a:ext uri="{FF2B5EF4-FFF2-40B4-BE49-F238E27FC236}">
                  <a16:creationId xmlns:a16="http://schemas.microsoft.com/office/drawing/2014/main" xmlns="" id="{4F03780F-E425-490D-969C-312D2AFF695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Line 22">
            <a:extLst>
              <a:ext uri="{FF2B5EF4-FFF2-40B4-BE49-F238E27FC236}">
                <a16:creationId xmlns:a16="http://schemas.microsoft.com/office/drawing/2014/main" xmlns="" id="{9DF92F89-6833-4E30-BC4A-4283EE7D74C5}"/>
              </a:ext>
            </a:extLst>
          </p:cNvPr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j-lt"/>
          <a:ea typeface="+mn-ea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5.gif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0F84A37-B549-40A7-BEFD-12CBA42675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32953B5-5A0E-4C08-88E9-CE02232F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" y="0"/>
            <a:ext cx="9144000" cy="6858001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B9D68448-0488-4FF0-9FFF-55DCFDC66BA9}"/>
              </a:ext>
            </a:extLst>
          </p:cNvPr>
          <p:cNvSpPr/>
          <p:nvPr/>
        </p:nvSpPr>
        <p:spPr>
          <a:xfrm>
            <a:off x="1828800" y="2543406"/>
            <a:ext cx="5400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Môn: </a:t>
            </a:r>
            <a:r>
              <a:rPr lang="vi-VN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Tiếng</a:t>
            </a:r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Việt</a:t>
            </a:r>
            <a:endParaRPr lang="vi-VN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E7B6455F-FCA9-4A99-93F6-B7225610A5C6}"/>
              </a:ext>
            </a:extLst>
          </p:cNvPr>
          <p:cNvSpPr/>
          <p:nvPr/>
        </p:nvSpPr>
        <p:spPr>
          <a:xfrm>
            <a:off x="762000" y="838200"/>
            <a:ext cx="8001000" cy="56118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5760011"/>
              </a:avLst>
            </a:prstTxWarp>
            <a:spAutoFit/>
          </a:bodyPr>
          <a:lstStyle/>
          <a:p>
            <a:pPr algn="ctr"/>
            <a:r>
              <a:rPr lang="vi-VN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4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DDD81BE-3BAC-4346-AF54-46F77122CF8E}"/>
              </a:ext>
            </a:extLst>
          </p:cNvPr>
          <p:cNvSpPr txBox="1"/>
          <p:nvPr/>
        </p:nvSpPr>
        <p:spPr>
          <a:xfrm>
            <a:off x="3200400" y="3644106"/>
            <a:ext cx="236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3F2BF8EA-7B92-410E-A3B9-A45F949B1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6519" y="1909945"/>
            <a:ext cx="7620000" cy="4670425"/>
          </a:xfrm>
          <a:prstGeom prst="rect">
            <a:avLst/>
          </a:prstGeom>
        </p:spPr>
      </p:pic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EFCBBE-32E9-4F82-8040-78AA885B6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D72C36EC-76E1-4253-9EF3-74CE17CF2FB9}"/>
              </a:ext>
            </a:extLst>
          </p:cNvPr>
          <p:cNvSpPr txBox="1"/>
          <p:nvPr/>
        </p:nvSpPr>
        <p:spPr>
          <a:xfrm>
            <a:off x="685800" y="679993"/>
            <a:ext cx="7239000" cy="1229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Cậu bé yêu cầu sứ giả điều gì ?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Thái độ của nhà vua thay đổi ra sao ?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oter Placeholder 3">
            <a:extLst>
              <a:ext uri="{FF2B5EF4-FFF2-40B4-BE49-F238E27FC236}">
                <a16:creationId xmlns:a16="http://schemas.microsoft.com/office/drawing/2014/main" xmlns="" id="{3AA4CFBD-B8B7-4B5C-AABE-CABD2CDBA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grpSp>
        <p:nvGrpSpPr>
          <p:cNvPr id="265236" name="Group 20">
            <a:extLst>
              <a:ext uri="{FF2B5EF4-FFF2-40B4-BE49-F238E27FC236}">
                <a16:creationId xmlns:a16="http://schemas.microsoft.com/office/drawing/2014/main" xmlns="" id="{DE6C9185-B4D1-4A66-979D-170B34CF06C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447925"/>
            <a:ext cx="1219200" cy="990600"/>
            <a:chOff x="2352" y="1728"/>
            <a:chExt cx="768" cy="624"/>
          </a:xfrm>
        </p:grpSpPr>
        <p:grpSp>
          <p:nvGrpSpPr>
            <p:cNvPr id="18485" name="Group 21">
              <a:extLst>
                <a:ext uri="{FF2B5EF4-FFF2-40B4-BE49-F238E27FC236}">
                  <a16:creationId xmlns:a16="http://schemas.microsoft.com/office/drawing/2014/main" xmlns="" id="{7E0F7AE9-D7E1-46A4-BAEC-9A00B10B0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728"/>
              <a:ext cx="768" cy="624"/>
              <a:chOff x="1872" y="1824"/>
              <a:chExt cx="2014" cy="1821"/>
            </a:xfrm>
          </p:grpSpPr>
          <p:sp>
            <p:nvSpPr>
              <p:cNvPr id="18487" name="AutoShape 22">
                <a:extLst>
                  <a:ext uri="{FF2B5EF4-FFF2-40B4-BE49-F238E27FC236}">
                    <a16:creationId xmlns:a16="http://schemas.microsoft.com/office/drawing/2014/main" xmlns="" id="{26282144-2146-4DDA-AB26-028A7DDB39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8A252"/>
                  </a:gs>
                  <a:gs pos="100000">
                    <a:srgbClr val="BEDBB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88" name="AutoShape 23">
                <a:extLst>
                  <a:ext uri="{FF2B5EF4-FFF2-40B4-BE49-F238E27FC236}">
                    <a16:creationId xmlns:a16="http://schemas.microsoft.com/office/drawing/2014/main" xmlns="" id="{18BA213D-961A-4617-8C35-1EAC7CBEED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8A252"/>
                  </a:gs>
                  <a:gs pos="100000">
                    <a:srgbClr val="BEDBB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89" name="AutoShape 24">
                <a:extLst>
                  <a:ext uri="{FF2B5EF4-FFF2-40B4-BE49-F238E27FC236}">
                    <a16:creationId xmlns:a16="http://schemas.microsoft.com/office/drawing/2014/main" xmlns="" id="{466C8FE4-99A5-4103-9A03-F21D8AD138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8A252"/>
                  </a:gs>
                  <a:gs pos="100000">
                    <a:srgbClr val="BEDBB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90" name="Oval 25">
                <a:extLst>
                  <a:ext uri="{FF2B5EF4-FFF2-40B4-BE49-F238E27FC236}">
                    <a16:creationId xmlns:a16="http://schemas.microsoft.com/office/drawing/2014/main" xmlns="" id="{9DBAFB99-1A00-4618-85ED-1780910CB0B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91" name="Oval 26">
                <a:extLst>
                  <a:ext uri="{FF2B5EF4-FFF2-40B4-BE49-F238E27FC236}">
                    <a16:creationId xmlns:a16="http://schemas.microsoft.com/office/drawing/2014/main" xmlns="" id="{78098617-80BC-4F57-ABF6-2F58E2DB7A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92" name="Oval 27">
                <a:extLst>
                  <a:ext uri="{FF2B5EF4-FFF2-40B4-BE49-F238E27FC236}">
                    <a16:creationId xmlns:a16="http://schemas.microsoft.com/office/drawing/2014/main" xmlns="" id="{7D97754D-3AE8-4111-9AE1-5FADC8BCCA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5BBE5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93" name="Oval 28">
                <a:extLst>
                  <a:ext uri="{FF2B5EF4-FFF2-40B4-BE49-F238E27FC236}">
                    <a16:creationId xmlns:a16="http://schemas.microsoft.com/office/drawing/2014/main" xmlns="" id="{A1963B1C-AE70-4C6A-8BF8-499FDDD970A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94" name="Oval 29">
                <a:extLst>
                  <a:ext uri="{FF2B5EF4-FFF2-40B4-BE49-F238E27FC236}">
                    <a16:creationId xmlns:a16="http://schemas.microsoft.com/office/drawing/2014/main" xmlns="" id="{14969A16-281B-4A2C-86DC-8369E70A933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1D657C"/>
                  </a:gs>
                  <a:gs pos="50000">
                    <a:srgbClr val="35BBE5"/>
                  </a:gs>
                  <a:gs pos="100000">
                    <a:srgbClr val="1D657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95" name="Oval 30">
                <a:extLst>
                  <a:ext uri="{FF2B5EF4-FFF2-40B4-BE49-F238E27FC236}">
                    <a16:creationId xmlns:a16="http://schemas.microsoft.com/office/drawing/2014/main" xmlns="" id="{AF2D051C-EE38-43C6-87FD-18BDE0D2FB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8486" name="Text Box 31">
              <a:extLst>
                <a:ext uri="{FF2B5EF4-FFF2-40B4-BE49-F238E27FC236}">
                  <a16:creationId xmlns:a16="http://schemas.microsoft.com/office/drawing/2014/main" xmlns="" id="{093F6653-39F4-4D48-BF4F-55CE010C73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92" y="1797"/>
              <a:ext cx="30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3200">
                  <a:solidFill>
                    <a:srgbClr val="000099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65248" name="Group 32">
            <a:extLst>
              <a:ext uri="{FF2B5EF4-FFF2-40B4-BE49-F238E27FC236}">
                <a16:creationId xmlns:a16="http://schemas.microsoft.com/office/drawing/2014/main" xmlns="" id="{0DCD7248-18DD-43DE-B846-C7B87FA8839A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295775"/>
            <a:ext cx="1219200" cy="990600"/>
            <a:chOff x="2304" y="2784"/>
            <a:chExt cx="768" cy="624"/>
          </a:xfrm>
        </p:grpSpPr>
        <p:grpSp>
          <p:nvGrpSpPr>
            <p:cNvPr id="18474" name="Group 33">
              <a:extLst>
                <a:ext uri="{FF2B5EF4-FFF2-40B4-BE49-F238E27FC236}">
                  <a16:creationId xmlns:a16="http://schemas.microsoft.com/office/drawing/2014/main" xmlns="" id="{008407C0-753B-4632-AF4B-250380F5C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2784"/>
              <a:ext cx="768" cy="624"/>
              <a:chOff x="1872" y="1824"/>
              <a:chExt cx="2014" cy="1821"/>
            </a:xfrm>
          </p:grpSpPr>
          <p:sp>
            <p:nvSpPr>
              <p:cNvPr id="18476" name="AutoShape 34">
                <a:extLst>
                  <a:ext uri="{FF2B5EF4-FFF2-40B4-BE49-F238E27FC236}">
                    <a16:creationId xmlns:a16="http://schemas.microsoft.com/office/drawing/2014/main" xmlns="" id="{11E0E572-4C13-490A-8F6F-CBBE70072EB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8A252"/>
                  </a:gs>
                  <a:gs pos="100000">
                    <a:srgbClr val="BEDBB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77" name="AutoShape 35">
                <a:extLst>
                  <a:ext uri="{FF2B5EF4-FFF2-40B4-BE49-F238E27FC236}">
                    <a16:creationId xmlns:a16="http://schemas.microsoft.com/office/drawing/2014/main" xmlns="" id="{DC116C5C-6DB7-49AB-8401-B39D4721F6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8A252"/>
                  </a:gs>
                  <a:gs pos="100000">
                    <a:srgbClr val="BEDBB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78" name="AutoShape 36">
                <a:extLst>
                  <a:ext uri="{FF2B5EF4-FFF2-40B4-BE49-F238E27FC236}">
                    <a16:creationId xmlns:a16="http://schemas.microsoft.com/office/drawing/2014/main" xmlns="" id="{13CFF22A-CBA6-49DC-A276-C2B298C847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8A252"/>
                  </a:gs>
                  <a:gs pos="100000">
                    <a:srgbClr val="BEDBB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79" name="Oval 37">
                <a:extLst>
                  <a:ext uri="{FF2B5EF4-FFF2-40B4-BE49-F238E27FC236}">
                    <a16:creationId xmlns:a16="http://schemas.microsoft.com/office/drawing/2014/main" xmlns="" id="{71463ED1-2FDD-45AC-89FE-57E6E9C50A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80" name="Oval 38">
                <a:extLst>
                  <a:ext uri="{FF2B5EF4-FFF2-40B4-BE49-F238E27FC236}">
                    <a16:creationId xmlns:a16="http://schemas.microsoft.com/office/drawing/2014/main" xmlns="" id="{F7DDF908-92F5-40C3-85E2-2B2ED6ACEC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81" name="Oval 39">
                <a:extLst>
                  <a:ext uri="{FF2B5EF4-FFF2-40B4-BE49-F238E27FC236}">
                    <a16:creationId xmlns:a16="http://schemas.microsoft.com/office/drawing/2014/main" xmlns="" id="{5FD672EE-A6CB-4D44-8E10-598B4601E9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5BBE5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82" name="Oval 40">
                <a:extLst>
                  <a:ext uri="{FF2B5EF4-FFF2-40B4-BE49-F238E27FC236}">
                    <a16:creationId xmlns:a16="http://schemas.microsoft.com/office/drawing/2014/main" xmlns="" id="{0A7886DE-953B-45D6-BD5B-C1AFEC3956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83" name="Oval 41">
                <a:extLst>
                  <a:ext uri="{FF2B5EF4-FFF2-40B4-BE49-F238E27FC236}">
                    <a16:creationId xmlns:a16="http://schemas.microsoft.com/office/drawing/2014/main" xmlns="" id="{A627ADB4-0ADB-46D0-A9BD-4940CB8775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1D657C"/>
                  </a:gs>
                  <a:gs pos="50000">
                    <a:srgbClr val="35BBE5"/>
                  </a:gs>
                  <a:gs pos="100000">
                    <a:srgbClr val="1D657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8484" name="Oval 42">
                <a:extLst>
                  <a:ext uri="{FF2B5EF4-FFF2-40B4-BE49-F238E27FC236}">
                    <a16:creationId xmlns:a16="http://schemas.microsoft.com/office/drawing/2014/main" xmlns="" id="{2079575E-8B83-4DC0-A731-0DA7C99C38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8475" name="Text Box 43">
              <a:extLst>
                <a:ext uri="{FF2B5EF4-FFF2-40B4-BE49-F238E27FC236}">
                  <a16:creationId xmlns:a16="http://schemas.microsoft.com/office/drawing/2014/main" xmlns="" id="{DCCDA1FD-A326-42C3-9DCD-25D6B9A85D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2" y="2880"/>
              <a:ext cx="29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3200">
                  <a:solidFill>
                    <a:srgbClr val="99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265260" name="Picture 44" descr="hoa hong_1230285981">
            <a:extLst>
              <a:ext uri="{FF2B5EF4-FFF2-40B4-BE49-F238E27FC236}">
                <a16:creationId xmlns:a16="http://schemas.microsoft.com/office/drawing/2014/main" xmlns="" id="{AD2985E2-3879-46F6-B8C1-D7ABFB9C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334" r="7500" b="5000"/>
          <a:stretch>
            <a:fillRect/>
          </a:stretch>
        </p:blipFill>
        <p:spPr bwMode="auto">
          <a:xfrm>
            <a:off x="2728913" y="5334000"/>
            <a:ext cx="690562" cy="6953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1" name="Picture 45" descr="hhd1">
            <a:extLst>
              <a:ext uri="{FF2B5EF4-FFF2-40B4-BE49-F238E27FC236}">
                <a16:creationId xmlns:a16="http://schemas.microsoft.com/office/drawing/2014/main" xmlns="" id="{45BBADCB-0F61-4A10-893B-1FBDF4B7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t="6000" r="16901" b="41000"/>
          <a:stretch>
            <a:fillRect/>
          </a:stretch>
        </p:blipFill>
        <p:spPr bwMode="auto">
          <a:xfrm>
            <a:off x="2667000" y="3509963"/>
            <a:ext cx="685800" cy="685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2" name="Picture 46" descr="hhd1">
            <a:extLst>
              <a:ext uri="{FF2B5EF4-FFF2-40B4-BE49-F238E27FC236}">
                <a16:creationId xmlns:a16="http://schemas.microsoft.com/office/drawing/2014/main" xmlns="" id="{66F0773E-C56A-42C3-A43B-153E3B42E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t="6000" r="16901" b="41000"/>
          <a:stretch>
            <a:fillRect/>
          </a:stretch>
        </p:blipFill>
        <p:spPr bwMode="auto">
          <a:xfrm>
            <a:off x="3681413" y="3509963"/>
            <a:ext cx="685800" cy="685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3" name="Picture 47" descr="hhd1">
            <a:extLst>
              <a:ext uri="{FF2B5EF4-FFF2-40B4-BE49-F238E27FC236}">
                <a16:creationId xmlns:a16="http://schemas.microsoft.com/office/drawing/2014/main" xmlns="" id="{5FE18BAA-14B7-49C9-A8B4-329CF4E3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t="6000" r="16901" b="41000"/>
          <a:stretch>
            <a:fillRect/>
          </a:stretch>
        </p:blipFill>
        <p:spPr bwMode="auto">
          <a:xfrm>
            <a:off x="4681538" y="3514725"/>
            <a:ext cx="685800" cy="685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4" name="Picture 48" descr="hhd1">
            <a:extLst>
              <a:ext uri="{FF2B5EF4-FFF2-40B4-BE49-F238E27FC236}">
                <a16:creationId xmlns:a16="http://schemas.microsoft.com/office/drawing/2014/main" xmlns="" id="{BE2268C0-A323-4FDD-BA48-158E1BA1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t="6000" r="16901" b="41000"/>
          <a:stretch>
            <a:fillRect/>
          </a:stretch>
        </p:blipFill>
        <p:spPr bwMode="auto">
          <a:xfrm>
            <a:off x="5638800" y="3509963"/>
            <a:ext cx="685800" cy="685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5" name="Picture 49" descr="hoa hong_1230285981">
            <a:extLst>
              <a:ext uri="{FF2B5EF4-FFF2-40B4-BE49-F238E27FC236}">
                <a16:creationId xmlns:a16="http://schemas.microsoft.com/office/drawing/2014/main" xmlns="" id="{B7D18219-F0F2-4A29-83E7-594664DE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334" r="7500" b="5000"/>
          <a:stretch>
            <a:fillRect/>
          </a:stretch>
        </p:blipFill>
        <p:spPr bwMode="auto">
          <a:xfrm>
            <a:off x="3786188" y="5334000"/>
            <a:ext cx="690562" cy="6953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6" name="Picture 50" descr="hoa hong_1230285981">
            <a:extLst>
              <a:ext uri="{FF2B5EF4-FFF2-40B4-BE49-F238E27FC236}">
                <a16:creationId xmlns:a16="http://schemas.microsoft.com/office/drawing/2014/main" xmlns="" id="{3D12764F-0872-478B-9E01-95E4DF0F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334" r="7500" b="5000"/>
          <a:stretch>
            <a:fillRect/>
          </a:stretch>
        </p:blipFill>
        <p:spPr bwMode="auto">
          <a:xfrm>
            <a:off x="4791075" y="5334000"/>
            <a:ext cx="690563" cy="6953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7" name="Picture 51" descr="hoa hong_1230285981">
            <a:extLst>
              <a:ext uri="{FF2B5EF4-FFF2-40B4-BE49-F238E27FC236}">
                <a16:creationId xmlns:a16="http://schemas.microsoft.com/office/drawing/2014/main" xmlns="" id="{06428C00-5B81-4FC2-883A-3FEF2503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334" r="7500" b="5000"/>
          <a:stretch>
            <a:fillRect/>
          </a:stretch>
        </p:blipFill>
        <p:spPr bwMode="auto">
          <a:xfrm>
            <a:off x="5757863" y="5334000"/>
            <a:ext cx="690562" cy="6953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WordArt 52">
            <a:extLst>
              <a:ext uri="{FF2B5EF4-FFF2-40B4-BE49-F238E27FC236}">
                <a16:creationId xmlns:a16="http://schemas.microsoft.com/office/drawing/2014/main" xmlns="" id="{C01E4426-AAEE-4B52-836D-A5B6FA286D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828800"/>
            <a:ext cx="45243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 chuyện</a:t>
            </a:r>
          </a:p>
        </p:txBody>
      </p:sp>
      <p:pic>
        <p:nvPicPr>
          <p:cNvPr id="18446" name="Picture 57" descr="Star-05-june">
            <a:hlinkClick r:id="rId4" action="ppaction://hlinksldjump"/>
            <a:extLst>
              <a:ext uri="{FF2B5EF4-FFF2-40B4-BE49-F238E27FC236}">
                <a16:creationId xmlns:a16="http://schemas.microsoft.com/office/drawing/2014/main" xmlns="" id="{80EC2DEF-1FF2-4D37-B2A2-7B5FE1043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AutoShape 58">
            <a:extLst>
              <a:ext uri="{FF2B5EF4-FFF2-40B4-BE49-F238E27FC236}">
                <a16:creationId xmlns:a16="http://schemas.microsoft.com/office/drawing/2014/main" xmlns="" id="{E9665ACC-88DF-4448-B16A-D443601CF9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0038" y="6100763"/>
            <a:ext cx="8686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87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Dựa vào tranh , kể lại từng đoạn của câu chuyện </a:t>
            </a:r>
          </a:p>
        </p:txBody>
      </p:sp>
      <p:sp>
        <p:nvSpPr>
          <p:cNvPr id="18448" name="AutoShape 59">
            <a:hlinkClick r:id="rId4" action="ppaction://hlinksldjump"/>
            <a:extLst>
              <a:ext uri="{FF2B5EF4-FFF2-40B4-BE49-F238E27FC236}">
                <a16:creationId xmlns:a16="http://schemas.microsoft.com/office/drawing/2014/main" xmlns="" id="{3E36D62E-1490-4091-8BBC-CEF702DD538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95300" y="2756988"/>
            <a:ext cx="1524000" cy="533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942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AutoShape 60">
            <a:hlinkClick r:id="rId4" action="ppaction://hlinksldjump"/>
            <a:extLst>
              <a:ext uri="{FF2B5EF4-FFF2-40B4-BE49-F238E27FC236}">
                <a16:creationId xmlns:a16="http://schemas.microsoft.com/office/drawing/2014/main" xmlns="" id="{950AE47F-6E0B-47A2-A330-16192E96BF6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3400" y="3810000"/>
            <a:ext cx="1524000" cy="533400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942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AutoShape 6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F57044-5249-4806-B123-6E5ADDFA8B9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3400" y="4953000"/>
            <a:ext cx="1524000" cy="533400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942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AutoShape 6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21A75CB-147E-494A-A561-C2DC254E902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934200" y="2667000"/>
            <a:ext cx="1524000" cy="533400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942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AutoShape 66">
            <a:hlinkClick r:id="rId4" action="ppaction://hlinksldjump"/>
            <a:extLst>
              <a:ext uri="{FF2B5EF4-FFF2-40B4-BE49-F238E27FC236}">
                <a16:creationId xmlns:a16="http://schemas.microsoft.com/office/drawing/2014/main" xmlns="" id="{01E4A855-93B5-454C-9B70-B9DDBE36414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934200" y="3581400"/>
            <a:ext cx="1524000" cy="533400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942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AutoShape 67">
            <a:hlinkClick r:id="rId6" action="ppaction://hlinksldjump"/>
            <a:extLst>
              <a:ext uri="{FF2B5EF4-FFF2-40B4-BE49-F238E27FC236}">
                <a16:creationId xmlns:a16="http://schemas.microsoft.com/office/drawing/2014/main" xmlns="" id="{9E4FE872-2B13-4533-AA36-2951B93AA15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010400" y="4724400"/>
            <a:ext cx="1524000" cy="533400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942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5284" name="Group 68">
            <a:extLst>
              <a:ext uri="{FF2B5EF4-FFF2-40B4-BE49-F238E27FC236}">
                <a16:creationId xmlns:a16="http://schemas.microsoft.com/office/drawing/2014/main" xmlns="" id="{8C6BC099-C7EC-4F3E-BF38-8ACE96F20C6C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2635075"/>
            <a:ext cx="1828800" cy="722313"/>
            <a:chOff x="912" y="672"/>
            <a:chExt cx="1045" cy="455"/>
          </a:xfrm>
        </p:grpSpPr>
        <p:sp>
          <p:nvSpPr>
            <p:cNvPr id="18472" name="AutoShape 69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D996697C-35A9-4CEB-A72A-95F58C9C82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672"/>
              <a:ext cx="1045" cy="45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155D"/>
                </a:gs>
                <a:gs pos="50000">
                  <a:srgbClr val="872ECA"/>
                </a:gs>
                <a:gs pos="100000">
                  <a:srgbClr val="3E155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73" name="Text Box 70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EB09DA3B-7762-4235-A607-CE83643EDD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08" y="768"/>
              <a:ext cx="81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vi-VN" altLang="vi-VN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5287" name="Group 71">
            <a:extLst>
              <a:ext uri="{FF2B5EF4-FFF2-40B4-BE49-F238E27FC236}">
                <a16:creationId xmlns:a16="http://schemas.microsoft.com/office/drawing/2014/main" xmlns="" id="{8606E93E-9751-49D9-900A-FA797CE451C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733800"/>
            <a:ext cx="1905000" cy="722313"/>
            <a:chOff x="624" y="2592"/>
            <a:chExt cx="1089" cy="455"/>
          </a:xfrm>
        </p:grpSpPr>
        <p:sp>
          <p:nvSpPr>
            <p:cNvPr id="18470" name="AutoShape 72">
              <a:extLst>
                <a:ext uri="{FF2B5EF4-FFF2-40B4-BE49-F238E27FC236}">
                  <a16:creationId xmlns:a16="http://schemas.microsoft.com/office/drawing/2014/main" xmlns="" id="{32AD3D2C-96A3-46BD-AD81-1B83EE5281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2592"/>
              <a:ext cx="1089" cy="45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2F76"/>
                </a:gs>
                <a:gs pos="5000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71" name="Text Box 73">
              <a:extLst>
                <a:ext uri="{FF2B5EF4-FFF2-40B4-BE49-F238E27FC236}">
                  <a16:creationId xmlns:a16="http://schemas.microsoft.com/office/drawing/2014/main" xmlns="" id="{6F8EE5D8-45E5-4CB9-B237-A16971B6BE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1" y="2691"/>
              <a:ext cx="81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vi-VN" altLang="vi-VN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5290" name="Group 74">
            <a:extLst>
              <a:ext uri="{FF2B5EF4-FFF2-40B4-BE49-F238E27FC236}">
                <a16:creationId xmlns:a16="http://schemas.microsoft.com/office/drawing/2014/main" xmlns="" id="{A6E1C089-A5D9-43CF-84FB-A5D89225770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00600"/>
            <a:ext cx="2133600" cy="803275"/>
            <a:chOff x="576" y="3216"/>
            <a:chExt cx="1104" cy="506"/>
          </a:xfrm>
        </p:grpSpPr>
        <p:sp>
          <p:nvSpPr>
            <p:cNvPr id="18468" name="AutoShape 75">
              <a:extLst>
                <a:ext uri="{FF2B5EF4-FFF2-40B4-BE49-F238E27FC236}">
                  <a16:creationId xmlns:a16="http://schemas.microsoft.com/office/drawing/2014/main" xmlns="" id="{1DC4816C-A1C5-4A65-9D44-B7FB5C90A1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3216"/>
              <a:ext cx="1104" cy="50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9576A"/>
                </a:gs>
                <a:gs pos="50000">
                  <a:srgbClr val="35BBE5"/>
                </a:gs>
                <a:gs pos="100000">
                  <a:srgbClr val="19576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69" name="Text Box 76">
              <a:extLst>
                <a:ext uri="{FF2B5EF4-FFF2-40B4-BE49-F238E27FC236}">
                  <a16:creationId xmlns:a16="http://schemas.microsoft.com/office/drawing/2014/main" xmlns="" id="{FE5A0651-169A-4F68-82E6-F1BDEF97D5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0" y="3369"/>
              <a:ext cx="81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vi-VN" altLang="vi-VN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5293" name="Group 77">
            <a:extLst>
              <a:ext uri="{FF2B5EF4-FFF2-40B4-BE49-F238E27FC236}">
                <a16:creationId xmlns:a16="http://schemas.microsoft.com/office/drawing/2014/main" xmlns="" id="{E0AE8392-312F-4A9D-AA43-21BF761C30BD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557463"/>
            <a:ext cx="1981200" cy="722313"/>
            <a:chOff x="912" y="672"/>
            <a:chExt cx="1045" cy="455"/>
          </a:xfrm>
        </p:grpSpPr>
        <p:sp>
          <p:nvSpPr>
            <p:cNvPr id="18466" name="AutoShape 78">
              <a:extLst>
                <a:ext uri="{FF2B5EF4-FFF2-40B4-BE49-F238E27FC236}">
                  <a16:creationId xmlns:a16="http://schemas.microsoft.com/office/drawing/2014/main" xmlns="" id="{1B79DCB2-2CF6-417B-8E9E-777C72F6D8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672"/>
              <a:ext cx="1045" cy="45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155D"/>
                </a:gs>
                <a:gs pos="50000">
                  <a:srgbClr val="872ECA"/>
                </a:gs>
                <a:gs pos="100000">
                  <a:srgbClr val="3E155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67" name="Text Box 79">
              <a:extLst>
                <a:ext uri="{FF2B5EF4-FFF2-40B4-BE49-F238E27FC236}">
                  <a16:creationId xmlns:a16="http://schemas.microsoft.com/office/drawing/2014/main" xmlns="" id="{2623FA65-E043-4C7C-8E14-B3CC11E2CC8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08" y="768"/>
              <a:ext cx="81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vi-VN" altLang="vi-VN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5296" name="Group 80">
            <a:extLst>
              <a:ext uri="{FF2B5EF4-FFF2-40B4-BE49-F238E27FC236}">
                <a16:creationId xmlns:a16="http://schemas.microsoft.com/office/drawing/2014/main" xmlns="" id="{93CF25EC-C66E-4DD8-8FF2-AF62AA7DC02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505200"/>
            <a:ext cx="1905000" cy="722313"/>
            <a:chOff x="624" y="2592"/>
            <a:chExt cx="1089" cy="455"/>
          </a:xfrm>
        </p:grpSpPr>
        <p:sp>
          <p:nvSpPr>
            <p:cNvPr id="18464" name="AutoShape 81">
              <a:extLst>
                <a:ext uri="{FF2B5EF4-FFF2-40B4-BE49-F238E27FC236}">
                  <a16:creationId xmlns:a16="http://schemas.microsoft.com/office/drawing/2014/main" xmlns="" id="{ACB93C1C-7CEB-4F4D-AD11-BDD313C055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2592"/>
              <a:ext cx="1089" cy="45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2F76"/>
                </a:gs>
                <a:gs pos="5000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65" name="Text Box 82">
              <a:extLst>
                <a:ext uri="{FF2B5EF4-FFF2-40B4-BE49-F238E27FC236}">
                  <a16:creationId xmlns:a16="http://schemas.microsoft.com/office/drawing/2014/main" xmlns="" id="{621D4C2B-A247-47F9-BD79-36726203B4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1" y="2691"/>
              <a:ext cx="81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vi-VN" altLang="vi-VN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5299" name="Group 83">
            <a:extLst>
              <a:ext uri="{FF2B5EF4-FFF2-40B4-BE49-F238E27FC236}">
                <a16:creationId xmlns:a16="http://schemas.microsoft.com/office/drawing/2014/main" xmlns="" id="{E3366119-614B-4CC1-80B3-EF349A45EECF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572000"/>
            <a:ext cx="2057400" cy="803275"/>
            <a:chOff x="576" y="3216"/>
            <a:chExt cx="1104" cy="506"/>
          </a:xfrm>
        </p:grpSpPr>
        <p:sp>
          <p:nvSpPr>
            <p:cNvPr id="18462" name="AutoShape 84">
              <a:extLst>
                <a:ext uri="{FF2B5EF4-FFF2-40B4-BE49-F238E27FC236}">
                  <a16:creationId xmlns:a16="http://schemas.microsoft.com/office/drawing/2014/main" xmlns="" id="{8117DE3B-F089-4879-B7F9-F28B29F38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3216"/>
              <a:ext cx="1104" cy="50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9576A"/>
                </a:gs>
                <a:gs pos="50000">
                  <a:srgbClr val="35BBE5"/>
                </a:gs>
                <a:gs pos="100000">
                  <a:srgbClr val="19576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8463" name="Text Box 85">
              <a:extLst>
                <a:ext uri="{FF2B5EF4-FFF2-40B4-BE49-F238E27FC236}">
                  <a16:creationId xmlns:a16="http://schemas.microsoft.com/office/drawing/2014/main" xmlns="" id="{8FD98EB7-0573-4AA6-819B-C8830CFCB2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0" y="3369"/>
              <a:ext cx="81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479425" indent="-298450" defTabSz="957263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7263" indent="-239713" defTabSz="957263">
                <a:spcBef>
                  <a:spcPct val="20000"/>
                </a:spcBef>
                <a:buClr>
                  <a:schemeClr val="tx1"/>
                </a:buClr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6688" indent="-239713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16113" indent="-238125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733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305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877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44913" indent="-238125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vi-VN" altLang="vi-VN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460" name="Text Box 86">
            <a:extLst>
              <a:ext uri="{FF2B5EF4-FFF2-40B4-BE49-F238E27FC236}">
                <a16:creationId xmlns:a16="http://schemas.microsoft.com/office/drawing/2014/main" xmlns="" id="{D6A16B50-1D27-417A-BDF7-0BD9A5601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" y="146518"/>
            <a:ext cx="685879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87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u="sng">
                <a:solidFill>
                  <a:srgbClr val="FFFF00"/>
                </a:solidFill>
                <a:latin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18461" name="Text Box 88">
            <a:extLst>
              <a:ext uri="{FF2B5EF4-FFF2-40B4-BE49-F238E27FC236}">
                <a16:creationId xmlns:a16="http://schemas.microsoft.com/office/drawing/2014/main" xmlns="" id="{E6F4A47A-3461-4C82-909E-3FD91AF2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87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6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4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5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6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8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5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65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5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65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9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5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65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9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6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29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FC49BD-C8A0-4193-9E14-525E59890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A150E96-839E-410E-9CD2-860E14ED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5" y="0"/>
            <a:ext cx="9144000" cy="6683376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573BDEC7-F947-4B46-AD38-0C433C050C92}"/>
              </a:ext>
            </a:extLst>
          </p:cNvPr>
          <p:cNvSpPr/>
          <p:nvPr/>
        </p:nvSpPr>
        <p:spPr>
          <a:xfrm>
            <a:off x="835855" y="1887185"/>
            <a:ext cx="746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942"/>
              </a:avLst>
            </a:prstTxWarp>
            <a:spAutoFit/>
          </a:bodyPr>
          <a:lstStyle/>
          <a:p>
            <a:pPr algn="ctr"/>
            <a:r>
              <a:rPr lang="vi-VN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Kết</a:t>
            </a:r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</a:t>
            </a:r>
            <a:r>
              <a:rPr lang="vi-VN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úc</a:t>
            </a:r>
            <a:r>
              <a:rPr lang="vi-V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vi-VN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tiết</a:t>
            </a:r>
            <a:r>
              <a:rPr lang="vi-V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vi-VN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học</a:t>
            </a:r>
            <a:endParaRPr lang="vi-VN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AED245CE-4C2C-43F4-8772-A87E3749E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xmlns="" id="{B3D79C84-B85D-469F-BAA1-B4AFB9D6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46355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87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3200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 – Kể chuyện</a:t>
            </a:r>
          </a:p>
        </p:txBody>
      </p:sp>
      <p:pic>
        <p:nvPicPr>
          <p:cNvPr id="225290" name="Picture 10" descr="cộng đồng">
            <a:extLst>
              <a:ext uri="{FF2B5EF4-FFF2-40B4-BE49-F238E27FC236}">
                <a16:creationId xmlns:a16="http://schemas.microsoft.com/office/drawing/2014/main" xmlns="" id="{EECCFBA2-81BB-4AE9-9FE5-E82FA5C7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371600"/>
            <a:ext cx="2133600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1" name="Picture 11" descr="Quê hương">
            <a:extLst>
              <a:ext uri="{FF2B5EF4-FFF2-40B4-BE49-F238E27FC236}">
                <a16:creationId xmlns:a16="http://schemas.microsoft.com/office/drawing/2014/main" xmlns="" id="{8628B960-B909-4EED-AA06-1B0D0D5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86200"/>
            <a:ext cx="2112963" cy="2819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2" name="Picture 12" descr="TV3 - trang19">
            <a:extLst>
              <a:ext uri="{FF2B5EF4-FFF2-40B4-BE49-F238E27FC236}">
                <a16:creationId xmlns:a16="http://schemas.microsoft.com/office/drawing/2014/main" xmlns="" id="{2736EEAC-E9C4-4915-B6B3-E47BA7E8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371600"/>
            <a:ext cx="2057400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3" name="Picture 13" descr="TV3 - trang111">
            <a:extLst>
              <a:ext uri="{FF2B5EF4-FFF2-40B4-BE49-F238E27FC236}">
                <a16:creationId xmlns:a16="http://schemas.microsoft.com/office/drawing/2014/main" xmlns="" id="{C0F0A81B-AC94-4CA8-BFA2-C94F563C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886200"/>
            <a:ext cx="2133600" cy="28289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4" name="Picture 14" descr="TV3 - trang129">
            <a:extLst>
              <a:ext uri="{FF2B5EF4-FFF2-40B4-BE49-F238E27FC236}">
                <a16:creationId xmlns:a16="http://schemas.microsoft.com/office/drawing/2014/main" xmlns="" id="{48E9445B-01CE-47DB-814F-2E34426B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886200"/>
            <a:ext cx="2133600" cy="2819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5" name="Picture 15" descr="TV3 - trang93">
            <a:extLst>
              <a:ext uri="{FF2B5EF4-FFF2-40B4-BE49-F238E27FC236}">
                <a16:creationId xmlns:a16="http://schemas.microsoft.com/office/drawing/2014/main" xmlns="" id="{F07A6877-FFB2-44E8-8B32-B198430B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886200"/>
            <a:ext cx="2070100" cy="2819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6" name="Picture 16" descr="Chu diem mang non">
            <a:extLst>
              <a:ext uri="{FF2B5EF4-FFF2-40B4-BE49-F238E27FC236}">
                <a16:creationId xmlns:a16="http://schemas.microsoft.com/office/drawing/2014/main" xmlns="" id="{5FF3D31E-C8E6-4FD0-9A95-FEF81469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71600"/>
            <a:ext cx="2133600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7" name="Picture 17" descr="TV3 - trang37">
            <a:extLst>
              <a:ext uri="{FF2B5EF4-FFF2-40B4-BE49-F238E27FC236}">
                <a16:creationId xmlns:a16="http://schemas.microsoft.com/office/drawing/2014/main" xmlns="" id="{69CCA5D9-C196-4948-9225-74F6965F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371600"/>
            <a:ext cx="2124075" cy="2438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A6572F3-E152-44FA-9D82-6768AC56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2E3D8889-26CE-47BB-BF63-466580A8B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9D3DFD5-E503-4740-9CF8-4CBF5C3DD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508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ADF47B10-1A43-4A2C-B131-EBED00189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pic>
        <p:nvPicPr>
          <p:cNvPr id="256007" name="Picture 7" descr="Cau be thong minh">
            <a:extLst>
              <a:ext uri="{FF2B5EF4-FFF2-40B4-BE49-F238E27FC236}">
                <a16:creationId xmlns:a16="http://schemas.microsoft.com/office/drawing/2014/main" xmlns="" id="{353837BF-EBB9-42FA-94C6-F0E5EFDB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10600" cy="4572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1CE5DB1C-7CDA-46A9-ADD4-C59ACAD66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xmlns="" id="{4967CA2F-F3D4-4964-904E-C5F5A372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28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đọc</a:t>
            </a:r>
            <a:endParaRPr lang="en-US" altLang="vi-VN" sz="2800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Picture 45" descr="Star-05-june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79B580-2AA5-43A9-8811-F0E94F5AB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42" name="Text Box 50">
            <a:extLst>
              <a:ext uri="{FF2B5EF4-FFF2-40B4-BE49-F238E27FC236}">
                <a16:creationId xmlns:a16="http://schemas.microsoft.com/office/drawing/2014/main" xmlns="" id="{0D9BFCBC-D441-461F-9786-9F8B76FC9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87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8643" name="Text Box 51">
            <a:extLst>
              <a:ext uri="{FF2B5EF4-FFF2-40B4-BE49-F238E27FC236}">
                <a16:creationId xmlns:a16="http://schemas.microsoft.com/office/drawing/2014/main" xmlns="" id="{8737092A-F076-4AF9-9894-E46D8693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9144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787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vi-VN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BF46487D-B88B-4D2C-8AAB-840094B0B78A}"/>
              </a:ext>
            </a:extLst>
          </p:cNvPr>
          <p:cNvCxnSpPr/>
          <p:nvPr/>
        </p:nvCxnSpPr>
        <p:spPr bwMode="auto">
          <a:xfrm flipH="1">
            <a:off x="1571934" y="2787650"/>
            <a:ext cx="228599" cy="412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06C9474-2855-4139-B3BA-08C064CE41E9}"/>
              </a:ext>
            </a:extLst>
          </p:cNvPr>
          <p:cNvCxnSpPr/>
          <p:nvPr/>
        </p:nvCxnSpPr>
        <p:spPr bwMode="auto">
          <a:xfrm flipH="1">
            <a:off x="8564202" y="2743200"/>
            <a:ext cx="228601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09DE8B1-CF47-4490-A789-F3A8414B0854}"/>
              </a:ext>
            </a:extLst>
          </p:cNvPr>
          <p:cNvCxnSpPr/>
          <p:nvPr/>
        </p:nvCxnSpPr>
        <p:spPr bwMode="auto">
          <a:xfrm flipH="1">
            <a:off x="8661296" y="2743200"/>
            <a:ext cx="228601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xmlns="" id="{12B4EA98-5D6C-4BE6-BAB9-54ACF81EDD79}"/>
              </a:ext>
            </a:extLst>
          </p:cNvPr>
          <p:cNvCxnSpPr/>
          <p:nvPr/>
        </p:nvCxnSpPr>
        <p:spPr bwMode="auto">
          <a:xfrm flipH="1">
            <a:off x="5624357" y="3194050"/>
            <a:ext cx="228601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241F38DE-F5A7-4403-81BD-E4D62F725C60}"/>
              </a:ext>
            </a:extLst>
          </p:cNvPr>
          <p:cNvCxnSpPr/>
          <p:nvPr/>
        </p:nvCxnSpPr>
        <p:spPr bwMode="auto">
          <a:xfrm flipH="1">
            <a:off x="1800533" y="3604367"/>
            <a:ext cx="228601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AC252C02-F72B-4601-977D-937D5CEAAFD2}"/>
              </a:ext>
            </a:extLst>
          </p:cNvPr>
          <p:cNvCxnSpPr/>
          <p:nvPr/>
        </p:nvCxnSpPr>
        <p:spPr bwMode="auto">
          <a:xfrm flipH="1">
            <a:off x="3755920" y="3592052"/>
            <a:ext cx="228601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xmlns="" id="{3B1ED6C2-60E8-4D99-BAC0-1762AC22D838}"/>
              </a:ext>
            </a:extLst>
          </p:cNvPr>
          <p:cNvCxnSpPr/>
          <p:nvPr/>
        </p:nvCxnSpPr>
        <p:spPr bwMode="auto">
          <a:xfrm flipH="1">
            <a:off x="7229166" y="3592052"/>
            <a:ext cx="228601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8813EC3E-2065-4160-9F8B-D16C1504E126}"/>
              </a:ext>
            </a:extLst>
          </p:cNvPr>
          <p:cNvCxnSpPr/>
          <p:nvPr/>
        </p:nvCxnSpPr>
        <p:spPr bwMode="auto">
          <a:xfrm flipH="1">
            <a:off x="7342235" y="3604367"/>
            <a:ext cx="228601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238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238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238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/>
      <p:bldP spid="238642" grpId="0"/>
      <p:bldP spid="2386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E5593A-A24A-479D-993A-223ACCEF4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pic>
        <p:nvPicPr>
          <p:cNvPr id="8195" name="Picture 4" descr="hue2[1]">
            <a:extLst>
              <a:ext uri="{FF2B5EF4-FFF2-40B4-BE49-F238E27FC236}">
                <a16:creationId xmlns:a16="http://schemas.microsoft.com/office/drawing/2014/main" xmlns="" id="{404E0927-8CCC-4E4A-A080-882B4B03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C67914F-3822-4998-912F-ED39170340C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687763" y="381000"/>
            <a:ext cx="1768475" cy="533400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rgbClr val="2B166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79425" indent="-298450" defTabSz="957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indent="-239713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indent="-238125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2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đô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vi-VN" sz="32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83A78781-B82E-4E92-9850-6F5E935EB4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pic>
        <p:nvPicPr>
          <p:cNvPr id="15364" name="Picture 31" descr="Star-05-june">
            <a:hlinkClick r:id="rId2" action="ppaction://hlinksldjump"/>
            <a:extLst>
              <a:ext uri="{FF2B5EF4-FFF2-40B4-BE49-F238E27FC236}">
                <a16:creationId xmlns:a16="http://schemas.microsoft.com/office/drawing/2014/main" xmlns="" id="{7921C894-858D-4B35-B4D8-EA3B8AAF2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C4CE320-E590-4850-9618-2F0B3CDA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2580"/>
            <a:ext cx="9144000" cy="5105399"/>
          </a:xfrm>
          <a:prstGeom prst="rect">
            <a:avLst/>
          </a:prstGeom>
        </p:spPr>
      </p:pic>
      <p:sp>
        <p:nvSpPr>
          <p:cNvPr id="3" name="Mặt Cười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41D5D18-A77D-4AD2-B428-C93B0EABC0FD}"/>
              </a:ext>
            </a:extLst>
          </p:cNvPr>
          <p:cNvSpPr/>
          <p:nvPr/>
        </p:nvSpPr>
        <p:spPr bwMode="auto">
          <a:xfrm>
            <a:off x="8067675" y="183357"/>
            <a:ext cx="914400" cy="914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0932849-1E43-4CC7-997A-1581D7F9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924C50D6-2AB5-4910-A68E-59B008E6F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4886325"/>
          </a:xfrm>
          <a:prstGeom prst="rect">
            <a:avLst/>
          </a:prstGeom>
        </p:spPr>
      </p:pic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3FACE98E-3B48-4C49-B27E-93364654A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BE52048A-2851-4E5B-8FD3-DC31C2D85FDC}"/>
              </a:ext>
            </a:extLst>
          </p:cNvPr>
          <p:cNvSpPr txBox="1"/>
          <p:nvPr/>
        </p:nvSpPr>
        <p:spPr>
          <a:xfrm>
            <a:off x="523875" y="4886325"/>
            <a:ext cx="8458200" cy="1229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Quân lính đang làm gì 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Thái độ của dân làng ra sao khi nghe lệnh này 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B2518E-C743-481C-A288-6BA09C5B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5A976712-6077-4A03-A728-3ED07B4E4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8731"/>
            <a:ext cx="9067800" cy="4629150"/>
          </a:xfrm>
          <a:prstGeom prst="rect">
            <a:avLst/>
          </a:prstGeom>
        </p:spPr>
      </p:pic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B1D5C01D-CB52-4083-A0E7-4ED808719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vi-VN"/>
              <a:t>www.themegallery.com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405B02B-2A3B-43DC-8F77-E0AF0C95E53F}"/>
              </a:ext>
            </a:extLst>
          </p:cNvPr>
          <p:cNvSpPr txBox="1"/>
          <p:nvPr/>
        </p:nvSpPr>
        <p:spPr>
          <a:xfrm>
            <a:off x="914400" y="4715604"/>
            <a:ext cx="7848600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Trước mặt vua cậu bé làm gì ?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Thái độ của nhà vua như thế </a:t>
            </a:r>
            <a:r>
              <a:rPr lang="vi-VN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29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db2004c019l">
  <a:themeElements>
    <a:clrScheme name="cdb2004c019l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cdb2004c019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2004c019l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cdb2004c019l</Template>
  <TotalTime>3209</TotalTime>
  <Words>182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cdb2004c019l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dht</dc:creator>
  <cp:lastModifiedBy>Hoa Tuong Vy</cp:lastModifiedBy>
  <cp:revision>168</cp:revision>
  <dcterms:created xsi:type="dcterms:W3CDTF">2009-05-31T04:14:48Z</dcterms:created>
  <dcterms:modified xsi:type="dcterms:W3CDTF">2019-09-18T06:07:10Z</dcterms:modified>
</cp:coreProperties>
</file>