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</p:sldMasterIdLst>
  <p:notesMasterIdLst>
    <p:notesMasterId r:id="rId22"/>
  </p:notesMasterIdLst>
  <p:sldIdLst>
    <p:sldId id="308" r:id="rId4"/>
    <p:sldId id="322" r:id="rId5"/>
    <p:sldId id="314" r:id="rId6"/>
    <p:sldId id="325" r:id="rId7"/>
    <p:sldId id="330" r:id="rId8"/>
    <p:sldId id="320" r:id="rId9"/>
    <p:sldId id="307" r:id="rId10"/>
    <p:sldId id="317" r:id="rId11"/>
    <p:sldId id="326" r:id="rId12"/>
    <p:sldId id="311" r:id="rId13"/>
    <p:sldId id="312" r:id="rId14"/>
    <p:sldId id="332" r:id="rId15"/>
    <p:sldId id="327" r:id="rId16"/>
    <p:sldId id="299" r:id="rId17"/>
    <p:sldId id="315" r:id="rId18"/>
    <p:sldId id="316" r:id="rId19"/>
    <p:sldId id="328" r:id="rId20"/>
    <p:sldId id="32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2473" autoAdjust="0"/>
  </p:normalViewPr>
  <p:slideViewPr>
    <p:cSldViewPr snapToGrid="0">
      <p:cViewPr varScale="1">
        <p:scale>
          <a:sx n="69" d="100"/>
          <a:sy n="69" d="100"/>
        </p:scale>
        <p:origin x="5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99ED7-E43D-4275-973E-E211C88C7D22}" type="datetimeFigureOut">
              <a:rPr lang="en-US" smtClean="0"/>
              <a:pPr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0CBCC-C1E6-432D-B669-F942B5B06B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59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89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185976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61"/>
            <a:ext cx="812800" cy="365125"/>
          </a:xfrm>
        </p:spPr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3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7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93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5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6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79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7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96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5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6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6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4820C4-9420-46B8-B6FA-9EA439A3D0CD}" type="datetimeFigureOut">
              <a:rPr lang="en-GB" smtClean="0"/>
              <a:pPr/>
              <a:t>05/03/2021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AE4108-E979-4622-9E02-CBCEB3F1F292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-25400"/>
            <a:ext cx="12168716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6318" y="125413"/>
            <a:ext cx="11042649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 Box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11184" y="1992314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  <p:sp>
        <p:nvSpPr>
          <p:cNvPr id="2054" name="Text Box 2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0292" y="3093134"/>
            <a:ext cx="11715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3600" b="1" smtClean="0">
                <a:solidFill>
                  <a:srgbClr val="CC0000"/>
                </a:solidFill>
                <a:latin typeface=".VnAvantH" panose="020B7200000000000000" pitchFamily="34" charset="0"/>
                <a:cs typeface="Times New Roman" pitchFamily="18" charset="0"/>
              </a:rPr>
              <a:t>HéI ®UA VOI ë t¢Y Nguy£n</a:t>
            </a:r>
            <a:endParaRPr lang="en-US" altLang="en-US" sz="3600" b="1">
              <a:solidFill>
                <a:srgbClr val="CC0000"/>
              </a:solidFill>
              <a:latin typeface=".VnAvantH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WordArt 23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911425" y="1558108"/>
            <a:ext cx="10513484" cy="136683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spcFirstLastPara="1" wrap="none" fromWordArt="1">
            <a:prstTxWarp prst="textArchUp">
              <a:avLst>
                <a:gd name="adj" fmla="val 10896828"/>
              </a:avLst>
            </a:prstTxWarp>
          </a:bodyPr>
          <a:lstStyle/>
          <a:p>
            <a:pPr algn="ctr">
              <a:defRPr/>
            </a:pPr>
            <a:r>
              <a:rPr lang="vi-VN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</a:t>
            </a:r>
            <a:r>
              <a:rPr lang="en-US" sz="60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60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endParaRPr lang="vi-VN" sz="6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93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06400" y="25908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508000" y="3200400"/>
            <a:ext cx="568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0102" name="Line 6"/>
          <p:cNvSpPr>
            <a:spLocks noChangeShapeType="1"/>
          </p:cNvSpPr>
          <p:nvPr/>
        </p:nvSpPr>
        <p:spPr bwMode="auto">
          <a:xfrm flipV="1">
            <a:off x="2844800" y="1752600"/>
            <a:ext cx="10160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3962400" y="1528764"/>
            <a:ext cx="6604000" cy="528637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Mỗi tốp mười con voi đua.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  <p:sp>
        <p:nvSpPr>
          <p:cNvPr id="260104" name="Text Box 8"/>
          <p:cNvSpPr txBox="1">
            <a:spLocks noChangeArrowheads="1"/>
          </p:cNvSpPr>
          <p:nvPr/>
        </p:nvSpPr>
        <p:spPr bwMode="auto">
          <a:xfrm>
            <a:off x="508000" y="2549526"/>
            <a:ext cx="2438400" cy="1169551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/>
                </a:solidFill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</a:rPr>
              <a:t>việc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tx1"/>
                </a:solidFill>
              </a:rPr>
              <a:t>chuẩn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3860800" y="4267201"/>
            <a:ext cx="6604000" cy="9556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Trên mỗi con voi có hai chàng man- gát.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  <p:sp>
        <p:nvSpPr>
          <p:cNvPr id="260106" name="Line 10"/>
          <p:cNvSpPr>
            <a:spLocks noChangeShapeType="1"/>
          </p:cNvSpPr>
          <p:nvPr/>
        </p:nvSpPr>
        <p:spPr bwMode="auto">
          <a:xfrm>
            <a:off x="2946400" y="3429000"/>
            <a:ext cx="1016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107" name="Text Box 11"/>
          <p:cNvSpPr txBox="1">
            <a:spLocks noChangeArrowheads="1"/>
          </p:cNvSpPr>
          <p:nvPr/>
        </p:nvSpPr>
        <p:spPr bwMode="auto">
          <a:xfrm>
            <a:off x="2438400" y="6858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08000"/>
                </a:solidFill>
              </a:rPr>
              <a:t>Hội đua voi ở Tây Nguyên</a:t>
            </a:r>
          </a:p>
        </p:txBody>
      </p:sp>
    </p:spTree>
    <p:extLst>
      <p:ext uri="{BB962C8B-B14F-4D97-AF65-F5344CB8AC3E}">
        <p14:creationId xmlns:p14="http://schemas.microsoft.com/office/powerpoint/2010/main" val="1038860982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0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6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0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6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0" grpId="0"/>
      <p:bldP spid="260101" grpId="0"/>
      <p:bldP spid="260102" grpId="0" animBg="1"/>
      <p:bldP spid="260103" grpId="0" animBg="1"/>
      <p:bldP spid="260104" grpId="0" animBg="1"/>
      <p:bldP spid="260105" grpId="0" animBg="1"/>
      <p:bldP spid="260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3" name="Oval 5"/>
          <p:cNvSpPr>
            <a:spLocks noChangeArrowheads="1"/>
          </p:cNvSpPr>
          <p:nvPr/>
        </p:nvSpPr>
        <p:spPr bwMode="auto">
          <a:xfrm>
            <a:off x="4572000" y="2514600"/>
            <a:ext cx="3556000" cy="2514600"/>
          </a:xfrm>
          <a:prstGeom prst="ellipse">
            <a:avLst/>
          </a:prstGeom>
          <a:solidFill>
            <a:schemeClr val="bg1"/>
          </a:solidFill>
          <a:ln w="57150" cmpd="thinThick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chemeClr val="tx1"/>
                </a:solidFill>
              </a:rPr>
              <a:t>Cuộc đua </a:t>
            </a:r>
          </a:p>
          <a:p>
            <a:pPr algn="ctr"/>
            <a:r>
              <a:rPr lang="en-US" altLang="en-US" sz="3200" b="1">
                <a:solidFill>
                  <a:schemeClr val="tx1"/>
                </a:solidFill>
              </a:rPr>
              <a:t>diễn ra</a:t>
            </a:r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6299200" y="1752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>
            <a:off x="6299200" y="5029200"/>
            <a:ext cx="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H="1" flipV="1">
            <a:off x="3759200" y="3810000"/>
            <a:ext cx="711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7" name="Line 9"/>
          <p:cNvSpPr>
            <a:spLocks noChangeShapeType="1"/>
          </p:cNvSpPr>
          <p:nvPr/>
        </p:nvSpPr>
        <p:spPr bwMode="auto">
          <a:xfrm flipV="1">
            <a:off x="8128000" y="3581400"/>
            <a:ext cx="11176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3556000" y="1295400"/>
            <a:ext cx="52832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Chiêng trống nổi lên. 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  <p:sp>
        <p:nvSpPr>
          <p:cNvPr id="258059" name="Text Box 11"/>
          <p:cNvSpPr txBox="1">
            <a:spLocks noChangeArrowheads="1"/>
          </p:cNvSpPr>
          <p:nvPr/>
        </p:nvSpPr>
        <p:spPr bwMode="auto">
          <a:xfrm>
            <a:off x="9245600" y="3124201"/>
            <a:ext cx="264160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Voi lao đầu chạy.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  <p:sp>
        <p:nvSpPr>
          <p:cNvPr id="258060" name="Text Box 12"/>
          <p:cNvSpPr txBox="1">
            <a:spLocks noChangeArrowheads="1"/>
          </p:cNvSpPr>
          <p:nvPr/>
        </p:nvSpPr>
        <p:spPr bwMode="auto">
          <a:xfrm>
            <a:off x="4876800" y="5715001"/>
            <a:ext cx="386080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Voi hăng máu phóng như bay.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0" y="3276600"/>
            <a:ext cx="3860800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99"/>
                </a:solidFill>
              </a:rPr>
              <a:t>    Những chàng man-gát, khéo léo điều khiển voi về đích.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52451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8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8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4" grpId="0" animBg="1"/>
      <p:bldP spid="258055" grpId="0" animBg="1"/>
      <p:bldP spid="258056" grpId="0" animBg="1"/>
      <p:bldP spid="258057" grpId="0" animBg="1"/>
      <p:bldP spid="258058" grpId="0" animBg="1"/>
      <p:bldP spid="258059" grpId="0" animBg="1"/>
      <p:bldP spid="258060" grpId="0" animBg="1"/>
      <p:bldP spid="2580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127" y="1260763"/>
            <a:ext cx="8369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4" y="2272145"/>
            <a:ext cx="11208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DEM12">
            <a:hlinkClick r:id="rId2" action="ppaction://hlinksldjump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228600"/>
            <a:ext cx="118872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10" name="AutoShape 6"/>
          <p:cNvSpPr>
            <a:spLocks noChangeArrowheads="1"/>
          </p:cNvSpPr>
          <p:nvPr/>
        </p:nvSpPr>
        <p:spPr bwMode="auto">
          <a:xfrm>
            <a:off x="3556000" y="0"/>
            <a:ext cx="8839200" cy="2057400"/>
          </a:xfrm>
          <a:prstGeom prst="irregularSeal1">
            <a:avLst/>
          </a:prstGeom>
          <a:gradFill rotWithShape="0">
            <a:gsLst>
              <a:gs pos="0">
                <a:srgbClr val="FFFF00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nêu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dung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8312" name="Text Box 14"/>
          <p:cNvSpPr txBox="1">
            <a:spLocks noChangeArrowheads="1"/>
          </p:cNvSpPr>
          <p:nvPr/>
        </p:nvSpPr>
        <p:spPr bwMode="auto">
          <a:xfrm>
            <a:off x="4775200" y="1447800"/>
            <a:ext cx="64008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400" b="1" u="sng">
                <a:solidFill>
                  <a:srgbClr val="009900"/>
                </a:solidFill>
                <a:latin typeface="Times New Roman" pitchFamily="18" charset="0"/>
              </a:rPr>
              <a:t>Nội dung:</a:t>
            </a:r>
            <a:r>
              <a:rPr lang="en-US" altLang="en-US" sz="3400" b="1">
                <a:solidFill>
                  <a:srgbClr val="0033CC"/>
                </a:solidFill>
                <a:latin typeface="Times New Roman" pitchFamily="18" charset="0"/>
              </a:rPr>
              <a:t> Bài văn tả và kể lại hội đua voi ở Tây Nguyên; qua đó cho thấy nét  độc đáo trong sinh hoạt của đồng bào Tây Nguyên sự thú vị và bổ ích của hội đua voi.</a:t>
            </a:r>
          </a:p>
        </p:txBody>
      </p:sp>
    </p:spTree>
    <p:extLst>
      <p:ext uri="{BB962C8B-B14F-4D97-AF65-F5344CB8AC3E}">
        <p14:creationId xmlns:p14="http://schemas.microsoft.com/office/powerpoint/2010/main" val="18315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 hoi dua voi o Tay Nguy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6096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0"/>
            <a:ext cx="57912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10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1887200" cy="1219200"/>
          </a:xfrm>
          <a:noFill/>
          <a:ln/>
        </p:spPr>
        <p:txBody>
          <a:bodyPr/>
          <a:lstStyle/>
          <a:p>
            <a:pPr algn="ctr"/>
            <a:r>
              <a:rPr lang="en-US" altLang="en-US" sz="3600">
                <a:solidFill>
                  <a:srgbClr val="FF00FF"/>
                </a:solidFill>
                <a:latin typeface="Times New Roman" pitchFamily="18" charset="0"/>
              </a:rPr>
              <a:t>MỘT SỐ LỄ HỘI</a:t>
            </a:r>
          </a:p>
        </p:txBody>
      </p:sp>
    </p:spTree>
    <p:extLst>
      <p:ext uri="{BB962C8B-B14F-4D97-AF65-F5344CB8AC3E}">
        <p14:creationId xmlns:p14="http://schemas.microsoft.com/office/powerpoint/2010/main" val="3222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6275"/>
            <a:ext cx="5689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5800"/>
            <a:ext cx="5689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29076"/>
            <a:ext cx="56896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952875"/>
            <a:ext cx="5689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2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996750" y="2161592"/>
            <a:ext cx="76200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53558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87829" y="1139827"/>
            <a:ext cx="1044095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99CC"/>
                </a:solidFill>
                <a:latin typeface="Times New Roman" pitchFamily="18" charset="0"/>
              </a:rPr>
              <a:t>      </a:t>
            </a:r>
            <a:r>
              <a:rPr lang="en-US" altLang="en-US" sz="3600" b="1" dirty="0" err="1">
                <a:latin typeface="Times New Roman" pitchFamily="18" charset="0"/>
              </a:rPr>
              <a:t>Đến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giờ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xuất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phát</a:t>
            </a:r>
            <a:r>
              <a:rPr lang="en-US" altLang="en-US" sz="3600" b="1" dirty="0">
                <a:latin typeface="Times New Roman" pitchFamily="18" charset="0"/>
              </a:rPr>
              <a:t>, </a:t>
            </a:r>
            <a:r>
              <a:rPr lang="en-US" altLang="en-US" sz="3600" b="1" dirty="0" err="1">
                <a:latin typeface="Times New Roman" pitchFamily="18" charset="0"/>
              </a:rPr>
              <a:t>chiêng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trống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nổi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lên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thì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cả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mười</a:t>
            </a:r>
            <a:r>
              <a:rPr lang="en-US" altLang="en-US" sz="3600" b="1" dirty="0">
                <a:latin typeface="Times New Roman" pitchFamily="18" charset="0"/>
              </a:rPr>
              <a:t> con </a:t>
            </a:r>
            <a:r>
              <a:rPr lang="en-US" altLang="en-US" sz="3600" b="1" dirty="0" err="1">
                <a:latin typeface="Times New Roman" pitchFamily="18" charset="0"/>
              </a:rPr>
              <a:t>voi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lao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đầu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chạy</a:t>
            </a:r>
            <a:r>
              <a:rPr lang="en-US" altLang="en-US" sz="3600" b="1" dirty="0">
                <a:latin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</a:rPr>
              <a:t>Cái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dáng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lầm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lì</a:t>
            </a:r>
            <a:r>
              <a:rPr lang="en-US" altLang="en-US" sz="3600" b="1" dirty="0">
                <a:latin typeface="Times New Roman" pitchFamily="18" charset="0"/>
              </a:rPr>
              <a:t>, </a:t>
            </a:r>
            <a:r>
              <a:rPr lang="en-US" altLang="en-US" sz="3600" b="1" dirty="0" err="1">
                <a:latin typeface="Times New Roman" pitchFamily="18" charset="0"/>
              </a:rPr>
              <a:t>chậm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chạp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thường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ngày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bỗng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dưng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biến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mất</a:t>
            </a:r>
            <a:r>
              <a:rPr lang="en-US" altLang="en-US" sz="3600" b="1" dirty="0">
                <a:latin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</a:rPr>
              <a:t>Cả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bầy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hăng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máu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phóng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như</a:t>
            </a:r>
            <a:r>
              <a:rPr lang="en-US" altLang="en-US" sz="3600" b="1" dirty="0">
                <a:latin typeface="Times New Roman" pitchFamily="18" charset="0"/>
              </a:rPr>
              <a:t> bay. </a:t>
            </a:r>
            <a:r>
              <a:rPr lang="en-US" altLang="en-US" sz="3600" b="1" dirty="0" err="1">
                <a:latin typeface="Times New Roman" pitchFamily="18" charset="0"/>
              </a:rPr>
              <a:t>Bụi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cuốn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mù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mịt</a:t>
            </a:r>
            <a:r>
              <a:rPr lang="en-US" altLang="en-US" sz="3600" b="1" dirty="0">
                <a:latin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chàng</a:t>
            </a:r>
            <a:r>
              <a:rPr lang="en-US" altLang="en-US" sz="3600" b="1" dirty="0">
                <a:latin typeface="Times New Roman" pitchFamily="18" charset="0"/>
              </a:rPr>
              <a:t> man-gat </a:t>
            </a:r>
            <a:r>
              <a:rPr lang="en-US" altLang="en-US" sz="3600" b="1" dirty="0" err="1">
                <a:latin typeface="Times New Roman" pitchFamily="18" charset="0"/>
              </a:rPr>
              <a:t>phải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rất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gan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dạ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khéo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léo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điều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khiển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voi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về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trúng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đích</a:t>
            </a:r>
            <a:r>
              <a:rPr lang="en-US" altLang="en-US" sz="3600" b="1" dirty="0">
                <a:latin typeface="Times New Roman" pitchFamily="18" charset="0"/>
              </a:rPr>
              <a:t>. </a:t>
            </a:r>
            <a:r>
              <a:rPr lang="en-US" altLang="en-US" sz="3600" b="1" dirty="0" err="1">
                <a:latin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chú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voi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chạy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đến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đích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trước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</a:rPr>
              <a:t>tiên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ghìm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/</a:t>
            </a:r>
            <a:r>
              <a:rPr lang="en-US" altLang="en-US" sz="3600" b="1" dirty="0">
                <a:latin typeface="Times New Roman" pitchFamily="18" charset="0"/>
              </a:rPr>
              <a:t>,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huơ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vòi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/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chào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khán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</a:rPr>
              <a:t>giả</a:t>
            </a:r>
            <a:r>
              <a:rPr lang="en-US" altLang="en-US" sz="3600" b="1" dirty="0" smtClean="0">
                <a:latin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3600" b="1" dirty="0" err="1" smtClean="0">
                <a:latin typeface="Times New Roman" pitchFamily="18" charset="0"/>
              </a:rPr>
              <a:t>đã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cổ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3600" b="1" dirty="0">
                <a:latin typeface="Times New Roman" pitchFamily="18" charset="0"/>
              </a:rPr>
              <a:t>,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ngợi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chúng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  <a:r>
              <a:rPr lang="en-US" altLang="en-US" sz="3600" b="1" dirty="0"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05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0400" y="0"/>
            <a:ext cx="7315200" cy="6858000"/>
          </a:xfrm>
          <a:noFill/>
          <a:ln/>
        </p:spPr>
      </p:pic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1930400" y="3657600"/>
            <a:ext cx="36576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0" y="2012168"/>
            <a:ext cx="1828800" cy="3970318"/>
          </a:xfrm>
          <a:prstGeom prst="rect">
            <a:avLst/>
          </a:prstGeom>
          <a:solidFill>
            <a:srgbClr val="B8DF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Tây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phía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nam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ta,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giáp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alt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3" grpId="0" animBg="1"/>
      <p:bldP spid="2273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4" descr="DSCF7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6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393287" y="2419746"/>
            <a:ext cx="7620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LUYỆN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ĐỌC CÂU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876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393287" y="2419746"/>
            <a:ext cx="7620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LUYỆN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ĐỌC ĐOẠN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59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04799" y="1733416"/>
            <a:ext cx="1172754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ghìm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/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huơ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khán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/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altLang="en-US" sz="2400" dirty="0">
                <a:latin typeface="Times New Roman" pitchFamily="18" charset="0"/>
              </a:rPr>
              <a:t/>
            </a:r>
            <a:br>
              <a:rPr lang="en-US" altLang="en-US" sz="2400" dirty="0">
                <a:latin typeface="Times New Roman" pitchFamily="18" charset="0"/>
              </a:rPr>
            </a:br>
            <a:endParaRPr lang="en-US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0" y="1217638"/>
            <a:ext cx="5890736" cy="4504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6" y="1217638"/>
            <a:ext cx="6005804" cy="4504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ong-Chieng-Tu-h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5004" y="5979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4966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432546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304661" y="2485053"/>
            <a:ext cx="7977674" cy="188167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0861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831&quot;&gt;&lt;object type=&quot;3&quot; unique_id=&quot;10832&quot;&gt;&lt;property id=&quot;20148&quot; value=&quot;5&quot;/&gt;&lt;property id=&quot;20300&quot; value=&quot;Slide 1&quot;/&gt;&lt;property id=&quot;20307&quot; value=&quot;256&quot;/&gt;&lt;/object&gt;&lt;object type=&quot;3&quot; unique_id=&quot;10918&quot;&gt;&lt;property id=&quot;20148&quot; value=&quot;5&quot;/&gt;&lt;property id=&quot;20300&quot; value=&quot;Slide 3&quot;/&gt;&lt;property id=&quot;20307&quot; value=&quot;266&quot;/&gt;&lt;/object&gt;&lt;object type=&quot;3&quot; unique_id=&quot;10919&quot;&gt;&lt;property id=&quot;20148&quot; value=&quot;5&quot;/&gt;&lt;property id=&quot;20300&quot; value=&quot;Slide 4&quot;/&gt;&lt;property id=&quot;20307&quot; value=&quot;268&quot;/&gt;&lt;/object&gt;&lt;object type=&quot;3&quot; unique_id=&quot;11177&quot;&gt;&lt;property id=&quot;20148&quot; value=&quot;5&quot;/&gt;&lt;property id=&quot;20300&quot; value=&quot;Slide 2&quot;/&gt;&lt;property id=&quot;20307&quot; value=&quot;275&quot;/&gt;&lt;/object&gt;&lt;object type=&quot;3&quot; unique_id=&quot;11182&quot;&gt;&lt;property id=&quot;20148&quot; value=&quot;5&quot;/&gt;&lt;property id=&quot;20300&quot; value=&quot;Slide 8&quot;/&gt;&lt;property id=&quot;20307&quot; value=&quot;270&quot;/&gt;&lt;/object&gt;&lt;object type=&quot;3&quot; unique_id=&quot;11184&quot;&gt;&lt;property id=&quot;20148&quot; value=&quot;5&quot;/&gt;&lt;property id=&quot;20300&quot; value=&quot;Slide 10&quot;/&gt;&lt;property id=&quot;20307&quot; value=&quot;272&quot;/&gt;&lt;/object&gt;&lt;object type=&quot;3&quot; unique_id=&quot;11185&quot;&gt;&lt;property id=&quot;20148&quot; value=&quot;5&quot;/&gt;&lt;property id=&quot;20300&quot; value=&quot;Slide 11&quot;/&gt;&lt;property id=&quot;20307&quot; value=&quot;273&quot;/&gt;&lt;/object&gt;&lt;object type=&quot;3&quot; unique_id=&quot;11186&quot;&gt;&lt;property id=&quot;20148&quot; value=&quot;5&quot;/&gt;&lt;property id=&quot;20300&quot; value=&quot;Slide 12&quot;/&gt;&lt;property id=&quot;20307&quot; value=&quot;279&quot;/&gt;&lt;/object&gt;&lt;object type=&quot;3&quot; unique_id=&quot;11260&quot;&gt;&lt;property id=&quot;20148&quot; value=&quot;5&quot;/&gt;&lt;property id=&quot;20300&quot; value=&quot;Slide 5&quot;/&gt;&lt;property id=&quot;20307&quot; value=&quot;280&quot;/&gt;&lt;/object&gt;&lt;object type=&quot;3&quot; unique_id=&quot;11937&quot;&gt;&lt;property id=&quot;20148&quot; value=&quot;5&quot;/&gt;&lt;property id=&quot;20300&quot; value=&quot;Slide 6&quot;/&gt;&lt;property id=&quot;20307&quot; value=&quot;286&quot;/&gt;&lt;/object&gt;&lt;object type=&quot;3&quot; unique_id=&quot;11938&quot;&gt;&lt;property id=&quot;20148&quot; value=&quot;5&quot;/&gt;&lt;property id=&quot;20300&quot; value=&quot;Slide 7&quot;/&gt;&lt;property id=&quot;20307&quot; value=&quot;285&quot;/&gt;&lt;/object&gt;&lt;object type=&quot;3&quot; unique_id=&quot;11939&quot;&gt;&lt;property id=&quot;20148&quot; value=&quot;5&quot;/&gt;&lt;property id=&quot;20300&quot; value=&quot;Slide 9&quot;/&gt;&lt;property id=&quot;20307&quot; value=&quot;284&quot;/&gt;&lt;/object&gt;&lt;/object&gt;&lt;object type=&quot;8&quot; unique_id=&quot;10851&quot;&gt;&lt;/object&gt;&lt;/object&gt;&lt;/database&gt;"/>
  <p:tag name="SECTOMILLISECCONVERTED" val="1"/>
  <p:tag name="ISPRING_RESOURCE_PATHS_HASH_PRESENTER" val="d4a3f72b93149caacf9a8a22cc6c5450e192c59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3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4F47D7D1-50EB-47AA-8090-8073E945E29C}&quot;/&gt;&lt;isInvalidForFieldText val=&quot;0&quot;/&gt;&lt;Image&gt;&lt;filename val=&quot;C:\Users\User\Documents\My Adobe Presentations\TNXH- LA CAY - LOP 3- CHUAN\data\asimages\{4F47D7D1-50EB-47AA-8090-8073E945E29C}_1.png&quot;/&gt;&lt;left val=&quot;66&quot;/&gt;&lt;top val=&quot;164&quot;/&gt;&lt;width val=&quot;625&quot;/&gt;&lt;height val=&quot;140&quot;/&gt;&lt;hasText val=&quot;1&quot;/&gt;&lt;/Image&gt;&lt;/ThreeDShapeInfo&gt;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2869</TotalTime>
  <Words>351</Words>
  <Application>Microsoft Office PowerPoint</Application>
  <PresentationFormat>Widescreen</PresentationFormat>
  <Paragraphs>28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.VnAvantH</vt:lpstr>
      <vt:lpstr>Arial</vt:lpstr>
      <vt:lpstr>Calibri</vt:lpstr>
      <vt:lpstr>Calibri Light</vt:lpstr>
      <vt:lpstr>Constantia</vt:lpstr>
      <vt:lpstr>Times New Roman</vt:lpstr>
      <vt:lpstr>Wingdings 2</vt:lpstr>
      <vt:lpstr>Office Theme</vt:lpstr>
      <vt:lpstr>1_Flow</vt:lpstr>
      <vt:lpstr>3_Flow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LỄ HỘI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Nui</dc:creator>
  <cp:lastModifiedBy>ADMIN</cp:lastModifiedBy>
  <cp:revision>149</cp:revision>
  <dcterms:created xsi:type="dcterms:W3CDTF">2016-10-17T02:06:39Z</dcterms:created>
  <dcterms:modified xsi:type="dcterms:W3CDTF">2021-03-06T07:10:49Z</dcterms:modified>
</cp:coreProperties>
</file>