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72" r:id="rId5"/>
    <p:sldId id="260" r:id="rId6"/>
    <p:sldId id="273" r:id="rId7"/>
    <p:sldId id="262" r:id="rId8"/>
    <p:sldId id="265" r:id="rId9"/>
    <p:sldId id="267" r:id="rId10"/>
    <p:sldId id="268" r:id="rId11"/>
    <p:sldId id="269" r:id="rId12"/>
    <p:sldId id="277" r:id="rId13"/>
    <p:sldId id="264" r:id="rId14"/>
    <p:sldId id="271" r:id="rId15"/>
    <p:sldId id="275" r:id="rId16"/>
    <p:sldId id="274" r:id="rId17"/>
    <p:sldId id="276" r:id="rId18"/>
    <p:sldId id="26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044" autoAdjust="0"/>
  </p:normalViewPr>
  <p:slideViewPr>
    <p:cSldViewPr>
      <p:cViewPr varScale="1">
        <p:scale>
          <a:sx n="60" d="100"/>
          <a:sy n="60" d="100"/>
        </p:scale>
        <p:origin x="480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DBDB4-1A1B-4599-A26B-ECA8A0AC170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49193-BA95-4736-98B5-6553A6ED8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vi.wikipedia.org/wiki/H%E1%BB%99i_%C4%91%E1%BB%93ng_b%E1%BA%A7u_c%E1%BB%AD_Qu%E1%BB%91c_gia_Vi%E1%BB%87t_Nam" TargetMode="External"/><Relationship Id="rId13" Type="http://schemas.openxmlformats.org/officeDocument/2006/relationships/hyperlink" Target="https://vi.wikipedia.org/wiki/C%E1%BA%A7n_Th%C6%A1" TargetMode="External"/><Relationship Id="rId18" Type="http://schemas.openxmlformats.org/officeDocument/2006/relationships/hyperlink" Target="https://vi.wikipedia.org/wiki/B%E1%BB%99_T%C3%A0i_ch%C3%ADnh_Vi%E1%BB%87t_Nam" TargetMode="External"/><Relationship Id="rId3" Type="http://schemas.openxmlformats.org/officeDocument/2006/relationships/hyperlink" Target="https://vi.wikipedia.org/wiki/12_th%C3%A1ng_4" TargetMode="External"/><Relationship Id="rId21" Type="http://schemas.openxmlformats.org/officeDocument/2006/relationships/hyperlink" Target="https://vi.wikipedia.org/wiki/B%E1%BB%99_Ch%C3%ADnh_tr%E1%BB%8B_Ban_Ch%E1%BA%A5p_h%C3%A0nh_Trung_%C6%B0%C6%A1ng_%C4%90%E1%BA%A3ng_C%E1%BB%99ng_s%E1%BA%A3n_Vi%E1%BB%87t_Nam" TargetMode="External"/><Relationship Id="rId7" Type="http://schemas.openxmlformats.org/officeDocument/2006/relationships/hyperlink" Target="https://vi.wikipedia.org/wiki/Ch%E1%BB%A7_t%E1%BB%8Bch_Qu%E1%BB%91c_h%E1%BB%99i_Vi%E1%BB%87t_Nam" TargetMode="External"/><Relationship Id="rId12" Type="http://schemas.openxmlformats.org/officeDocument/2006/relationships/hyperlink" Target="https://vi.wikipedia.org/wiki/Danh_s%C3%A1ch_%C4%91%E1%BA%A1i_bi%E1%BB%83u_Qu%E1%BB%91c_h%E1%BB%99i_Vi%E1%BB%87t_Nam_kh%C3%B3a_XIV" TargetMode="External"/><Relationship Id="rId17" Type="http://schemas.openxmlformats.org/officeDocument/2006/relationships/hyperlink" Target="https://vi.wikipedia.org/wiki/T%E1%BB%89nh_%E1%BB%A7y_H%E1%BA%A3i_D%C6%B0%C6%A1ng" TargetMode="External"/><Relationship Id="rId2" Type="http://schemas.openxmlformats.org/officeDocument/2006/relationships/slide" Target="../slides/slide14.xml"/><Relationship Id="rId16" Type="http://schemas.openxmlformats.org/officeDocument/2006/relationships/hyperlink" Target="https://vi.wikipedia.org/wiki/B%E1%BB%99_C%C3%B4ng_Th%C6%B0%C6%A1ng_(Vi%E1%BB%87t_Nam)" TargetMode="External"/><Relationship Id="rId20" Type="http://schemas.openxmlformats.org/officeDocument/2006/relationships/hyperlink" Target="https://vi.wikipedia.org/wiki/%C4%90%E1%BA%A3ng_C%E1%BB%99ng_s%E1%BA%A3n_Vi%E1%BB%87t_Nam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vi.wikipedia.org/wiki/Vi%E1%BB%87t_Nam" TargetMode="External"/><Relationship Id="rId11" Type="http://schemas.openxmlformats.org/officeDocument/2006/relationships/hyperlink" Target="https://vi.wikipedia.org/wiki/%C4%90%E1%BA%A1i_bi%E1%BB%83u_qu%E1%BB%91c_h%E1%BB%99i_Vi%E1%BB%87t_Nam" TargetMode="External"/><Relationship Id="rId24" Type="http://schemas.openxmlformats.org/officeDocument/2006/relationships/hyperlink" Target="https://vi.wikipedia.org/wiki/T%C3%B2ng_Th%E1%BB%8B_Ph%C3%B3ng#cite_note-1" TargetMode="External"/><Relationship Id="rId5" Type="http://schemas.openxmlformats.org/officeDocument/2006/relationships/hyperlink" Target="https://vi.wikipedia.org/wiki/Ch%C3%ADnh_tr%E1%BB%8B_gia" TargetMode="External"/><Relationship Id="rId15" Type="http://schemas.openxmlformats.org/officeDocument/2006/relationships/hyperlink" Target="https://vi.wikipedia.org/wiki/B%E1%BB%99_Lao_%C4%91%E1%BB%99ng_-_Th%C6%B0%C6%A1ng_binh_v%C3%A0_X%C3%A3_h%E1%BB%99i_(Vi%E1%BB%87t_Nam)" TargetMode="External"/><Relationship Id="rId23" Type="http://schemas.openxmlformats.org/officeDocument/2006/relationships/hyperlink" Target="https://vi.wikipedia.org/wiki/Ban_Ch%E1%BA%A5p_h%C3%A0nh_Trung_%C6%B0%C6%A1ng_%C4%90%E1%BA%A3ng_C%E1%BB%99ng_s%E1%BA%A3n_Vi%E1%BB%87t_Nam" TargetMode="External"/><Relationship Id="rId10" Type="http://schemas.openxmlformats.org/officeDocument/2006/relationships/hyperlink" Target="https://vi.wikipedia.org/wiki/L%E1%BB%8Bch_s%E1%BB%AD_Vi%E1%BB%87t_Nam" TargetMode="External"/><Relationship Id="rId19" Type="http://schemas.openxmlformats.org/officeDocument/2006/relationships/hyperlink" Target="https://vi.wikipedia.org/wiki/B%E1%BA%BFn_Tre" TargetMode="External"/><Relationship Id="rId4" Type="http://schemas.openxmlformats.org/officeDocument/2006/relationships/hyperlink" Target="https://vi.wikipedia.org/wiki/1954" TargetMode="External"/><Relationship Id="rId9" Type="http://schemas.openxmlformats.org/officeDocument/2006/relationships/hyperlink" Target="https://vi.wikipedia.org/wiki/Ch%C3%ADnh_kh%C3%A1ch" TargetMode="External"/><Relationship Id="rId14" Type="http://schemas.openxmlformats.org/officeDocument/2006/relationships/hyperlink" Target="https://vi.wikipedia.org/wiki/Ph%C3%B3_Ch%E1%BB%A7_t%E1%BB%8Bch_Qu%E1%BB%91c_h%E1%BB%99i_Vi%E1%BB%87t_Nam" TargetMode="External"/><Relationship Id="rId22" Type="http://schemas.openxmlformats.org/officeDocument/2006/relationships/hyperlink" Target="https://vi.wikipedia.org/wiki/Ng%C6%B0%E1%BB%9Di_Th%C3%A1i_(Vi%E1%BB%87t_Nam)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49193-BA95-4736-98B5-6553A6ED849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49193-BA95-4736-98B5-6553A6ED849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Quay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lại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đối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chiếu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với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mục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tiêu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bài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học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49193-BA95-4736-98B5-6553A6ED849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355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vi-VN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Nguyễn Thị Kim Ngân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(sinh ngày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12 tháng 4"/>
              </a:rPr>
              <a:t>12 tháng 4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năm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1954"/>
              </a:rPr>
              <a:t>1954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là nữ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Chính trị gia"/>
              </a:rPr>
              <a:t>chính trị gia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người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Việt Nam"/>
              </a:rPr>
              <a:t>Việt Nam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Bà là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Chủ tịch Quốc hội Việt Nam"/>
              </a:rPr>
              <a:t>Chủ tịch Quốc hội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thứ 8 của nước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Việt Nam"/>
              </a:rPr>
              <a:t>Cộng hòa Xã hội chủ nghĩa Việt Nam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Chủ tịch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 tooltip="Hội đồng bầu cử Quốc gia Việt Nam"/>
              </a:rPr>
              <a:t>Hội đồng bầu cử Quốc gia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Việt Nam"/>
              </a:rPr>
              <a:t>Việt Nam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Bà là nữ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9" tooltip="Chính khách"/>
              </a:rPr>
              <a:t>chính khách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đầu tiên trong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0" tooltip="Lịch sử Việt Nam"/>
              </a:rPr>
              <a:t>lịch sử Việt Nam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giữ các chức vụ này. Bà còn là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1" tooltip="Đại biểu quốc hội Việt Nam"/>
              </a:rPr>
              <a:t>đại biểu quốc hội Việt Nam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2" tooltip="Danh sách đại biểu Quốc hội Việt Nam khóa XIV"/>
              </a:rPr>
              <a:t>khóa XIV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(2016-2021) thuộc đoàn đại biểu quốc hội thành phố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3" tooltip="Cần Thơ"/>
              </a:rPr>
              <a:t>Cần Thơ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Bà từng là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4" tooltip="Phó Chủ tịch Quốc hội Việt Nam"/>
              </a:rPr>
              <a:t>Phó Chủ tịch Quốc hội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(2011-2016), Bộ trưởng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 tooltip="Bộ Lao động - Thương binh và Xã hội (Việt Nam)"/>
              </a:rPr>
              <a:t>Bộ Lao động - Thương binh và Xã hội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(2007-2011), Thứ trưởng thường trực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6" tooltip="Bộ Công Thương (Việt Nam)"/>
              </a:rPr>
              <a:t>Bộ Công Thương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Bí thư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7" tooltip="Tỉnh ủy Hải Dương"/>
              </a:rPr>
              <a:t>Tỉnh ủy Hải Dương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(2002-2006), Thứ trưởng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8" tooltip="Bộ Tài chính Việt Nam"/>
              </a:rPr>
              <a:t>Bộ Tài chính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Giám đốc Sở Tài chính tỉnh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9" tooltip="Bến Tre"/>
              </a:rPr>
              <a:t>Bến Tre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(1991-1998). Trong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0" tooltip="Đảng Cộng sản Việt Nam"/>
              </a:rPr>
              <a:t>Đảng Cộng sản Việt Nam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bà từng là Ủy viên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1" tooltip="Bộ Chính trị Ban Chấp hành Trung ương Đảng Cộng sản Việt Nam"/>
              </a:rPr>
              <a:t>Bộ Chính trị Ban Chấp hành Trung ương Đảng Cộng sản Việt Nam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khóa XII.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AutoNum type="arabicPeriod"/>
            </a:pP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Tòng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Thj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Phóng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(sinh năm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1954"/>
              </a:rPr>
              <a:t>1954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là nữ chính khách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2" tooltip="Người Thái (Việt Nam)"/>
              </a:rPr>
              <a:t>người dân tộc Thái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tại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Việt Nam"/>
              </a:rPr>
              <a:t>Việt Nam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Bà từng là Ủy viên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1" tooltip="Bộ Chính trị Ban Chấp hành Trung ương Đảng Cộng sản Việt Nam"/>
              </a:rPr>
              <a:t>Bộ Chính trị Ban Chấp hành Trung ương Đảng Cộng sản Việt Nam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3" tooltip="Ban Chấp hành Trung ương Đảng Cộng sản Việt Nam"/>
              </a:rPr>
              <a:t>XII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Phó Bí thư Đảng đoàn Quốc hội,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4" tooltip="Phó Chủ tịch Quốc hội Việt Nam"/>
              </a:rPr>
              <a:t>Phó Chủ tịch Thường trực Quốc hội Việt Nam</a:t>
            </a:r>
            <a:r>
              <a:rPr lang="vi-VN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4"/>
              </a:rPr>
              <a:t>[1]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Tính đến tháng 1 năm 2011, bà là nữ chính khách thứ 2 trong Bộ Chính trị và là nữ chính khách người dân tộc thiểu số đầu tiên giữ cương vị Ủy viên Bộ Chính trị </a:t>
            </a:r>
            <a:r>
              <a:rPr lang="vi-VN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3" tooltip="Ban Chấp hành Trung ương Đảng Cộng sản Việt Nam"/>
              </a:rPr>
              <a:t>Ban Chấp hành Trung ương Đảng Cộng sản Việt Nam</a:t>
            </a:r>
            <a:r>
              <a:rPr lang="vi-V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49193-BA95-4736-98B5-6553A6ED849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11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41821-0438-4346-A86C-0CC920CBC81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79495-151D-42BA-93D5-B5DF64D57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276601"/>
            <a:ext cx="7772400" cy="1695451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en-US" sz="11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TẬP ĐỌC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ChangeArrowheads="1"/>
          </p:cNvSpPr>
          <p:nvPr/>
        </p:nvSpPr>
        <p:spPr bwMode="auto">
          <a:xfrm>
            <a:off x="-456725" y="152401"/>
            <a:ext cx="10594500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en-US" b="1" i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533400" y="1447800"/>
            <a:ext cx="10744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/>
            <a:r>
              <a:rPr lang="en-US" sz="3300" b="1" dirty="0">
                <a:solidFill>
                  <a:srgbClr val="0000CC"/>
                </a:solidFill>
              </a:rPr>
              <a:t>     </a:t>
            </a:r>
            <a:r>
              <a:rPr lang="en-US" sz="3200" b="1" i="1" dirty="0" err="1">
                <a:solidFill>
                  <a:srgbClr val="0000CC"/>
                </a:solidFill>
              </a:rPr>
              <a:t>Tối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đó</a:t>
            </a:r>
            <a:r>
              <a:rPr lang="en-US" sz="3200" b="1" i="1" dirty="0">
                <a:solidFill>
                  <a:srgbClr val="0000CC"/>
                </a:solidFill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</a:rPr>
              <a:t>bố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về</a:t>
            </a:r>
            <a:r>
              <a:rPr lang="en-US" sz="3200" b="1" i="1" dirty="0">
                <a:solidFill>
                  <a:srgbClr val="0000CC"/>
                </a:solidFill>
              </a:rPr>
              <a:t>. </a:t>
            </a:r>
            <a:r>
              <a:rPr lang="en-US" sz="3200" b="1" i="1" dirty="0" err="1">
                <a:solidFill>
                  <a:srgbClr val="0000CC"/>
                </a:solidFill>
              </a:rPr>
              <a:t>Bố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ôm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Mơ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chặt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đến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ngợp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thở</a:t>
            </a:r>
            <a:r>
              <a:rPr lang="en-US" sz="3200" b="1" i="1" dirty="0">
                <a:solidFill>
                  <a:srgbClr val="0000CC"/>
                </a:solidFill>
              </a:rPr>
              <a:t>. </a:t>
            </a:r>
            <a:r>
              <a:rPr lang="en-US" sz="3200" b="1" i="1" dirty="0" err="1">
                <a:solidFill>
                  <a:srgbClr val="0000CC"/>
                </a:solidFill>
              </a:rPr>
              <a:t>Cả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bố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và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mẹ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đều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rơm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rớm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nước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mắt</a:t>
            </a:r>
            <a:r>
              <a:rPr lang="en-US" sz="3200" b="1" i="1" dirty="0">
                <a:solidFill>
                  <a:srgbClr val="0000CC"/>
                </a:solidFill>
              </a:rPr>
              <a:t>. </a:t>
            </a:r>
            <a:r>
              <a:rPr lang="en-US" sz="3200" b="1" i="1" dirty="0" err="1">
                <a:solidFill>
                  <a:srgbClr val="0000CC"/>
                </a:solidFill>
              </a:rPr>
              <a:t>Chỉ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có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em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bé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nằm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trong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nôi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là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cười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rất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tươi</a:t>
            </a:r>
            <a:r>
              <a:rPr lang="en-US" sz="3200" b="1" i="1" dirty="0">
                <a:solidFill>
                  <a:srgbClr val="0000CC"/>
                </a:solidFill>
              </a:rPr>
              <a:t>. </a:t>
            </a:r>
            <a:r>
              <a:rPr lang="en-US" sz="3200" b="1" i="1" dirty="0" err="1">
                <a:solidFill>
                  <a:srgbClr val="0000CC"/>
                </a:solidFill>
              </a:rPr>
              <a:t>Chắc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là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em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khen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chị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Mơ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giỏi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đấy</a:t>
            </a:r>
            <a:r>
              <a:rPr lang="en-US" sz="3200" b="1" i="1" dirty="0">
                <a:solidFill>
                  <a:srgbClr val="0000CC"/>
                </a:solidFill>
              </a:rPr>
              <a:t>. </a:t>
            </a:r>
            <a:r>
              <a:rPr lang="en-US" sz="3200" b="1" i="1" dirty="0" err="1">
                <a:solidFill>
                  <a:srgbClr val="0000CC"/>
                </a:solidFill>
              </a:rPr>
              <a:t>Dì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Hạnh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nói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giọng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đầy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tự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hào</a:t>
            </a:r>
            <a:r>
              <a:rPr lang="en-US" sz="3200" b="1" i="1" dirty="0">
                <a:solidFill>
                  <a:srgbClr val="0000CC"/>
                </a:solidFill>
              </a:rPr>
              <a:t>: “</a:t>
            </a:r>
            <a:r>
              <a:rPr lang="en-US" sz="3200" b="1" i="1" dirty="0" err="1">
                <a:solidFill>
                  <a:srgbClr val="0000CC"/>
                </a:solidFill>
              </a:rPr>
              <a:t>Biết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cháu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tôi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chưa</a:t>
            </a:r>
            <a:r>
              <a:rPr lang="en-US" sz="3200" b="1" i="1" dirty="0">
                <a:solidFill>
                  <a:srgbClr val="0000CC"/>
                </a:solidFill>
              </a:rPr>
              <a:t>? Con </a:t>
            </a:r>
            <a:r>
              <a:rPr lang="en-US" sz="3200" b="1" i="1" dirty="0" err="1">
                <a:solidFill>
                  <a:srgbClr val="0000CC"/>
                </a:solidFill>
              </a:rPr>
              <a:t>gái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như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nó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thì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một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trăm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đứa</a:t>
            </a:r>
            <a:r>
              <a:rPr lang="en-US" sz="3200" b="1" i="1" dirty="0">
                <a:solidFill>
                  <a:srgbClr val="FF0000"/>
                </a:solidFill>
              </a:rPr>
              <a:t> con </a:t>
            </a:r>
            <a:r>
              <a:rPr lang="en-US" sz="3200" b="1" i="1" dirty="0" err="1">
                <a:solidFill>
                  <a:srgbClr val="FF0000"/>
                </a:solidFill>
              </a:rPr>
              <a:t>trai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cũng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không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bằng</a:t>
            </a:r>
            <a:r>
              <a:rPr lang="en-US" sz="3200" b="1" i="1" dirty="0">
                <a:solidFill>
                  <a:srgbClr val="0000CC"/>
                </a:solidFill>
              </a:rPr>
              <a:t>.”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10058400" y="3218656"/>
            <a:ext cx="193249" cy="496888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667000" y="1117601"/>
            <a:ext cx="7246856" cy="574675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b="1" u="sng" dirty="0" err="1">
                <a:solidFill>
                  <a:srgbClr val="660033"/>
                </a:solidFill>
                <a:latin typeface="Times New Roman" pitchFamily="18" charset="0"/>
              </a:rPr>
              <a:t>Luyện</a:t>
            </a:r>
            <a:r>
              <a:rPr lang="en-US" sz="4000" b="1" u="sng" dirty="0">
                <a:solidFill>
                  <a:srgbClr val="660033"/>
                </a:solidFill>
                <a:latin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660033"/>
                </a:solidFill>
                <a:latin typeface="Times New Roman" pitchFamily="18" charset="0"/>
              </a:rPr>
              <a:t>đọc</a:t>
            </a:r>
            <a:r>
              <a:rPr lang="en-US" sz="4000" b="1" u="sng" dirty="0">
                <a:solidFill>
                  <a:srgbClr val="660033"/>
                </a:solidFill>
                <a:latin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660033"/>
                </a:solidFill>
                <a:latin typeface="Times New Roman" pitchFamily="18" charset="0"/>
              </a:rPr>
              <a:t>diễn</a:t>
            </a:r>
            <a:r>
              <a:rPr lang="en-US" sz="4000" b="1" u="sng" dirty="0">
                <a:solidFill>
                  <a:srgbClr val="660033"/>
                </a:solidFill>
                <a:latin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660033"/>
                </a:solidFill>
                <a:latin typeface="Times New Roman" pitchFamily="18" charset="0"/>
              </a:rPr>
              <a:t>cảm</a:t>
            </a:r>
            <a:r>
              <a:rPr lang="en-US" sz="4000" b="1" u="sng" dirty="0">
                <a:solidFill>
                  <a:srgbClr val="660033"/>
                </a:solidFill>
              </a:rPr>
              <a:t>: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1268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7175" y="0"/>
            <a:ext cx="9137650" cy="723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356238" y="3250168"/>
            <a:ext cx="5211683" cy="73866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42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THI ĐỌC DIỄN CẢM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526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Vận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dụng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2057400"/>
            <a:ext cx="10029305" cy="21452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/>
              <a:t>    </a:t>
            </a:r>
            <a:r>
              <a:rPr lang="en-US" sz="4000" dirty="0" err="1" smtClean="0"/>
              <a:t>Em</a:t>
            </a:r>
            <a:r>
              <a:rPr lang="en-US" sz="4000" dirty="0" smtClean="0"/>
              <a:t> </a:t>
            </a:r>
            <a:r>
              <a:rPr lang="en-US" sz="4000" dirty="0" err="1" smtClean="0"/>
              <a:t>hãy</a:t>
            </a:r>
            <a:r>
              <a:rPr lang="en-US" sz="4000" dirty="0" smtClean="0"/>
              <a:t> </a:t>
            </a:r>
            <a:r>
              <a:rPr lang="en-US" sz="4000" dirty="0" err="1" smtClean="0"/>
              <a:t>viết</a:t>
            </a:r>
            <a:r>
              <a:rPr lang="en-US" sz="4000" dirty="0" smtClean="0"/>
              <a:t> </a:t>
            </a:r>
            <a:r>
              <a:rPr lang="en-US" sz="4000" dirty="0" err="1" smtClean="0"/>
              <a:t>đoạn</a:t>
            </a:r>
            <a:r>
              <a:rPr lang="en-US" sz="4000" dirty="0" smtClean="0"/>
              <a:t> </a:t>
            </a:r>
            <a:r>
              <a:rPr lang="en-US" sz="4000" dirty="0" err="1" smtClean="0"/>
              <a:t>văn</a:t>
            </a:r>
            <a:r>
              <a:rPr lang="en-US" sz="4000" dirty="0" smtClean="0"/>
              <a:t> </a:t>
            </a:r>
            <a:r>
              <a:rPr lang="en-US" sz="4000" dirty="0" err="1" smtClean="0"/>
              <a:t>ngắn</a:t>
            </a:r>
            <a:r>
              <a:rPr lang="en-US" sz="4000" dirty="0" smtClean="0"/>
              <a:t> </a:t>
            </a:r>
            <a:r>
              <a:rPr lang="en-US" sz="4000" dirty="0" err="1" smtClean="0"/>
              <a:t>nêu</a:t>
            </a:r>
            <a:r>
              <a:rPr lang="en-US" sz="4000" dirty="0" smtClean="0"/>
              <a:t> </a:t>
            </a:r>
            <a:r>
              <a:rPr lang="en-US" sz="4000" dirty="0" err="1" smtClean="0"/>
              <a:t>cảm</a:t>
            </a:r>
            <a:r>
              <a:rPr lang="en-US" sz="4000" dirty="0" smtClean="0"/>
              <a:t> </a:t>
            </a:r>
            <a:r>
              <a:rPr lang="en-US" sz="4000" dirty="0" err="1" smtClean="0"/>
              <a:t>nghĩ</a:t>
            </a:r>
            <a:r>
              <a:rPr lang="en-US" sz="4000" dirty="0" smtClean="0"/>
              <a:t> </a:t>
            </a:r>
            <a:r>
              <a:rPr lang="en-US" sz="4000" dirty="0" err="1" smtClean="0"/>
              <a:t>của</a:t>
            </a:r>
            <a:r>
              <a:rPr lang="en-US" sz="4000" dirty="0" smtClean="0"/>
              <a:t> </a:t>
            </a:r>
            <a:r>
              <a:rPr lang="en-US" sz="4000" dirty="0" err="1" smtClean="0"/>
              <a:t>mình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quan</a:t>
            </a:r>
            <a:r>
              <a:rPr lang="en-US" sz="4000" dirty="0" smtClean="0"/>
              <a:t> </a:t>
            </a:r>
            <a:r>
              <a:rPr lang="en-US" sz="4000" dirty="0" err="1" smtClean="0"/>
              <a:t>điểm</a:t>
            </a:r>
            <a:r>
              <a:rPr lang="en-US" sz="4000" dirty="0" smtClean="0"/>
              <a:t> “</a:t>
            </a:r>
            <a:r>
              <a:rPr lang="en-US" sz="4000" dirty="0" err="1" smtClean="0"/>
              <a:t>Trọng</a:t>
            </a:r>
            <a:r>
              <a:rPr lang="en-US" sz="4000" dirty="0" smtClean="0"/>
              <a:t> </a:t>
            </a:r>
            <a:r>
              <a:rPr lang="en-US" sz="4000" dirty="0" err="1" smtClean="0"/>
              <a:t>nam</a:t>
            </a:r>
            <a:r>
              <a:rPr lang="en-US" sz="4000" dirty="0" smtClean="0"/>
              <a:t> </a:t>
            </a:r>
            <a:r>
              <a:rPr lang="en-US" sz="4000" dirty="0" err="1" smtClean="0"/>
              <a:t>khinh</a:t>
            </a:r>
            <a:r>
              <a:rPr lang="en-US" sz="4000" dirty="0" smtClean="0"/>
              <a:t> </a:t>
            </a:r>
            <a:r>
              <a:rPr lang="en-US" sz="4000" dirty="0" err="1" smtClean="0"/>
              <a:t>nữ</a:t>
            </a:r>
            <a:r>
              <a:rPr lang="en-US" sz="4000" dirty="0" smtClean="0"/>
              <a:t>” </a:t>
            </a:r>
            <a:r>
              <a:rPr lang="en-US" sz="4000" dirty="0" err="1" smtClean="0"/>
              <a:t>trong</a:t>
            </a:r>
            <a:r>
              <a:rPr lang="en-US" sz="4000" dirty="0" smtClean="0"/>
              <a:t> </a:t>
            </a:r>
            <a:r>
              <a:rPr lang="en-US" sz="4000" dirty="0" err="1" smtClean="0"/>
              <a:t>xã</a:t>
            </a:r>
            <a:r>
              <a:rPr lang="en-US" sz="4000" dirty="0" smtClean="0"/>
              <a:t> </a:t>
            </a:r>
            <a:r>
              <a:rPr lang="en-US" sz="4000" dirty="0" err="1" smtClean="0"/>
              <a:t>hội</a:t>
            </a:r>
            <a:r>
              <a:rPr lang="en-US" sz="4000" dirty="0" smtClean="0"/>
              <a:t> </a:t>
            </a:r>
            <a:r>
              <a:rPr lang="en-US" sz="4000" dirty="0" err="1" smtClean="0"/>
              <a:t>ngày</a:t>
            </a:r>
            <a:r>
              <a:rPr lang="en-US" sz="4000" dirty="0" smtClean="0"/>
              <a:t> nay.</a:t>
            </a:r>
            <a:endParaRPr lang="en-US" sz="4000" dirty="0"/>
          </a:p>
        </p:txBody>
      </p:sp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10972800" y="62484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0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2 1"/>
          <p:cNvSpPr/>
          <p:nvPr/>
        </p:nvSpPr>
        <p:spPr>
          <a:xfrm rot="580998">
            <a:off x="3687612" y="224432"/>
            <a:ext cx="8479991" cy="4427935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238750" y="1899790"/>
            <a:ext cx="50960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</a:rPr>
              <a:t>Kể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tên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những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người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phụ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nữ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có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đóng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góp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lớn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cho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xã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hội</a:t>
            </a:r>
            <a:r>
              <a:rPr lang="en-US" sz="3200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9600" y="1490532"/>
            <a:ext cx="6978193" cy="53484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Chủ tịch Quốc hội Nguyễn Thị Kim Ngân: Bộ trưởng nói đừng xem tin xấu, độc,"/>
          <p:cNvSpPr>
            <a:spLocks noChangeAspect="1" noChangeArrowheads="1"/>
          </p:cNvSpPr>
          <p:nvPr/>
        </p:nvSpPr>
        <p:spPr bwMode="auto">
          <a:xfrm>
            <a:off x="155574" y="-144463"/>
            <a:ext cx="1973257" cy="197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3767137"/>
            <a:ext cx="4898219" cy="3052763"/>
          </a:xfrm>
          <a:prstGeom prst="rect">
            <a:avLst/>
          </a:prstGeom>
        </p:spPr>
      </p:pic>
      <p:sp>
        <p:nvSpPr>
          <p:cNvPr id="5" name="AutoShape 6" descr="Võ Thị Sáu, nữ anh hùng huyền thoại vùng Đất Đỏ - Giáo dụ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122261"/>
            <a:ext cx="4898219" cy="32606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61" y="173831"/>
            <a:ext cx="4898219" cy="295036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302470" y="3167495"/>
            <a:ext cx="21147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 smtClean="0"/>
              <a:t>Nguyễn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Thị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Định</a:t>
            </a:r>
            <a:endParaRPr lang="en-US" sz="22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00" y="3767137"/>
            <a:ext cx="5376100" cy="3090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43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0574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Chuẩn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bị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sau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362200"/>
            <a:ext cx="10668000" cy="1889879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hiểu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áo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Việt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thiệu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72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31505" y="5177509"/>
            <a:ext cx="10210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ịt 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trời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loài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thích 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bay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thường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trụ 1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ào mùa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nó bay đi tìm nơi cư trú hay sinh đẻ.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ta ví con gái như vịt trời là ý 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nói nuôi 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lớn cũng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ải theo 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chồng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Quy Trình Chăn Nuôi Vịt Trời Hiệu Qủa Cao - CÔNG TY TNHH GIỐNG GIA CẦM HÀ  NAM"/>
          <p:cNvSpPr>
            <a:spLocks noChangeAspect="1" noChangeArrowheads="1"/>
          </p:cNvSpPr>
          <p:nvPr/>
        </p:nvSpPr>
        <p:spPr bwMode="auto">
          <a:xfrm>
            <a:off x="155575" y="-144463"/>
            <a:ext cx="2201856" cy="220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Quy Trình Chăn Nuôi Vịt Trời Hiệu Qủa Cao - CÔNG TY TNHH GIỐNG GIA CẦM HÀ  N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990881"/>
            <a:ext cx="48768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Vịt Trời – Vườn chim việ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13829"/>
            <a:ext cx="4572000" cy="3025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05400" y="4469623"/>
            <a:ext cx="18630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Vịt</a:t>
            </a: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ight Arrow 4">
            <a:hlinkClick r:id="rId4" action="ppaction://hlinksldjump"/>
          </p:cNvPr>
          <p:cNvSpPr/>
          <p:nvPr/>
        </p:nvSpPr>
        <p:spPr>
          <a:xfrm>
            <a:off x="10820400" y="15230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5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3048000" y="228600"/>
            <a:ext cx="8686800" cy="3505200"/>
          </a:xfrm>
          <a:prstGeom prst="cloud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xưa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thường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niệm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Trọng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khinh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nữ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0" y="2198390"/>
            <a:ext cx="6063793" cy="4647578"/>
          </a:xfrm>
          <a:prstGeom prst="rect">
            <a:avLst/>
          </a:prstGeom>
        </p:spPr>
      </p:pic>
      <p:sp>
        <p:nvSpPr>
          <p:cNvPr id="4" name="Right Arrow 3">
            <a:hlinkClick r:id="rId3" action="ppaction://hlinksldjump"/>
          </p:cNvPr>
          <p:cNvSpPr/>
          <p:nvPr/>
        </p:nvSpPr>
        <p:spPr>
          <a:xfrm>
            <a:off x="10748371" y="6096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9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>
          <a:xfrm>
            <a:off x="2971800" y="1447801"/>
            <a:ext cx="5486400" cy="2528887"/>
          </a:xfrm>
          <a:custGeom>
            <a:avLst/>
            <a:gdLst>
              <a:gd name="connsiteX0" fmla="*/ 123825 w 2679700"/>
              <a:gd name="connsiteY0" fmla="*/ 1006475 h 1006475"/>
              <a:gd name="connsiteX1" fmla="*/ 2200275 w 2679700"/>
              <a:gd name="connsiteY1" fmla="*/ 1006475 h 1006475"/>
              <a:gd name="connsiteX2" fmla="*/ 2679700 w 2679700"/>
              <a:gd name="connsiteY2" fmla="*/ 806450 h 1006475"/>
              <a:gd name="connsiteX3" fmla="*/ 2501900 w 2679700"/>
              <a:gd name="connsiteY3" fmla="*/ 396875 h 1006475"/>
              <a:gd name="connsiteX4" fmla="*/ 1666875 w 2679700"/>
              <a:gd name="connsiteY4" fmla="*/ 0 h 1006475"/>
              <a:gd name="connsiteX5" fmla="*/ 600075 w 2679700"/>
              <a:gd name="connsiteY5" fmla="*/ 25400 h 1006475"/>
              <a:gd name="connsiteX6" fmla="*/ 0 w 2679700"/>
              <a:gd name="connsiteY6" fmla="*/ 615950 h 1006475"/>
              <a:gd name="connsiteX7" fmla="*/ 123825 w 2679700"/>
              <a:gd name="connsiteY7" fmla="*/ 1006475 h 1006475"/>
              <a:gd name="connsiteX0" fmla="*/ 123825 w 2679700"/>
              <a:gd name="connsiteY0" fmla="*/ 1006475 h 1006475"/>
              <a:gd name="connsiteX1" fmla="*/ 2200275 w 2679700"/>
              <a:gd name="connsiteY1" fmla="*/ 1006475 h 1006475"/>
              <a:gd name="connsiteX2" fmla="*/ 2679700 w 2679700"/>
              <a:gd name="connsiteY2" fmla="*/ 806450 h 1006475"/>
              <a:gd name="connsiteX3" fmla="*/ 2501900 w 2679700"/>
              <a:gd name="connsiteY3" fmla="*/ 396875 h 1006475"/>
              <a:gd name="connsiteX4" fmla="*/ 1666875 w 2679700"/>
              <a:gd name="connsiteY4" fmla="*/ 0 h 1006475"/>
              <a:gd name="connsiteX5" fmla="*/ 600075 w 2679700"/>
              <a:gd name="connsiteY5" fmla="*/ 25400 h 1006475"/>
              <a:gd name="connsiteX6" fmla="*/ 0 w 2679700"/>
              <a:gd name="connsiteY6" fmla="*/ 615950 h 1006475"/>
              <a:gd name="connsiteX7" fmla="*/ 123825 w 2679700"/>
              <a:gd name="connsiteY7" fmla="*/ 1006475 h 1006475"/>
              <a:gd name="connsiteX0" fmla="*/ 123825 w 2679700"/>
              <a:gd name="connsiteY0" fmla="*/ 1006475 h 1006475"/>
              <a:gd name="connsiteX1" fmla="*/ 2200275 w 2679700"/>
              <a:gd name="connsiteY1" fmla="*/ 1006475 h 1006475"/>
              <a:gd name="connsiteX2" fmla="*/ 2679700 w 2679700"/>
              <a:gd name="connsiteY2" fmla="*/ 806450 h 1006475"/>
              <a:gd name="connsiteX3" fmla="*/ 2501900 w 2679700"/>
              <a:gd name="connsiteY3" fmla="*/ 396875 h 1006475"/>
              <a:gd name="connsiteX4" fmla="*/ 1666875 w 2679700"/>
              <a:gd name="connsiteY4" fmla="*/ 0 h 1006475"/>
              <a:gd name="connsiteX5" fmla="*/ 600075 w 2679700"/>
              <a:gd name="connsiteY5" fmla="*/ 25400 h 1006475"/>
              <a:gd name="connsiteX6" fmla="*/ 0 w 2679700"/>
              <a:gd name="connsiteY6" fmla="*/ 615950 h 1006475"/>
              <a:gd name="connsiteX7" fmla="*/ 123825 w 2679700"/>
              <a:gd name="connsiteY7" fmla="*/ 1006475 h 1006475"/>
              <a:gd name="connsiteX0" fmla="*/ 123825 w 2704185"/>
              <a:gd name="connsiteY0" fmla="*/ 1006475 h 1006475"/>
              <a:gd name="connsiteX1" fmla="*/ 2200275 w 2704185"/>
              <a:gd name="connsiteY1" fmla="*/ 1006475 h 1006475"/>
              <a:gd name="connsiteX2" fmla="*/ 2679700 w 2704185"/>
              <a:gd name="connsiteY2" fmla="*/ 806450 h 1006475"/>
              <a:gd name="connsiteX3" fmla="*/ 2501900 w 2704185"/>
              <a:gd name="connsiteY3" fmla="*/ 396875 h 1006475"/>
              <a:gd name="connsiteX4" fmla="*/ 1666875 w 2704185"/>
              <a:gd name="connsiteY4" fmla="*/ 0 h 1006475"/>
              <a:gd name="connsiteX5" fmla="*/ 600075 w 2704185"/>
              <a:gd name="connsiteY5" fmla="*/ 25400 h 1006475"/>
              <a:gd name="connsiteX6" fmla="*/ 0 w 2704185"/>
              <a:gd name="connsiteY6" fmla="*/ 615950 h 1006475"/>
              <a:gd name="connsiteX7" fmla="*/ 123825 w 2704185"/>
              <a:gd name="connsiteY7" fmla="*/ 1006475 h 1006475"/>
              <a:gd name="connsiteX0" fmla="*/ 123825 w 2710992"/>
              <a:gd name="connsiteY0" fmla="*/ 1006475 h 1006475"/>
              <a:gd name="connsiteX1" fmla="*/ 2200275 w 2710992"/>
              <a:gd name="connsiteY1" fmla="*/ 1006475 h 1006475"/>
              <a:gd name="connsiteX2" fmla="*/ 2679700 w 2710992"/>
              <a:gd name="connsiteY2" fmla="*/ 806450 h 1006475"/>
              <a:gd name="connsiteX3" fmla="*/ 2501900 w 2710992"/>
              <a:gd name="connsiteY3" fmla="*/ 396875 h 1006475"/>
              <a:gd name="connsiteX4" fmla="*/ 1666875 w 2710992"/>
              <a:gd name="connsiteY4" fmla="*/ 0 h 1006475"/>
              <a:gd name="connsiteX5" fmla="*/ 600075 w 2710992"/>
              <a:gd name="connsiteY5" fmla="*/ 25400 h 1006475"/>
              <a:gd name="connsiteX6" fmla="*/ 0 w 2710992"/>
              <a:gd name="connsiteY6" fmla="*/ 615950 h 1006475"/>
              <a:gd name="connsiteX7" fmla="*/ 123825 w 2710992"/>
              <a:gd name="connsiteY7" fmla="*/ 1006475 h 1006475"/>
              <a:gd name="connsiteX0" fmla="*/ 123825 w 2710992"/>
              <a:gd name="connsiteY0" fmla="*/ 1006475 h 1006475"/>
              <a:gd name="connsiteX1" fmla="*/ 2200275 w 2710992"/>
              <a:gd name="connsiteY1" fmla="*/ 1006475 h 1006475"/>
              <a:gd name="connsiteX2" fmla="*/ 2679700 w 2710992"/>
              <a:gd name="connsiteY2" fmla="*/ 806450 h 1006475"/>
              <a:gd name="connsiteX3" fmla="*/ 2501900 w 2710992"/>
              <a:gd name="connsiteY3" fmla="*/ 396875 h 1006475"/>
              <a:gd name="connsiteX4" fmla="*/ 1666875 w 2710992"/>
              <a:gd name="connsiteY4" fmla="*/ 0 h 1006475"/>
              <a:gd name="connsiteX5" fmla="*/ 600075 w 2710992"/>
              <a:gd name="connsiteY5" fmla="*/ 25400 h 1006475"/>
              <a:gd name="connsiteX6" fmla="*/ 0 w 2710992"/>
              <a:gd name="connsiteY6" fmla="*/ 615950 h 1006475"/>
              <a:gd name="connsiteX7" fmla="*/ 123825 w 2710992"/>
              <a:gd name="connsiteY7" fmla="*/ 1006475 h 1006475"/>
              <a:gd name="connsiteX0" fmla="*/ 123825 w 2710992"/>
              <a:gd name="connsiteY0" fmla="*/ 1101363 h 1101363"/>
              <a:gd name="connsiteX1" fmla="*/ 2200275 w 2710992"/>
              <a:gd name="connsiteY1" fmla="*/ 1101363 h 1101363"/>
              <a:gd name="connsiteX2" fmla="*/ 2679700 w 2710992"/>
              <a:gd name="connsiteY2" fmla="*/ 901338 h 1101363"/>
              <a:gd name="connsiteX3" fmla="*/ 2501900 w 2710992"/>
              <a:gd name="connsiteY3" fmla="*/ 491763 h 1101363"/>
              <a:gd name="connsiteX4" fmla="*/ 1666875 w 2710992"/>
              <a:gd name="connsiteY4" fmla="*/ 94888 h 1101363"/>
              <a:gd name="connsiteX5" fmla="*/ 600075 w 2710992"/>
              <a:gd name="connsiteY5" fmla="*/ 120288 h 1101363"/>
              <a:gd name="connsiteX6" fmla="*/ 0 w 2710992"/>
              <a:gd name="connsiteY6" fmla="*/ 710838 h 1101363"/>
              <a:gd name="connsiteX7" fmla="*/ 123825 w 2710992"/>
              <a:gd name="connsiteY7" fmla="*/ 1101363 h 1101363"/>
              <a:gd name="connsiteX0" fmla="*/ 123825 w 2710992"/>
              <a:gd name="connsiteY0" fmla="*/ 1173121 h 1173121"/>
              <a:gd name="connsiteX1" fmla="*/ 2200275 w 2710992"/>
              <a:gd name="connsiteY1" fmla="*/ 1173121 h 1173121"/>
              <a:gd name="connsiteX2" fmla="*/ 2679700 w 2710992"/>
              <a:gd name="connsiteY2" fmla="*/ 973096 h 1173121"/>
              <a:gd name="connsiteX3" fmla="*/ 2501900 w 2710992"/>
              <a:gd name="connsiteY3" fmla="*/ 563521 h 1173121"/>
              <a:gd name="connsiteX4" fmla="*/ 1666875 w 2710992"/>
              <a:gd name="connsiteY4" fmla="*/ 166646 h 1173121"/>
              <a:gd name="connsiteX5" fmla="*/ 600075 w 2710992"/>
              <a:gd name="connsiteY5" fmla="*/ 192046 h 1173121"/>
              <a:gd name="connsiteX6" fmla="*/ 0 w 2710992"/>
              <a:gd name="connsiteY6" fmla="*/ 782596 h 1173121"/>
              <a:gd name="connsiteX7" fmla="*/ 123825 w 2710992"/>
              <a:gd name="connsiteY7" fmla="*/ 1173121 h 1173121"/>
              <a:gd name="connsiteX0" fmla="*/ 123825 w 2710992"/>
              <a:gd name="connsiteY0" fmla="*/ 1285704 h 1285704"/>
              <a:gd name="connsiteX1" fmla="*/ 2200275 w 2710992"/>
              <a:gd name="connsiteY1" fmla="*/ 1285704 h 1285704"/>
              <a:gd name="connsiteX2" fmla="*/ 2679700 w 2710992"/>
              <a:gd name="connsiteY2" fmla="*/ 1085679 h 1285704"/>
              <a:gd name="connsiteX3" fmla="*/ 2501900 w 2710992"/>
              <a:gd name="connsiteY3" fmla="*/ 676104 h 1285704"/>
              <a:gd name="connsiteX4" fmla="*/ 1666875 w 2710992"/>
              <a:gd name="connsiteY4" fmla="*/ 279229 h 1285704"/>
              <a:gd name="connsiteX5" fmla="*/ 600075 w 2710992"/>
              <a:gd name="connsiteY5" fmla="*/ 304629 h 1285704"/>
              <a:gd name="connsiteX6" fmla="*/ 0 w 2710992"/>
              <a:gd name="connsiteY6" fmla="*/ 895179 h 1285704"/>
              <a:gd name="connsiteX7" fmla="*/ 123825 w 2710992"/>
              <a:gd name="connsiteY7" fmla="*/ 1285704 h 1285704"/>
              <a:gd name="connsiteX0" fmla="*/ 123825 w 2710992"/>
              <a:gd name="connsiteY0" fmla="*/ 1285704 h 1285704"/>
              <a:gd name="connsiteX1" fmla="*/ 2200275 w 2710992"/>
              <a:gd name="connsiteY1" fmla="*/ 1285704 h 1285704"/>
              <a:gd name="connsiteX2" fmla="*/ 2679700 w 2710992"/>
              <a:gd name="connsiteY2" fmla="*/ 1085679 h 1285704"/>
              <a:gd name="connsiteX3" fmla="*/ 2501900 w 2710992"/>
              <a:gd name="connsiteY3" fmla="*/ 676104 h 1285704"/>
              <a:gd name="connsiteX4" fmla="*/ 1666875 w 2710992"/>
              <a:gd name="connsiteY4" fmla="*/ 279229 h 1285704"/>
              <a:gd name="connsiteX5" fmla="*/ 600075 w 2710992"/>
              <a:gd name="connsiteY5" fmla="*/ 304629 h 1285704"/>
              <a:gd name="connsiteX6" fmla="*/ 0 w 2710992"/>
              <a:gd name="connsiteY6" fmla="*/ 895179 h 1285704"/>
              <a:gd name="connsiteX7" fmla="*/ 123825 w 2710992"/>
              <a:gd name="connsiteY7" fmla="*/ 1285704 h 1285704"/>
              <a:gd name="connsiteX0" fmla="*/ 216585 w 2803752"/>
              <a:gd name="connsiteY0" fmla="*/ 1285704 h 1285704"/>
              <a:gd name="connsiteX1" fmla="*/ 2293035 w 2803752"/>
              <a:gd name="connsiteY1" fmla="*/ 1285704 h 1285704"/>
              <a:gd name="connsiteX2" fmla="*/ 2772460 w 2803752"/>
              <a:gd name="connsiteY2" fmla="*/ 1085679 h 1285704"/>
              <a:gd name="connsiteX3" fmla="*/ 2594660 w 2803752"/>
              <a:gd name="connsiteY3" fmla="*/ 676104 h 1285704"/>
              <a:gd name="connsiteX4" fmla="*/ 1759635 w 2803752"/>
              <a:gd name="connsiteY4" fmla="*/ 279229 h 1285704"/>
              <a:gd name="connsiteX5" fmla="*/ 692835 w 2803752"/>
              <a:gd name="connsiteY5" fmla="*/ 304629 h 1285704"/>
              <a:gd name="connsiteX6" fmla="*/ 92760 w 2803752"/>
              <a:gd name="connsiteY6" fmla="*/ 895179 h 1285704"/>
              <a:gd name="connsiteX7" fmla="*/ 216585 w 2803752"/>
              <a:gd name="connsiteY7" fmla="*/ 1285704 h 1285704"/>
              <a:gd name="connsiteX0" fmla="*/ 319131 w 2906298"/>
              <a:gd name="connsiteY0" fmla="*/ 1285704 h 1285704"/>
              <a:gd name="connsiteX1" fmla="*/ 2395581 w 2906298"/>
              <a:gd name="connsiteY1" fmla="*/ 1285704 h 1285704"/>
              <a:gd name="connsiteX2" fmla="*/ 2875006 w 2906298"/>
              <a:gd name="connsiteY2" fmla="*/ 1085679 h 1285704"/>
              <a:gd name="connsiteX3" fmla="*/ 2697206 w 2906298"/>
              <a:gd name="connsiteY3" fmla="*/ 676104 h 1285704"/>
              <a:gd name="connsiteX4" fmla="*/ 1862181 w 2906298"/>
              <a:gd name="connsiteY4" fmla="*/ 279229 h 1285704"/>
              <a:gd name="connsiteX5" fmla="*/ 795381 w 2906298"/>
              <a:gd name="connsiteY5" fmla="*/ 304629 h 1285704"/>
              <a:gd name="connsiteX6" fmla="*/ 195306 w 2906298"/>
              <a:gd name="connsiteY6" fmla="*/ 895179 h 1285704"/>
              <a:gd name="connsiteX7" fmla="*/ 319131 w 2906298"/>
              <a:gd name="connsiteY7" fmla="*/ 1285704 h 1285704"/>
              <a:gd name="connsiteX0" fmla="*/ 420994 w 3008161"/>
              <a:gd name="connsiteY0" fmla="*/ 1285704 h 1285704"/>
              <a:gd name="connsiteX1" fmla="*/ 2497444 w 3008161"/>
              <a:gd name="connsiteY1" fmla="*/ 1285704 h 1285704"/>
              <a:gd name="connsiteX2" fmla="*/ 2976869 w 3008161"/>
              <a:gd name="connsiteY2" fmla="*/ 1085679 h 1285704"/>
              <a:gd name="connsiteX3" fmla="*/ 2799069 w 3008161"/>
              <a:gd name="connsiteY3" fmla="*/ 676104 h 1285704"/>
              <a:gd name="connsiteX4" fmla="*/ 1964044 w 3008161"/>
              <a:gd name="connsiteY4" fmla="*/ 279229 h 1285704"/>
              <a:gd name="connsiteX5" fmla="*/ 897244 w 3008161"/>
              <a:gd name="connsiteY5" fmla="*/ 304629 h 1285704"/>
              <a:gd name="connsiteX6" fmla="*/ 297169 w 3008161"/>
              <a:gd name="connsiteY6" fmla="*/ 895179 h 1285704"/>
              <a:gd name="connsiteX7" fmla="*/ 420994 w 3008161"/>
              <a:gd name="connsiteY7" fmla="*/ 1285704 h 1285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08161" h="1285704">
                <a:moveTo>
                  <a:pt x="420994" y="1285704"/>
                </a:moveTo>
                <a:lnTo>
                  <a:pt x="2497444" y="1285704"/>
                </a:lnTo>
                <a:cubicBezTo>
                  <a:pt x="2800127" y="1269829"/>
                  <a:pt x="2934536" y="1209504"/>
                  <a:pt x="2976869" y="1085679"/>
                </a:cubicBezTo>
                <a:cubicBezTo>
                  <a:pt x="3073177" y="872954"/>
                  <a:pt x="2928186" y="730079"/>
                  <a:pt x="2799069" y="676104"/>
                </a:cubicBezTo>
                <a:cubicBezTo>
                  <a:pt x="2787427" y="258062"/>
                  <a:pt x="2299536" y="49571"/>
                  <a:pt x="1964044" y="279229"/>
                </a:cubicBezTo>
                <a:cubicBezTo>
                  <a:pt x="1792594" y="-106004"/>
                  <a:pt x="1087744" y="-88013"/>
                  <a:pt x="897244" y="304629"/>
                </a:cubicBezTo>
                <a:cubicBezTo>
                  <a:pt x="468619" y="101429"/>
                  <a:pt x="1894" y="488779"/>
                  <a:pt x="297169" y="895179"/>
                </a:cubicBezTo>
                <a:cubicBezTo>
                  <a:pt x="-188606" y="965029"/>
                  <a:pt x="-29856" y="1266654"/>
                  <a:pt x="420994" y="1285704"/>
                </a:cubicBezTo>
                <a:close/>
              </a:path>
            </a:pathLst>
          </a:custGeom>
          <a:solidFill>
            <a:schemeClr val="accent3"/>
          </a:solidFill>
          <a:ln w="762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/>
          </a:p>
          <a:p>
            <a:pPr algn="ctr">
              <a:defRPr/>
            </a:pPr>
            <a:r>
              <a:rPr lang="en-US" sz="3200" b="1" dirty="0" err="1"/>
              <a:t>Nêu</a:t>
            </a:r>
            <a:r>
              <a:rPr lang="en-US" sz="3200" b="1" dirty="0"/>
              <a:t> </a:t>
            </a:r>
            <a:r>
              <a:rPr lang="en-US" sz="3200" b="1" dirty="0" err="1"/>
              <a:t>nội</a:t>
            </a:r>
            <a:r>
              <a:rPr lang="en-US" sz="3200" b="1" dirty="0"/>
              <a:t> dung </a:t>
            </a:r>
            <a:r>
              <a:rPr lang="en-US" sz="3200" b="1" dirty="0" err="1"/>
              <a:t>của</a:t>
            </a:r>
            <a:r>
              <a:rPr lang="en-US" sz="3200" b="1" dirty="0"/>
              <a:t> </a:t>
            </a:r>
            <a:r>
              <a:rPr lang="en-US" sz="3200" b="1" dirty="0" err="1"/>
              <a:t>bài</a:t>
            </a:r>
            <a:r>
              <a:rPr lang="en-US" sz="3200" b="1" dirty="0"/>
              <a:t>?</a:t>
            </a:r>
          </a:p>
        </p:txBody>
      </p:sp>
      <p:grpSp>
        <p:nvGrpSpPr>
          <p:cNvPr id="12" name="Group 11"/>
          <p:cNvGrpSpPr/>
          <p:nvPr/>
        </p:nvGrpSpPr>
        <p:grpSpPr>
          <a:xfrm rot="21079700">
            <a:off x="8580626" y="2928766"/>
            <a:ext cx="369802" cy="924088"/>
            <a:chOff x="2057400" y="2332412"/>
            <a:chExt cx="324766" cy="568896"/>
          </a:xfrm>
          <a:solidFill>
            <a:schemeClr val="accent3"/>
          </a:solidFill>
        </p:grpSpPr>
        <p:sp>
          <p:nvSpPr>
            <p:cNvPr id="13" name="Oval 12"/>
            <p:cNvSpPr/>
            <p:nvPr/>
          </p:nvSpPr>
          <p:spPr>
            <a:xfrm>
              <a:off x="2057400" y="2743200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2215508" y="2562301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2224058" y="2332412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1905001" y="1219200"/>
            <a:ext cx="8429625" cy="2514600"/>
          </a:xfrm>
          <a:prstGeom prst="horizontalScroll">
            <a:avLst>
              <a:gd name="adj" fmla="val 125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 dirty="0"/>
          </a:p>
        </p:txBody>
      </p:sp>
      <p:sp>
        <p:nvSpPr>
          <p:cNvPr id="19" name="TextBox 18"/>
          <p:cNvSpPr txBox="1"/>
          <p:nvPr/>
        </p:nvSpPr>
        <p:spPr>
          <a:xfrm>
            <a:off x="2362200" y="1828800"/>
            <a:ext cx="784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/>
              <a:t>Nội</a:t>
            </a:r>
            <a:r>
              <a:rPr lang="en-US" sz="2400" b="1" dirty="0"/>
              <a:t> dung: </a:t>
            </a:r>
            <a:r>
              <a:rPr lang="en-US" sz="2400" b="1" dirty="0" err="1"/>
              <a:t>Phê</a:t>
            </a:r>
            <a:r>
              <a:rPr lang="en-US" sz="2400" b="1" dirty="0"/>
              <a:t> </a:t>
            </a:r>
            <a:r>
              <a:rPr lang="en-US" sz="2400" b="1" dirty="0" err="1"/>
              <a:t>phán</a:t>
            </a:r>
            <a:r>
              <a:rPr lang="en-US" sz="2400" b="1" dirty="0"/>
              <a:t> </a:t>
            </a:r>
            <a:r>
              <a:rPr lang="en-US" sz="2400" b="1" dirty="0" err="1"/>
              <a:t>quan</a:t>
            </a:r>
            <a:r>
              <a:rPr lang="en-US" sz="2400" b="1" dirty="0"/>
              <a:t> </a:t>
            </a:r>
            <a:r>
              <a:rPr lang="en-US" sz="2400" b="1" dirty="0" err="1"/>
              <a:t>niệm</a:t>
            </a:r>
            <a:r>
              <a:rPr lang="en-US" sz="2400" b="1" dirty="0"/>
              <a:t> </a:t>
            </a:r>
            <a:r>
              <a:rPr lang="en-US" sz="2400" b="1" dirty="0" err="1"/>
              <a:t>lạc</a:t>
            </a:r>
            <a:r>
              <a:rPr lang="en-US" sz="2400" b="1" dirty="0"/>
              <a:t> </a:t>
            </a:r>
            <a:r>
              <a:rPr lang="en-US" sz="2400" b="1" dirty="0" err="1"/>
              <a:t>hậu</a:t>
            </a:r>
            <a:r>
              <a:rPr lang="en-US" sz="2400" b="1" dirty="0"/>
              <a:t> “</a:t>
            </a:r>
            <a:r>
              <a:rPr lang="en-US" sz="2400" b="1" dirty="0" err="1"/>
              <a:t>trọng</a:t>
            </a:r>
            <a:r>
              <a:rPr lang="en-US" sz="2400" b="1" dirty="0"/>
              <a:t> </a:t>
            </a:r>
            <a:r>
              <a:rPr lang="en-US" sz="2400" b="1" dirty="0" err="1"/>
              <a:t>nam</a:t>
            </a:r>
            <a:r>
              <a:rPr lang="en-US" sz="2400" b="1" dirty="0"/>
              <a:t> </a:t>
            </a:r>
            <a:r>
              <a:rPr lang="en-US" sz="2400" b="1" dirty="0" err="1"/>
              <a:t>khinh</a:t>
            </a:r>
            <a:r>
              <a:rPr lang="en-US" sz="2400" b="1" dirty="0"/>
              <a:t> </a:t>
            </a:r>
            <a:r>
              <a:rPr lang="en-US" sz="2400" b="1" dirty="0" err="1"/>
              <a:t>nữ</a:t>
            </a:r>
            <a:r>
              <a:rPr lang="en-US" sz="2400" b="1" dirty="0"/>
              <a:t>”; </a:t>
            </a:r>
            <a:r>
              <a:rPr lang="en-US" sz="2400" b="1" dirty="0" err="1"/>
              <a:t>khen</a:t>
            </a:r>
            <a:r>
              <a:rPr lang="en-US" sz="2400" b="1" dirty="0"/>
              <a:t> </a:t>
            </a:r>
            <a:r>
              <a:rPr lang="en-US" sz="2400" b="1" dirty="0" err="1"/>
              <a:t>ngợi</a:t>
            </a:r>
            <a:r>
              <a:rPr lang="en-US" sz="2400" b="1" dirty="0"/>
              <a:t> </a:t>
            </a:r>
            <a:r>
              <a:rPr lang="en-US" sz="2400" b="1" dirty="0" err="1"/>
              <a:t>cô</a:t>
            </a:r>
            <a:r>
              <a:rPr lang="en-US" sz="2400" b="1" dirty="0"/>
              <a:t> </a:t>
            </a:r>
            <a:r>
              <a:rPr lang="en-US" sz="2400" b="1" dirty="0" err="1"/>
              <a:t>bé</a:t>
            </a:r>
            <a:r>
              <a:rPr lang="en-US" sz="2400" b="1" dirty="0"/>
              <a:t> </a:t>
            </a:r>
            <a:r>
              <a:rPr lang="en-US" sz="2400" b="1" dirty="0" err="1"/>
              <a:t>Mơ</a:t>
            </a:r>
            <a:r>
              <a:rPr lang="en-US" sz="2400" b="1" dirty="0"/>
              <a:t> </a:t>
            </a:r>
            <a:r>
              <a:rPr lang="en-US" sz="2400" b="1" dirty="0" err="1"/>
              <a:t>học</a:t>
            </a:r>
            <a:r>
              <a:rPr lang="en-US" sz="2400" b="1" dirty="0"/>
              <a:t> </a:t>
            </a:r>
            <a:r>
              <a:rPr lang="en-US" sz="2400" b="1" dirty="0" err="1"/>
              <a:t>giỏi</a:t>
            </a:r>
            <a:r>
              <a:rPr lang="en-US" sz="2400" b="1" dirty="0"/>
              <a:t>, </a:t>
            </a:r>
            <a:r>
              <a:rPr lang="en-US" sz="2400" b="1" dirty="0" err="1"/>
              <a:t>chăm</a:t>
            </a:r>
            <a:r>
              <a:rPr lang="en-US" sz="2400" b="1" dirty="0"/>
              <a:t> </a:t>
            </a:r>
            <a:r>
              <a:rPr lang="en-US" sz="2400" b="1" dirty="0" err="1"/>
              <a:t>làm</a:t>
            </a:r>
            <a:r>
              <a:rPr lang="en-US" sz="2400" b="1" dirty="0"/>
              <a:t>, </a:t>
            </a:r>
            <a:r>
              <a:rPr lang="en-US" sz="2400" b="1" dirty="0" err="1"/>
              <a:t>dũng</a:t>
            </a:r>
            <a:r>
              <a:rPr lang="en-US" sz="2400" b="1" dirty="0"/>
              <a:t> </a:t>
            </a:r>
            <a:r>
              <a:rPr lang="en-US" sz="2400" b="1" dirty="0" err="1"/>
              <a:t>cảm</a:t>
            </a:r>
            <a:r>
              <a:rPr lang="en-US" sz="2400" b="1" dirty="0"/>
              <a:t> </a:t>
            </a:r>
            <a:r>
              <a:rPr lang="en-US" sz="2400" b="1" dirty="0" err="1"/>
              <a:t>cứu</a:t>
            </a:r>
            <a:r>
              <a:rPr lang="en-US" sz="2400" b="1" dirty="0"/>
              <a:t> </a:t>
            </a:r>
            <a:r>
              <a:rPr lang="en-US" sz="2400" b="1" dirty="0" err="1"/>
              <a:t>bạn</a:t>
            </a:r>
            <a:r>
              <a:rPr lang="en-US" sz="2400" b="1" dirty="0"/>
              <a:t>, </a:t>
            </a:r>
            <a:r>
              <a:rPr lang="en-US" sz="2400" b="1" dirty="0" err="1"/>
              <a:t>làm</a:t>
            </a:r>
            <a:r>
              <a:rPr lang="en-US" sz="2400" b="1" dirty="0"/>
              <a:t> </a:t>
            </a:r>
            <a:r>
              <a:rPr lang="en-US" sz="2400" b="1" dirty="0" err="1"/>
              <a:t>thay</a:t>
            </a:r>
            <a:r>
              <a:rPr lang="en-US" sz="2400" b="1" dirty="0"/>
              <a:t> </a:t>
            </a:r>
            <a:r>
              <a:rPr lang="en-US" sz="2400" b="1" dirty="0" err="1"/>
              <a:t>đổi</a:t>
            </a:r>
            <a:r>
              <a:rPr lang="en-US" sz="2400" b="1" dirty="0"/>
              <a:t> </a:t>
            </a:r>
            <a:r>
              <a:rPr lang="en-US" sz="2400" b="1" dirty="0" err="1"/>
              <a:t>cách</a:t>
            </a:r>
            <a:r>
              <a:rPr lang="en-US" sz="2400" b="1" dirty="0"/>
              <a:t> </a:t>
            </a:r>
            <a:r>
              <a:rPr lang="en-US" sz="2400" b="1" dirty="0" err="1"/>
              <a:t>hiểu</a:t>
            </a:r>
            <a:r>
              <a:rPr lang="en-US" sz="2400" b="1" dirty="0"/>
              <a:t> </a:t>
            </a:r>
            <a:r>
              <a:rPr lang="en-US" sz="2400" b="1" dirty="0" err="1"/>
              <a:t>chưa</a:t>
            </a:r>
            <a:r>
              <a:rPr lang="en-US" sz="2400" b="1" dirty="0"/>
              <a:t> </a:t>
            </a:r>
            <a:r>
              <a:rPr lang="en-US" sz="2400" b="1" dirty="0" err="1"/>
              <a:t>đúng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cha </a:t>
            </a:r>
            <a:r>
              <a:rPr lang="en-US" sz="2400" b="1" dirty="0" err="1"/>
              <a:t>mẹ</a:t>
            </a:r>
            <a:r>
              <a:rPr lang="en-US" sz="2400" b="1" dirty="0"/>
              <a:t> </a:t>
            </a:r>
            <a:r>
              <a:rPr lang="en-US" sz="2400" b="1" dirty="0" err="1"/>
              <a:t>em</a:t>
            </a:r>
            <a:r>
              <a:rPr lang="en-US" sz="2400" b="1" dirty="0"/>
              <a:t> </a:t>
            </a:r>
            <a:r>
              <a:rPr lang="en-US" sz="2400" b="1" dirty="0" err="1"/>
              <a:t>về</a:t>
            </a:r>
            <a:r>
              <a:rPr lang="en-US" sz="2400" b="1" dirty="0"/>
              <a:t> </a:t>
            </a:r>
            <a:r>
              <a:rPr lang="en-US" sz="2400" b="1" dirty="0" err="1"/>
              <a:t>việc</a:t>
            </a:r>
            <a:r>
              <a:rPr lang="en-US" sz="2400" b="1" dirty="0"/>
              <a:t> </a:t>
            </a:r>
            <a:r>
              <a:rPr lang="en-US" sz="2400" b="1" dirty="0" err="1"/>
              <a:t>sinh</a:t>
            </a:r>
            <a:r>
              <a:rPr lang="en-US" sz="2400" b="1" dirty="0"/>
              <a:t> con </a:t>
            </a:r>
            <a:r>
              <a:rPr lang="en-US" sz="2400" b="1" dirty="0" err="1"/>
              <a:t>gái</a:t>
            </a:r>
            <a:r>
              <a:rPr lang="en-US" sz="2400" b="1" dirty="0"/>
              <a:t>.</a:t>
            </a:r>
            <a:endParaRPr lang="vi-VN" sz="2400" b="1" dirty="0"/>
          </a:p>
          <a:p>
            <a:pPr algn="just"/>
            <a:endParaRPr lang="en-US" sz="2400" dirty="0"/>
          </a:p>
        </p:txBody>
      </p:sp>
      <p:sp>
        <p:nvSpPr>
          <p:cNvPr id="9" name="Right Arrow 8">
            <a:hlinkClick r:id="rId2" action="ppaction://hlinksldjump"/>
          </p:cNvPr>
          <p:cNvSpPr/>
          <p:nvPr/>
        </p:nvSpPr>
        <p:spPr>
          <a:xfrm>
            <a:off x="10820400" y="15230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 animBg="1"/>
      <p:bldP spid="11" grpId="2" animBg="1"/>
      <p:bldP spid="18" grpId="1" animBg="1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</p:spPr>
        <p:txBody>
          <a:bodyPr/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KHỞI ĐỘNG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457200" y="1828800"/>
            <a:ext cx="11353800" cy="33528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err="1" smtClean="0"/>
              <a:t>Em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hãy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tưởng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tượng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và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thay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thế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một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kết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thúc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vui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cho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câu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chuyện</a:t>
            </a:r>
            <a:r>
              <a:rPr lang="en-US" sz="3500" b="1" dirty="0" smtClean="0"/>
              <a:t> “</a:t>
            </a:r>
            <a:r>
              <a:rPr lang="en-US" sz="3500" b="1" dirty="0" err="1" smtClean="0"/>
              <a:t>Một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vụ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đắm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tàu</a:t>
            </a:r>
            <a:r>
              <a:rPr lang="en-US" sz="3500" b="1" dirty="0" smtClean="0"/>
              <a:t>”.</a:t>
            </a:r>
            <a:endParaRPr lang="en-US" sz="35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mpE7BF.tmp.jp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41090" y="1207532"/>
            <a:ext cx="8153400" cy="54980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29200" y="304800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CON GÁI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62800" y="838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Theo </a:t>
            </a:r>
            <a:r>
              <a:rPr lang="en-US" b="1" i="1" dirty="0" err="1"/>
              <a:t>Đỗ</a:t>
            </a:r>
            <a:r>
              <a:rPr lang="en-US" b="1" i="1" dirty="0"/>
              <a:t> </a:t>
            </a:r>
            <a:r>
              <a:rPr lang="en-US" b="1" i="1" dirty="0" err="1"/>
              <a:t>Thị</a:t>
            </a:r>
            <a:r>
              <a:rPr lang="en-US" b="1" i="1" dirty="0"/>
              <a:t> Thu </a:t>
            </a:r>
            <a:r>
              <a:rPr lang="en-US" b="1" i="1" dirty="0" err="1"/>
              <a:t>Hiền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743200" y="0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MỤC TIÊU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305208" y="954445"/>
            <a:ext cx="9286592" cy="1373879"/>
            <a:chOff x="1292225" y="1295400"/>
            <a:chExt cx="2822575" cy="1498600"/>
          </a:xfrm>
        </p:grpSpPr>
        <p:sp>
          <p:nvSpPr>
            <p:cNvPr id="4" name="Rectangle 3"/>
            <p:cNvSpPr/>
            <p:nvPr/>
          </p:nvSpPr>
          <p:spPr>
            <a:xfrm>
              <a:off x="1292225" y="1295400"/>
              <a:ext cx="2822575" cy="14986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292225" y="1295400"/>
              <a:ext cx="2822575" cy="381000"/>
            </a:xfrm>
            <a:prstGeom prst="rect">
              <a:avLst/>
            </a:prstGeom>
            <a:solidFill>
              <a:schemeClr val="accent3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800" b="1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292225" y="1739900"/>
              <a:ext cx="2822575" cy="0"/>
            </a:xfrm>
            <a:prstGeom prst="line">
              <a:avLst/>
            </a:prstGeom>
            <a:ln w="12700">
              <a:solidFill>
                <a:schemeClr val="accent3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297187" y="2501643"/>
            <a:ext cx="9294613" cy="1423780"/>
            <a:chOff x="1292225" y="1295400"/>
            <a:chExt cx="2822575" cy="1498600"/>
          </a:xfrm>
        </p:grpSpPr>
        <p:sp>
          <p:nvSpPr>
            <p:cNvPr id="8" name="Rectangle 7"/>
            <p:cNvSpPr/>
            <p:nvPr/>
          </p:nvSpPr>
          <p:spPr>
            <a:xfrm>
              <a:off x="1292225" y="1295400"/>
              <a:ext cx="2822575" cy="14986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92225" y="1295400"/>
              <a:ext cx="2822575" cy="337757"/>
            </a:xfrm>
            <a:prstGeom prst="rect">
              <a:avLst/>
            </a:pr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800" b="1" dirty="0"/>
            </a:p>
            <a:p>
              <a:pPr algn="ctr">
                <a:defRPr/>
              </a:pPr>
              <a:endParaRPr lang="en-US" sz="2800" b="1" dirty="0"/>
            </a:p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1292225" y="1739900"/>
              <a:ext cx="2822575" cy="0"/>
            </a:xfrm>
            <a:prstGeom prst="line">
              <a:avLst/>
            </a:prstGeom>
            <a:ln w="12700">
              <a:solidFill>
                <a:schemeClr val="accent3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Freeform 10"/>
          <p:cNvSpPr/>
          <p:nvPr/>
        </p:nvSpPr>
        <p:spPr>
          <a:xfrm>
            <a:off x="1685701" y="1447800"/>
            <a:ext cx="839123" cy="680939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3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725444" y="3166444"/>
            <a:ext cx="763991" cy="584044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634735" y="1368867"/>
            <a:ext cx="75521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B050"/>
                </a:solidFill>
              </a:rPr>
              <a:t>Đọc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rgbClr val="00B050"/>
                </a:solidFill>
              </a:rPr>
              <a:t>đúng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rgbClr val="00B050"/>
                </a:solidFill>
              </a:rPr>
              <a:t>các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rgbClr val="00B050"/>
                </a:solidFill>
              </a:rPr>
              <a:t>tiếng</a:t>
            </a:r>
            <a:r>
              <a:rPr lang="en-US" sz="2400" b="1" dirty="0">
                <a:solidFill>
                  <a:srgbClr val="00B050"/>
                </a:solidFill>
              </a:rPr>
              <a:t>, </a:t>
            </a:r>
            <a:r>
              <a:rPr lang="en-US" sz="2400" b="1" dirty="0" err="1">
                <a:solidFill>
                  <a:srgbClr val="00B050"/>
                </a:solidFill>
              </a:rPr>
              <a:t>từ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rgbClr val="00B050"/>
                </a:solidFill>
              </a:rPr>
              <a:t>khó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rgbClr val="00B050"/>
                </a:solidFill>
              </a:rPr>
              <a:t>hoặc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rgbClr val="00B050"/>
                </a:solidFill>
              </a:rPr>
              <a:t>dễ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rgbClr val="00B050"/>
                </a:solidFill>
              </a:rPr>
              <a:t>lẫn</a:t>
            </a:r>
            <a:r>
              <a:rPr lang="en-US" sz="2400" b="1" dirty="0">
                <a:solidFill>
                  <a:srgbClr val="00B050"/>
                </a:solidFill>
              </a:rPr>
              <a:t> do </a:t>
            </a:r>
            <a:r>
              <a:rPr lang="en-US" sz="2400" b="1" dirty="0" err="1">
                <a:solidFill>
                  <a:srgbClr val="00B050"/>
                </a:solidFill>
              </a:rPr>
              <a:t>ảnh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rgbClr val="00B050"/>
                </a:solidFill>
              </a:rPr>
              <a:t>hưởng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rgbClr val="00B050"/>
                </a:solidFill>
              </a:rPr>
              <a:t>phương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rgbClr val="00B050"/>
                </a:solidFill>
              </a:rPr>
              <a:t>ngữ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58798" y="2929849"/>
            <a:ext cx="77047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Đọc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trôi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chảy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toàn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bài</a:t>
            </a:r>
            <a:r>
              <a:rPr lang="en-US" sz="2400" b="1" dirty="0">
                <a:solidFill>
                  <a:schemeClr val="accent6"/>
                </a:solidFill>
              </a:rPr>
              <a:t>, </a:t>
            </a:r>
            <a:r>
              <a:rPr lang="en-US" sz="2400" b="1" dirty="0" err="1">
                <a:solidFill>
                  <a:schemeClr val="accent6"/>
                </a:solidFill>
              </a:rPr>
              <a:t>ngắt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nghỉ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đúng</a:t>
            </a:r>
            <a:r>
              <a:rPr lang="en-US" sz="2400" b="1" dirty="0">
                <a:solidFill>
                  <a:schemeClr val="accent6"/>
                </a:solidFill>
              </a:rPr>
              <a:t>; </a:t>
            </a:r>
            <a:r>
              <a:rPr lang="en-US" sz="2400" b="1" dirty="0" err="1">
                <a:solidFill>
                  <a:schemeClr val="accent6"/>
                </a:solidFill>
              </a:rPr>
              <a:t>đọc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diễn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cảm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và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nhấn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giọng</a:t>
            </a:r>
            <a:r>
              <a:rPr lang="en-US" sz="2400" b="1" dirty="0">
                <a:solidFill>
                  <a:schemeClr val="accent6"/>
                </a:solidFill>
              </a:rPr>
              <a:t> ở </a:t>
            </a:r>
            <a:r>
              <a:rPr lang="en-US" sz="2400" b="1" dirty="0" err="1">
                <a:solidFill>
                  <a:schemeClr val="accent6"/>
                </a:solidFill>
              </a:rPr>
              <a:t>những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từ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gợi</a:t>
            </a:r>
            <a:r>
              <a:rPr lang="en-US" sz="2400" b="1" dirty="0">
                <a:solidFill>
                  <a:schemeClr val="accent6"/>
                </a:solidFill>
              </a:rPr>
              <a:t> </a:t>
            </a:r>
            <a:r>
              <a:rPr lang="en-US" sz="2400" b="1" dirty="0" err="1">
                <a:solidFill>
                  <a:schemeClr val="accent6"/>
                </a:solidFill>
              </a:rPr>
              <a:t>tả</a:t>
            </a:r>
            <a:endParaRPr lang="en-US" sz="2400" b="1" dirty="0">
              <a:solidFill>
                <a:schemeClr val="accent6"/>
              </a:solidFill>
            </a:endParaRPr>
          </a:p>
        </p:txBody>
      </p:sp>
      <p:grpSp>
        <p:nvGrpSpPr>
          <p:cNvPr id="15" name="Group 13"/>
          <p:cNvGrpSpPr>
            <a:grpSpLocks/>
          </p:cNvGrpSpPr>
          <p:nvPr/>
        </p:nvGrpSpPr>
        <p:grpSpPr bwMode="auto">
          <a:xfrm>
            <a:off x="1297187" y="4038600"/>
            <a:ext cx="9294614" cy="1171783"/>
            <a:chOff x="1292225" y="1295400"/>
            <a:chExt cx="2822575" cy="1498600"/>
          </a:xfrm>
        </p:grpSpPr>
        <p:sp>
          <p:nvSpPr>
            <p:cNvPr id="16" name="Rectangle 15"/>
            <p:cNvSpPr/>
            <p:nvPr/>
          </p:nvSpPr>
          <p:spPr>
            <a:xfrm>
              <a:off x="1292225" y="1295400"/>
              <a:ext cx="2822575" cy="14986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92225" y="1295400"/>
              <a:ext cx="2822575" cy="381000"/>
            </a:xfrm>
            <a:prstGeom prst="rect">
              <a:avLst/>
            </a:pr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800" b="1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292225" y="1739900"/>
              <a:ext cx="2822575" cy="0"/>
            </a:xfrm>
            <a:prstGeom prst="line">
              <a:avLst/>
            </a:prstGeom>
            <a:ln w="12700">
              <a:solidFill>
                <a:schemeClr val="accent3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Freeform 18"/>
          <p:cNvSpPr/>
          <p:nvPr/>
        </p:nvSpPr>
        <p:spPr>
          <a:xfrm>
            <a:off x="1717423" y="4419600"/>
            <a:ext cx="841019" cy="622167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593277" y="4637202"/>
            <a:ext cx="76189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Hiểu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các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từ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khó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và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nội</a:t>
            </a:r>
            <a:r>
              <a:rPr lang="en-US" sz="2400" b="1" dirty="0">
                <a:solidFill>
                  <a:srgbClr val="FF0000"/>
                </a:solidFill>
              </a:rPr>
              <a:t> dung </a:t>
            </a:r>
            <a:r>
              <a:rPr lang="en-US" sz="2400" b="1" dirty="0" err="1">
                <a:solidFill>
                  <a:srgbClr val="FF0000"/>
                </a:solidFill>
              </a:rPr>
              <a:t>bài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tập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đọc</a:t>
            </a:r>
            <a:r>
              <a:rPr lang="en-US" sz="2400" b="1" dirty="0" smtClean="0">
                <a:solidFill>
                  <a:srgbClr val="A3CEB8"/>
                </a:solidFill>
              </a:rPr>
              <a:t>.</a:t>
            </a:r>
          </a:p>
        </p:txBody>
      </p:sp>
      <p:grpSp>
        <p:nvGrpSpPr>
          <p:cNvPr id="21" name="Group 13"/>
          <p:cNvGrpSpPr>
            <a:grpSpLocks/>
          </p:cNvGrpSpPr>
          <p:nvPr/>
        </p:nvGrpSpPr>
        <p:grpSpPr bwMode="auto">
          <a:xfrm>
            <a:off x="1305207" y="5461421"/>
            <a:ext cx="9286593" cy="1171783"/>
            <a:chOff x="1292225" y="1295400"/>
            <a:chExt cx="2822575" cy="1498600"/>
          </a:xfrm>
        </p:grpSpPr>
        <p:sp>
          <p:nvSpPr>
            <p:cNvPr id="22" name="Rectangle 21"/>
            <p:cNvSpPr/>
            <p:nvPr/>
          </p:nvSpPr>
          <p:spPr>
            <a:xfrm>
              <a:off x="1292225" y="1295400"/>
              <a:ext cx="2822575" cy="14986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292225" y="1295400"/>
              <a:ext cx="2822575" cy="381000"/>
            </a:xfrm>
            <a:prstGeom prst="rect">
              <a:avLst/>
            </a:prstGeom>
            <a:solidFill>
              <a:srgbClr val="FFC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800" b="1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292225" y="1739900"/>
              <a:ext cx="2822575" cy="0"/>
            </a:xfrm>
            <a:prstGeom prst="line">
              <a:avLst/>
            </a:prstGeom>
            <a:ln w="12700">
              <a:solidFill>
                <a:schemeClr val="accent3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Freeform 24"/>
          <p:cNvSpPr/>
          <p:nvPr/>
        </p:nvSpPr>
        <p:spPr>
          <a:xfrm>
            <a:off x="1693360" y="5887246"/>
            <a:ext cx="841019" cy="622167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569214" y="5942626"/>
            <a:ext cx="76189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dirty="0" smtClean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Viết </a:t>
            </a:r>
            <a:r>
              <a:rPr lang="nl-NL" sz="2400" b="1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được đoạn văn nêu ý kiến về hiện tượng xã hội</a:t>
            </a:r>
            <a:endParaRPr lang="en-US" sz="2400" b="1" dirty="0">
              <a:solidFill>
                <a:srgbClr val="FFC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Right Arrow 26">
            <a:hlinkClick r:id="rId2" action="ppaction://hlinksldjump"/>
          </p:cNvPr>
          <p:cNvSpPr/>
          <p:nvPr/>
        </p:nvSpPr>
        <p:spPr>
          <a:xfrm>
            <a:off x="11430000" y="6282558"/>
            <a:ext cx="533400" cy="4537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6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gray">
          <a:xfrm rot="16200000">
            <a:off x="6695701" y="695701"/>
            <a:ext cx="934203" cy="5943602"/>
          </a:xfrm>
          <a:prstGeom prst="rect">
            <a:avLst/>
          </a:prstGeom>
          <a:gradFill flip="none" rotWithShape="1">
            <a:gsLst>
              <a:gs pos="0">
                <a:srgbClr val="DDDDDD"/>
              </a:gs>
              <a:gs pos="4200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solidFill>
              <a:srgbClr val="969696"/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>
              <a:rot lat="0" lon="0" rev="0"/>
            </a:camera>
            <a:lightRig rig="contrasting" dir="tl">
              <a:rot lat="0" lon="0" rev="17400000"/>
            </a:lightRig>
          </a:scene3d>
          <a:sp3d>
            <a:bevelT w="88900" h="88900"/>
          </a:sp3d>
        </p:spPr>
        <p:txBody>
          <a:bodyPr anchor="ctr"/>
          <a:lstStyle/>
          <a:p>
            <a:pPr>
              <a:defRPr/>
            </a:pPr>
            <a:endParaRPr lang="en-US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 Same Side Corner Rectangle 4"/>
          <p:cNvSpPr/>
          <p:nvPr/>
        </p:nvSpPr>
        <p:spPr bwMode="gray">
          <a:xfrm>
            <a:off x="2057400" y="1053623"/>
            <a:ext cx="1881106" cy="41723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00FF"/>
          </a:solidFill>
          <a:ln>
            <a:noFill/>
          </a:ln>
          <a:effectLst>
            <a:outerShdw blurRad="50800" dist="38100" dir="54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tIns="0" anchor="ctr"/>
          <a:lstStyle/>
          <a:p>
            <a:pPr>
              <a:defRPr/>
            </a:pPr>
            <a:r>
              <a:rPr lang="en-US" b="1" kern="0" dirty="0">
                <a:solidFill>
                  <a:sysClr val="window" lastClr="FFFFFF"/>
                </a:solidFill>
                <a:effectLst>
                  <a:glow rad="63500">
                    <a:srgbClr val="84AA33">
                      <a:lumMod val="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ĐOẠN 1</a:t>
            </a:r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gray">
          <a:xfrm rot="16200000">
            <a:off x="6603430" y="-547450"/>
            <a:ext cx="1026188" cy="5931090"/>
          </a:xfrm>
          <a:prstGeom prst="rect">
            <a:avLst/>
          </a:prstGeom>
          <a:gradFill flip="none" rotWithShape="1">
            <a:gsLst>
              <a:gs pos="0">
                <a:srgbClr val="DDDDDD"/>
              </a:gs>
              <a:gs pos="4200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solidFill>
              <a:srgbClr val="969696"/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>
              <a:rot lat="0" lon="0" rev="0"/>
            </a:camera>
            <a:lightRig rig="contrasting" dir="tl">
              <a:rot lat="0" lon="0" rev="17400000"/>
            </a:lightRig>
          </a:scene3d>
          <a:sp3d>
            <a:bevelT w="88900" h="88900"/>
          </a:sp3d>
        </p:spPr>
        <p:txBody>
          <a:bodyPr anchor="ctr"/>
          <a:lstStyle/>
          <a:p>
            <a:pPr>
              <a:defRPr/>
            </a:pPr>
            <a:endParaRPr lang="en-US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 Same Side Corner Rectangle 6"/>
          <p:cNvSpPr/>
          <p:nvPr/>
        </p:nvSpPr>
        <p:spPr bwMode="gray">
          <a:xfrm>
            <a:off x="2057400" y="2057400"/>
            <a:ext cx="1881106" cy="41723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B0F0"/>
          </a:solidFill>
          <a:ln>
            <a:noFill/>
          </a:ln>
          <a:effectLst>
            <a:outerShdw blurRad="50800" dist="38100" dir="54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tIns="0" anchor="ctr"/>
          <a:lstStyle/>
          <a:p>
            <a:pPr>
              <a:defRPr/>
            </a:pPr>
            <a:r>
              <a:rPr lang="en-US" b="1" kern="0" dirty="0">
                <a:solidFill>
                  <a:sysClr val="window" lastClr="FFFFFF"/>
                </a:solidFill>
                <a:effectLst>
                  <a:glow rad="63500">
                    <a:srgbClr val="84AA33">
                      <a:lumMod val="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ĐOẠN 2</a:t>
            </a: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gray">
          <a:xfrm>
            <a:off x="4470400" y="2209801"/>
            <a:ext cx="551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b="1" dirty="0" err="1">
                <a:solidFill>
                  <a:srgbClr val="0000FF"/>
                </a:solidFill>
              </a:rPr>
              <a:t>Tiếp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theo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đến</a:t>
            </a:r>
            <a:r>
              <a:rPr lang="en-US" sz="2400" b="1" dirty="0">
                <a:solidFill>
                  <a:srgbClr val="0000FF"/>
                </a:solidFill>
              </a:rPr>
              <a:t>….. </a:t>
            </a:r>
            <a:r>
              <a:rPr lang="en-US" sz="2400" b="1" i="1" dirty="0" err="1">
                <a:solidFill>
                  <a:srgbClr val="FF0000"/>
                </a:solidFill>
              </a:rPr>
              <a:t>tức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ghê</a:t>
            </a:r>
            <a:r>
              <a:rPr lang="en-US" sz="2400" b="1" i="1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9" name="Round Same Side Corner Rectangle 8"/>
          <p:cNvSpPr/>
          <p:nvPr/>
        </p:nvSpPr>
        <p:spPr bwMode="gray">
          <a:xfrm>
            <a:off x="2141132" y="3352800"/>
            <a:ext cx="1881106" cy="417234"/>
          </a:xfrm>
          <a:prstGeom prst="round2SameRect">
            <a:avLst>
              <a:gd name="adj1" fmla="val 50000"/>
              <a:gd name="adj2" fmla="val 0"/>
            </a:avLst>
          </a:prstGeom>
          <a:gradFill rotWithShape="1">
            <a:gsLst>
              <a:gs pos="20000">
                <a:srgbClr val="FEB80A"/>
              </a:gs>
              <a:gs pos="50000">
                <a:srgbClr val="FEB80A">
                  <a:lumMod val="75000"/>
                </a:srgbClr>
              </a:gs>
              <a:gs pos="51000">
                <a:srgbClr val="FEB80A"/>
              </a:gs>
              <a:gs pos="85000">
                <a:srgbClr val="FEB80A">
                  <a:lumMod val="60000"/>
                  <a:lumOff val="40000"/>
                </a:srgbClr>
              </a:gs>
            </a:gsLst>
            <a:lin ang="16200000" scaled="0"/>
          </a:gradFill>
          <a:ln>
            <a:noFill/>
          </a:ln>
          <a:effectLst>
            <a:outerShdw blurRad="50800" dist="38100" dir="54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tIns="0" anchor="ctr"/>
          <a:lstStyle/>
          <a:p>
            <a:pPr>
              <a:defRPr/>
            </a:pPr>
            <a:r>
              <a:rPr lang="en-US" b="1" kern="0" dirty="0">
                <a:solidFill>
                  <a:sysClr val="window" lastClr="FFFFFF"/>
                </a:solidFill>
                <a:effectLst>
                  <a:glow rad="63500">
                    <a:srgbClr val="84AA33">
                      <a:lumMod val="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ĐOẠN 3</a:t>
            </a:r>
          </a:p>
        </p:txBody>
      </p:sp>
      <p:sp>
        <p:nvSpPr>
          <p:cNvPr id="10" name="Round Same Side Corner Rectangle 9"/>
          <p:cNvSpPr/>
          <p:nvPr/>
        </p:nvSpPr>
        <p:spPr bwMode="gray">
          <a:xfrm>
            <a:off x="2057400" y="5943600"/>
            <a:ext cx="1881106" cy="41723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0000"/>
          </a:solidFill>
          <a:ln>
            <a:noFill/>
          </a:ln>
          <a:effectLst>
            <a:outerShdw blurRad="50800" dist="38100" dir="54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tIns="0" anchor="ctr"/>
          <a:lstStyle/>
          <a:p>
            <a:pPr>
              <a:defRPr/>
            </a:pPr>
            <a:r>
              <a:rPr lang="en-US" b="1" kern="0">
                <a:solidFill>
                  <a:sysClr val="window" lastClr="FFFFFF"/>
                </a:solidFill>
                <a:effectLst>
                  <a:glow rad="63500">
                    <a:srgbClr val="84AA33">
                      <a:lumMod val="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ĐOẠN 5</a:t>
            </a:r>
            <a:endParaRPr lang="en-US" b="1" kern="0" dirty="0">
              <a:solidFill>
                <a:sysClr val="window" lastClr="FFFFFF"/>
              </a:solidFill>
              <a:effectLst>
                <a:glow rad="63500">
                  <a:srgbClr val="84AA33">
                    <a:lumMod val="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gray">
          <a:xfrm rot="16200000">
            <a:off x="6705601" y="3047999"/>
            <a:ext cx="914400" cy="5943602"/>
          </a:xfrm>
          <a:prstGeom prst="rect">
            <a:avLst/>
          </a:prstGeom>
          <a:gradFill flip="none" rotWithShape="1">
            <a:gsLst>
              <a:gs pos="0">
                <a:srgbClr val="DDDDDD"/>
              </a:gs>
              <a:gs pos="4200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solidFill>
              <a:srgbClr val="969696"/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>
              <a:rot lat="0" lon="0" rev="0"/>
            </a:camera>
            <a:lightRig rig="contrasting" dir="tl">
              <a:rot lat="0" lon="0" rev="17400000"/>
            </a:lightRig>
          </a:scene3d>
          <a:sp3d>
            <a:bevelT w="88900" h="88900"/>
          </a:sp3d>
        </p:spPr>
        <p:txBody>
          <a:bodyPr anchor="ctr"/>
          <a:lstStyle/>
          <a:p>
            <a:pPr>
              <a:defRPr/>
            </a:pPr>
            <a:endParaRPr lang="en-US" kern="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gray">
          <a:xfrm rot="16200000">
            <a:off x="6608499" y="-1856097"/>
            <a:ext cx="968991" cy="5943602"/>
          </a:xfrm>
          <a:prstGeom prst="rect">
            <a:avLst/>
          </a:prstGeom>
          <a:gradFill flip="none" rotWithShape="1">
            <a:gsLst>
              <a:gs pos="0">
                <a:srgbClr val="DDDDDD"/>
              </a:gs>
              <a:gs pos="4200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solidFill>
              <a:srgbClr val="969696"/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>
              <a:rot lat="0" lon="0" rev="0"/>
            </a:camera>
            <a:lightRig rig="contrasting" dir="tl">
              <a:rot lat="0" lon="0" rev="17400000"/>
            </a:lightRig>
          </a:scene3d>
          <a:sp3d>
            <a:bevelT w="88900" h="88900"/>
          </a:sp3d>
        </p:spPr>
        <p:txBody>
          <a:bodyPr anchor="ctr"/>
          <a:lstStyle/>
          <a:p>
            <a:pPr>
              <a:defRPr/>
            </a:pPr>
            <a:endParaRPr lang="en-US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22"/>
          <p:cNvSpPr>
            <a:spLocks noChangeArrowheads="1"/>
          </p:cNvSpPr>
          <p:nvPr/>
        </p:nvSpPr>
        <p:spPr bwMode="gray">
          <a:xfrm>
            <a:off x="4403725" y="1000126"/>
            <a:ext cx="55181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b="1" dirty="0" err="1">
                <a:solidFill>
                  <a:srgbClr val="0000FF"/>
                </a:solidFill>
                <a:latin typeface=".VnArial" pitchFamily="34" charset="0"/>
              </a:rPr>
              <a:t>Tõ</a:t>
            </a:r>
            <a:r>
              <a:rPr lang="en-US" sz="2400" b="1" dirty="0">
                <a:solidFill>
                  <a:srgbClr val="0000FF"/>
                </a:solidFill>
                <a:latin typeface=".VnArial" pitchFamily="34" charset="0"/>
              </a:rPr>
              <a:t> ®</a:t>
            </a:r>
            <a:r>
              <a:rPr lang="en-US" sz="2400" b="1" dirty="0" err="1">
                <a:solidFill>
                  <a:srgbClr val="0000FF"/>
                </a:solidFill>
                <a:latin typeface=".VnArial" pitchFamily="34" charset="0"/>
              </a:rPr>
              <a:t>Çu</a:t>
            </a:r>
            <a:r>
              <a:rPr lang="en-US" sz="2400" b="1" dirty="0">
                <a:solidFill>
                  <a:srgbClr val="0000FF"/>
                </a:solidFill>
                <a:latin typeface=".VnArial" pitchFamily="34" charset="0"/>
              </a:rPr>
              <a:t> ®</a:t>
            </a:r>
            <a:r>
              <a:rPr lang="en-US" sz="2400" b="1" dirty="0" err="1">
                <a:solidFill>
                  <a:srgbClr val="0000FF"/>
                </a:solidFill>
                <a:latin typeface=".VnArial" pitchFamily="34" charset="0"/>
              </a:rPr>
              <a:t>Õn</a:t>
            </a:r>
            <a:r>
              <a:rPr lang="en-US" sz="2400" b="1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latin typeface=".VnArial" pitchFamily="34" charset="0"/>
              </a:rPr>
              <a:t>…. </a:t>
            </a:r>
            <a:r>
              <a:rPr lang="en-US" sz="2400" b="1" i="1" dirty="0" err="1">
                <a:solidFill>
                  <a:srgbClr val="FF0000"/>
                </a:solidFill>
                <a:latin typeface=".VnArial" pitchFamily="34" charset="0"/>
              </a:rPr>
              <a:t>vẻ</a:t>
            </a:r>
            <a:r>
              <a:rPr lang="en-US" sz="2400" b="1" i="1" dirty="0">
                <a:solidFill>
                  <a:srgbClr val="FF0000"/>
                </a:solidFill>
                <a:latin typeface=".VnArial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Arial" pitchFamily="34" charset="0"/>
              </a:rPr>
              <a:t>buồn</a:t>
            </a:r>
            <a:r>
              <a:rPr lang="en-US" sz="2400" b="1" i="1" dirty="0">
                <a:solidFill>
                  <a:srgbClr val="FF0000"/>
                </a:solidFill>
                <a:latin typeface=".VnArial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Arial" pitchFamily="34" charset="0"/>
              </a:rPr>
              <a:t>buồn</a:t>
            </a:r>
            <a:endParaRPr lang="en-US" sz="2400" b="1" i="1" dirty="0">
              <a:solidFill>
                <a:srgbClr val="FF0000"/>
              </a:solidFill>
              <a:latin typeface=".VnArial" pitchFamily="34" charset="0"/>
            </a:endParaRPr>
          </a:p>
        </p:txBody>
      </p:sp>
      <p:sp>
        <p:nvSpPr>
          <p:cNvPr id="14" name="Rectangle 22"/>
          <p:cNvSpPr>
            <a:spLocks noChangeArrowheads="1"/>
          </p:cNvSpPr>
          <p:nvPr/>
        </p:nvSpPr>
        <p:spPr bwMode="gray">
          <a:xfrm>
            <a:off x="4419601" y="3429001"/>
            <a:ext cx="5426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</a:rPr>
              <a:t>Tiếp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theo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đến</a:t>
            </a:r>
            <a:r>
              <a:rPr lang="en-US" sz="2400" b="1" dirty="0">
                <a:solidFill>
                  <a:srgbClr val="0000FF"/>
                </a:solidFill>
              </a:rPr>
              <a:t>….. </a:t>
            </a:r>
            <a:r>
              <a:rPr lang="en-US" sz="2400" b="1" i="1" dirty="0" err="1">
                <a:solidFill>
                  <a:srgbClr val="FF0000"/>
                </a:solidFill>
              </a:rPr>
              <a:t>trào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nước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mắt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gray">
          <a:xfrm>
            <a:off x="4419601" y="5791200"/>
            <a:ext cx="27844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dirty="0" err="1">
                <a:solidFill>
                  <a:srgbClr val="0000FF"/>
                </a:solidFill>
                <a:latin typeface=".VnArial" pitchFamily="34" charset="0"/>
              </a:rPr>
              <a:t>PhÇn</a:t>
            </a:r>
            <a:r>
              <a:rPr lang="en-US" sz="2000" b="1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.VnArial" pitchFamily="34" charset="0"/>
              </a:rPr>
              <a:t>cßn</a:t>
            </a:r>
            <a:r>
              <a:rPr lang="en-US" sz="2000" b="1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.VnArial" pitchFamily="34" charset="0"/>
              </a:rPr>
              <a:t>lại</a:t>
            </a:r>
            <a:r>
              <a:rPr lang="en-US" sz="2000" b="1" dirty="0" smtClean="0">
                <a:solidFill>
                  <a:srgbClr val="0000FF"/>
                </a:solidFill>
                <a:latin typeface=".VnArial" pitchFamily="34" charset="0"/>
              </a:rPr>
              <a:t>.</a:t>
            </a:r>
            <a:endParaRPr lang="en-US" sz="2000" b="1" dirty="0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gray">
          <a:xfrm rot="16200000">
            <a:off x="6695701" y="1838700"/>
            <a:ext cx="934203" cy="5943602"/>
          </a:xfrm>
          <a:prstGeom prst="rect">
            <a:avLst/>
          </a:prstGeom>
          <a:gradFill flip="none" rotWithShape="1">
            <a:gsLst>
              <a:gs pos="0">
                <a:srgbClr val="DDDDDD"/>
              </a:gs>
              <a:gs pos="4200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solidFill>
              <a:srgbClr val="969696"/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>
              <a:rot lat="0" lon="0" rev="0"/>
            </a:camera>
            <a:lightRig rig="contrasting" dir="tl">
              <a:rot lat="0" lon="0" rev="17400000"/>
            </a:lightRig>
          </a:scene3d>
          <a:sp3d>
            <a:bevelT w="88900" h="88900"/>
          </a:sp3d>
        </p:spPr>
        <p:txBody>
          <a:bodyPr anchor="ctr"/>
          <a:lstStyle/>
          <a:p>
            <a:pPr>
              <a:defRPr/>
            </a:pPr>
            <a:endParaRPr lang="en-US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22"/>
          <p:cNvSpPr>
            <a:spLocks noChangeArrowheads="1"/>
          </p:cNvSpPr>
          <p:nvPr/>
        </p:nvSpPr>
        <p:spPr bwMode="gray">
          <a:xfrm>
            <a:off x="4419601" y="4648201"/>
            <a:ext cx="5426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</a:rPr>
              <a:t>Tiếp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theo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đến</a:t>
            </a:r>
            <a:r>
              <a:rPr lang="en-US" sz="2400" b="1" dirty="0">
                <a:solidFill>
                  <a:srgbClr val="0000FF"/>
                </a:solidFill>
              </a:rPr>
              <a:t>….. </a:t>
            </a:r>
            <a:r>
              <a:rPr lang="en-US" sz="2400" b="1" i="1" dirty="0" err="1">
                <a:solidFill>
                  <a:srgbClr val="FF0000"/>
                </a:solidFill>
              </a:rPr>
              <a:t>thật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hú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vía</a:t>
            </a:r>
            <a:r>
              <a:rPr lang="en-US" sz="2400" b="1" i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8" name="Round Same Side Corner Rectangle 17"/>
          <p:cNvSpPr/>
          <p:nvPr/>
        </p:nvSpPr>
        <p:spPr bwMode="gray">
          <a:xfrm>
            <a:off x="2133600" y="4648200"/>
            <a:ext cx="1881106" cy="41723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B050"/>
          </a:solidFill>
          <a:ln>
            <a:noFill/>
          </a:ln>
          <a:effectLst>
            <a:outerShdw blurRad="50800" dist="38100" dir="54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tIns="0" anchor="ctr"/>
          <a:lstStyle/>
          <a:p>
            <a:pPr>
              <a:defRPr/>
            </a:pPr>
            <a:r>
              <a:rPr lang="en-US" b="1" kern="0" dirty="0">
                <a:solidFill>
                  <a:sysClr val="window" lastClr="FFFFFF"/>
                </a:solidFill>
                <a:effectLst>
                  <a:glow rad="63500">
                    <a:srgbClr val="84AA33">
                      <a:lumMod val="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ĐOẠN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4" grpId="0"/>
      <p:bldP spid="15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</a:rPr>
              <a:t>Câu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marL="0" indent="344488">
              <a:buNone/>
            </a:pP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Tan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học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bạn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trai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còn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mải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đá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bóng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thì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Mơ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đã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về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cặm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cụi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tưới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rau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chẻ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củi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nấu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cơm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giúp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Times New Roman" pitchFamily="18" charset="0"/>
              </a:rPr>
              <a:t>mẹ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>
              <a:buNone/>
            </a:pPr>
            <a:endParaRPr lang="en-US" b="1" i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7467600" y="2133600"/>
            <a:ext cx="152400" cy="609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057400" y="2716164"/>
            <a:ext cx="108156" cy="5358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03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15"/>
          <p:cNvSpPr>
            <a:spLocks noGrp="1"/>
          </p:cNvSpPr>
          <p:nvPr>
            <p:ph type="sldNum" sz="quarter" idx="12"/>
          </p:nvPr>
        </p:nvSpPr>
        <p:spPr bwMode="auto">
          <a:xfrm>
            <a:off x="3373971" y="6356351"/>
            <a:ext cx="5039499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fld id="{38D7E320-975A-4FD5-9937-2DE40B595B68}" type="slidenum">
              <a:rPr lang="en-US" altLang="en-US" sz="900">
                <a:latin typeface="Arial" charset="0"/>
              </a:rPr>
              <a:pPr algn="ctr"/>
              <a:t>7</a:t>
            </a:fld>
            <a:endParaRPr lang="en-US" altLang="en-US" sz="900">
              <a:latin typeface="Arial" charset="0"/>
            </a:endParaRPr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 bwMode="auto">
          <a:xfrm>
            <a:off x="3406775" y="-28575"/>
            <a:ext cx="4953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1" kern="0" dirty="0">
                <a:solidFill>
                  <a:srgbClr val="FF0000"/>
                </a:solidFill>
                <a:latin typeface="Arial"/>
              </a:rPr>
              <a:t>TÌM HIỂU NỘI DUNG BÀI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76758" y="470060"/>
            <a:ext cx="8998853" cy="1556406"/>
            <a:chOff x="0" y="824694"/>
            <a:chExt cx="7733967" cy="1953431"/>
          </a:xfrm>
        </p:grpSpPr>
        <p:grpSp>
          <p:nvGrpSpPr>
            <p:cNvPr id="37" name="Group 22"/>
            <p:cNvGrpSpPr/>
            <p:nvPr/>
          </p:nvGrpSpPr>
          <p:grpSpPr>
            <a:xfrm>
              <a:off x="0" y="824694"/>
              <a:ext cx="7733967" cy="1953431"/>
              <a:chOff x="90080" y="1872444"/>
              <a:chExt cx="5376980" cy="1953431"/>
            </a:xfrm>
          </p:grpSpPr>
          <p:sp>
            <p:nvSpPr>
              <p:cNvPr id="39" name="Freeform 3"/>
              <p:cNvSpPr/>
              <p:nvPr/>
            </p:nvSpPr>
            <p:spPr>
              <a:xfrm>
                <a:off x="90080" y="2190750"/>
                <a:ext cx="5094288" cy="1635125"/>
              </a:xfrm>
              <a:custGeom>
                <a:avLst/>
                <a:gdLst>
                  <a:gd name="connsiteX0" fmla="*/ 0 w 5074920"/>
                  <a:gd name="connsiteY0" fmla="*/ 30480 h 1645920"/>
                  <a:gd name="connsiteX1" fmla="*/ 0 w 5074920"/>
                  <a:gd name="connsiteY1" fmla="*/ 1645920 h 1645920"/>
                  <a:gd name="connsiteX2" fmla="*/ 4663440 w 5074920"/>
                  <a:gd name="connsiteY2" fmla="*/ 1645920 h 1645920"/>
                  <a:gd name="connsiteX3" fmla="*/ 5074920 w 5074920"/>
                  <a:gd name="connsiteY3" fmla="*/ 1554480 h 1645920"/>
                  <a:gd name="connsiteX4" fmla="*/ 5074920 w 5074920"/>
                  <a:gd name="connsiteY4" fmla="*/ 0 h 1645920"/>
                  <a:gd name="connsiteX5" fmla="*/ 0 w 5074920"/>
                  <a:gd name="connsiteY5" fmla="*/ 30480 h 1645920"/>
                  <a:gd name="connsiteX0" fmla="*/ 0 w 5079682"/>
                  <a:gd name="connsiteY0" fmla="*/ 6668 h 1622108"/>
                  <a:gd name="connsiteX1" fmla="*/ 0 w 5079682"/>
                  <a:gd name="connsiteY1" fmla="*/ 1622108 h 1622108"/>
                  <a:gd name="connsiteX2" fmla="*/ 4663440 w 5079682"/>
                  <a:gd name="connsiteY2" fmla="*/ 1622108 h 1622108"/>
                  <a:gd name="connsiteX3" fmla="*/ 5074920 w 5079682"/>
                  <a:gd name="connsiteY3" fmla="*/ 1530668 h 1622108"/>
                  <a:gd name="connsiteX4" fmla="*/ 5079682 w 5079682"/>
                  <a:gd name="connsiteY4" fmla="*/ 0 h 1622108"/>
                  <a:gd name="connsiteX5" fmla="*/ 0 w 5079682"/>
                  <a:gd name="connsiteY5" fmla="*/ 6668 h 1622108"/>
                  <a:gd name="connsiteX0" fmla="*/ 0 w 5075131"/>
                  <a:gd name="connsiteY0" fmla="*/ 20955 h 1636395"/>
                  <a:gd name="connsiteX1" fmla="*/ 0 w 5075131"/>
                  <a:gd name="connsiteY1" fmla="*/ 1636395 h 1636395"/>
                  <a:gd name="connsiteX2" fmla="*/ 4663440 w 5075131"/>
                  <a:gd name="connsiteY2" fmla="*/ 1636395 h 1636395"/>
                  <a:gd name="connsiteX3" fmla="*/ 5074920 w 5075131"/>
                  <a:gd name="connsiteY3" fmla="*/ 1544955 h 1636395"/>
                  <a:gd name="connsiteX4" fmla="*/ 5070157 w 5075131"/>
                  <a:gd name="connsiteY4" fmla="*/ 0 h 1636395"/>
                  <a:gd name="connsiteX5" fmla="*/ 0 w 5075131"/>
                  <a:gd name="connsiteY5" fmla="*/ 20955 h 1636395"/>
                  <a:gd name="connsiteX0" fmla="*/ 0 w 5075022"/>
                  <a:gd name="connsiteY0" fmla="*/ 6667 h 1622107"/>
                  <a:gd name="connsiteX1" fmla="*/ 0 w 5075022"/>
                  <a:gd name="connsiteY1" fmla="*/ 1622107 h 1622107"/>
                  <a:gd name="connsiteX2" fmla="*/ 4663440 w 5075022"/>
                  <a:gd name="connsiteY2" fmla="*/ 1622107 h 1622107"/>
                  <a:gd name="connsiteX3" fmla="*/ 5074920 w 5075022"/>
                  <a:gd name="connsiteY3" fmla="*/ 1530667 h 1622107"/>
                  <a:gd name="connsiteX4" fmla="*/ 5060632 w 5075022"/>
                  <a:gd name="connsiteY4" fmla="*/ 0 h 1622107"/>
                  <a:gd name="connsiteX5" fmla="*/ 0 w 5075022"/>
                  <a:gd name="connsiteY5" fmla="*/ 6667 h 1622107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94014"/>
                  <a:gd name="connsiteY0" fmla="*/ 20955 h 1636395"/>
                  <a:gd name="connsiteX1" fmla="*/ 0 w 5094014"/>
                  <a:gd name="connsiteY1" fmla="*/ 1636395 h 1636395"/>
                  <a:gd name="connsiteX2" fmla="*/ 4663440 w 5094014"/>
                  <a:gd name="connsiteY2" fmla="*/ 1636395 h 1636395"/>
                  <a:gd name="connsiteX3" fmla="*/ 5093970 w 5094014"/>
                  <a:gd name="connsiteY3" fmla="*/ 1525905 h 1636395"/>
                  <a:gd name="connsiteX4" fmla="*/ 5055870 w 5094014"/>
                  <a:gd name="connsiteY4" fmla="*/ 0 h 1636395"/>
                  <a:gd name="connsiteX5" fmla="*/ 0 w 5094014"/>
                  <a:gd name="connsiteY5" fmla="*/ 20955 h 1636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94014" h="1636395">
                    <a:moveTo>
                      <a:pt x="0" y="20955"/>
                    </a:moveTo>
                    <a:lnTo>
                      <a:pt x="0" y="1636395"/>
                    </a:lnTo>
                    <a:lnTo>
                      <a:pt x="4663440" y="1636395"/>
                    </a:lnTo>
                    <a:cubicBezTo>
                      <a:pt x="4905375" y="1634490"/>
                      <a:pt x="5047298" y="1575435"/>
                      <a:pt x="5093970" y="1525905"/>
                    </a:cubicBezTo>
                    <a:cubicBezTo>
                      <a:pt x="5095557" y="1015682"/>
                      <a:pt x="5054283" y="510223"/>
                      <a:pt x="5055870" y="0"/>
                    </a:cubicBezTo>
                    <a:lnTo>
                      <a:pt x="0" y="2095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5">
                      <a:lumMod val="50000"/>
                    </a:schemeClr>
                  </a:gs>
                  <a:gs pos="22000">
                    <a:schemeClr val="accent5">
                      <a:lumMod val="75000"/>
                    </a:schemeClr>
                  </a:gs>
                  <a:gs pos="61000">
                    <a:schemeClr val="accent5"/>
                  </a:gs>
                </a:gsLst>
                <a:lin ang="1080000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0" name="Group 6"/>
              <p:cNvGrpSpPr>
                <a:grpSpLocks/>
              </p:cNvGrpSpPr>
              <p:nvPr/>
            </p:nvGrpSpPr>
            <p:grpSpPr bwMode="auto">
              <a:xfrm>
                <a:off x="5016983" y="1872444"/>
                <a:ext cx="450077" cy="1870883"/>
                <a:chOff x="5021749" y="1881602"/>
                <a:chExt cx="450078" cy="1871574"/>
              </a:xfrm>
            </p:grpSpPr>
            <p:sp>
              <p:nvSpPr>
                <p:cNvPr id="42" name="Freeform 41"/>
                <p:cNvSpPr/>
                <p:nvPr/>
              </p:nvSpPr>
              <p:spPr>
                <a:xfrm>
                  <a:off x="5021749" y="2047570"/>
                  <a:ext cx="450078" cy="1705606"/>
                </a:xfrm>
                <a:custGeom>
                  <a:avLst/>
                  <a:gdLst>
                    <a:gd name="connsiteX0" fmla="*/ 604838 w 661988"/>
                    <a:gd name="connsiteY0" fmla="*/ 1704975 h 1704975"/>
                    <a:gd name="connsiteX1" fmla="*/ 42863 w 661988"/>
                    <a:gd name="connsiteY1" fmla="*/ 1514475 h 1704975"/>
                    <a:gd name="connsiteX2" fmla="*/ 0 w 661988"/>
                    <a:gd name="connsiteY2" fmla="*/ 166687 h 1704975"/>
                    <a:gd name="connsiteX3" fmla="*/ 614363 w 661988"/>
                    <a:gd name="connsiteY3" fmla="*/ 0 h 1704975"/>
                    <a:gd name="connsiteX4" fmla="*/ 661988 w 661988"/>
                    <a:gd name="connsiteY4" fmla="*/ 95250 h 1704975"/>
                    <a:gd name="connsiteX5" fmla="*/ 604838 w 661988"/>
                    <a:gd name="connsiteY5" fmla="*/ 1704975 h 1704975"/>
                    <a:gd name="connsiteX0" fmla="*/ 604838 w 661988"/>
                    <a:gd name="connsiteY0" fmla="*/ 1704975 h 1704975"/>
                    <a:gd name="connsiteX1" fmla="*/ 42863 w 661988"/>
                    <a:gd name="connsiteY1" fmla="*/ 1514475 h 1704975"/>
                    <a:gd name="connsiteX2" fmla="*/ 0 w 661988"/>
                    <a:gd name="connsiteY2" fmla="*/ 166687 h 1704975"/>
                    <a:gd name="connsiteX3" fmla="*/ 614363 w 661988"/>
                    <a:gd name="connsiteY3" fmla="*/ 0 h 1704975"/>
                    <a:gd name="connsiteX4" fmla="*/ 661988 w 661988"/>
                    <a:gd name="connsiteY4" fmla="*/ 95250 h 1704975"/>
                    <a:gd name="connsiteX5" fmla="*/ 604838 w 661988"/>
                    <a:gd name="connsiteY5" fmla="*/ 1704975 h 1704975"/>
                    <a:gd name="connsiteX0" fmla="*/ 604838 w 661988"/>
                    <a:gd name="connsiteY0" fmla="*/ 1706055 h 1706055"/>
                    <a:gd name="connsiteX1" fmla="*/ 42863 w 661988"/>
                    <a:gd name="connsiteY1" fmla="*/ 1515555 h 1706055"/>
                    <a:gd name="connsiteX2" fmla="*/ 0 w 661988"/>
                    <a:gd name="connsiteY2" fmla="*/ 167767 h 1706055"/>
                    <a:gd name="connsiteX3" fmla="*/ 614363 w 661988"/>
                    <a:gd name="connsiteY3" fmla="*/ 1080 h 1706055"/>
                    <a:gd name="connsiteX4" fmla="*/ 661988 w 661988"/>
                    <a:gd name="connsiteY4" fmla="*/ 96330 h 1706055"/>
                    <a:gd name="connsiteX5" fmla="*/ 604838 w 661988"/>
                    <a:gd name="connsiteY5" fmla="*/ 1706055 h 1706055"/>
                    <a:gd name="connsiteX0" fmla="*/ 604838 w 661988"/>
                    <a:gd name="connsiteY0" fmla="*/ 1706055 h 1706055"/>
                    <a:gd name="connsiteX1" fmla="*/ 42863 w 661988"/>
                    <a:gd name="connsiteY1" fmla="*/ 1515555 h 1706055"/>
                    <a:gd name="connsiteX2" fmla="*/ 0 w 661988"/>
                    <a:gd name="connsiteY2" fmla="*/ 167767 h 1706055"/>
                    <a:gd name="connsiteX3" fmla="*/ 614363 w 661988"/>
                    <a:gd name="connsiteY3" fmla="*/ 1080 h 1706055"/>
                    <a:gd name="connsiteX4" fmla="*/ 661988 w 661988"/>
                    <a:gd name="connsiteY4" fmla="*/ 96330 h 1706055"/>
                    <a:gd name="connsiteX5" fmla="*/ 604838 w 661988"/>
                    <a:gd name="connsiteY5" fmla="*/ 1706055 h 1706055"/>
                    <a:gd name="connsiteX0" fmla="*/ 604838 w 661988"/>
                    <a:gd name="connsiteY0" fmla="*/ 1706055 h 1706055"/>
                    <a:gd name="connsiteX1" fmla="*/ 42863 w 661988"/>
                    <a:gd name="connsiteY1" fmla="*/ 1515555 h 1706055"/>
                    <a:gd name="connsiteX2" fmla="*/ 0 w 661988"/>
                    <a:gd name="connsiteY2" fmla="*/ 167767 h 1706055"/>
                    <a:gd name="connsiteX3" fmla="*/ 614363 w 661988"/>
                    <a:gd name="connsiteY3" fmla="*/ 1080 h 1706055"/>
                    <a:gd name="connsiteX4" fmla="*/ 661988 w 661988"/>
                    <a:gd name="connsiteY4" fmla="*/ 96330 h 1706055"/>
                    <a:gd name="connsiteX5" fmla="*/ 604838 w 661988"/>
                    <a:gd name="connsiteY5" fmla="*/ 1706055 h 1706055"/>
                    <a:gd name="connsiteX0" fmla="*/ 604838 w 661988"/>
                    <a:gd name="connsiteY0" fmla="*/ 1706055 h 1706055"/>
                    <a:gd name="connsiteX1" fmla="*/ 42863 w 661988"/>
                    <a:gd name="connsiteY1" fmla="*/ 1515555 h 1706055"/>
                    <a:gd name="connsiteX2" fmla="*/ 0 w 661988"/>
                    <a:gd name="connsiteY2" fmla="*/ 167767 h 1706055"/>
                    <a:gd name="connsiteX3" fmla="*/ 614363 w 661988"/>
                    <a:gd name="connsiteY3" fmla="*/ 1080 h 1706055"/>
                    <a:gd name="connsiteX4" fmla="*/ 661988 w 661988"/>
                    <a:gd name="connsiteY4" fmla="*/ 96330 h 1706055"/>
                    <a:gd name="connsiteX5" fmla="*/ 604838 w 661988"/>
                    <a:gd name="connsiteY5" fmla="*/ 1706055 h 1706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61988" h="1706055">
                      <a:moveTo>
                        <a:pt x="604838" y="1706055"/>
                      </a:moveTo>
                      <a:cubicBezTo>
                        <a:pt x="446088" y="1699705"/>
                        <a:pt x="196850" y="1693355"/>
                        <a:pt x="42863" y="1515555"/>
                      </a:cubicBezTo>
                      <a:lnTo>
                        <a:pt x="0" y="167767"/>
                      </a:lnTo>
                      <a:cubicBezTo>
                        <a:pt x="104776" y="12193"/>
                        <a:pt x="442912" y="-5270"/>
                        <a:pt x="614363" y="1080"/>
                      </a:cubicBezTo>
                      <a:cubicBezTo>
                        <a:pt x="687388" y="4255"/>
                        <a:pt x="646113" y="64580"/>
                        <a:pt x="661988" y="96330"/>
                      </a:cubicBezTo>
                      <a:lnTo>
                        <a:pt x="604838" y="1706055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50000"/>
                      </a:schemeClr>
                    </a:gs>
                  </a:gsLst>
                  <a:lin ang="10800000" scaled="1"/>
                  <a:tileRect/>
                </a:gradFill>
                <a:ln w="3175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Freeform 42"/>
                <p:cNvSpPr/>
                <p:nvPr/>
              </p:nvSpPr>
              <p:spPr>
                <a:xfrm>
                  <a:off x="5102804" y="1881602"/>
                  <a:ext cx="282743" cy="199356"/>
                </a:xfrm>
                <a:custGeom>
                  <a:avLst/>
                  <a:gdLst>
                    <a:gd name="connsiteX0" fmla="*/ 0 w 400050"/>
                    <a:gd name="connsiteY0" fmla="*/ 176213 h 176213"/>
                    <a:gd name="connsiteX1" fmla="*/ 0 w 400050"/>
                    <a:gd name="connsiteY1" fmla="*/ 119063 h 176213"/>
                    <a:gd name="connsiteX2" fmla="*/ 333375 w 400050"/>
                    <a:gd name="connsiteY2" fmla="*/ 0 h 176213"/>
                    <a:gd name="connsiteX3" fmla="*/ 400050 w 400050"/>
                    <a:gd name="connsiteY3" fmla="*/ 42863 h 176213"/>
                    <a:gd name="connsiteX4" fmla="*/ 385763 w 400050"/>
                    <a:gd name="connsiteY4" fmla="*/ 119063 h 176213"/>
                    <a:gd name="connsiteX5" fmla="*/ 0 w 400050"/>
                    <a:gd name="connsiteY5" fmla="*/ 176213 h 176213"/>
                    <a:gd name="connsiteX0" fmla="*/ 0 w 400050"/>
                    <a:gd name="connsiteY0" fmla="*/ 176213 h 176213"/>
                    <a:gd name="connsiteX1" fmla="*/ 9525 w 400050"/>
                    <a:gd name="connsiteY1" fmla="*/ 130969 h 176213"/>
                    <a:gd name="connsiteX2" fmla="*/ 333375 w 400050"/>
                    <a:gd name="connsiteY2" fmla="*/ 0 h 176213"/>
                    <a:gd name="connsiteX3" fmla="*/ 400050 w 400050"/>
                    <a:gd name="connsiteY3" fmla="*/ 42863 h 176213"/>
                    <a:gd name="connsiteX4" fmla="*/ 385763 w 400050"/>
                    <a:gd name="connsiteY4" fmla="*/ 119063 h 176213"/>
                    <a:gd name="connsiteX5" fmla="*/ 0 w 400050"/>
                    <a:gd name="connsiteY5" fmla="*/ 176213 h 176213"/>
                    <a:gd name="connsiteX0" fmla="*/ 0 w 400050"/>
                    <a:gd name="connsiteY0" fmla="*/ 176213 h 176213"/>
                    <a:gd name="connsiteX1" fmla="*/ 9525 w 400050"/>
                    <a:gd name="connsiteY1" fmla="*/ 130969 h 176213"/>
                    <a:gd name="connsiteX2" fmla="*/ 333375 w 400050"/>
                    <a:gd name="connsiteY2" fmla="*/ 0 h 176213"/>
                    <a:gd name="connsiteX3" fmla="*/ 400050 w 400050"/>
                    <a:gd name="connsiteY3" fmla="*/ 42863 h 176213"/>
                    <a:gd name="connsiteX4" fmla="*/ 385763 w 400050"/>
                    <a:gd name="connsiteY4" fmla="*/ 119063 h 176213"/>
                    <a:gd name="connsiteX5" fmla="*/ 0 w 400050"/>
                    <a:gd name="connsiteY5" fmla="*/ 176213 h 176213"/>
                    <a:gd name="connsiteX0" fmla="*/ 0 w 400050"/>
                    <a:gd name="connsiteY0" fmla="*/ 166688 h 166688"/>
                    <a:gd name="connsiteX1" fmla="*/ 9525 w 400050"/>
                    <a:gd name="connsiteY1" fmla="*/ 121444 h 166688"/>
                    <a:gd name="connsiteX2" fmla="*/ 333375 w 400050"/>
                    <a:gd name="connsiteY2" fmla="*/ 0 h 166688"/>
                    <a:gd name="connsiteX3" fmla="*/ 400050 w 400050"/>
                    <a:gd name="connsiteY3" fmla="*/ 33338 h 166688"/>
                    <a:gd name="connsiteX4" fmla="*/ 385763 w 400050"/>
                    <a:gd name="connsiteY4" fmla="*/ 109538 h 166688"/>
                    <a:gd name="connsiteX5" fmla="*/ 0 w 400050"/>
                    <a:gd name="connsiteY5" fmla="*/ 166688 h 166688"/>
                    <a:gd name="connsiteX0" fmla="*/ 0 w 400050"/>
                    <a:gd name="connsiteY0" fmla="*/ 167360 h 167360"/>
                    <a:gd name="connsiteX1" fmla="*/ 9525 w 400050"/>
                    <a:gd name="connsiteY1" fmla="*/ 122116 h 167360"/>
                    <a:gd name="connsiteX2" fmla="*/ 333375 w 400050"/>
                    <a:gd name="connsiteY2" fmla="*/ 672 h 167360"/>
                    <a:gd name="connsiteX3" fmla="*/ 400050 w 400050"/>
                    <a:gd name="connsiteY3" fmla="*/ 34010 h 167360"/>
                    <a:gd name="connsiteX4" fmla="*/ 385763 w 400050"/>
                    <a:gd name="connsiteY4" fmla="*/ 110210 h 167360"/>
                    <a:gd name="connsiteX5" fmla="*/ 0 w 400050"/>
                    <a:gd name="connsiteY5" fmla="*/ 167360 h 167360"/>
                    <a:gd name="connsiteX0" fmla="*/ 0 w 400050"/>
                    <a:gd name="connsiteY0" fmla="*/ 167360 h 167360"/>
                    <a:gd name="connsiteX1" fmla="*/ 9525 w 400050"/>
                    <a:gd name="connsiteY1" fmla="*/ 122116 h 167360"/>
                    <a:gd name="connsiteX2" fmla="*/ 333375 w 400050"/>
                    <a:gd name="connsiteY2" fmla="*/ 672 h 167360"/>
                    <a:gd name="connsiteX3" fmla="*/ 400050 w 400050"/>
                    <a:gd name="connsiteY3" fmla="*/ 34010 h 167360"/>
                    <a:gd name="connsiteX4" fmla="*/ 385763 w 400050"/>
                    <a:gd name="connsiteY4" fmla="*/ 110210 h 167360"/>
                    <a:gd name="connsiteX5" fmla="*/ 0 w 400050"/>
                    <a:gd name="connsiteY5" fmla="*/ 167360 h 167360"/>
                    <a:gd name="connsiteX0" fmla="*/ 0 w 400050"/>
                    <a:gd name="connsiteY0" fmla="*/ 167360 h 167360"/>
                    <a:gd name="connsiteX1" fmla="*/ 9525 w 400050"/>
                    <a:gd name="connsiteY1" fmla="*/ 122116 h 167360"/>
                    <a:gd name="connsiteX2" fmla="*/ 333375 w 400050"/>
                    <a:gd name="connsiteY2" fmla="*/ 672 h 167360"/>
                    <a:gd name="connsiteX3" fmla="*/ 400050 w 400050"/>
                    <a:gd name="connsiteY3" fmla="*/ 34010 h 167360"/>
                    <a:gd name="connsiteX4" fmla="*/ 385763 w 400050"/>
                    <a:gd name="connsiteY4" fmla="*/ 110210 h 167360"/>
                    <a:gd name="connsiteX5" fmla="*/ 0 w 400050"/>
                    <a:gd name="connsiteY5" fmla="*/ 167360 h 167360"/>
                    <a:gd name="connsiteX0" fmla="*/ 0 w 400050"/>
                    <a:gd name="connsiteY0" fmla="*/ 167360 h 167360"/>
                    <a:gd name="connsiteX1" fmla="*/ 9525 w 400050"/>
                    <a:gd name="connsiteY1" fmla="*/ 122116 h 167360"/>
                    <a:gd name="connsiteX2" fmla="*/ 333375 w 400050"/>
                    <a:gd name="connsiteY2" fmla="*/ 672 h 167360"/>
                    <a:gd name="connsiteX3" fmla="*/ 400050 w 400050"/>
                    <a:gd name="connsiteY3" fmla="*/ 34010 h 167360"/>
                    <a:gd name="connsiteX4" fmla="*/ 385763 w 400050"/>
                    <a:gd name="connsiteY4" fmla="*/ 110210 h 167360"/>
                    <a:gd name="connsiteX5" fmla="*/ 0 w 400050"/>
                    <a:gd name="connsiteY5" fmla="*/ 167360 h 167360"/>
                    <a:gd name="connsiteX0" fmla="*/ 0 w 400050"/>
                    <a:gd name="connsiteY0" fmla="*/ 167360 h 167360"/>
                    <a:gd name="connsiteX1" fmla="*/ 9525 w 400050"/>
                    <a:gd name="connsiteY1" fmla="*/ 122116 h 167360"/>
                    <a:gd name="connsiteX2" fmla="*/ 333375 w 400050"/>
                    <a:gd name="connsiteY2" fmla="*/ 672 h 167360"/>
                    <a:gd name="connsiteX3" fmla="*/ 400050 w 400050"/>
                    <a:gd name="connsiteY3" fmla="*/ 34010 h 167360"/>
                    <a:gd name="connsiteX4" fmla="*/ 385763 w 400050"/>
                    <a:gd name="connsiteY4" fmla="*/ 110210 h 167360"/>
                    <a:gd name="connsiteX5" fmla="*/ 0 w 400050"/>
                    <a:gd name="connsiteY5" fmla="*/ 167360 h 1673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00050" h="167360">
                      <a:moveTo>
                        <a:pt x="0" y="167360"/>
                      </a:moveTo>
                      <a:lnTo>
                        <a:pt x="9525" y="122116"/>
                      </a:lnTo>
                      <a:cubicBezTo>
                        <a:pt x="98425" y="7022"/>
                        <a:pt x="277812" y="-3297"/>
                        <a:pt x="333375" y="672"/>
                      </a:cubicBezTo>
                      <a:cubicBezTo>
                        <a:pt x="365125" y="2260"/>
                        <a:pt x="394493" y="15753"/>
                        <a:pt x="400050" y="34010"/>
                      </a:cubicBezTo>
                      <a:lnTo>
                        <a:pt x="385763" y="110210"/>
                      </a:lnTo>
                      <a:cubicBezTo>
                        <a:pt x="288131" y="110210"/>
                        <a:pt x="130969" y="119735"/>
                        <a:pt x="0" y="16736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50000"/>
                      </a:schemeClr>
                    </a:gs>
                  </a:gsLst>
                  <a:lin ang="10800000" scaled="1"/>
                  <a:tileRect/>
                </a:gra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41" name="Rectangle 89"/>
              <p:cNvSpPr>
                <a:spLocks noChangeArrowheads="1"/>
              </p:cNvSpPr>
              <p:nvPr/>
            </p:nvSpPr>
            <p:spPr bwMode="auto">
              <a:xfrm>
                <a:off x="1043674" y="2411430"/>
                <a:ext cx="3867354" cy="12747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>
                  <a:defRPr/>
                </a:pP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Những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chi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tiết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nào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trong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bài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cho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thấy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ở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làng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quê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Mơ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vẫn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còn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tư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tưởng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xem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thường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con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gái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</a:p>
            </p:txBody>
          </p:sp>
        </p:grpSp>
        <p:sp>
          <p:nvSpPr>
            <p:cNvPr id="38" name="TextBox 86"/>
            <p:cNvSpPr txBox="1">
              <a:spLocks noChangeArrowheads="1"/>
            </p:cNvSpPr>
            <p:nvPr/>
          </p:nvSpPr>
          <p:spPr bwMode="auto">
            <a:xfrm>
              <a:off x="286030" y="1406531"/>
              <a:ext cx="1067828" cy="1158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  <a:latin typeface="Comic Sans MS" pitchFamily="66" charset="0"/>
                </a:rPr>
                <a:t>01</a:t>
              </a:r>
              <a:endParaRPr lang="en-US" sz="48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76758" y="1936324"/>
            <a:ext cx="9453525" cy="1422041"/>
            <a:chOff x="2286000" y="1789741"/>
            <a:chExt cx="8356579" cy="1944645"/>
          </a:xfrm>
        </p:grpSpPr>
        <p:grpSp>
          <p:nvGrpSpPr>
            <p:cNvPr id="45" name="Group 21"/>
            <p:cNvGrpSpPr/>
            <p:nvPr/>
          </p:nvGrpSpPr>
          <p:grpSpPr>
            <a:xfrm>
              <a:off x="2286000" y="1789741"/>
              <a:ext cx="8356579" cy="1944645"/>
              <a:chOff x="-15875" y="1889754"/>
              <a:chExt cx="6303634" cy="1944645"/>
            </a:xfrm>
          </p:grpSpPr>
          <p:sp>
            <p:nvSpPr>
              <p:cNvPr id="47" name="Freeform 46"/>
              <p:cNvSpPr/>
              <p:nvPr/>
            </p:nvSpPr>
            <p:spPr>
              <a:xfrm>
                <a:off x="-15875" y="2197686"/>
                <a:ext cx="6172200" cy="1636713"/>
              </a:xfrm>
              <a:custGeom>
                <a:avLst/>
                <a:gdLst>
                  <a:gd name="connsiteX0" fmla="*/ 0 w 5074920"/>
                  <a:gd name="connsiteY0" fmla="*/ 30480 h 1645920"/>
                  <a:gd name="connsiteX1" fmla="*/ 0 w 5074920"/>
                  <a:gd name="connsiteY1" fmla="*/ 1645920 h 1645920"/>
                  <a:gd name="connsiteX2" fmla="*/ 4663440 w 5074920"/>
                  <a:gd name="connsiteY2" fmla="*/ 1645920 h 1645920"/>
                  <a:gd name="connsiteX3" fmla="*/ 5074920 w 5074920"/>
                  <a:gd name="connsiteY3" fmla="*/ 1554480 h 1645920"/>
                  <a:gd name="connsiteX4" fmla="*/ 5074920 w 5074920"/>
                  <a:gd name="connsiteY4" fmla="*/ 0 h 1645920"/>
                  <a:gd name="connsiteX5" fmla="*/ 0 w 5074920"/>
                  <a:gd name="connsiteY5" fmla="*/ 30480 h 1645920"/>
                  <a:gd name="connsiteX0" fmla="*/ 0 w 5079682"/>
                  <a:gd name="connsiteY0" fmla="*/ 6668 h 1622108"/>
                  <a:gd name="connsiteX1" fmla="*/ 0 w 5079682"/>
                  <a:gd name="connsiteY1" fmla="*/ 1622108 h 1622108"/>
                  <a:gd name="connsiteX2" fmla="*/ 4663440 w 5079682"/>
                  <a:gd name="connsiteY2" fmla="*/ 1622108 h 1622108"/>
                  <a:gd name="connsiteX3" fmla="*/ 5074920 w 5079682"/>
                  <a:gd name="connsiteY3" fmla="*/ 1530668 h 1622108"/>
                  <a:gd name="connsiteX4" fmla="*/ 5079682 w 5079682"/>
                  <a:gd name="connsiteY4" fmla="*/ 0 h 1622108"/>
                  <a:gd name="connsiteX5" fmla="*/ 0 w 5079682"/>
                  <a:gd name="connsiteY5" fmla="*/ 6668 h 1622108"/>
                  <a:gd name="connsiteX0" fmla="*/ 0 w 5075131"/>
                  <a:gd name="connsiteY0" fmla="*/ 20955 h 1636395"/>
                  <a:gd name="connsiteX1" fmla="*/ 0 w 5075131"/>
                  <a:gd name="connsiteY1" fmla="*/ 1636395 h 1636395"/>
                  <a:gd name="connsiteX2" fmla="*/ 4663440 w 5075131"/>
                  <a:gd name="connsiteY2" fmla="*/ 1636395 h 1636395"/>
                  <a:gd name="connsiteX3" fmla="*/ 5074920 w 5075131"/>
                  <a:gd name="connsiteY3" fmla="*/ 1544955 h 1636395"/>
                  <a:gd name="connsiteX4" fmla="*/ 5070157 w 5075131"/>
                  <a:gd name="connsiteY4" fmla="*/ 0 h 1636395"/>
                  <a:gd name="connsiteX5" fmla="*/ 0 w 5075131"/>
                  <a:gd name="connsiteY5" fmla="*/ 20955 h 1636395"/>
                  <a:gd name="connsiteX0" fmla="*/ 0 w 5075022"/>
                  <a:gd name="connsiteY0" fmla="*/ 6667 h 1622107"/>
                  <a:gd name="connsiteX1" fmla="*/ 0 w 5075022"/>
                  <a:gd name="connsiteY1" fmla="*/ 1622107 h 1622107"/>
                  <a:gd name="connsiteX2" fmla="*/ 4663440 w 5075022"/>
                  <a:gd name="connsiteY2" fmla="*/ 1622107 h 1622107"/>
                  <a:gd name="connsiteX3" fmla="*/ 5074920 w 5075022"/>
                  <a:gd name="connsiteY3" fmla="*/ 1530667 h 1622107"/>
                  <a:gd name="connsiteX4" fmla="*/ 5060632 w 5075022"/>
                  <a:gd name="connsiteY4" fmla="*/ 0 h 1622107"/>
                  <a:gd name="connsiteX5" fmla="*/ 0 w 5075022"/>
                  <a:gd name="connsiteY5" fmla="*/ 6667 h 1622107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94014"/>
                  <a:gd name="connsiteY0" fmla="*/ 20955 h 1636395"/>
                  <a:gd name="connsiteX1" fmla="*/ 0 w 5094014"/>
                  <a:gd name="connsiteY1" fmla="*/ 1636395 h 1636395"/>
                  <a:gd name="connsiteX2" fmla="*/ 4663440 w 5094014"/>
                  <a:gd name="connsiteY2" fmla="*/ 1636395 h 1636395"/>
                  <a:gd name="connsiteX3" fmla="*/ 5093970 w 5094014"/>
                  <a:gd name="connsiteY3" fmla="*/ 1525905 h 1636395"/>
                  <a:gd name="connsiteX4" fmla="*/ 5055870 w 5094014"/>
                  <a:gd name="connsiteY4" fmla="*/ 0 h 1636395"/>
                  <a:gd name="connsiteX5" fmla="*/ 0 w 5094014"/>
                  <a:gd name="connsiteY5" fmla="*/ 20955 h 1636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94014" h="1636395">
                    <a:moveTo>
                      <a:pt x="0" y="20955"/>
                    </a:moveTo>
                    <a:lnTo>
                      <a:pt x="0" y="1636395"/>
                    </a:lnTo>
                    <a:lnTo>
                      <a:pt x="4663440" y="1636395"/>
                    </a:lnTo>
                    <a:cubicBezTo>
                      <a:pt x="4905375" y="1634490"/>
                      <a:pt x="5047298" y="1575435"/>
                      <a:pt x="5093970" y="1525905"/>
                    </a:cubicBezTo>
                    <a:cubicBezTo>
                      <a:pt x="5095557" y="1015682"/>
                      <a:pt x="5054283" y="510223"/>
                      <a:pt x="5055870" y="0"/>
                    </a:cubicBezTo>
                    <a:lnTo>
                      <a:pt x="0" y="2095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50000"/>
                    </a:schemeClr>
                  </a:gs>
                  <a:gs pos="22000">
                    <a:schemeClr val="accent6">
                      <a:lumMod val="75000"/>
                    </a:schemeClr>
                  </a:gs>
                  <a:gs pos="61000">
                    <a:schemeClr val="accent6"/>
                  </a:gs>
                </a:gsLst>
                <a:lin ang="1080000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8" name="Group 79"/>
              <p:cNvGrpSpPr>
                <a:grpSpLocks/>
              </p:cNvGrpSpPr>
              <p:nvPr/>
            </p:nvGrpSpPr>
            <p:grpSpPr bwMode="auto">
              <a:xfrm>
                <a:off x="5732134" y="1889754"/>
                <a:ext cx="555625" cy="1850482"/>
                <a:chOff x="4576602" y="179788"/>
                <a:chExt cx="661988" cy="1849548"/>
              </a:xfrm>
            </p:grpSpPr>
            <p:sp>
              <p:nvSpPr>
                <p:cNvPr id="50" name="Freeform 49"/>
                <p:cNvSpPr/>
                <p:nvPr/>
              </p:nvSpPr>
              <p:spPr>
                <a:xfrm>
                  <a:off x="4576602" y="323635"/>
                  <a:ext cx="661988" cy="1705701"/>
                </a:xfrm>
                <a:custGeom>
                  <a:avLst/>
                  <a:gdLst>
                    <a:gd name="connsiteX0" fmla="*/ 604838 w 661988"/>
                    <a:gd name="connsiteY0" fmla="*/ 1704975 h 1704975"/>
                    <a:gd name="connsiteX1" fmla="*/ 42863 w 661988"/>
                    <a:gd name="connsiteY1" fmla="*/ 1514475 h 1704975"/>
                    <a:gd name="connsiteX2" fmla="*/ 0 w 661988"/>
                    <a:gd name="connsiteY2" fmla="*/ 166687 h 1704975"/>
                    <a:gd name="connsiteX3" fmla="*/ 614363 w 661988"/>
                    <a:gd name="connsiteY3" fmla="*/ 0 h 1704975"/>
                    <a:gd name="connsiteX4" fmla="*/ 661988 w 661988"/>
                    <a:gd name="connsiteY4" fmla="*/ 95250 h 1704975"/>
                    <a:gd name="connsiteX5" fmla="*/ 604838 w 661988"/>
                    <a:gd name="connsiteY5" fmla="*/ 1704975 h 1704975"/>
                    <a:gd name="connsiteX0" fmla="*/ 604838 w 661988"/>
                    <a:gd name="connsiteY0" fmla="*/ 1704975 h 1704975"/>
                    <a:gd name="connsiteX1" fmla="*/ 42863 w 661988"/>
                    <a:gd name="connsiteY1" fmla="*/ 1514475 h 1704975"/>
                    <a:gd name="connsiteX2" fmla="*/ 0 w 661988"/>
                    <a:gd name="connsiteY2" fmla="*/ 166687 h 1704975"/>
                    <a:gd name="connsiteX3" fmla="*/ 614363 w 661988"/>
                    <a:gd name="connsiteY3" fmla="*/ 0 h 1704975"/>
                    <a:gd name="connsiteX4" fmla="*/ 661988 w 661988"/>
                    <a:gd name="connsiteY4" fmla="*/ 95250 h 1704975"/>
                    <a:gd name="connsiteX5" fmla="*/ 604838 w 661988"/>
                    <a:gd name="connsiteY5" fmla="*/ 1704975 h 1704975"/>
                    <a:gd name="connsiteX0" fmla="*/ 604838 w 661988"/>
                    <a:gd name="connsiteY0" fmla="*/ 1706055 h 1706055"/>
                    <a:gd name="connsiteX1" fmla="*/ 42863 w 661988"/>
                    <a:gd name="connsiteY1" fmla="*/ 1515555 h 1706055"/>
                    <a:gd name="connsiteX2" fmla="*/ 0 w 661988"/>
                    <a:gd name="connsiteY2" fmla="*/ 167767 h 1706055"/>
                    <a:gd name="connsiteX3" fmla="*/ 614363 w 661988"/>
                    <a:gd name="connsiteY3" fmla="*/ 1080 h 1706055"/>
                    <a:gd name="connsiteX4" fmla="*/ 661988 w 661988"/>
                    <a:gd name="connsiteY4" fmla="*/ 96330 h 1706055"/>
                    <a:gd name="connsiteX5" fmla="*/ 604838 w 661988"/>
                    <a:gd name="connsiteY5" fmla="*/ 1706055 h 1706055"/>
                    <a:gd name="connsiteX0" fmla="*/ 604838 w 661988"/>
                    <a:gd name="connsiteY0" fmla="*/ 1706055 h 1706055"/>
                    <a:gd name="connsiteX1" fmla="*/ 42863 w 661988"/>
                    <a:gd name="connsiteY1" fmla="*/ 1515555 h 1706055"/>
                    <a:gd name="connsiteX2" fmla="*/ 0 w 661988"/>
                    <a:gd name="connsiteY2" fmla="*/ 167767 h 1706055"/>
                    <a:gd name="connsiteX3" fmla="*/ 614363 w 661988"/>
                    <a:gd name="connsiteY3" fmla="*/ 1080 h 1706055"/>
                    <a:gd name="connsiteX4" fmla="*/ 661988 w 661988"/>
                    <a:gd name="connsiteY4" fmla="*/ 96330 h 1706055"/>
                    <a:gd name="connsiteX5" fmla="*/ 604838 w 661988"/>
                    <a:gd name="connsiteY5" fmla="*/ 1706055 h 1706055"/>
                    <a:gd name="connsiteX0" fmla="*/ 604838 w 661988"/>
                    <a:gd name="connsiteY0" fmla="*/ 1706055 h 1706055"/>
                    <a:gd name="connsiteX1" fmla="*/ 42863 w 661988"/>
                    <a:gd name="connsiteY1" fmla="*/ 1515555 h 1706055"/>
                    <a:gd name="connsiteX2" fmla="*/ 0 w 661988"/>
                    <a:gd name="connsiteY2" fmla="*/ 167767 h 1706055"/>
                    <a:gd name="connsiteX3" fmla="*/ 614363 w 661988"/>
                    <a:gd name="connsiteY3" fmla="*/ 1080 h 1706055"/>
                    <a:gd name="connsiteX4" fmla="*/ 661988 w 661988"/>
                    <a:gd name="connsiteY4" fmla="*/ 96330 h 1706055"/>
                    <a:gd name="connsiteX5" fmla="*/ 604838 w 661988"/>
                    <a:gd name="connsiteY5" fmla="*/ 1706055 h 1706055"/>
                    <a:gd name="connsiteX0" fmla="*/ 604838 w 661988"/>
                    <a:gd name="connsiteY0" fmla="*/ 1706055 h 1706055"/>
                    <a:gd name="connsiteX1" fmla="*/ 42863 w 661988"/>
                    <a:gd name="connsiteY1" fmla="*/ 1515555 h 1706055"/>
                    <a:gd name="connsiteX2" fmla="*/ 0 w 661988"/>
                    <a:gd name="connsiteY2" fmla="*/ 167767 h 1706055"/>
                    <a:gd name="connsiteX3" fmla="*/ 614363 w 661988"/>
                    <a:gd name="connsiteY3" fmla="*/ 1080 h 1706055"/>
                    <a:gd name="connsiteX4" fmla="*/ 661988 w 661988"/>
                    <a:gd name="connsiteY4" fmla="*/ 96330 h 1706055"/>
                    <a:gd name="connsiteX5" fmla="*/ 604838 w 661988"/>
                    <a:gd name="connsiteY5" fmla="*/ 1706055 h 1706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61988" h="1706055">
                      <a:moveTo>
                        <a:pt x="604838" y="1706055"/>
                      </a:moveTo>
                      <a:cubicBezTo>
                        <a:pt x="446088" y="1699705"/>
                        <a:pt x="196850" y="1693355"/>
                        <a:pt x="42863" y="1515555"/>
                      </a:cubicBezTo>
                      <a:lnTo>
                        <a:pt x="0" y="167767"/>
                      </a:lnTo>
                      <a:cubicBezTo>
                        <a:pt x="104776" y="12193"/>
                        <a:pt x="442912" y="-5270"/>
                        <a:pt x="614363" y="1080"/>
                      </a:cubicBezTo>
                      <a:cubicBezTo>
                        <a:pt x="687388" y="4255"/>
                        <a:pt x="646113" y="64580"/>
                        <a:pt x="661988" y="96330"/>
                      </a:cubicBezTo>
                      <a:lnTo>
                        <a:pt x="604838" y="1706055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50000"/>
                      </a:schemeClr>
                    </a:gs>
                    <a:gs pos="50000">
                      <a:schemeClr val="accent6"/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10800000" scaled="1"/>
                  <a:tileRect/>
                </a:gradFill>
                <a:ln w="3175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" name="Freeform 50"/>
                <p:cNvSpPr/>
                <p:nvPr/>
              </p:nvSpPr>
              <p:spPr>
                <a:xfrm>
                  <a:off x="4718421" y="179788"/>
                  <a:ext cx="399084" cy="166604"/>
                </a:xfrm>
                <a:custGeom>
                  <a:avLst/>
                  <a:gdLst>
                    <a:gd name="connsiteX0" fmla="*/ 0 w 400050"/>
                    <a:gd name="connsiteY0" fmla="*/ 176213 h 176213"/>
                    <a:gd name="connsiteX1" fmla="*/ 0 w 400050"/>
                    <a:gd name="connsiteY1" fmla="*/ 119063 h 176213"/>
                    <a:gd name="connsiteX2" fmla="*/ 333375 w 400050"/>
                    <a:gd name="connsiteY2" fmla="*/ 0 h 176213"/>
                    <a:gd name="connsiteX3" fmla="*/ 400050 w 400050"/>
                    <a:gd name="connsiteY3" fmla="*/ 42863 h 176213"/>
                    <a:gd name="connsiteX4" fmla="*/ 385763 w 400050"/>
                    <a:gd name="connsiteY4" fmla="*/ 119063 h 176213"/>
                    <a:gd name="connsiteX5" fmla="*/ 0 w 400050"/>
                    <a:gd name="connsiteY5" fmla="*/ 176213 h 176213"/>
                    <a:gd name="connsiteX0" fmla="*/ 0 w 400050"/>
                    <a:gd name="connsiteY0" fmla="*/ 176213 h 176213"/>
                    <a:gd name="connsiteX1" fmla="*/ 9525 w 400050"/>
                    <a:gd name="connsiteY1" fmla="*/ 130969 h 176213"/>
                    <a:gd name="connsiteX2" fmla="*/ 333375 w 400050"/>
                    <a:gd name="connsiteY2" fmla="*/ 0 h 176213"/>
                    <a:gd name="connsiteX3" fmla="*/ 400050 w 400050"/>
                    <a:gd name="connsiteY3" fmla="*/ 42863 h 176213"/>
                    <a:gd name="connsiteX4" fmla="*/ 385763 w 400050"/>
                    <a:gd name="connsiteY4" fmla="*/ 119063 h 176213"/>
                    <a:gd name="connsiteX5" fmla="*/ 0 w 400050"/>
                    <a:gd name="connsiteY5" fmla="*/ 176213 h 176213"/>
                    <a:gd name="connsiteX0" fmla="*/ 0 w 400050"/>
                    <a:gd name="connsiteY0" fmla="*/ 176213 h 176213"/>
                    <a:gd name="connsiteX1" fmla="*/ 9525 w 400050"/>
                    <a:gd name="connsiteY1" fmla="*/ 130969 h 176213"/>
                    <a:gd name="connsiteX2" fmla="*/ 333375 w 400050"/>
                    <a:gd name="connsiteY2" fmla="*/ 0 h 176213"/>
                    <a:gd name="connsiteX3" fmla="*/ 400050 w 400050"/>
                    <a:gd name="connsiteY3" fmla="*/ 42863 h 176213"/>
                    <a:gd name="connsiteX4" fmla="*/ 385763 w 400050"/>
                    <a:gd name="connsiteY4" fmla="*/ 119063 h 176213"/>
                    <a:gd name="connsiteX5" fmla="*/ 0 w 400050"/>
                    <a:gd name="connsiteY5" fmla="*/ 176213 h 176213"/>
                    <a:gd name="connsiteX0" fmla="*/ 0 w 400050"/>
                    <a:gd name="connsiteY0" fmla="*/ 166688 h 166688"/>
                    <a:gd name="connsiteX1" fmla="*/ 9525 w 400050"/>
                    <a:gd name="connsiteY1" fmla="*/ 121444 h 166688"/>
                    <a:gd name="connsiteX2" fmla="*/ 333375 w 400050"/>
                    <a:gd name="connsiteY2" fmla="*/ 0 h 166688"/>
                    <a:gd name="connsiteX3" fmla="*/ 400050 w 400050"/>
                    <a:gd name="connsiteY3" fmla="*/ 33338 h 166688"/>
                    <a:gd name="connsiteX4" fmla="*/ 385763 w 400050"/>
                    <a:gd name="connsiteY4" fmla="*/ 109538 h 166688"/>
                    <a:gd name="connsiteX5" fmla="*/ 0 w 400050"/>
                    <a:gd name="connsiteY5" fmla="*/ 166688 h 166688"/>
                    <a:gd name="connsiteX0" fmla="*/ 0 w 400050"/>
                    <a:gd name="connsiteY0" fmla="*/ 167360 h 167360"/>
                    <a:gd name="connsiteX1" fmla="*/ 9525 w 400050"/>
                    <a:gd name="connsiteY1" fmla="*/ 122116 h 167360"/>
                    <a:gd name="connsiteX2" fmla="*/ 333375 w 400050"/>
                    <a:gd name="connsiteY2" fmla="*/ 672 h 167360"/>
                    <a:gd name="connsiteX3" fmla="*/ 400050 w 400050"/>
                    <a:gd name="connsiteY3" fmla="*/ 34010 h 167360"/>
                    <a:gd name="connsiteX4" fmla="*/ 385763 w 400050"/>
                    <a:gd name="connsiteY4" fmla="*/ 110210 h 167360"/>
                    <a:gd name="connsiteX5" fmla="*/ 0 w 400050"/>
                    <a:gd name="connsiteY5" fmla="*/ 167360 h 167360"/>
                    <a:gd name="connsiteX0" fmla="*/ 0 w 400050"/>
                    <a:gd name="connsiteY0" fmla="*/ 167360 h 167360"/>
                    <a:gd name="connsiteX1" fmla="*/ 9525 w 400050"/>
                    <a:gd name="connsiteY1" fmla="*/ 122116 h 167360"/>
                    <a:gd name="connsiteX2" fmla="*/ 333375 w 400050"/>
                    <a:gd name="connsiteY2" fmla="*/ 672 h 167360"/>
                    <a:gd name="connsiteX3" fmla="*/ 400050 w 400050"/>
                    <a:gd name="connsiteY3" fmla="*/ 34010 h 167360"/>
                    <a:gd name="connsiteX4" fmla="*/ 385763 w 400050"/>
                    <a:gd name="connsiteY4" fmla="*/ 110210 h 167360"/>
                    <a:gd name="connsiteX5" fmla="*/ 0 w 400050"/>
                    <a:gd name="connsiteY5" fmla="*/ 167360 h 167360"/>
                    <a:gd name="connsiteX0" fmla="*/ 0 w 400050"/>
                    <a:gd name="connsiteY0" fmla="*/ 167360 h 167360"/>
                    <a:gd name="connsiteX1" fmla="*/ 9525 w 400050"/>
                    <a:gd name="connsiteY1" fmla="*/ 122116 h 167360"/>
                    <a:gd name="connsiteX2" fmla="*/ 333375 w 400050"/>
                    <a:gd name="connsiteY2" fmla="*/ 672 h 167360"/>
                    <a:gd name="connsiteX3" fmla="*/ 400050 w 400050"/>
                    <a:gd name="connsiteY3" fmla="*/ 34010 h 167360"/>
                    <a:gd name="connsiteX4" fmla="*/ 385763 w 400050"/>
                    <a:gd name="connsiteY4" fmla="*/ 110210 h 167360"/>
                    <a:gd name="connsiteX5" fmla="*/ 0 w 400050"/>
                    <a:gd name="connsiteY5" fmla="*/ 167360 h 167360"/>
                    <a:gd name="connsiteX0" fmla="*/ 0 w 400050"/>
                    <a:gd name="connsiteY0" fmla="*/ 167360 h 167360"/>
                    <a:gd name="connsiteX1" fmla="*/ 9525 w 400050"/>
                    <a:gd name="connsiteY1" fmla="*/ 122116 h 167360"/>
                    <a:gd name="connsiteX2" fmla="*/ 333375 w 400050"/>
                    <a:gd name="connsiteY2" fmla="*/ 672 h 167360"/>
                    <a:gd name="connsiteX3" fmla="*/ 400050 w 400050"/>
                    <a:gd name="connsiteY3" fmla="*/ 34010 h 167360"/>
                    <a:gd name="connsiteX4" fmla="*/ 385763 w 400050"/>
                    <a:gd name="connsiteY4" fmla="*/ 110210 h 167360"/>
                    <a:gd name="connsiteX5" fmla="*/ 0 w 400050"/>
                    <a:gd name="connsiteY5" fmla="*/ 167360 h 167360"/>
                    <a:gd name="connsiteX0" fmla="*/ 0 w 400050"/>
                    <a:gd name="connsiteY0" fmla="*/ 167360 h 167360"/>
                    <a:gd name="connsiteX1" fmla="*/ 9525 w 400050"/>
                    <a:gd name="connsiteY1" fmla="*/ 122116 h 167360"/>
                    <a:gd name="connsiteX2" fmla="*/ 333375 w 400050"/>
                    <a:gd name="connsiteY2" fmla="*/ 672 h 167360"/>
                    <a:gd name="connsiteX3" fmla="*/ 400050 w 400050"/>
                    <a:gd name="connsiteY3" fmla="*/ 34010 h 167360"/>
                    <a:gd name="connsiteX4" fmla="*/ 385763 w 400050"/>
                    <a:gd name="connsiteY4" fmla="*/ 110210 h 167360"/>
                    <a:gd name="connsiteX5" fmla="*/ 0 w 400050"/>
                    <a:gd name="connsiteY5" fmla="*/ 167360 h 1673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00050" h="167360">
                      <a:moveTo>
                        <a:pt x="0" y="167360"/>
                      </a:moveTo>
                      <a:lnTo>
                        <a:pt x="9525" y="122116"/>
                      </a:lnTo>
                      <a:cubicBezTo>
                        <a:pt x="98425" y="7022"/>
                        <a:pt x="277812" y="-3297"/>
                        <a:pt x="333375" y="672"/>
                      </a:cubicBezTo>
                      <a:cubicBezTo>
                        <a:pt x="365125" y="2260"/>
                        <a:pt x="394493" y="15753"/>
                        <a:pt x="400050" y="34010"/>
                      </a:cubicBezTo>
                      <a:lnTo>
                        <a:pt x="385763" y="110210"/>
                      </a:lnTo>
                      <a:cubicBezTo>
                        <a:pt x="288131" y="110210"/>
                        <a:pt x="130969" y="119735"/>
                        <a:pt x="0" y="16736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50000"/>
                      </a:schemeClr>
                    </a:gs>
                    <a:gs pos="50000">
                      <a:schemeClr val="accent6"/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10800000" scaled="1"/>
                  <a:tileRect/>
                </a:gra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49" name="Rectangle 90"/>
              <p:cNvSpPr>
                <a:spLocks noChangeArrowheads="1"/>
              </p:cNvSpPr>
              <p:nvPr/>
            </p:nvSpPr>
            <p:spPr bwMode="auto">
              <a:xfrm>
                <a:off x="1018767" y="2487568"/>
                <a:ext cx="4346654" cy="9680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>
                  <a:defRPr/>
                </a:pP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Những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chi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tiết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nào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chứng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tỏ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Mơ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không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thua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gì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các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bạn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trai</a:t>
                </a:r>
                <a:r>
                  <a:rPr lang="en-US" sz="20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</a:p>
            </p:txBody>
          </p:sp>
        </p:grpSp>
        <p:sp>
          <p:nvSpPr>
            <p:cNvPr id="46" name="TextBox 87"/>
            <p:cNvSpPr txBox="1">
              <a:spLocks noChangeArrowheads="1"/>
            </p:cNvSpPr>
            <p:nvPr/>
          </p:nvSpPr>
          <p:spPr bwMode="auto">
            <a:xfrm>
              <a:off x="2484050" y="2420641"/>
              <a:ext cx="1091388" cy="12626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  <a:latin typeface="Comic Sans MS" pitchFamily="66" charset="0"/>
                </a:rPr>
                <a:t>02</a:t>
              </a:r>
              <a:endParaRPr lang="en-US" sz="48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32317" y="3478255"/>
            <a:ext cx="9854683" cy="1459650"/>
            <a:chOff x="0" y="4137424"/>
            <a:chExt cx="8458200" cy="1779189"/>
          </a:xfrm>
        </p:grpSpPr>
        <p:grpSp>
          <p:nvGrpSpPr>
            <p:cNvPr id="26" name="Group 25"/>
            <p:cNvGrpSpPr/>
            <p:nvPr/>
          </p:nvGrpSpPr>
          <p:grpSpPr>
            <a:xfrm>
              <a:off x="0" y="4137424"/>
              <a:ext cx="8458200" cy="1779189"/>
              <a:chOff x="-15876" y="4670824"/>
              <a:chExt cx="8458200" cy="1779189"/>
            </a:xfrm>
          </p:grpSpPr>
          <p:sp>
            <p:nvSpPr>
              <p:cNvPr id="27" name="Freeform 26"/>
              <p:cNvSpPr/>
              <p:nvPr/>
            </p:nvSpPr>
            <p:spPr>
              <a:xfrm>
                <a:off x="-15876" y="4813300"/>
                <a:ext cx="8093075" cy="1636713"/>
              </a:xfrm>
              <a:custGeom>
                <a:avLst/>
                <a:gdLst>
                  <a:gd name="connsiteX0" fmla="*/ 0 w 5074920"/>
                  <a:gd name="connsiteY0" fmla="*/ 30480 h 1645920"/>
                  <a:gd name="connsiteX1" fmla="*/ 0 w 5074920"/>
                  <a:gd name="connsiteY1" fmla="*/ 1645920 h 1645920"/>
                  <a:gd name="connsiteX2" fmla="*/ 4663440 w 5074920"/>
                  <a:gd name="connsiteY2" fmla="*/ 1645920 h 1645920"/>
                  <a:gd name="connsiteX3" fmla="*/ 5074920 w 5074920"/>
                  <a:gd name="connsiteY3" fmla="*/ 1554480 h 1645920"/>
                  <a:gd name="connsiteX4" fmla="*/ 5074920 w 5074920"/>
                  <a:gd name="connsiteY4" fmla="*/ 0 h 1645920"/>
                  <a:gd name="connsiteX5" fmla="*/ 0 w 5074920"/>
                  <a:gd name="connsiteY5" fmla="*/ 30480 h 1645920"/>
                  <a:gd name="connsiteX0" fmla="*/ 0 w 5079682"/>
                  <a:gd name="connsiteY0" fmla="*/ 6668 h 1622108"/>
                  <a:gd name="connsiteX1" fmla="*/ 0 w 5079682"/>
                  <a:gd name="connsiteY1" fmla="*/ 1622108 h 1622108"/>
                  <a:gd name="connsiteX2" fmla="*/ 4663440 w 5079682"/>
                  <a:gd name="connsiteY2" fmla="*/ 1622108 h 1622108"/>
                  <a:gd name="connsiteX3" fmla="*/ 5074920 w 5079682"/>
                  <a:gd name="connsiteY3" fmla="*/ 1530668 h 1622108"/>
                  <a:gd name="connsiteX4" fmla="*/ 5079682 w 5079682"/>
                  <a:gd name="connsiteY4" fmla="*/ 0 h 1622108"/>
                  <a:gd name="connsiteX5" fmla="*/ 0 w 5079682"/>
                  <a:gd name="connsiteY5" fmla="*/ 6668 h 1622108"/>
                  <a:gd name="connsiteX0" fmla="*/ 0 w 5075131"/>
                  <a:gd name="connsiteY0" fmla="*/ 20955 h 1636395"/>
                  <a:gd name="connsiteX1" fmla="*/ 0 w 5075131"/>
                  <a:gd name="connsiteY1" fmla="*/ 1636395 h 1636395"/>
                  <a:gd name="connsiteX2" fmla="*/ 4663440 w 5075131"/>
                  <a:gd name="connsiteY2" fmla="*/ 1636395 h 1636395"/>
                  <a:gd name="connsiteX3" fmla="*/ 5074920 w 5075131"/>
                  <a:gd name="connsiteY3" fmla="*/ 1544955 h 1636395"/>
                  <a:gd name="connsiteX4" fmla="*/ 5070157 w 5075131"/>
                  <a:gd name="connsiteY4" fmla="*/ 0 h 1636395"/>
                  <a:gd name="connsiteX5" fmla="*/ 0 w 5075131"/>
                  <a:gd name="connsiteY5" fmla="*/ 20955 h 1636395"/>
                  <a:gd name="connsiteX0" fmla="*/ 0 w 5075022"/>
                  <a:gd name="connsiteY0" fmla="*/ 6667 h 1622107"/>
                  <a:gd name="connsiteX1" fmla="*/ 0 w 5075022"/>
                  <a:gd name="connsiteY1" fmla="*/ 1622107 h 1622107"/>
                  <a:gd name="connsiteX2" fmla="*/ 4663440 w 5075022"/>
                  <a:gd name="connsiteY2" fmla="*/ 1622107 h 1622107"/>
                  <a:gd name="connsiteX3" fmla="*/ 5074920 w 5075022"/>
                  <a:gd name="connsiteY3" fmla="*/ 1530667 h 1622107"/>
                  <a:gd name="connsiteX4" fmla="*/ 5060632 w 5075022"/>
                  <a:gd name="connsiteY4" fmla="*/ 0 h 1622107"/>
                  <a:gd name="connsiteX5" fmla="*/ 0 w 5075022"/>
                  <a:gd name="connsiteY5" fmla="*/ 6667 h 1622107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94014"/>
                  <a:gd name="connsiteY0" fmla="*/ 20955 h 1636395"/>
                  <a:gd name="connsiteX1" fmla="*/ 0 w 5094014"/>
                  <a:gd name="connsiteY1" fmla="*/ 1636395 h 1636395"/>
                  <a:gd name="connsiteX2" fmla="*/ 4663440 w 5094014"/>
                  <a:gd name="connsiteY2" fmla="*/ 1636395 h 1636395"/>
                  <a:gd name="connsiteX3" fmla="*/ 5093970 w 5094014"/>
                  <a:gd name="connsiteY3" fmla="*/ 1525905 h 1636395"/>
                  <a:gd name="connsiteX4" fmla="*/ 5055870 w 5094014"/>
                  <a:gd name="connsiteY4" fmla="*/ 0 h 1636395"/>
                  <a:gd name="connsiteX5" fmla="*/ 0 w 5094014"/>
                  <a:gd name="connsiteY5" fmla="*/ 20955 h 1636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94014" h="1636395">
                    <a:moveTo>
                      <a:pt x="0" y="20955"/>
                    </a:moveTo>
                    <a:lnTo>
                      <a:pt x="0" y="1636395"/>
                    </a:lnTo>
                    <a:lnTo>
                      <a:pt x="4663440" y="1636395"/>
                    </a:lnTo>
                    <a:cubicBezTo>
                      <a:pt x="4905375" y="1634490"/>
                      <a:pt x="5047298" y="1575435"/>
                      <a:pt x="5093970" y="1525905"/>
                    </a:cubicBezTo>
                    <a:cubicBezTo>
                      <a:pt x="5095557" y="1015682"/>
                      <a:pt x="5054283" y="510223"/>
                      <a:pt x="5055870" y="0"/>
                    </a:cubicBezTo>
                    <a:lnTo>
                      <a:pt x="0" y="2095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22000">
                    <a:schemeClr val="accent3">
                      <a:lumMod val="75000"/>
                    </a:schemeClr>
                  </a:gs>
                  <a:gs pos="61000">
                    <a:schemeClr val="accent3"/>
                  </a:gs>
                </a:gsLst>
                <a:lin ang="1080000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Freeform 32"/>
              <p:cNvSpPr/>
              <p:nvPr/>
            </p:nvSpPr>
            <p:spPr bwMode="auto">
              <a:xfrm>
                <a:off x="7740649" y="4670824"/>
                <a:ext cx="701675" cy="1704974"/>
              </a:xfrm>
              <a:custGeom>
                <a:avLst/>
                <a:gdLst>
                  <a:gd name="connsiteX0" fmla="*/ 604838 w 661988"/>
                  <a:gd name="connsiteY0" fmla="*/ 1704975 h 1704975"/>
                  <a:gd name="connsiteX1" fmla="*/ 42863 w 661988"/>
                  <a:gd name="connsiteY1" fmla="*/ 1514475 h 1704975"/>
                  <a:gd name="connsiteX2" fmla="*/ 0 w 661988"/>
                  <a:gd name="connsiteY2" fmla="*/ 166687 h 1704975"/>
                  <a:gd name="connsiteX3" fmla="*/ 614363 w 661988"/>
                  <a:gd name="connsiteY3" fmla="*/ 0 h 1704975"/>
                  <a:gd name="connsiteX4" fmla="*/ 661988 w 661988"/>
                  <a:gd name="connsiteY4" fmla="*/ 95250 h 1704975"/>
                  <a:gd name="connsiteX5" fmla="*/ 604838 w 661988"/>
                  <a:gd name="connsiteY5" fmla="*/ 1704975 h 1704975"/>
                  <a:gd name="connsiteX0" fmla="*/ 604838 w 661988"/>
                  <a:gd name="connsiteY0" fmla="*/ 1704975 h 1704975"/>
                  <a:gd name="connsiteX1" fmla="*/ 42863 w 661988"/>
                  <a:gd name="connsiteY1" fmla="*/ 1514475 h 1704975"/>
                  <a:gd name="connsiteX2" fmla="*/ 0 w 661988"/>
                  <a:gd name="connsiteY2" fmla="*/ 166687 h 1704975"/>
                  <a:gd name="connsiteX3" fmla="*/ 614363 w 661988"/>
                  <a:gd name="connsiteY3" fmla="*/ 0 h 1704975"/>
                  <a:gd name="connsiteX4" fmla="*/ 661988 w 661988"/>
                  <a:gd name="connsiteY4" fmla="*/ 95250 h 1704975"/>
                  <a:gd name="connsiteX5" fmla="*/ 604838 w 661988"/>
                  <a:gd name="connsiteY5" fmla="*/ 1704975 h 1704975"/>
                  <a:gd name="connsiteX0" fmla="*/ 604838 w 661988"/>
                  <a:gd name="connsiteY0" fmla="*/ 1706055 h 1706055"/>
                  <a:gd name="connsiteX1" fmla="*/ 42863 w 661988"/>
                  <a:gd name="connsiteY1" fmla="*/ 1515555 h 1706055"/>
                  <a:gd name="connsiteX2" fmla="*/ 0 w 661988"/>
                  <a:gd name="connsiteY2" fmla="*/ 167767 h 1706055"/>
                  <a:gd name="connsiteX3" fmla="*/ 614363 w 661988"/>
                  <a:gd name="connsiteY3" fmla="*/ 1080 h 1706055"/>
                  <a:gd name="connsiteX4" fmla="*/ 661988 w 661988"/>
                  <a:gd name="connsiteY4" fmla="*/ 96330 h 1706055"/>
                  <a:gd name="connsiteX5" fmla="*/ 604838 w 661988"/>
                  <a:gd name="connsiteY5" fmla="*/ 1706055 h 1706055"/>
                  <a:gd name="connsiteX0" fmla="*/ 604838 w 661988"/>
                  <a:gd name="connsiteY0" fmla="*/ 1706055 h 1706055"/>
                  <a:gd name="connsiteX1" fmla="*/ 42863 w 661988"/>
                  <a:gd name="connsiteY1" fmla="*/ 1515555 h 1706055"/>
                  <a:gd name="connsiteX2" fmla="*/ 0 w 661988"/>
                  <a:gd name="connsiteY2" fmla="*/ 167767 h 1706055"/>
                  <a:gd name="connsiteX3" fmla="*/ 614363 w 661988"/>
                  <a:gd name="connsiteY3" fmla="*/ 1080 h 1706055"/>
                  <a:gd name="connsiteX4" fmla="*/ 661988 w 661988"/>
                  <a:gd name="connsiteY4" fmla="*/ 96330 h 1706055"/>
                  <a:gd name="connsiteX5" fmla="*/ 604838 w 661988"/>
                  <a:gd name="connsiteY5" fmla="*/ 1706055 h 1706055"/>
                  <a:gd name="connsiteX0" fmla="*/ 604838 w 661988"/>
                  <a:gd name="connsiteY0" fmla="*/ 1706055 h 1706055"/>
                  <a:gd name="connsiteX1" fmla="*/ 42863 w 661988"/>
                  <a:gd name="connsiteY1" fmla="*/ 1515555 h 1706055"/>
                  <a:gd name="connsiteX2" fmla="*/ 0 w 661988"/>
                  <a:gd name="connsiteY2" fmla="*/ 167767 h 1706055"/>
                  <a:gd name="connsiteX3" fmla="*/ 614363 w 661988"/>
                  <a:gd name="connsiteY3" fmla="*/ 1080 h 1706055"/>
                  <a:gd name="connsiteX4" fmla="*/ 661988 w 661988"/>
                  <a:gd name="connsiteY4" fmla="*/ 96330 h 1706055"/>
                  <a:gd name="connsiteX5" fmla="*/ 604838 w 661988"/>
                  <a:gd name="connsiteY5" fmla="*/ 1706055 h 1706055"/>
                  <a:gd name="connsiteX0" fmla="*/ 604838 w 661988"/>
                  <a:gd name="connsiteY0" fmla="*/ 1706055 h 1706055"/>
                  <a:gd name="connsiteX1" fmla="*/ 42863 w 661988"/>
                  <a:gd name="connsiteY1" fmla="*/ 1515555 h 1706055"/>
                  <a:gd name="connsiteX2" fmla="*/ 0 w 661988"/>
                  <a:gd name="connsiteY2" fmla="*/ 167767 h 1706055"/>
                  <a:gd name="connsiteX3" fmla="*/ 614363 w 661988"/>
                  <a:gd name="connsiteY3" fmla="*/ 1080 h 1706055"/>
                  <a:gd name="connsiteX4" fmla="*/ 661988 w 661988"/>
                  <a:gd name="connsiteY4" fmla="*/ 96330 h 1706055"/>
                  <a:gd name="connsiteX5" fmla="*/ 604838 w 661988"/>
                  <a:gd name="connsiteY5" fmla="*/ 1706055 h 1706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1988" h="1706055">
                    <a:moveTo>
                      <a:pt x="604838" y="1706055"/>
                    </a:moveTo>
                    <a:cubicBezTo>
                      <a:pt x="446088" y="1699705"/>
                      <a:pt x="196850" y="1693355"/>
                      <a:pt x="42863" y="1515555"/>
                    </a:cubicBezTo>
                    <a:lnTo>
                      <a:pt x="0" y="167767"/>
                    </a:lnTo>
                    <a:cubicBezTo>
                      <a:pt x="104776" y="12193"/>
                      <a:pt x="442912" y="-5270"/>
                      <a:pt x="614363" y="1080"/>
                    </a:cubicBezTo>
                    <a:cubicBezTo>
                      <a:pt x="687388" y="4255"/>
                      <a:pt x="646113" y="64580"/>
                      <a:pt x="661988" y="96330"/>
                    </a:cubicBezTo>
                    <a:lnTo>
                      <a:pt x="604838" y="170605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50000">
                    <a:schemeClr val="accent3"/>
                  </a:gs>
                  <a:gs pos="100000">
                    <a:schemeClr val="accent3">
                      <a:lumMod val="50000"/>
                    </a:schemeClr>
                  </a:gs>
                </a:gsLst>
                <a:lin ang="10800000" scaled="1"/>
                <a:tileRect/>
              </a:gradFill>
              <a:ln w="3175"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52" name="TextBox 88"/>
            <p:cNvSpPr txBox="1">
              <a:spLocks noChangeArrowheads="1"/>
            </p:cNvSpPr>
            <p:nvPr/>
          </p:nvSpPr>
          <p:spPr bwMode="auto">
            <a:xfrm>
              <a:off x="213899" y="4546639"/>
              <a:ext cx="1059691" cy="1125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  <a:latin typeface="Comic Sans MS" pitchFamily="66" charset="0"/>
                </a:rPr>
                <a:t>03</a:t>
              </a:r>
              <a:endParaRPr lang="en-US" sz="48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  <p:sp>
          <p:nvSpPr>
            <p:cNvPr id="35" name="Rectangle 91"/>
            <p:cNvSpPr>
              <a:spLocks noChangeArrowheads="1"/>
            </p:cNvSpPr>
            <p:nvPr/>
          </p:nvSpPr>
          <p:spPr bwMode="auto">
            <a:xfrm>
              <a:off x="1371600" y="4462005"/>
              <a:ext cx="6248400" cy="1125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defRPr/>
              </a:pP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Sau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chuyện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Mơ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cứu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em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Hoan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những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người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thân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của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Mơ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có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thay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đổi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quan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niệm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về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“con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gái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”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không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? Chi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tiêt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nào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cho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biết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điều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đó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sp>
        <p:nvSpPr>
          <p:cNvPr id="56" name="Freeform 55"/>
          <p:cNvSpPr/>
          <p:nvPr/>
        </p:nvSpPr>
        <p:spPr bwMode="auto">
          <a:xfrm rot="287459">
            <a:off x="9682250" y="3326851"/>
            <a:ext cx="402988" cy="207319"/>
          </a:xfrm>
          <a:custGeom>
            <a:avLst/>
            <a:gdLst>
              <a:gd name="connsiteX0" fmla="*/ 0 w 400050"/>
              <a:gd name="connsiteY0" fmla="*/ 176213 h 176213"/>
              <a:gd name="connsiteX1" fmla="*/ 0 w 400050"/>
              <a:gd name="connsiteY1" fmla="*/ 119063 h 176213"/>
              <a:gd name="connsiteX2" fmla="*/ 333375 w 400050"/>
              <a:gd name="connsiteY2" fmla="*/ 0 h 176213"/>
              <a:gd name="connsiteX3" fmla="*/ 400050 w 400050"/>
              <a:gd name="connsiteY3" fmla="*/ 42863 h 176213"/>
              <a:gd name="connsiteX4" fmla="*/ 385763 w 400050"/>
              <a:gd name="connsiteY4" fmla="*/ 119063 h 176213"/>
              <a:gd name="connsiteX5" fmla="*/ 0 w 400050"/>
              <a:gd name="connsiteY5" fmla="*/ 176213 h 176213"/>
              <a:gd name="connsiteX0" fmla="*/ 0 w 400050"/>
              <a:gd name="connsiteY0" fmla="*/ 176213 h 176213"/>
              <a:gd name="connsiteX1" fmla="*/ 9525 w 400050"/>
              <a:gd name="connsiteY1" fmla="*/ 130969 h 176213"/>
              <a:gd name="connsiteX2" fmla="*/ 333375 w 400050"/>
              <a:gd name="connsiteY2" fmla="*/ 0 h 176213"/>
              <a:gd name="connsiteX3" fmla="*/ 400050 w 400050"/>
              <a:gd name="connsiteY3" fmla="*/ 42863 h 176213"/>
              <a:gd name="connsiteX4" fmla="*/ 385763 w 400050"/>
              <a:gd name="connsiteY4" fmla="*/ 119063 h 176213"/>
              <a:gd name="connsiteX5" fmla="*/ 0 w 400050"/>
              <a:gd name="connsiteY5" fmla="*/ 176213 h 176213"/>
              <a:gd name="connsiteX0" fmla="*/ 0 w 400050"/>
              <a:gd name="connsiteY0" fmla="*/ 176213 h 176213"/>
              <a:gd name="connsiteX1" fmla="*/ 9525 w 400050"/>
              <a:gd name="connsiteY1" fmla="*/ 130969 h 176213"/>
              <a:gd name="connsiteX2" fmla="*/ 333375 w 400050"/>
              <a:gd name="connsiteY2" fmla="*/ 0 h 176213"/>
              <a:gd name="connsiteX3" fmla="*/ 400050 w 400050"/>
              <a:gd name="connsiteY3" fmla="*/ 42863 h 176213"/>
              <a:gd name="connsiteX4" fmla="*/ 385763 w 400050"/>
              <a:gd name="connsiteY4" fmla="*/ 119063 h 176213"/>
              <a:gd name="connsiteX5" fmla="*/ 0 w 400050"/>
              <a:gd name="connsiteY5" fmla="*/ 176213 h 176213"/>
              <a:gd name="connsiteX0" fmla="*/ 0 w 400050"/>
              <a:gd name="connsiteY0" fmla="*/ 166688 h 166688"/>
              <a:gd name="connsiteX1" fmla="*/ 9525 w 400050"/>
              <a:gd name="connsiteY1" fmla="*/ 121444 h 166688"/>
              <a:gd name="connsiteX2" fmla="*/ 333375 w 400050"/>
              <a:gd name="connsiteY2" fmla="*/ 0 h 166688"/>
              <a:gd name="connsiteX3" fmla="*/ 400050 w 400050"/>
              <a:gd name="connsiteY3" fmla="*/ 33338 h 166688"/>
              <a:gd name="connsiteX4" fmla="*/ 385763 w 400050"/>
              <a:gd name="connsiteY4" fmla="*/ 109538 h 166688"/>
              <a:gd name="connsiteX5" fmla="*/ 0 w 400050"/>
              <a:gd name="connsiteY5" fmla="*/ 166688 h 166688"/>
              <a:gd name="connsiteX0" fmla="*/ 0 w 400050"/>
              <a:gd name="connsiteY0" fmla="*/ 167360 h 167360"/>
              <a:gd name="connsiteX1" fmla="*/ 9525 w 400050"/>
              <a:gd name="connsiteY1" fmla="*/ 122116 h 167360"/>
              <a:gd name="connsiteX2" fmla="*/ 333375 w 400050"/>
              <a:gd name="connsiteY2" fmla="*/ 672 h 167360"/>
              <a:gd name="connsiteX3" fmla="*/ 400050 w 400050"/>
              <a:gd name="connsiteY3" fmla="*/ 34010 h 167360"/>
              <a:gd name="connsiteX4" fmla="*/ 385763 w 400050"/>
              <a:gd name="connsiteY4" fmla="*/ 110210 h 167360"/>
              <a:gd name="connsiteX5" fmla="*/ 0 w 400050"/>
              <a:gd name="connsiteY5" fmla="*/ 167360 h 167360"/>
              <a:gd name="connsiteX0" fmla="*/ 0 w 400050"/>
              <a:gd name="connsiteY0" fmla="*/ 167360 h 167360"/>
              <a:gd name="connsiteX1" fmla="*/ 9525 w 400050"/>
              <a:gd name="connsiteY1" fmla="*/ 122116 h 167360"/>
              <a:gd name="connsiteX2" fmla="*/ 333375 w 400050"/>
              <a:gd name="connsiteY2" fmla="*/ 672 h 167360"/>
              <a:gd name="connsiteX3" fmla="*/ 400050 w 400050"/>
              <a:gd name="connsiteY3" fmla="*/ 34010 h 167360"/>
              <a:gd name="connsiteX4" fmla="*/ 385763 w 400050"/>
              <a:gd name="connsiteY4" fmla="*/ 110210 h 167360"/>
              <a:gd name="connsiteX5" fmla="*/ 0 w 400050"/>
              <a:gd name="connsiteY5" fmla="*/ 167360 h 167360"/>
              <a:gd name="connsiteX0" fmla="*/ 0 w 400050"/>
              <a:gd name="connsiteY0" fmla="*/ 167360 h 167360"/>
              <a:gd name="connsiteX1" fmla="*/ 9525 w 400050"/>
              <a:gd name="connsiteY1" fmla="*/ 122116 h 167360"/>
              <a:gd name="connsiteX2" fmla="*/ 333375 w 400050"/>
              <a:gd name="connsiteY2" fmla="*/ 672 h 167360"/>
              <a:gd name="connsiteX3" fmla="*/ 400050 w 400050"/>
              <a:gd name="connsiteY3" fmla="*/ 34010 h 167360"/>
              <a:gd name="connsiteX4" fmla="*/ 385763 w 400050"/>
              <a:gd name="connsiteY4" fmla="*/ 110210 h 167360"/>
              <a:gd name="connsiteX5" fmla="*/ 0 w 400050"/>
              <a:gd name="connsiteY5" fmla="*/ 167360 h 167360"/>
              <a:gd name="connsiteX0" fmla="*/ 0 w 400050"/>
              <a:gd name="connsiteY0" fmla="*/ 167360 h 167360"/>
              <a:gd name="connsiteX1" fmla="*/ 9525 w 400050"/>
              <a:gd name="connsiteY1" fmla="*/ 122116 h 167360"/>
              <a:gd name="connsiteX2" fmla="*/ 333375 w 400050"/>
              <a:gd name="connsiteY2" fmla="*/ 672 h 167360"/>
              <a:gd name="connsiteX3" fmla="*/ 400050 w 400050"/>
              <a:gd name="connsiteY3" fmla="*/ 34010 h 167360"/>
              <a:gd name="connsiteX4" fmla="*/ 385763 w 400050"/>
              <a:gd name="connsiteY4" fmla="*/ 110210 h 167360"/>
              <a:gd name="connsiteX5" fmla="*/ 0 w 400050"/>
              <a:gd name="connsiteY5" fmla="*/ 167360 h 167360"/>
              <a:gd name="connsiteX0" fmla="*/ 0 w 400050"/>
              <a:gd name="connsiteY0" fmla="*/ 167360 h 167360"/>
              <a:gd name="connsiteX1" fmla="*/ 9525 w 400050"/>
              <a:gd name="connsiteY1" fmla="*/ 122116 h 167360"/>
              <a:gd name="connsiteX2" fmla="*/ 333375 w 400050"/>
              <a:gd name="connsiteY2" fmla="*/ 672 h 167360"/>
              <a:gd name="connsiteX3" fmla="*/ 400050 w 400050"/>
              <a:gd name="connsiteY3" fmla="*/ 34010 h 167360"/>
              <a:gd name="connsiteX4" fmla="*/ 385763 w 400050"/>
              <a:gd name="connsiteY4" fmla="*/ 110210 h 167360"/>
              <a:gd name="connsiteX5" fmla="*/ 0 w 400050"/>
              <a:gd name="connsiteY5" fmla="*/ 167360 h 16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0050" h="167360">
                <a:moveTo>
                  <a:pt x="0" y="167360"/>
                </a:moveTo>
                <a:lnTo>
                  <a:pt x="9525" y="122116"/>
                </a:lnTo>
                <a:cubicBezTo>
                  <a:pt x="98425" y="7022"/>
                  <a:pt x="277812" y="-3297"/>
                  <a:pt x="333375" y="672"/>
                </a:cubicBezTo>
                <a:cubicBezTo>
                  <a:pt x="365125" y="2260"/>
                  <a:pt x="394493" y="15753"/>
                  <a:pt x="400050" y="34010"/>
                </a:cubicBezTo>
                <a:lnTo>
                  <a:pt x="385763" y="110210"/>
                </a:lnTo>
                <a:cubicBezTo>
                  <a:pt x="288131" y="110210"/>
                  <a:pt x="130969" y="119735"/>
                  <a:pt x="0" y="16736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0"/>
                </a:schemeClr>
              </a:gs>
              <a:gs pos="50000">
                <a:schemeClr val="accent3"/>
              </a:gs>
              <a:gs pos="100000">
                <a:schemeClr val="accent3">
                  <a:lumMod val="50000"/>
                </a:schemeClr>
              </a:gs>
            </a:gsLst>
            <a:lin ang="108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401993" y="5189006"/>
            <a:ext cx="10128424" cy="993123"/>
            <a:chOff x="0" y="4211638"/>
            <a:chExt cx="8458200" cy="1704975"/>
          </a:xfrm>
          <a:solidFill>
            <a:schemeClr val="accent2">
              <a:lumMod val="75000"/>
            </a:schemeClr>
          </a:solidFill>
        </p:grpSpPr>
        <p:grpSp>
          <p:nvGrpSpPr>
            <p:cNvPr id="58" name="Group 25"/>
            <p:cNvGrpSpPr/>
            <p:nvPr/>
          </p:nvGrpSpPr>
          <p:grpSpPr>
            <a:xfrm>
              <a:off x="0" y="4211638"/>
              <a:ext cx="8458200" cy="1704975"/>
              <a:chOff x="-15876" y="4745038"/>
              <a:chExt cx="8458200" cy="1704975"/>
            </a:xfrm>
            <a:grpFill/>
          </p:grpSpPr>
          <p:sp>
            <p:nvSpPr>
              <p:cNvPr id="61" name="Freeform 60"/>
              <p:cNvSpPr/>
              <p:nvPr/>
            </p:nvSpPr>
            <p:spPr>
              <a:xfrm>
                <a:off x="-15876" y="4813300"/>
                <a:ext cx="8093075" cy="1636713"/>
              </a:xfrm>
              <a:custGeom>
                <a:avLst/>
                <a:gdLst>
                  <a:gd name="connsiteX0" fmla="*/ 0 w 5074920"/>
                  <a:gd name="connsiteY0" fmla="*/ 30480 h 1645920"/>
                  <a:gd name="connsiteX1" fmla="*/ 0 w 5074920"/>
                  <a:gd name="connsiteY1" fmla="*/ 1645920 h 1645920"/>
                  <a:gd name="connsiteX2" fmla="*/ 4663440 w 5074920"/>
                  <a:gd name="connsiteY2" fmla="*/ 1645920 h 1645920"/>
                  <a:gd name="connsiteX3" fmla="*/ 5074920 w 5074920"/>
                  <a:gd name="connsiteY3" fmla="*/ 1554480 h 1645920"/>
                  <a:gd name="connsiteX4" fmla="*/ 5074920 w 5074920"/>
                  <a:gd name="connsiteY4" fmla="*/ 0 h 1645920"/>
                  <a:gd name="connsiteX5" fmla="*/ 0 w 5074920"/>
                  <a:gd name="connsiteY5" fmla="*/ 30480 h 1645920"/>
                  <a:gd name="connsiteX0" fmla="*/ 0 w 5079682"/>
                  <a:gd name="connsiteY0" fmla="*/ 6668 h 1622108"/>
                  <a:gd name="connsiteX1" fmla="*/ 0 w 5079682"/>
                  <a:gd name="connsiteY1" fmla="*/ 1622108 h 1622108"/>
                  <a:gd name="connsiteX2" fmla="*/ 4663440 w 5079682"/>
                  <a:gd name="connsiteY2" fmla="*/ 1622108 h 1622108"/>
                  <a:gd name="connsiteX3" fmla="*/ 5074920 w 5079682"/>
                  <a:gd name="connsiteY3" fmla="*/ 1530668 h 1622108"/>
                  <a:gd name="connsiteX4" fmla="*/ 5079682 w 5079682"/>
                  <a:gd name="connsiteY4" fmla="*/ 0 h 1622108"/>
                  <a:gd name="connsiteX5" fmla="*/ 0 w 5079682"/>
                  <a:gd name="connsiteY5" fmla="*/ 6668 h 1622108"/>
                  <a:gd name="connsiteX0" fmla="*/ 0 w 5075131"/>
                  <a:gd name="connsiteY0" fmla="*/ 20955 h 1636395"/>
                  <a:gd name="connsiteX1" fmla="*/ 0 w 5075131"/>
                  <a:gd name="connsiteY1" fmla="*/ 1636395 h 1636395"/>
                  <a:gd name="connsiteX2" fmla="*/ 4663440 w 5075131"/>
                  <a:gd name="connsiteY2" fmla="*/ 1636395 h 1636395"/>
                  <a:gd name="connsiteX3" fmla="*/ 5074920 w 5075131"/>
                  <a:gd name="connsiteY3" fmla="*/ 1544955 h 1636395"/>
                  <a:gd name="connsiteX4" fmla="*/ 5070157 w 5075131"/>
                  <a:gd name="connsiteY4" fmla="*/ 0 h 1636395"/>
                  <a:gd name="connsiteX5" fmla="*/ 0 w 5075131"/>
                  <a:gd name="connsiteY5" fmla="*/ 20955 h 1636395"/>
                  <a:gd name="connsiteX0" fmla="*/ 0 w 5075022"/>
                  <a:gd name="connsiteY0" fmla="*/ 6667 h 1622107"/>
                  <a:gd name="connsiteX1" fmla="*/ 0 w 5075022"/>
                  <a:gd name="connsiteY1" fmla="*/ 1622107 h 1622107"/>
                  <a:gd name="connsiteX2" fmla="*/ 4663440 w 5075022"/>
                  <a:gd name="connsiteY2" fmla="*/ 1622107 h 1622107"/>
                  <a:gd name="connsiteX3" fmla="*/ 5074920 w 5075022"/>
                  <a:gd name="connsiteY3" fmla="*/ 1530667 h 1622107"/>
                  <a:gd name="connsiteX4" fmla="*/ 5060632 w 5075022"/>
                  <a:gd name="connsiteY4" fmla="*/ 0 h 1622107"/>
                  <a:gd name="connsiteX5" fmla="*/ 0 w 5075022"/>
                  <a:gd name="connsiteY5" fmla="*/ 6667 h 1622107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75001"/>
                  <a:gd name="connsiteY0" fmla="*/ 20955 h 1636395"/>
                  <a:gd name="connsiteX1" fmla="*/ 0 w 5075001"/>
                  <a:gd name="connsiteY1" fmla="*/ 1636395 h 1636395"/>
                  <a:gd name="connsiteX2" fmla="*/ 4663440 w 5075001"/>
                  <a:gd name="connsiteY2" fmla="*/ 1636395 h 1636395"/>
                  <a:gd name="connsiteX3" fmla="*/ 5074920 w 5075001"/>
                  <a:gd name="connsiteY3" fmla="*/ 1544955 h 1636395"/>
                  <a:gd name="connsiteX4" fmla="*/ 5055870 w 5075001"/>
                  <a:gd name="connsiteY4" fmla="*/ 0 h 1636395"/>
                  <a:gd name="connsiteX5" fmla="*/ 0 w 5075001"/>
                  <a:gd name="connsiteY5" fmla="*/ 20955 h 1636395"/>
                  <a:gd name="connsiteX0" fmla="*/ 0 w 5094014"/>
                  <a:gd name="connsiteY0" fmla="*/ 20955 h 1636395"/>
                  <a:gd name="connsiteX1" fmla="*/ 0 w 5094014"/>
                  <a:gd name="connsiteY1" fmla="*/ 1636395 h 1636395"/>
                  <a:gd name="connsiteX2" fmla="*/ 4663440 w 5094014"/>
                  <a:gd name="connsiteY2" fmla="*/ 1636395 h 1636395"/>
                  <a:gd name="connsiteX3" fmla="*/ 5093970 w 5094014"/>
                  <a:gd name="connsiteY3" fmla="*/ 1525905 h 1636395"/>
                  <a:gd name="connsiteX4" fmla="*/ 5055870 w 5094014"/>
                  <a:gd name="connsiteY4" fmla="*/ 0 h 1636395"/>
                  <a:gd name="connsiteX5" fmla="*/ 0 w 5094014"/>
                  <a:gd name="connsiteY5" fmla="*/ 20955 h 1636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94014" h="1636395">
                    <a:moveTo>
                      <a:pt x="0" y="20955"/>
                    </a:moveTo>
                    <a:lnTo>
                      <a:pt x="0" y="1636395"/>
                    </a:lnTo>
                    <a:lnTo>
                      <a:pt x="4663440" y="1636395"/>
                    </a:lnTo>
                    <a:cubicBezTo>
                      <a:pt x="4905375" y="1634490"/>
                      <a:pt x="5047298" y="1575435"/>
                      <a:pt x="5093970" y="1525905"/>
                    </a:cubicBezTo>
                    <a:cubicBezTo>
                      <a:pt x="5095557" y="1015682"/>
                      <a:pt x="5054283" y="510223"/>
                      <a:pt x="5055870" y="0"/>
                    </a:cubicBezTo>
                    <a:lnTo>
                      <a:pt x="0" y="20955"/>
                    </a:lnTo>
                    <a:close/>
                  </a:path>
                </a:pathLst>
              </a:cu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2" name="Freeform 61"/>
              <p:cNvSpPr/>
              <p:nvPr/>
            </p:nvSpPr>
            <p:spPr bwMode="auto">
              <a:xfrm>
                <a:off x="7808774" y="4745038"/>
                <a:ext cx="633550" cy="1704973"/>
              </a:xfrm>
              <a:custGeom>
                <a:avLst/>
                <a:gdLst>
                  <a:gd name="connsiteX0" fmla="*/ 604838 w 661988"/>
                  <a:gd name="connsiteY0" fmla="*/ 1704975 h 1704975"/>
                  <a:gd name="connsiteX1" fmla="*/ 42863 w 661988"/>
                  <a:gd name="connsiteY1" fmla="*/ 1514475 h 1704975"/>
                  <a:gd name="connsiteX2" fmla="*/ 0 w 661988"/>
                  <a:gd name="connsiteY2" fmla="*/ 166687 h 1704975"/>
                  <a:gd name="connsiteX3" fmla="*/ 614363 w 661988"/>
                  <a:gd name="connsiteY3" fmla="*/ 0 h 1704975"/>
                  <a:gd name="connsiteX4" fmla="*/ 661988 w 661988"/>
                  <a:gd name="connsiteY4" fmla="*/ 95250 h 1704975"/>
                  <a:gd name="connsiteX5" fmla="*/ 604838 w 661988"/>
                  <a:gd name="connsiteY5" fmla="*/ 1704975 h 1704975"/>
                  <a:gd name="connsiteX0" fmla="*/ 604838 w 661988"/>
                  <a:gd name="connsiteY0" fmla="*/ 1704975 h 1704975"/>
                  <a:gd name="connsiteX1" fmla="*/ 42863 w 661988"/>
                  <a:gd name="connsiteY1" fmla="*/ 1514475 h 1704975"/>
                  <a:gd name="connsiteX2" fmla="*/ 0 w 661988"/>
                  <a:gd name="connsiteY2" fmla="*/ 166687 h 1704975"/>
                  <a:gd name="connsiteX3" fmla="*/ 614363 w 661988"/>
                  <a:gd name="connsiteY3" fmla="*/ 0 h 1704975"/>
                  <a:gd name="connsiteX4" fmla="*/ 661988 w 661988"/>
                  <a:gd name="connsiteY4" fmla="*/ 95250 h 1704975"/>
                  <a:gd name="connsiteX5" fmla="*/ 604838 w 661988"/>
                  <a:gd name="connsiteY5" fmla="*/ 1704975 h 1704975"/>
                  <a:gd name="connsiteX0" fmla="*/ 604838 w 661988"/>
                  <a:gd name="connsiteY0" fmla="*/ 1706055 h 1706055"/>
                  <a:gd name="connsiteX1" fmla="*/ 42863 w 661988"/>
                  <a:gd name="connsiteY1" fmla="*/ 1515555 h 1706055"/>
                  <a:gd name="connsiteX2" fmla="*/ 0 w 661988"/>
                  <a:gd name="connsiteY2" fmla="*/ 167767 h 1706055"/>
                  <a:gd name="connsiteX3" fmla="*/ 614363 w 661988"/>
                  <a:gd name="connsiteY3" fmla="*/ 1080 h 1706055"/>
                  <a:gd name="connsiteX4" fmla="*/ 661988 w 661988"/>
                  <a:gd name="connsiteY4" fmla="*/ 96330 h 1706055"/>
                  <a:gd name="connsiteX5" fmla="*/ 604838 w 661988"/>
                  <a:gd name="connsiteY5" fmla="*/ 1706055 h 1706055"/>
                  <a:gd name="connsiteX0" fmla="*/ 604838 w 661988"/>
                  <a:gd name="connsiteY0" fmla="*/ 1706055 h 1706055"/>
                  <a:gd name="connsiteX1" fmla="*/ 42863 w 661988"/>
                  <a:gd name="connsiteY1" fmla="*/ 1515555 h 1706055"/>
                  <a:gd name="connsiteX2" fmla="*/ 0 w 661988"/>
                  <a:gd name="connsiteY2" fmla="*/ 167767 h 1706055"/>
                  <a:gd name="connsiteX3" fmla="*/ 614363 w 661988"/>
                  <a:gd name="connsiteY3" fmla="*/ 1080 h 1706055"/>
                  <a:gd name="connsiteX4" fmla="*/ 661988 w 661988"/>
                  <a:gd name="connsiteY4" fmla="*/ 96330 h 1706055"/>
                  <a:gd name="connsiteX5" fmla="*/ 604838 w 661988"/>
                  <a:gd name="connsiteY5" fmla="*/ 1706055 h 1706055"/>
                  <a:gd name="connsiteX0" fmla="*/ 604838 w 661988"/>
                  <a:gd name="connsiteY0" fmla="*/ 1706055 h 1706055"/>
                  <a:gd name="connsiteX1" fmla="*/ 42863 w 661988"/>
                  <a:gd name="connsiteY1" fmla="*/ 1515555 h 1706055"/>
                  <a:gd name="connsiteX2" fmla="*/ 0 w 661988"/>
                  <a:gd name="connsiteY2" fmla="*/ 167767 h 1706055"/>
                  <a:gd name="connsiteX3" fmla="*/ 614363 w 661988"/>
                  <a:gd name="connsiteY3" fmla="*/ 1080 h 1706055"/>
                  <a:gd name="connsiteX4" fmla="*/ 661988 w 661988"/>
                  <a:gd name="connsiteY4" fmla="*/ 96330 h 1706055"/>
                  <a:gd name="connsiteX5" fmla="*/ 604838 w 661988"/>
                  <a:gd name="connsiteY5" fmla="*/ 1706055 h 1706055"/>
                  <a:gd name="connsiteX0" fmla="*/ 604838 w 661988"/>
                  <a:gd name="connsiteY0" fmla="*/ 1706055 h 1706055"/>
                  <a:gd name="connsiteX1" fmla="*/ 42863 w 661988"/>
                  <a:gd name="connsiteY1" fmla="*/ 1515555 h 1706055"/>
                  <a:gd name="connsiteX2" fmla="*/ 0 w 661988"/>
                  <a:gd name="connsiteY2" fmla="*/ 167767 h 1706055"/>
                  <a:gd name="connsiteX3" fmla="*/ 614363 w 661988"/>
                  <a:gd name="connsiteY3" fmla="*/ 1080 h 1706055"/>
                  <a:gd name="connsiteX4" fmla="*/ 661988 w 661988"/>
                  <a:gd name="connsiteY4" fmla="*/ 96330 h 1706055"/>
                  <a:gd name="connsiteX5" fmla="*/ 604838 w 661988"/>
                  <a:gd name="connsiteY5" fmla="*/ 1706055 h 1706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1988" h="1706055">
                    <a:moveTo>
                      <a:pt x="604838" y="1706055"/>
                    </a:moveTo>
                    <a:cubicBezTo>
                      <a:pt x="446088" y="1699705"/>
                      <a:pt x="196850" y="1693355"/>
                      <a:pt x="42863" y="1515555"/>
                    </a:cubicBezTo>
                    <a:lnTo>
                      <a:pt x="0" y="167767"/>
                    </a:lnTo>
                    <a:cubicBezTo>
                      <a:pt x="104776" y="12193"/>
                      <a:pt x="442912" y="-5270"/>
                      <a:pt x="614363" y="1080"/>
                    </a:cubicBezTo>
                    <a:cubicBezTo>
                      <a:pt x="687388" y="4255"/>
                      <a:pt x="646113" y="64580"/>
                      <a:pt x="661988" y="96330"/>
                    </a:cubicBezTo>
                    <a:lnTo>
                      <a:pt x="604838" y="1706055"/>
                    </a:lnTo>
                    <a:close/>
                  </a:path>
                </a:pathLst>
              </a:custGeom>
              <a:grpFill/>
              <a:ln w="3175"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59" name="TextBox 88"/>
            <p:cNvSpPr txBox="1">
              <a:spLocks noChangeArrowheads="1"/>
            </p:cNvSpPr>
            <p:nvPr/>
          </p:nvSpPr>
          <p:spPr bwMode="auto">
            <a:xfrm>
              <a:off x="228218" y="4316793"/>
              <a:ext cx="1031052" cy="158515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  <a:latin typeface="Comic Sans MS" pitchFamily="66" charset="0"/>
                </a:rPr>
                <a:t>04</a:t>
              </a:r>
              <a:endParaRPr lang="en-US" sz="48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  <p:sp>
          <p:nvSpPr>
            <p:cNvPr id="60" name="Rectangle 91"/>
            <p:cNvSpPr>
              <a:spLocks noChangeArrowheads="1"/>
            </p:cNvSpPr>
            <p:nvPr/>
          </p:nvSpPr>
          <p:spPr bwMode="auto">
            <a:xfrm>
              <a:off x="1371600" y="4707704"/>
              <a:ext cx="6248400" cy="63406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defRPr/>
              </a:pP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Đọc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câu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chuyện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này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em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có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suy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nghĩ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gì</a:t>
              </a:r>
              <a:r>
                <a:rPr lang="en-U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sp>
        <p:nvSpPr>
          <p:cNvPr id="63" name="Freeform 62"/>
          <p:cNvSpPr/>
          <p:nvPr/>
        </p:nvSpPr>
        <p:spPr bwMode="auto">
          <a:xfrm>
            <a:off x="9908631" y="5044890"/>
            <a:ext cx="429622" cy="183877"/>
          </a:xfrm>
          <a:custGeom>
            <a:avLst/>
            <a:gdLst>
              <a:gd name="connsiteX0" fmla="*/ 0 w 400050"/>
              <a:gd name="connsiteY0" fmla="*/ 176213 h 176213"/>
              <a:gd name="connsiteX1" fmla="*/ 0 w 400050"/>
              <a:gd name="connsiteY1" fmla="*/ 119063 h 176213"/>
              <a:gd name="connsiteX2" fmla="*/ 333375 w 400050"/>
              <a:gd name="connsiteY2" fmla="*/ 0 h 176213"/>
              <a:gd name="connsiteX3" fmla="*/ 400050 w 400050"/>
              <a:gd name="connsiteY3" fmla="*/ 42863 h 176213"/>
              <a:gd name="connsiteX4" fmla="*/ 385763 w 400050"/>
              <a:gd name="connsiteY4" fmla="*/ 119063 h 176213"/>
              <a:gd name="connsiteX5" fmla="*/ 0 w 400050"/>
              <a:gd name="connsiteY5" fmla="*/ 176213 h 176213"/>
              <a:gd name="connsiteX0" fmla="*/ 0 w 400050"/>
              <a:gd name="connsiteY0" fmla="*/ 176213 h 176213"/>
              <a:gd name="connsiteX1" fmla="*/ 9525 w 400050"/>
              <a:gd name="connsiteY1" fmla="*/ 130969 h 176213"/>
              <a:gd name="connsiteX2" fmla="*/ 333375 w 400050"/>
              <a:gd name="connsiteY2" fmla="*/ 0 h 176213"/>
              <a:gd name="connsiteX3" fmla="*/ 400050 w 400050"/>
              <a:gd name="connsiteY3" fmla="*/ 42863 h 176213"/>
              <a:gd name="connsiteX4" fmla="*/ 385763 w 400050"/>
              <a:gd name="connsiteY4" fmla="*/ 119063 h 176213"/>
              <a:gd name="connsiteX5" fmla="*/ 0 w 400050"/>
              <a:gd name="connsiteY5" fmla="*/ 176213 h 176213"/>
              <a:gd name="connsiteX0" fmla="*/ 0 w 400050"/>
              <a:gd name="connsiteY0" fmla="*/ 176213 h 176213"/>
              <a:gd name="connsiteX1" fmla="*/ 9525 w 400050"/>
              <a:gd name="connsiteY1" fmla="*/ 130969 h 176213"/>
              <a:gd name="connsiteX2" fmla="*/ 333375 w 400050"/>
              <a:gd name="connsiteY2" fmla="*/ 0 h 176213"/>
              <a:gd name="connsiteX3" fmla="*/ 400050 w 400050"/>
              <a:gd name="connsiteY3" fmla="*/ 42863 h 176213"/>
              <a:gd name="connsiteX4" fmla="*/ 385763 w 400050"/>
              <a:gd name="connsiteY4" fmla="*/ 119063 h 176213"/>
              <a:gd name="connsiteX5" fmla="*/ 0 w 400050"/>
              <a:gd name="connsiteY5" fmla="*/ 176213 h 176213"/>
              <a:gd name="connsiteX0" fmla="*/ 0 w 400050"/>
              <a:gd name="connsiteY0" fmla="*/ 166688 h 166688"/>
              <a:gd name="connsiteX1" fmla="*/ 9525 w 400050"/>
              <a:gd name="connsiteY1" fmla="*/ 121444 h 166688"/>
              <a:gd name="connsiteX2" fmla="*/ 333375 w 400050"/>
              <a:gd name="connsiteY2" fmla="*/ 0 h 166688"/>
              <a:gd name="connsiteX3" fmla="*/ 400050 w 400050"/>
              <a:gd name="connsiteY3" fmla="*/ 33338 h 166688"/>
              <a:gd name="connsiteX4" fmla="*/ 385763 w 400050"/>
              <a:gd name="connsiteY4" fmla="*/ 109538 h 166688"/>
              <a:gd name="connsiteX5" fmla="*/ 0 w 400050"/>
              <a:gd name="connsiteY5" fmla="*/ 166688 h 166688"/>
              <a:gd name="connsiteX0" fmla="*/ 0 w 400050"/>
              <a:gd name="connsiteY0" fmla="*/ 167360 h 167360"/>
              <a:gd name="connsiteX1" fmla="*/ 9525 w 400050"/>
              <a:gd name="connsiteY1" fmla="*/ 122116 h 167360"/>
              <a:gd name="connsiteX2" fmla="*/ 333375 w 400050"/>
              <a:gd name="connsiteY2" fmla="*/ 672 h 167360"/>
              <a:gd name="connsiteX3" fmla="*/ 400050 w 400050"/>
              <a:gd name="connsiteY3" fmla="*/ 34010 h 167360"/>
              <a:gd name="connsiteX4" fmla="*/ 385763 w 400050"/>
              <a:gd name="connsiteY4" fmla="*/ 110210 h 167360"/>
              <a:gd name="connsiteX5" fmla="*/ 0 w 400050"/>
              <a:gd name="connsiteY5" fmla="*/ 167360 h 167360"/>
              <a:gd name="connsiteX0" fmla="*/ 0 w 400050"/>
              <a:gd name="connsiteY0" fmla="*/ 167360 h 167360"/>
              <a:gd name="connsiteX1" fmla="*/ 9525 w 400050"/>
              <a:gd name="connsiteY1" fmla="*/ 122116 h 167360"/>
              <a:gd name="connsiteX2" fmla="*/ 333375 w 400050"/>
              <a:gd name="connsiteY2" fmla="*/ 672 h 167360"/>
              <a:gd name="connsiteX3" fmla="*/ 400050 w 400050"/>
              <a:gd name="connsiteY3" fmla="*/ 34010 h 167360"/>
              <a:gd name="connsiteX4" fmla="*/ 385763 w 400050"/>
              <a:gd name="connsiteY4" fmla="*/ 110210 h 167360"/>
              <a:gd name="connsiteX5" fmla="*/ 0 w 400050"/>
              <a:gd name="connsiteY5" fmla="*/ 167360 h 167360"/>
              <a:gd name="connsiteX0" fmla="*/ 0 w 400050"/>
              <a:gd name="connsiteY0" fmla="*/ 167360 h 167360"/>
              <a:gd name="connsiteX1" fmla="*/ 9525 w 400050"/>
              <a:gd name="connsiteY1" fmla="*/ 122116 h 167360"/>
              <a:gd name="connsiteX2" fmla="*/ 333375 w 400050"/>
              <a:gd name="connsiteY2" fmla="*/ 672 h 167360"/>
              <a:gd name="connsiteX3" fmla="*/ 400050 w 400050"/>
              <a:gd name="connsiteY3" fmla="*/ 34010 h 167360"/>
              <a:gd name="connsiteX4" fmla="*/ 385763 w 400050"/>
              <a:gd name="connsiteY4" fmla="*/ 110210 h 167360"/>
              <a:gd name="connsiteX5" fmla="*/ 0 w 400050"/>
              <a:gd name="connsiteY5" fmla="*/ 167360 h 167360"/>
              <a:gd name="connsiteX0" fmla="*/ 0 w 400050"/>
              <a:gd name="connsiteY0" fmla="*/ 167360 h 167360"/>
              <a:gd name="connsiteX1" fmla="*/ 9525 w 400050"/>
              <a:gd name="connsiteY1" fmla="*/ 122116 h 167360"/>
              <a:gd name="connsiteX2" fmla="*/ 333375 w 400050"/>
              <a:gd name="connsiteY2" fmla="*/ 672 h 167360"/>
              <a:gd name="connsiteX3" fmla="*/ 400050 w 400050"/>
              <a:gd name="connsiteY3" fmla="*/ 34010 h 167360"/>
              <a:gd name="connsiteX4" fmla="*/ 385763 w 400050"/>
              <a:gd name="connsiteY4" fmla="*/ 110210 h 167360"/>
              <a:gd name="connsiteX5" fmla="*/ 0 w 400050"/>
              <a:gd name="connsiteY5" fmla="*/ 167360 h 167360"/>
              <a:gd name="connsiteX0" fmla="*/ 0 w 400050"/>
              <a:gd name="connsiteY0" fmla="*/ 167360 h 167360"/>
              <a:gd name="connsiteX1" fmla="*/ 9525 w 400050"/>
              <a:gd name="connsiteY1" fmla="*/ 122116 h 167360"/>
              <a:gd name="connsiteX2" fmla="*/ 333375 w 400050"/>
              <a:gd name="connsiteY2" fmla="*/ 672 h 167360"/>
              <a:gd name="connsiteX3" fmla="*/ 400050 w 400050"/>
              <a:gd name="connsiteY3" fmla="*/ 34010 h 167360"/>
              <a:gd name="connsiteX4" fmla="*/ 385763 w 400050"/>
              <a:gd name="connsiteY4" fmla="*/ 110210 h 167360"/>
              <a:gd name="connsiteX5" fmla="*/ 0 w 400050"/>
              <a:gd name="connsiteY5" fmla="*/ 167360 h 16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0050" h="167360">
                <a:moveTo>
                  <a:pt x="0" y="167360"/>
                </a:moveTo>
                <a:lnTo>
                  <a:pt x="9525" y="122116"/>
                </a:lnTo>
                <a:cubicBezTo>
                  <a:pt x="98425" y="7022"/>
                  <a:pt x="277812" y="-3297"/>
                  <a:pt x="333375" y="672"/>
                </a:cubicBezTo>
                <a:cubicBezTo>
                  <a:pt x="365125" y="2260"/>
                  <a:pt x="394493" y="15753"/>
                  <a:pt x="400050" y="34010"/>
                </a:cubicBezTo>
                <a:lnTo>
                  <a:pt x="385763" y="110210"/>
                </a:lnTo>
                <a:cubicBezTo>
                  <a:pt x="288131" y="110210"/>
                  <a:pt x="130969" y="119735"/>
                  <a:pt x="0" y="16736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5-Point Star 1">
            <a:hlinkClick r:id="rId2" action="ppaction://hlinksldjump"/>
          </p:cNvPr>
          <p:cNvSpPr/>
          <p:nvPr/>
        </p:nvSpPr>
        <p:spPr>
          <a:xfrm>
            <a:off x="10819171" y="933642"/>
            <a:ext cx="685800" cy="624500"/>
          </a:xfrm>
          <a:prstGeom prst="star5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hlinkClick r:id="rId3" action="ppaction://hlinksldjump"/>
          </p:cNvPr>
          <p:cNvSpPr/>
          <p:nvPr/>
        </p:nvSpPr>
        <p:spPr>
          <a:xfrm>
            <a:off x="10972800" y="6356351"/>
            <a:ext cx="914400" cy="365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>
            <a:hlinkClick r:id="rId4" action="ppaction://hlinksldjump"/>
          </p:cNvPr>
          <p:cNvSpPr/>
          <p:nvPr/>
        </p:nvSpPr>
        <p:spPr>
          <a:xfrm>
            <a:off x="10991624" y="5274018"/>
            <a:ext cx="838200" cy="57327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19"/>
          <p:cNvSpPr>
            <a:spLocks noChangeArrowheads="1"/>
          </p:cNvSpPr>
          <p:nvPr/>
        </p:nvSpPr>
        <p:spPr bwMode="auto">
          <a:xfrm>
            <a:off x="1676400" y="1420813"/>
            <a:ext cx="8763000" cy="4572000"/>
          </a:xfrm>
          <a:prstGeom prst="plaque">
            <a:avLst>
              <a:gd name="adj" fmla="val 9704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scene3d>
            <a:camera prst="legacyObliqueTopRight"/>
            <a:lightRig rig="legacyHarsh3" dir="b"/>
          </a:scene3d>
          <a:sp3d extrusionH="227000" prstMaterial="legacyMatte">
            <a:bevelT w="13500" h="13500" prst="angle"/>
            <a:bevelB w="13500" h="13500" prst="angle"/>
            <a:extrusionClr>
              <a:srgbClr val="663300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vi-VN">
              <a:latin typeface="Arial" charset="0"/>
            </a:endParaRPr>
          </a:p>
        </p:txBody>
      </p:sp>
      <p:sp>
        <p:nvSpPr>
          <p:cNvPr id="7171" name="Text Box 10"/>
          <p:cNvSpPr txBox="1">
            <a:spLocks noChangeArrowheads="1"/>
          </p:cNvSpPr>
          <p:nvPr/>
        </p:nvSpPr>
        <p:spPr bwMode="auto">
          <a:xfrm>
            <a:off x="3962401" y="533400"/>
            <a:ext cx="47402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3200" b="1" dirty="0" err="1">
                <a:cs typeface="Times New Roman" pitchFamily="18" charset="0"/>
              </a:rPr>
              <a:t>Nêu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cách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vi-VN" sz="3200" b="1" dirty="0">
                <a:cs typeface="Times New Roman" pitchFamily="18" charset="0"/>
              </a:rPr>
              <a:t>đọ</a:t>
            </a:r>
            <a:r>
              <a:rPr lang="en-US" sz="3200" b="1" dirty="0">
                <a:cs typeface="Times New Roman" pitchFamily="18" charset="0"/>
              </a:rPr>
              <a:t>c </a:t>
            </a:r>
            <a:r>
              <a:rPr lang="en-US" sz="3200" b="1" dirty="0" err="1">
                <a:cs typeface="Times New Roman" pitchFamily="18" charset="0"/>
              </a:rPr>
              <a:t>toàn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bài</a:t>
            </a:r>
            <a:r>
              <a:rPr lang="en-US" sz="3200" b="1" dirty="0">
                <a:cs typeface="Times New Roman" pitchFamily="18" charset="0"/>
              </a:rPr>
              <a:t>?</a:t>
            </a:r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1752600" y="2019300"/>
            <a:ext cx="8610600" cy="32316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.VnArial" pitchFamily="34" charset="0"/>
              </a:rPr>
              <a:t>- </a:t>
            </a:r>
            <a:r>
              <a:rPr lang="en-US" sz="2400" b="1" i="1" dirty="0" err="1">
                <a:solidFill>
                  <a:srgbClr val="0000FF"/>
                </a:solidFill>
              </a:rPr>
              <a:t>Đọc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toàn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bài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với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giọng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kể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thủ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thỉ</a:t>
            </a:r>
            <a:r>
              <a:rPr lang="en-US" sz="2400" b="1" i="1" dirty="0">
                <a:solidFill>
                  <a:srgbClr val="FF0000"/>
                </a:solidFill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</a:rPr>
              <a:t>tâm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tình</a:t>
            </a:r>
            <a:r>
              <a:rPr lang="en-US" sz="2400" b="1" i="1" dirty="0">
                <a:solidFill>
                  <a:srgbClr val="FF0000"/>
                </a:solidFill>
              </a:rPr>
              <a:t>. </a:t>
            </a:r>
            <a:endParaRPr lang="en-US" sz="2400" b="1" i="1" dirty="0">
              <a:solidFill>
                <a:srgbClr val="FF0000"/>
              </a:solidFill>
              <a:latin typeface=".VnArial" pitchFamily="34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i="1" dirty="0" err="1">
                <a:solidFill>
                  <a:srgbClr val="0000FF"/>
                </a:solidFill>
              </a:rPr>
              <a:t>Câu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nói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của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dì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Hạnh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kéo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dài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giọng</a:t>
            </a:r>
            <a:r>
              <a:rPr lang="en-US" sz="2400" b="1" dirty="0">
                <a:solidFill>
                  <a:srgbClr val="FF0000"/>
                </a:solidFill>
              </a:rPr>
              <a:t>, ý </a:t>
            </a:r>
            <a:r>
              <a:rPr lang="en-US" sz="2400" b="1" dirty="0" err="1">
                <a:solidFill>
                  <a:srgbClr val="FF0000"/>
                </a:solidFill>
              </a:rPr>
              <a:t>chán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nản</a:t>
            </a:r>
            <a:r>
              <a:rPr lang="en-US" sz="2400" b="1" dirty="0">
                <a:solidFill>
                  <a:srgbClr val="FF0000"/>
                </a:solidFill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i="1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Câu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nói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của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mẹ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Mơ</a:t>
            </a:r>
            <a:r>
              <a:rPr lang="en-US" sz="2400" b="1" i="1" dirty="0">
                <a:solidFill>
                  <a:srgbClr val="0000FF"/>
                </a:solidFill>
              </a:rPr>
              <a:t>: </a:t>
            </a:r>
            <a:r>
              <a:rPr lang="en-US" sz="2400" b="1" i="1" dirty="0" err="1">
                <a:solidFill>
                  <a:srgbClr val="FF0000"/>
                </a:solidFill>
              </a:rPr>
              <a:t>âu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yếm</a:t>
            </a:r>
            <a:endParaRPr lang="en-US" sz="2400" b="1" i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i="1" dirty="0" err="1">
                <a:solidFill>
                  <a:srgbClr val="0000FF"/>
                </a:solidFill>
              </a:rPr>
              <a:t>Lời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đáp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của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Mơ</a:t>
            </a:r>
            <a:r>
              <a:rPr lang="en-US" sz="2400" b="1" i="1" dirty="0">
                <a:solidFill>
                  <a:srgbClr val="0000FF"/>
                </a:solidFill>
              </a:rPr>
              <a:t>: </a:t>
            </a:r>
            <a:r>
              <a:rPr lang="en-US" sz="2400" b="1" i="1" dirty="0" err="1">
                <a:solidFill>
                  <a:srgbClr val="FF0000"/>
                </a:solidFill>
              </a:rPr>
              <a:t>hồn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nhiên</a:t>
            </a:r>
            <a:r>
              <a:rPr lang="en-US" sz="2400" b="1" i="1" dirty="0">
                <a:solidFill>
                  <a:srgbClr val="FF0000"/>
                </a:solidFill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</a:rPr>
              <a:t>chân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thật</a:t>
            </a:r>
            <a:endParaRPr lang="en-US" sz="2400" b="1" i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i="1" dirty="0" err="1">
                <a:solidFill>
                  <a:srgbClr val="0000FF"/>
                </a:solidFill>
              </a:rPr>
              <a:t>Đoạn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Mơ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cứu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Hoan</a:t>
            </a:r>
            <a:r>
              <a:rPr lang="en-US" sz="2400" b="1" i="1" dirty="0">
                <a:solidFill>
                  <a:srgbClr val="0000FF"/>
                </a:solidFill>
              </a:rPr>
              <a:t>: </a:t>
            </a:r>
            <a:r>
              <a:rPr lang="en-US" sz="2400" b="1" i="1" dirty="0" err="1">
                <a:solidFill>
                  <a:srgbClr val="FF0000"/>
                </a:solidFill>
              </a:rPr>
              <a:t>nhanh</a:t>
            </a:r>
            <a:r>
              <a:rPr lang="en-US" sz="2400" b="1" i="1" dirty="0">
                <a:solidFill>
                  <a:srgbClr val="FF0000"/>
                </a:solidFill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</a:rPr>
              <a:t>gấp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gáp</a:t>
            </a:r>
            <a:endParaRPr lang="en-US" sz="2400" b="1" i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i="1" dirty="0" err="1">
                <a:solidFill>
                  <a:srgbClr val="0000FF"/>
                </a:solidFill>
              </a:rPr>
              <a:t>Lời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khen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dành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cho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Mơ</a:t>
            </a:r>
            <a:r>
              <a:rPr lang="en-US" sz="2400" b="1" i="1" dirty="0">
                <a:solidFill>
                  <a:srgbClr val="0000FF"/>
                </a:solidFill>
              </a:rPr>
              <a:t>: </a:t>
            </a:r>
            <a:r>
              <a:rPr lang="en-US" sz="2400" b="1" i="1" dirty="0" err="1">
                <a:solidFill>
                  <a:srgbClr val="FF0000"/>
                </a:solidFill>
              </a:rPr>
              <a:t>vui</a:t>
            </a:r>
            <a:r>
              <a:rPr lang="en-US" sz="2400" b="1" i="1" dirty="0">
                <a:solidFill>
                  <a:srgbClr val="FF0000"/>
                </a:solidFill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</a:rPr>
              <a:t>tự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hào</a:t>
            </a:r>
            <a:r>
              <a:rPr lang="en-US" sz="2400" b="1" i="1" dirty="0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/>
      <p:bldP spid="7171" grpId="1"/>
      <p:bldP spid="71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ChangeArrowheads="1"/>
          </p:cNvSpPr>
          <p:nvPr/>
        </p:nvSpPr>
        <p:spPr bwMode="auto">
          <a:xfrm>
            <a:off x="1782763" y="152401"/>
            <a:ext cx="8355012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en-US" b="1" i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762000" y="1447800"/>
            <a:ext cx="10744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/>
            <a:r>
              <a:rPr lang="en-US" sz="3300" b="1" dirty="0">
                <a:solidFill>
                  <a:srgbClr val="0000CC"/>
                </a:solidFill>
              </a:rPr>
              <a:t>     </a:t>
            </a:r>
            <a:r>
              <a:rPr lang="en-US" sz="3200" b="1" i="1" dirty="0" err="1">
                <a:solidFill>
                  <a:srgbClr val="0000CC"/>
                </a:solidFill>
              </a:rPr>
              <a:t>Tối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đó</a:t>
            </a:r>
            <a:r>
              <a:rPr lang="en-US" sz="3200" b="1" i="1" dirty="0">
                <a:solidFill>
                  <a:srgbClr val="0000CC"/>
                </a:solidFill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</a:rPr>
              <a:t>bố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về</a:t>
            </a:r>
            <a:r>
              <a:rPr lang="en-US" sz="3200" b="1" i="1" dirty="0">
                <a:solidFill>
                  <a:srgbClr val="0000CC"/>
                </a:solidFill>
              </a:rPr>
              <a:t>. </a:t>
            </a:r>
            <a:r>
              <a:rPr lang="en-US" sz="3200" b="1" i="1" dirty="0" err="1">
                <a:solidFill>
                  <a:srgbClr val="0000CC"/>
                </a:solidFill>
              </a:rPr>
              <a:t>Bố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ôm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Mơ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chặt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đến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ngợp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thở</a:t>
            </a:r>
            <a:r>
              <a:rPr lang="en-US" sz="3200" b="1" i="1" dirty="0">
                <a:solidFill>
                  <a:srgbClr val="0000CC"/>
                </a:solidFill>
              </a:rPr>
              <a:t>. </a:t>
            </a:r>
            <a:r>
              <a:rPr lang="en-US" sz="3200" b="1" i="1" dirty="0" err="1">
                <a:solidFill>
                  <a:srgbClr val="0000CC"/>
                </a:solidFill>
              </a:rPr>
              <a:t>Cả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bố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và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mẹ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đều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rơm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rớm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nước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mắt</a:t>
            </a:r>
            <a:r>
              <a:rPr lang="en-US" sz="3200" b="1" i="1" dirty="0">
                <a:solidFill>
                  <a:srgbClr val="0000CC"/>
                </a:solidFill>
              </a:rPr>
              <a:t>. </a:t>
            </a:r>
            <a:r>
              <a:rPr lang="en-US" sz="3200" b="1" i="1" dirty="0" err="1">
                <a:solidFill>
                  <a:srgbClr val="0000CC"/>
                </a:solidFill>
              </a:rPr>
              <a:t>Chỉ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có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em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bé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nằm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trong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nôi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là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cười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rất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tươi</a:t>
            </a:r>
            <a:r>
              <a:rPr lang="en-US" sz="3200" b="1" i="1" dirty="0">
                <a:solidFill>
                  <a:srgbClr val="0000CC"/>
                </a:solidFill>
              </a:rPr>
              <a:t>. </a:t>
            </a:r>
            <a:r>
              <a:rPr lang="en-US" sz="3200" b="1" i="1" dirty="0" err="1">
                <a:solidFill>
                  <a:srgbClr val="0000CC"/>
                </a:solidFill>
              </a:rPr>
              <a:t>Chắc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là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em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khen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chị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Mơ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giỏi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đấy</a:t>
            </a:r>
            <a:r>
              <a:rPr lang="en-US" sz="3200" b="1" i="1" dirty="0">
                <a:solidFill>
                  <a:srgbClr val="0000CC"/>
                </a:solidFill>
              </a:rPr>
              <a:t>. </a:t>
            </a:r>
            <a:r>
              <a:rPr lang="en-US" sz="3200" b="1" i="1" dirty="0" err="1">
                <a:solidFill>
                  <a:srgbClr val="0000CC"/>
                </a:solidFill>
              </a:rPr>
              <a:t>Dì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Hạnh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nói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giọng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đầy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tự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hào</a:t>
            </a:r>
            <a:r>
              <a:rPr lang="en-US" sz="3200" b="1" i="1" dirty="0">
                <a:solidFill>
                  <a:srgbClr val="0000CC"/>
                </a:solidFill>
              </a:rPr>
              <a:t>: “</a:t>
            </a:r>
            <a:r>
              <a:rPr lang="en-US" sz="3200" b="1" i="1" dirty="0" err="1">
                <a:solidFill>
                  <a:srgbClr val="0000CC"/>
                </a:solidFill>
              </a:rPr>
              <a:t>Biết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cháu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tôi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chưa</a:t>
            </a:r>
            <a:r>
              <a:rPr lang="en-US" sz="3200" b="1" i="1" dirty="0">
                <a:solidFill>
                  <a:srgbClr val="0000CC"/>
                </a:solidFill>
              </a:rPr>
              <a:t>? Con </a:t>
            </a:r>
            <a:r>
              <a:rPr lang="en-US" sz="3200" b="1" i="1" dirty="0" err="1">
                <a:solidFill>
                  <a:srgbClr val="0000CC"/>
                </a:solidFill>
              </a:rPr>
              <a:t>gái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như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nó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thì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một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trăm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đứa</a:t>
            </a:r>
            <a:r>
              <a:rPr lang="en-US" sz="3200" b="1" i="1" dirty="0">
                <a:solidFill>
                  <a:srgbClr val="0000CC"/>
                </a:solidFill>
              </a:rPr>
              <a:t> con </a:t>
            </a:r>
            <a:r>
              <a:rPr lang="en-US" sz="3200" b="1" i="1" dirty="0" err="1">
                <a:solidFill>
                  <a:srgbClr val="0000CC"/>
                </a:solidFill>
              </a:rPr>
              <a:t>trai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cũng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không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bằng</a:t>
            </a:r>
            <a:r>
              <a:rPr lang="en-US" sz="3200" b="1" i="1" dirty="0">
                <a:solidFill>
                  <a:srgbClr val="0000CC"/>
                </a:solidFill>
              </a:rPr>
              <a:t>.”</a:t>
            </a:r>
          </a:p>
        </p:txBody>
      </p:sp>
      <p:sp>
        <p:nvSpPr>
          <p:cNvPr id="13107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3352800" y="762001"/>
            <a:ext cx="5715000" cy="574675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b="1" u="sng">
                <a:solidFill>
                  <a:srgbClr val="660033"/>
                </a:solidFill>
                <a:latin typeface="Times New Roman" pitchFamily="18" charset="0"/>
              </a:rPr>
              <a:t>Luyện đọc diễn cảm</a:t>
            </a:r>
            <a:r>
              <a:rPr lang="en-US" sz="4000" b="1" u="sng">
                <a:solidFill>
                  <a:srgbClr val="660033"/>
                </a:solidFill>
              </a:rPr>
              <a:t>: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1053</Words>
  <Application>Microsoft Office PowerPoint</Application>
  <PresentationFormat>Widescreen</PresentationFormat>
  <Paragraphs>67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.VnArial</vt:lpstr>
      <vt:lpstr>Arial</vt:lpstr>
      <vt:lpstr>Calibri</vt:lpstr>
      <vt:lpstr>Comic Sans MS</vt:lpstr>
      <vt:lpstr>Times New Roman</vt:lpstr>
      <vt:lpstr>Office Theme</vt:lpstr>
      <vt:lpstr>TẬP ĐỌC 5</vt:lpstr>
      <vt:lpstr>KHỞI ĐỘNG</vt:lpstr>
      <vt:lpstr>PowerPoint Presentation</vt:lpstr>
      <vt:lpstr>PowerPoint Presentation</vt:lpstr>
      <vt:lpstr>PowerPoint Presentation</vt:lpstr>
      <vt:lpstr>Luyện đọc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TRANANH</dc:creator>
  <cp:lastModifiedBy>Windows User</cp:lastModifiedBy>
  <cp:revision>109</cp:revision>
  <dcterms:created xsi:type="dcterms:W3CDTF">2020-02-24T13:12:53Z</dcterms:created>
  <dcterms:modified xsi:type="dcterms:W3CDTF">2021-04-06T12:43:05Z</dcterms:modified>
</cp:coreProperties>
</file>