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sldIdLst>
    <p:sldId id="1134" r:id="rId2"/>
    <p:sldId id="1136" r:id="rId3"/>
    <p:sldId id="1135" r:id="rId4"/>
    <p:sldId id="1127" r:id="rId5"/>
    <p:sldId id="1090" r:id="rId6"/>
    <p:sldId id="1129" r:id="rId7"/>
    <p:sldId id="1123" r:id="rId8"/>
    <p:sldId id="1124" r:id="rId9"/>
    <p:sldId id="1130" r:id="rId10"/>
    <p:sldId id="1098" r:id="rId11"/>
    <p:sldId id="1105" r:id="rId12"/>
    <p:sldId id="1106" r:id="rId13"/>
    <p:sldId id="1107" r:id="rId14"/>
    <p:sldId id="1117" r:id="rId15"/>
    <p:sldId id="1108" r:id="rId16"/>
    <p:sldId id="1125" r:id="rId17"/>
    <p:sldId id="1131" r:id="rId18"/>
    <p:sldId id="1132" r:id="rId19"/>
    <p:sldId id="1133" r:id="rId20"/>
  </p:sldIdLst>
  <p:sldSz cx="12601575" cy="7200900"/>
  <p:notesSz cx="6858000" cy="9144000"/>
  <p:defaultTextStyle>
    <a:defPPr>
      <a:defRPr lang="en-US"/>
    </a:defPPr>
    <a:lvl1pPr marL="0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5089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0178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5268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40357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25446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10535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95624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80714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ECE8C8"/>
    <a:srgbClr val="FF3300"/>
    <a:srgbClr val="9999FF"/>
    <a:srgbClr val="33CC33"/>
    <a:srgbClr val="CCECFF"/>
    <a:srgbClr val="FF00FF"/>
    <a:srgbClr val="00BC5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2" autoAdjust="0"/>
    <p:restoredTop sz="92133" autoAdjust="0"/>
  </p:normalViewPr>
  <p:slideViewPr>
    <p:cSldViewPr snapToGrid="0">
      <p:cViewPr varScale="1">
        <p:scale>
          <a:sx n="76" d="100"/>
          <a:sy n="76" d="100"/>
        </p:scale>
        <p:origin x="648" y="58"/>
      </p:cViewPr>
      <p:guideLst>
        <p:guide orient="horz" pos="2378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86655-D8F0-4FD0-B959-BAF9E2ECBB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2CE506E-E3B6-41EA-817A-A37E6634EA5F}">
      <dgm:prSet custT="1"/>
      <dgm:spPr/>
      <dgm:t>
        <a:bodyPr/>
        <a:lstStyle/>
        <a:p>
          <a:pPr algn="ctr"/>
          <a:r>
            <a:rPr lang="en-US" sz="4000" dirty="0">
              <a:solidFill>
                <a:srgbClr val="FF0000"/>
              </a:solidFill>
            </a:rPr>
            <a:t>Chia </a:t>
          </a:r>
          <a:r>
            <a:rPr lang="en-US" sz="4000" dirty="0" err="1">
              <a:solidFill>
                <a:srgbClr val="FF0000"/>
              </a:solidFill>
            </a:rPr>
            <a:t>làm</a:t>
          </a:r>
          <a:r>
            <a:rPr lang="en-US" sz="4000" dirty="0">
              <a:solidFill>
                <a:srgbClr val="FF0000"/>
              </a:solidFill>
            </a:rPr>
            <a:t> </a:t>
          </a:r>
          <a:r>
            <a:rPr lang="en-US" sz="4000" b="1" dirty="0">
              <a:solidFill>
                <a:srgbClr val="FF0000"/>
              </a:solidFill>
            </a:rPr>
            <a:t>4</a:t>
          </a:r>
          <a:r>
            <a:rPr lang="en-US" sz="4000" dirty="0">
              <a:solidFill>
                <a:srgbClr val="FF0000"/>
              </a:solidFill>
            </a:rPr>
            <a:t> </a:t>
          </a:r>
          <a:r>
            <a:rPr lang="en-US" sz="4000" dirty="0" err="1">
              <a:solidFill>
                <a:srgbClr val="FF0000"/>
              </a:solidFill>
            </a:rPr>
            <a:t>đoạn</a:t>
          </a:r>
          <a:r>
            <a:rPr lang="en-US" sz="4000" dirty="0">
              <a:solidFill>
                <a:srgbClr val="FF0000"/>
              </a:solidFill>
            </a:rPr>
            <a:t>:</a:t>
          </a:r>
        </a:p>
      </dgm:t>
    </dgm:pt>
    <dgm:pt modelId="{A75F3037-1AC5-46DF-A479-5B3D8994E543}" type="parTrans" cxnId="{F968679D-93C1-4B63-BBB1-841398AC0372}">
      <dgm:prSet/>
      <dgm:spPr/>
      <dgm:t>
        <a:bodyPr/>
        <a:lstStyle/>
        <a:p>
          <a:pPr algn="ctr"/>
          <a:endParaRPr lang="en-US" sz="4000"/>
        </a:p>
      </dgm:t>
    </dgm:pt>
    <dgm:pt modelId="{C1DA25B0-212E-40F8-8081-883FA3F56C23}" type="sibTrans" cxnId="{F968679D-93C1-4B63-BBB1-841398AC0372}">
      <dgm:prSet/>
      <dgm:spPr/>
      <dgm:t>
        <a:bodyPr/>
        <a:lstStyle/>
        <a:p>
          <a:pPr algn="ctr"/>
          <a:endParaRPr lang="en-US" sz="4000"/>
        </a:p>
      </dgm:t>
    </dgm:pt>
    <dgm:pt modelId="{25A17C77-BC72-4727-9431-AC590FB5F642}">
      <dgm:prSet custT="1"/>
      <dgm:spPr/>
      <dgm:t>
        <a:bodyPr/>
        <a:lstStyle/>
        <a:p>
          <a:pPr algn="ctr"/>
          <a:r>
            <a:rPr lang="en-GB" sz="4000" dirty="0">
              <a:solidFill>
                <a:schemeClr val="tx1"/>
              </a:solidFill>
            </a:rPr>
            <a:t>+ </a:t>
          </a:r>
          <a:r>
            <a:rPr lang="en-GB" sz="4000" dirty="0" err="1">
              <a:solidFill>
                <a:schemeClr val="tx1"/>
              </a:solidFill>
            </a:rPr>
            <a:t>Đoạn</a:t>
          </a:r>
          <a:r>
            <a:rPr lang="en-GB" sz="4000" dirty="0">
              <a:solidFill>
                <a:schemeClr val="tx1"/>
              </a:solidFill>
            </a:rPr>
            <a:t> 1: </a:t>
          </a:r>
          <a:r>
            <a:rPr lang="en-US" sz="4000" dirty="0" err="1">
              <a:solidFill>
                <a:schemeClr val="tx1"/>
              </a:solidFill>
            </a:rPr>
            <a:t>Từ</a:t>
          </a:r>
          <a:r>
            <a:rPr lang="en-US" sz="4000" dirty="0">
              <a:solidFill>
                <a:schemeClr val="tx1"/>
              </a:solidFill>
            </a:rPr>
            <a:t> A-</a:t>
          </a:r>
          <a:r>
            <a:rPr lang="en-US" sz="4000" dirty="0" err="1">
              <a:solidFill>
                <a:schemeClr val="tx1"/>
              </a:solidFill>
            </a:rPr>
            <a:t>ri</a:t>
          </a:r>
          <a:r>
            <a:rPr lang="en-US" sz="4000" dirty="0">
              <a:solidFill>
                <a:schemeClr val="tx1"/>
              </a:solidFill>
            </a:rPr>
            <a:t>-</a:t>
          </a:r>
          <a:r>
            <a:rPr lang="en-US" sz="4000" dirty="0" err="1">
              <a:solidFill>
                <a:schemeClr val="tx1"/>
              </a:solidFill>
            </a:rPr>
            <a:t>ôn</a:t>
          </a:r>
          <a:r>
            <a:rPr lang="en-US" sz="4000" dirty="0">
              <a:solidFill>
                <a:schemeClr val="tx1"/>
              </a:solidFill>
            </a:rPr>
            <a:t> ……….. </a:t>
          </a:r>
          <a:r>
            <a:rPr lang="en-US" sz="4000" dirty="0" err="1">
              <a:solidFill>
                <a:schemeClr val="tx1"/>
              </a:solidFill>
            </a:rPr>
            <a:t>trở</a:t>
          </a:r>
          <a:r>
            <a:rPr lang="en-US" sz="4000" dirty="0">
              <a:solidFill>
                <a:schemeClr val="tx1"/>
              </a:solidFill>
            </a:rPr>
            <a:t> </a:t>
          </a:r>
          <a:r>
            <a:rPr lang="en-US" sz="4000" dirty="0" err="1">
              <a:solidFill>
                <a:schemeClr val="tx1"/>
              </a:solidFill>
            </a:rPr>
            <a:t>vê</a:t>
          </a:r>
          <a:r>
            <a:rPr lang="en-US" sz="4000" dirty="0">
              <a:solidFill>
                <a:schemeClr val="tx1"/>
              </a:solidFill>
            </a:rPr>
            <a:t>̀ </a:t>
          </a:r>
          <a:r>
            <a:rPr lang="en-US" sz="4000" dirty="0" err="1">
              <a:solidFill>
                <a:schemeClr val="tx1"/>
              </a:solidFill>
            </a:rPr>
            <a:t>đất</a:t>
          </a:r>
          <a:r>
            <a:rPr lang="en-US" sz="4000" dirty="0">
              <a:solidFill>
                <a:schemeClr val="tx1"/>
              </a:solidFill>
            </a:rPr>
            <a:t> </a:t>
          </a:r>
          <a:r>
            <a:rPr lang="en-US" sz="4000" dirty="0" err="1">
              <a:solidFill>
                <a:schemeClr val="tx1"/>
              </a:solidFill>
            </a:rPr>
            <a:t>liền</a:t>
          </a:r>
          <a:r>
            <a:rPr lang="en-US" sz="4000" dirty="0">
              <a:solidFill>
                <a:schemeClr val="tx1"/>
              </a:solidFill>
            </a:rPr>
            <a:t> </a:t>
          </a:r>
        </a:p>
      </dgm:t>
    </dgm:pt>
    <dgm:pt modelId="{744FA6B4-AA2C-41CD-A12D-0AC1B1AE8F7D}" type="parTrans" cxnId="{3A7780B1-576E-4D0E-86E5-5C0ED54CCC62}">
      <dgm:prSet/>
      <dgm:spPr/>
      <dgm:t>
        <a:bodyPr/>
        <a:lstStyle/>
        <a:p>
          <a:pPr algn="ctr"/>
          <a:endParaRPr lang="en-US" sz="4000"/>
        </a:p>
      </dgm:t>
    </dgm:pt>
    <dgm:pt modelId="{AA90EE9D-A9AC-49C2-86E6-F54CC3CD52FD}" type="sibTrans" cxnId="{3A7780B1-576E-4D0E-86E5-5C0ED54CCC62}">
      <dgm:prSet/>
      <dgm:spPr/>
      <dgm:t>
        <a:bodyPr/>
        <a:lstStyle/>
        <a:p>
          <a:pPr algn="ctr"/>
          <a:endParaRPr lang="en-US" sz="4000"/>
        </a:p>
      </dgm:t>
    </dgm:pt>
    <dgm:pt modelId="{A9357D27-272B-414D-9198-71FA25F75396}">
      <dgm:prSet custT="1"/>
      <dgm:spPr/>
      <dgm:t>
        <a:bodyPr/>
        <a:lstStyle/>
        <a:p>
          <a:pPr algn="ctr"/>
          <a:r>
            <a:rPr lang="en-GB" sz="4000" dirty="0">
              <a:solidFill>
                <a:schemeClr val="tx1"/>
              </a:solidFill>
            </a:rPr>
            <a:t>+ </a:t>
          </a:r>
          <a:r>
            <a:rPr lang="en-GB" sz="4000" dirty="0" err="1">
              <a:solidFill>
                <a:schemeClr val="tx1"/>
              </a:solidFill>
            </a:rPr>
            <a:t>Đoạn</a:t>
          </a:r>
          <a:r>
            <a:rPr lang="en-GB" sz="4000" dirty="0">
              <a:solidFill>
                <a:schemeClr val="tx1"/>
              </a:solidFill>
            </a:rPr>
            <a:t> 2: </a:t>
          </a:r>
          <a:r>
            <a:rPr lang="en-US" sz="4000" dirty="0" err="1">
              <a:solidFill>
                <a:schemeClr val="tx1"/>
              </a:solidFill>
            </a:rPr>
            <a:t>tiếp</a:t>
          </a:r>
          <a:r>
            <a:rPr lang="en-US" sz="4000" dirty="0">
              <a:solidFill>
                <a:schemeClr val="tx1"/>
              </a:solidFill>
            </a:rPr>
            <a:t>………. </a:t>
          </a:r>
          <a:r>
            <a:rPr lang="en-US" sz="4000" dirty="0" err="1">
              <a:solidFill>
                <a:schemeClr val="tx1"/>
              </a:solidFill>
            </a:rPr>
            <a:t>sai</a:t>
          </a:r>
          <a:r>
            <a:rPr lang="en-US" sz="4000" dirty="0">
              <a:solidFill>
                <a:schemeClr val="tx1"/>
              </a:solidFill>
            </a:rPr>
            <a:t> </a:t>
          </a:r>
          <a:r>
            <a:rPr lang="en-US" sz="4000" dirty="0" err="1">
              <a:solidFill>
                <a:schemeClr val="tx1"/>
              </a:solidFill>
            </a:rPr>
            <a:t>giam</a:t>
          </a:r>
          <a:r>
            <a:rPr lang="en-US" sz="4000" dirty="0">
              <a:solidFill>
                <a:schemeClr val="tx1"/>
              </a:solidFill>
            </a:rPr>
            <a:t> </a:t>
          </a:r>
          <a:r>
            <a:rPr lang="en-US" sz="4000" dirty="0" err="1">
              <a:solidFill>
                <a:schemeClr val="tx1"/>
              </a:solidFill>
            </a:rPr>
            <a:t>ông</a:t>
          </a:r>
          <a:r>
            <a:rPr lang="en-US" sz="4000" dirty="0">
              <a:solidFill>
                <a:schemeClr val="tx1"/>
              </a:solidFill>
            </a:rPr>
            <a:t> </a:t>
          </a:r>
          <a:r>
            <a:rPr lang="en-US" sz="4000" dirty="0" err="1">
              <a:solidFill>
                <a:schemeClr val="tx1"/>
              </a:solidFill>
            </a:rPr>
            <a:t>lại</a:t>
          </a:r>
          <a:endParaRPr lang="en-US" sz="4000" dirty="0">
            <a:solidFill>
              <a:schemeClr val="tx1"/>
            </a:solidFill>
          </a:endParaRPr>
        </a:p>
      </dgm:t>
    </dgm:pt>
    <dgm:pt modelId="{E2CB0565-5DEC-4BBB-9193-AE5890FD7895}" type="parTrans" cxnId="{127BE71C-4311-4AC2-A842-0D7917DC46B1}">
      <dgm:prSet/>
      <dgm:spPr/>
      <dgm:t>
        <a:bodyPr/>
        <a:lstStyle/>
        <a:p>
          <a:pPr algn="ctr"/>
          <a:endParaRPr lang="en-US" sz="4000"/>
        </a:p>
      </dgm:t>
    </dgm:pt>
    <dgm:pt modelId="{87BF8154-580E-480B-A559-4787C52B64D7}" type="sibTrans" cxnId="{127BE71C-4311-4AC2-A842-0D7917DC46B1}">
      <dgm:prSet/>
      <dgm:spPr/>
      <dgm:t>
        <a:bodyPr/>
        <a:lstStyle/>
        <a:p>
          <a:pPr algn="ctr"/>
          <a:endParaRPr lang="en-US" sz="4000"/>
        </a:p>
      </dgm:t>
    </dgm:pt>
    <dgm:pt modelId="{74464C49-E455-4A9F-9AA3-141C899CF3D8}">
      <dgm:prSet custT="1"/>
      <dgm:spPr/>
      <dgm:t>
        <a:bodyPr/>
        <a:lstStyle/>
        <a:p>
          <a:pPr algn="ctr"/>
          <a:r>
            <a:rPr lang="en-GB" sz="4000" dirty="0">
              <a:solidFill>
                <a:schemeClr val="tx1"/>
              </a:solidFill>
            </a:rPr>
            <a:t>+ </a:t>
          </a:r>
          <a:r>
            <a:rPr lang="en-GB" sz="4000" dirty="0" err="1">
              <a:solidFill>
                <a:schemeClr val="tx1"/>
              </a:solidFill>
            </a:rPr>
            <a:t>Đoạn</a:t>
          </a:r>
          <a:r>
            <a:rPr lang="en-GB" sz="4000" dirty="0">
              <a:solidFill>
                <a:schemeClr val="tx1"/>
              </a:solidFill>
            </a:rPr>
            <a:t> 3: </a:t>
          </a:r>
          <a:r>
            <a:rPr lang="en-US" sz="4000" dirty="0" err="1">
              <a:solidFill>
                <a:schemeClr val="tx1"/>
              </a:solidFill>
            </a:rPr>
            <a:t>tiếp</a:t>
          </a:r>
          <a:r>
            <a:rPr lang="en-US" sz="4000" dirty="0">
              <a:solidFill>
                <a:schemeClr val="tx1"/>
              </a:solidFill>
            </a:rPr>
            <a:t>……… </a:t>
          </a:r>
          <a:r>
            <a:rPr lang="en-US" sz="4000" dirty="0" err="1">
              <a:solidFill>
                <a:schemeClr val="tx1"/>
              </a:solidFill>
            </a:rPr>
            <a:t>tra</a:t>
          </a:r>
          <a:r>
            <a:rPr lang="en-US" sz="4000" dirty="0">
              <a:solidFill>
                <a:schemeClr val="tx1"/>
              </a:solidFill>
            </a:rPr>
            <a:t>̉ </a:t>
          </a:r>
          <a:r>
            <a:rPr lang="en-US" sz="4000" dirty="0" err="1">
              <a:solidFill>
                <a:schemeClr val="tx1"/>
              </a:solidFill>
            </a:rPr>
            <a:t>lại</a:t>
          </a:r>
          <a:r>
            <a:rPr lang="en-US" sz="4000" dirty="0">
              <a:solidFill>
                <a:schemeClr val="tx1"/>
              </a:solidFill>
            </a:rPr>
            <a:t> </a:t>
          </a:r>
          <a:r>
            <a:rPr lang="en-US" sz="4000" dirty="0" err="1">
              <a:solidFill>
                <a:schemeClr val="tx1"/>
              </a:solidFill>
            </a:rPr>
            <a:t>tư</a:t>
          </a:r>
          <a:r>
            <a:rPr lang="en-US" sz="4000" dirty="0">
              <a:solidFill>
                <a:schemeClr val="tx1"/>
              </a:solidFill>
            </a:rPr>
            <a:t>̣ do </a:t>
          </a:r>
          <a:r>
            <a:rPr lang="en-US" sz="4000" dirty="0" err="1">
              <a:solidFill>
                <a:schemeClr val="tx1"/>
              </a:solidFill>
            </a:rPr>
            <a:t>cho</a:t>
          </a:r>
          <a:r>
            <a:rPr lang="en-US" sz="4000" dirty="0">
              <a:solidFill>
                <a:schemeClr val="tx1"/>
              </a:solidFill>
            </a:rPr>
            <a:t> A-</a:t>
          </a:r>
          <a:r>
            <a:rPr lang="en-US" sz="4000" dirty="0" err="1">
              <a:solidFill>
                <a:schemeClr val="tx1"/>
              </a:solidFill>
            </a:rPr>
            <a:t>ri</a:t>
          </a:r>
          <a:r>
            <a:rPr lang="en-US" sz="4000" dirty="0">
              <a:solidFill>
                <a:schemeClr val="tx1"/>
              </a:solidFill>
            </a:rPr>
            <a:t>-</a:t>
          </a:r>
          <a:r>
            <a:rPr lang="en-US" sz="4000" dirty="0" err="1">
              <a:solidFill>
                <a:schemeClr val="tx1"/>
              </a:solidFill>
            </a:rPr>
            <a:t>ôn</a:t>
          </a:r>
          <a:r>
            <a:rPr lang="en-US" sz="4000" dirty="0">
              <a:solidFill>
                <a:schemeClr val="tx1"/>
              </a:solidFill>
            </a:rPr>
            <a:t> </a:t>
          </a:r>
        </a:p>
      </dgm:t>
    </dgm:pt>
    <dgm:pt modelId="{94247F97-D7B2-4572-9BF3-9599116431D9}" type="parTrans" cxnId="{CE23008F-4042-4304-BE98-DE9FE954528D}">
      <dgm:prSet/>
      <dgm:spPr/>
      <dgm:t>
        <a:bodyPr/>
        <a:lstStyle/>
        <a:p>
          <a:pPr algn="ctr"/>
          <a:endParaRPr lang="en-US" sz="4000"/>
        </a:p>
      </dgm:t>
    </dgm:pt>
    <dgm:pt modelId="{275B9DAD-17DA-4234-A20D-096C5C04DA97}" type="sibTrans" cxnId="{CE23008F-4042-4304-BE98-DE9FE954528D}">
      <dgm:prSet/>
      <dgm:spPr/>
      <dgm:t>
        <a:bodyPr/>
        <a:lstStyle/>
        <a:p>
          <a:pPr algn="ctr"/>
          <a:endParaRPr lang="en-US" sz="4000"/>
        </a:p>
      </dgm:t>
    </dgm:pt>
    <dgm:pt modelId="{3BC5DCC2-C930-4402-8F9B-2CF25118E2D7}">
      <dgm:prSet custT="1"/>
      <dgm:spPr/>
      <dgm:t>
        <a:bodyPr/>
        <a:lstStyle/>
        <a:p>
          <a:pPr algn="ctr"/>
          <a:r>
            <a:rPr lang="en-GB" sz="4000" dirty="0">
              <a:solidFill>
                <a:schemeClr val="tx1"/>
              </a:solidFill>
            </a:rPr>
            <a:t>+ </a:t>
          </a:r>
          <a:r>
            <a:rPr lang="en-GB" sz="4000" dirty="0" err="1">
              <a:solidFill>
                <a:schemeClr val="tx1"/>
              </a:solidFill>
            </a:rPr>
            <a:t>Đoạn</a:t>
          </a:r>
          <a:r>
            <a:rPr lang="en-GB" sz="4000" dirty="0">
              <a:solidFill>
                <a:schemeClr val="tx1"/>
              </a:solidFill>
            </a:rPr>
            <a:t> 4: </a:t>
          </a:r>
          <a:r>
            <a:rPr lang="en-GB" sz="4000" dirty="0" err="1">
              <a:solidFill>
                <a:schemeClr val="tx1"/>
              </a:solidFill>
            </a:rPr>
            <a:t>Còn</a:t>
          </a:r>
          <a:r>
            <a:rPr lang="en-GB" sz="4000" dirty="0">
              <a:solidFill>
                <a:schemeClr val="tx1"/>
              </a:solidFill>
            </a:rPr>
            <a:t> </a:t>
          </a:r>
          <a:r>
            <a:rPr lang="en-GB" sz="4000" dirty="0" err="1">
              <a:solidFill>
                <a:schemeClr val="tx1"/>
              </a:solidFill>
            </a:rPr>
            <a:t>lại</a:t>
          </a:r>
          <a:r>
            <a:rPr lang="en-US" sz="4000" dirty="0">
              <a:solidFill>
                <a:schemeClr val="tx1"/>
              </a:solidFill>
            </a:rPr>
            <a:t> </a:t>
          </a:r>
        </a:p>
      </dgm:t>
    </dgm:pt>
    <dgm:pt modelId="{9E82C018-08C5-49F7-A3B6-4FEDA411E881}" type="parTrans" cxnId="{8BABBA50-05E0-402D-8BB8-72B4BDDF8BA0}">
      <dgm:prSet/>
      <dgm:spPr/>
      <dgm:t>
        <a:bodyPr/>
        <a:lstStyle/>
        <a:p>
          <a:pPr algn="ctr"/>
          <a:endParaRPr lang="en-US" sz="4000"/>
        </a:p>
      </dgm:t>
    </dgm:pt>
    <dgm:pt modelId="{FC4CBD7E-9B28-4533-A8AF-9555B6F01CA1}" type="sibTrans" cxnId="{8BABBA50-05E0-402D-8BB8-72B4BDDF8BA0}">
      <dgm:prSet/>
      <dgm:spPr/>
      <dgm:t>
        <a:bodyPr/>
        <a:lstStyle/>
        <a:p>
          <a:pPr algn="ctr"/>
          <a:endParaRPr lang="en-US" sz="4000"/>
        </a:p>
      </dgm:t>
    </dgm:pt>
    <dgm:pt modelId="{BBDEE4D0-51CD-42FA-A72A-FE82B9413A6E}" type="pres">
      <dgm:prSet presAssocID="{DF486655-D8F0-4FD0-B959-BAF9E2ECBB2A}" presName="linear" presStyleCnt="0">
        <dgm:presLayoutVars>
          <dgm:animLvl val="lvl"/>
          <dgm:resizeHandles val="exact"/>
        </dgm:presLayoutVars>
      </dgm:prSet>
      <dgm:spPr/>
    </dgm:pt>
    <dgm:pt modelId="{FCE74556-5A91-43CA-936A-904ED375FAD9}" type="pres">
      <dgm:prSet presAssocID="{B2CE506E-E3B6-41EA-817A-A37E6634EA5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6B66F78-2273-46EF-BC60-111B16787E6B}" type="pres">
      <dgm:prSet presAssocID="{C1DA25B0-212E-40F8-8081-883FA3F56C23}" presName="spacer" presStyleCnt="0"/>
      <dgm:spPr/>
    </dgm:pt>
    <dgm:pt modelId="{7C880433-AA2C-4CD1-8B8E-7294ED6D9035}" type="pres">
      <dgm:prSet presAssocID="{25A17C77-BC72-4727-9431-AC590FB5F64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6C7000-B7F8-4E7F-8846-91B13BA5F6DB}" type="pres">
      <dgm:prSet presAssocID="{AA90EE9D-A9AC-49C2-86E6-F54CC3CD52FD}" presName="spacer" presStyleCnt="0"/>
      <dgm:spPr/>
    </dgm:pt>
    <dgm:pt modelId="{4C56D380-C911-4B65-AC97-62FA5CB4879F}" type="pres">
      <dgm:prSet presAssocID="{A9357D27-272B-414D-9198-71FA25F7539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77D5774-F6A2-42B9-BF1E-1FE3D95810DC}" type="pres">
      <dgm:prSet presAssocID="{87BF8154-580E-480B-A559-4787C52B64D7}" presName="spacer" presStyleCnt="0"/>
      <dgm:spPr/>
    </dgm:pt>
    <dgm:pt modelId="{659D0D8E-358B-41C2-BCB2-F20A13723802}" type="pres">
      <dgm:prSet presAssocID="{74464C49-E455-4A9F-9AA3-141C899CF3D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257AA65-D348-4522-8066-B4943D78B1FB}" type="pres">
      <dgm:prSet presAssocID="{275B9DAD-17DA-4234-A20D-096C5C04DA97}" presName="spacer" presStyleCnt="0"/>
      <dgm:spPr/>
    </dgm:pt>
    <dgm:pt modelId="{2EA4DDA9-ED72-4F95-97FC-2D60ACBBB18C}" type="pres">
      <dgm:prSet presAssocID="{3BC5DCC2-C930-4402-8F9B-2CF25118E2D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27BE71C-4311-4AC2-A842-0D7917DC46B1}" srcId="{DF486655-D8F0-4FD0-B959-BAF9E2ECBB2A}" destId="{A9357D27-272B-414D-9198-71FA25F75396}" srcOrd="2" destOrd="0" parTransId="{E2CB0565-5DEC-4BBB-9193-AE5890FD7895}" sibTransId="{87BF8154-580E-480B-A559-4787C52B64D7}"/>
    <dgm:cxn modelId="{1A4E9536-7830-4BD9-9F84-78A6199C8095}" type="presOf" srcId="{25A17C77-BC72-4727-9431-AC590FB5F642}" destId="{7C880433-AA2C-4CD1-8B8E-7294ED6D9035}" srcOrd="0" destOrd="0" presId="urn:microsoft.com/office/officeart/2005/8/layout/vList2"/>
    <dgm:cxn modelId="{8BABBA50-05E0-402D-8BB8-72B4BDDF8BA0}" srcId="{DF486655-D8F0-4FD0-B959-BAF9E2ECBB2A}" destId="{3BC5DCC2-C930-4402-8F9B-2CF25118E2D7}" srcOrd="4" destOrd="0" parTransId="{9E82C018-08C5-49F7-A3B6-4FEDA411E881}" sibTransId="{FC4CBD7E-9B28-4533-A8AF-9555B6F01CA1}"/>
    <dgm:cxn modelId="{11069F7A-2AFB-4588-869A-3649D94BFEBE}" type="presOf" srcId="{74464C49-E455-4A9F-9AA3-141C899CF3D8}" destId="{659D0D8E-358B-41C2-BCB2-F20A13723802}" srcOrd="0" destOrd="0" presId="urn:microsoft.com/office/officeart/2005/8/layout/vList2"/>
    <dgm:cxn modelId="{A391F282-C647-4125-9257-63C7D962754F}" type="presOf" srcId="{A9357D27-272B-414D-9198-71FA25F75396}" destId="{4C56D380-C911-4B65-AC97-62FA5CB4879F}" srcOrd="0" destOrd="0" presId="urn:microsoft.com/office/officeart/2005/8/layout/vList2"/>
    <dgm:cxn modelId="{7DA7A68E-140B-4F58-B932-C9A997AB8733}" type="presOf" srcId="{B2CE506E-E3B6-41EA-817A-A37E6634EA5F}" destId="{FCE74556-5A91-43CA-936A-904ED375FAD9}" srcOrd="0" destOrd="0" presId="urn:microsoft.com/office/officeart/2005/8/layout/vList2"/>
    <dgm:cxn modelId="{CE23008F-4042-4304-BE98-DE9FE954528D}" srcId="{DF486655-D8F0-4FD0-B959-BAF9E2ECBB2A}" destId="{74464C49-E455-4A9F-9AA3-141C899CF3D8}" srcOrd="3" destOrd="0" parTransId="{94247F97-D7B2-4572-9BF3-9599116431D9}" sibTransId="{275B9DAD-17DA-4234-A20D-096C5C04DA97}"/>
    <dgm:cxn modelId="{F968679D-93C1-4B63-BBB1-841398AC0372}" srcId="{DF486655-D8F0-4FD0-B959-BAF9E2ECBB2A}" destId="{B2CE506E-E3B6-41EA-817A-A37E6634EA5F}" srcOrd="0" destOrd="0" parTransId="{A75F3037-1AC5-46DF-A479-5B3D8994E543}" sibTransId="{C1DA25B0-212E-40F8-8081-883FA3F56C23}"/>
    <dgm:cxn modelId="{3A7780B1-576E-4D0E-86E5-5C0ED54CCC62}" srcId="{DF486655-D8F0-4FD0-B959-BAF9E2ECBB2A}" destId="{25A17C77-BC72-4727-9431-AC590FB5F642}" srcOrd="1" destOrd="0" parTransId="{744FA6B4-AA2C-41CD-A12D-0AC1B1AE8F7D}" sibTransId="{AA90EE9D-A9AC-49C2-86E6-F54CC3CD52FD}"/>
    <dgm:cxn modelId="{D6F83DBD-EC53-4079-8A99-B5470FDFEBC5}" type="presOf" srcId="{DF486655-D8F0-4FD0-B959-BAF9E2ECBB2A}" destId="{BBDEE4D0-51CD-42FA-A72A-FE82B9413A6E}" srcOrd="0" destOrd="0" presId="urn:microsoft.com/office/officeart/2005/8/layout/vList2"/>
    <dgm:cxn modelId="{76E3F3BD-B37D-4D2F-993C-FC38CE1ECC46}" type="presOf" srcId="{3BC5DCC2-C930-4402-8F9B-2CF25118E2D7}" destId="{2EA4DDA9-ED72-4F95-97FC-2D60ACBBB18C}" srcOrd="0" destOrd="0" presId="urn:microsoft.com/office/officeart/2005/8/layout/vList2"/>
    <dgm:cxn modelId="{382549C7-243A-4614-8E74-13D6C36C5E3B}" type="presParOf" srcId="{BBDEE4D0-51CD-42FA-A72A-FE82B9413A6E}" destId="{FCE74556-5A91-43CA-936A-904ED375FAD9}" srcOrd="0" destOrd="0" presId="urn:microsoft.com/office/officeart/2005/8/layout/vList2"/>
    <dgm:cxn modelId="{16469918-0168-4900-AD81-E1DF008FB35E}" type="presParOf" srcId="{BBDEE4D0-51CD-42FA-A72A-FE82B9413A6E}" destId="{46B66F78-2273-46EF-BC60-111B16787E6B}" srcOrd="1" destOrd="0" presId="urn:microsoft.com/office/officeart/2005/8/layout/vList2"/>
    <dgm:cxn modelId="{ECE5DEE1-8A5B-4A4A-A24F-2D5B3BC51DF2}" type="presParOf" srcId="{BBDEE4D0-51CD-42FA-A72A-FE82B9413A6E}" destId="{7C880433-AA2C-4CD1-8B8E-7294ED6D9035}" srcOrd="2" destOrd="0" presId="urn:microsoft.com/office/officeart/2005/8/layout/vList2"/>
    <dgm:cxn modelId="{5B8C413B-955A-4E31-B52F-159F359E4F30}" type="presParOf" srcId="{BBDEE4D0-51CD-42FA-A72A-FE82B9413A6E}" destId="{676C7000-B7F8-4E7F-8846-91B13BA5F6DB}" srcOrd="3" destOrd="0" presId="urn:microsoft.com/office/officeart/2005/8/layout/vList2"/>
    <dgm:cxn modelId="{F3B83DFE-BFAD-46E4-8C08-017AC4027C70}" type="presParOf" srcId="{BBDEE4D0-51CD-42FA-A72A-FE82B9413A6E}" destId="{4C56D380-C911-4B65-AC97-62FA5CB4879F}" srcOrd="4" destOrd="0" presId="urn:microsoft.com/office/officeart/2005/8/layout/vList2"/>
    <dgm:cxn modelId="{A1B79313-18BF-48BF-96F9-DF23B11F6E71}" type="presParOf" srcId="{BBDEE4D0-51CD-42FA-A72A-FE82B9413A6E}" destId="{B77D5774-F6A2-42B9-BF1E-1FE3D95810DC}" srcOrd="5" destOrd="0" presId="urn:microsoft.com/office/officeart/2005/8/layout/vList2"/>
    <dgm:cxn modelId="{3E7EB792-3DE6-4A43-8C2B-0CB41532D8B8}" type="presParOf" srcId="{BBDEE4D0-51CD-42FA-A72A-FE82B9413A6E}" destId="{659D0D8E-358B-41C2-BCB2-F20A13723802}" srcOrd="6" destOrd="0" presId="urn:microsoft.com/office/officeart/2005/8/layout/vList2"/>
    <dgm:cxn modelId="{0D8D7D74-30A8-4B8B-9EAA-30DC9D130836}" type="presParOf" srcId="{BBDEE4D0-51CD-42FA-A72A-FE82B9413A6E}" destId="{2257AA65-D348-4522-8066-B4943D78B1FB}" srcOrd="7" destOrd="0" presId="urn:microsoft.com/office/officeart/2005/8/layout/vList2"/>
    <dgm:cxn modelId="{6F60AF1D-B5CC-4A59-A808-33BB605F9FBF}" type="presParOf" srcId="{BBDEE4D0-51CD-42FA-A72A-FE82B9413A6E}" destId="{2EA4DDA9-ED72-4F95-97FC-2D60ACBBB1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74556-5A91-43CA-936A-904ED375FAD9}">
      <dsp:nvSpPr>
        <dsp:cNvPr id="0" name=""/>
        <dsp:cNvSpPr/>
      </dsp:nvSpPr>
      <dsp:spPr>
        <a:xfrm>
          <a:off x="0" y="17700"/>
          <a:ext cx="10607040" cy="973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0000"/>
              </a:solidFill>
            </a:rPr>
            <a:t>Chia </a:t>
          </a:r>
          <a:r>
            <a:rPr lang="en-US" sz="4000" kern="1200" dirty="0" err="1">
              <a:solidFill>
                <a:srgbClr val="FF0000"/>
              </a:solidFill>
            </a:rPr>
            <a:t>làm</a:t>
          </a:r>
          <a:r>
            <a:rPr lang="en-US" sz="4000" kern="1200" dirty="0">
              <a:solidFill>
                <a:srgbClr val="FF0000"/>
              </a:solidFill>
            </a:rPr>
            <a:t> </a:t>
          </a:r>
          <a:r>
            <a:rPr lang="en-US" sz="4000" b="1" kern="1200" dirty="0">
              <a:solidFill>
                <a:srgbClr val="FF0000"/>
              </a:solidFill>
            </a:rPr>
            <a:t>4</a:t>
          </a:r>
          <a:r>
            <a:rPr lang="en-US" sz="4000" kern="1200" dirty="0">
              <a:solidFill>
                <a:srgbClr val="FF0000"/>
              </a:solidFill>
            </a:rPr>
            <a:t> </a:t>
          </a:r>
          <a:r>
            <a:rPr lang="en-US" sz="4000" kern="1200" dirty="0" err="1">
              <a:solidFill>
                <a:srgbClr val="FF0000"/>
              </a:solidFill>
            </a:rPr>
            <a:t>đoạn</a:t>
          </a:r>
          <a:r>
            <a:rPr lang="en-US" sz="4000" kern="1200" dirty="0">
              <a:solidFill>
                <a:srgbClr val="FF0000"/>
              </a:solidFill>
            </a:rPr>
            <a:t>:</a:t>
          </a:r>
        </a:p>
      </dsp:txBody>
      <dsp:txXfrm>
        <a:off x="47519" y="65219"/>
        <a:ext cx="10512002" cy="878402"/>
      </dsp:txXfrm>
    </dsp:sp>
    <dsp:sp modelId="{7C880433-AA2C-4CD1-8B8E-7294ED6D9035}">
      <dsp:nvSpPr>
        <dsp:cNvPr id="0" name=""/>
        <dsp:cNvSpPr/>
      </dsp:nvSpPr>
      <dsp:spPr>
        <a:xfrm>
          <a:off x="0" y="1140900"/>
          <a:ext cx="10607040" cy="973440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solidFill>
                <a:schemeClr val="tx1"/>
              </a:solidFill>
            </a:rPr>
            <a:t>+ </a:t>
          </a:r>
          <a:r>
            <a:rPr lang="en-GB" sz="4000" kern="1200" dirty="0" err="1">
              <a:solidFill>
                <a:schemeClr val="tx1"/>
              </a:solidFill>
            </a:rPr>
            <a:t>Đoạn</a:t>
          </a:r>
          <a:r>
            <a:rPr lang="en-GB" sz="4000" kern="1200" dirty="0">
              <a:solidFill>
                <a:schemeClr val="tx1"/>
              </a:solidFill>
            </a:rPr>
            <a:t> 1: </a:t>
          </a:r>
          <a:r>
            <a:rPr lang="en-US" sz="4000" kern="1200" dirty="0" err="1">
              <a:solidFill>
                <a:schemeClr val="tx1"/>
              </a:solidFill>
            </a:rPr>
            <a:t>Từ</a:t>
          </a:r>
          <a:r>
            <a:rPr lang="en-US" sz="4000" kern="1200" dirty="0">
              <a:solidFill>
                <a:schemeClr val="tx1"/>
              </a:solidFill>
            </a:rPr>
            <a:t> A-</a:t>
          </a:r>
          <a:r>
            <a:rPr lang="en-US" sz="4000" kern="1200" dirty="0" err="1">
              <a:solidFill>
                <a:schemeClr val="tx1"/>
              </a:solidFill>
            </a:rPr>
            <a:t>ri</a:t>
          </a:r>
          <a:r>
            <a:rPr lang="en-US" sz="4000" kern="1200" dirty="0">
              <a:solidFill>
                <a:schemeClr val="tx1"/>
              </a:solidFill>
            </a:rPr>
            <a:t>-</a:t>
          </a:r>
          <a:r>
            <a:rPr lang="en-US" sz="4000" kern="1200" dirty="0" err="1">
              <a:solidFill>
                <a:schemeClr val="tx1"/>
              </a:solidFill>
            </a:rPr>
            <a:t>ôn</a:t>
          </a:r>
          <a:r>
            <a:rPr lang="en-US" sz="4000" kern="1200" dirty="0">
              <a:solidFill>
                <a:schemeClr val="tx1"/>
              </a:solidFill>
            </a:rPr>
            <a:t> ……….. </a:t>
          </a:r>
          <a:r>
            <a:rPr lang="en-US" sz="4000" kern="1200" dirty="0" err="1">
              <a:solidFill>
                <a:schemeClr val="tx1"/>
              </a:solidFill>
            </a:rPr>
            <a:t>trở</a:t>
          </a:r>
          <a:r>
            <a:rPr lang="en-US" sz="4000" kern="1200" dirty="0">
              <a:solidFill>
                <a:schemeClr val="tx1"/>
              </a:solidFill>
            </a:rPr>
            <a:t> </a:t>
          </a:r>
          <a:r>
            <a:rPr lang="en-US" sz="4000" kern="1200" dirty="0" err="1">
              <a:solidFill>
                <a:schemeClr val="tx1"/>
              </a:solidFill>
            </a:rPr>
            <a:t>vê</a:t>
          </a:r>
          <a:r>
            <a:rPr lang="en-US" sz="4000" kern="1200" dirty="0">
              <a:solidFill>
                <a:schemeClr val="tx1"/>
              </a:solidFill>
            </a:rPr>
            <a:t>̀ </a:t>
          </a:r>
          <a:r>
            <a:rPr lang="en-US" sz="4000" kern="1200" dirty="0" err="1">
              <a:solidFill>
                <a:schemeClr val="tx1"/>
              </a:solidFill>
            </a:rPr>
            <a:t>đất</a:t>
          </a:r>
          <a:r>
            <a:rPr lang="en-US" sz="4000" kern="1200" dirty="0">
              <a:solidFill>
                <a:schemeClr val="tx1"/>
              </a:solidFill>
            </a:rPr>
            <a:t> </a:t>
          </a:r>
          <a:r>
            <a:rPr lang="en-US" sz="4000" kern="1200" dirty="0" err="1">
              <a:solidFill>
                <a:schemeClr val="tx1"/>
              </a:solidFill>
            </a:rPr>
            <a:t>liền</a:t>
          </a:r>
          <a:r>
            <a:rPr lang="en-US" sz="4000" kern="1200" dirty="0">
              <a:solidFill>
                <a:schemeClr val="tx1"/>
              </a:solidFill>
            </a:rPr>
            <a:t> </a:t>
          </a:r>
        </a:p>
      </dsp:txBody>
      <dsp:txXfrm>
        <a:off x="47519" y="1188419"/>
        <a:ext cx="10512002" cy="878402"/>
      </dsp:txXfrm>
    </dsp:sp>
    <dsp:sp modelId="{4C56D380-C911-4B65-AC97-62FA5CB4879F}">
      <dsp:nvSpPr>
        <dsp:cNvPr id="0" name=""/>
        <dsp:cNvSpPr/>
      </dsp:nvSpPr>
      <dsp:spPr>
        <a:xfrm>
          <a:off x="0" y="2264100"/>
          <a:ext cx="10607040" cy="97344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solidFill>
                <a:schemeClr val="tx1"/>
              </a:solidFill>
            </a:rPr>
            <a:t>+ </a:t>
          </a:r>
          <a:r>
            <a:rPr lang="en-GB" sz="4000" kern="1200" dirty="0" err="1">
              <a:solidFill>
                <a:schemeClr val="tx1"/>
              </a:solidFill>
            </a:rPr>
            <a:t>Đoạn</a:t>
          </a:r>
          <a:r>
            <a:rPr lang="en-GB" sz="4000" kern="1200" dirty="0">
              <a:solidFill>
                <a:schemeClr val="tx1"/>
              </a:solidFill>
            </a:rPr>
            <a:t> 2: </a:t>
          </a:r>
          <a:r>
            <a:rPr lang="en-US" sz="4000" kern="1200" dirty="0" err="1">
              <a:solidFill>
                <a:schemeClr val="tx1"/>
              </a:solidFill>
            </a:rPr>
            <a:t>tiếp</a:t>
          </a:r>
          <a:r>
            <a:rPr lang="en-US" sz="4000" kern="1200" dirty="0">
              <a:solidFill>
                <a:schemeClr val="tx1"/>
              </a:solidFill>
            </a:rPr>
            <a:t>………. </a:t>
          </a:r>
          <a:r>
            <a:rPr lang="en-US" sz="4000" kern="1200" dirty="0" err="1">
              <a:solidFill>
                <a:schemeClr val="tx1"/>
              </a:solidFill>
            </a:rPr>
            <a:t>sai</a:t>
          </a:r>
          <a:r>
            <a:rPr lang="en-US" sz="4000" kern="1200" dirty="0">
              <a:solidFill>
                <a:schemeClr val="tx1"/>
              </a:solidFill>
            </a:rPr>
            <a:t> </a:t>
          </a:r>
          <a:r>
            <a:rPr lang="en-US" sz="4000" kern="1200" dirty="0" err="1">
              <a:solidFill>
                <a:schemeClr val="tx1"/>
              </a:solidFill>
            </a:rPr>
            <a:t>giam</a:t>
          </a:r>
          <a:r>
            <a:rPr lang="en-US" sz="4000" kern="1200" dirty="0">
              <a:solidFill>
                <a:schemeClr val="tx1"/>
              </a:solidFill>
            </a:rPr>
            <a:t> </a:t>
          </a:r>
          <a:r>
            <a:rPr lang="en-US" sz="4000" kern="1200" dirty="0" err="1">
              <a:solidFill>
                <a:schemeClr val="tx1"/>
              </a:solidFill>
            </a:rPr>
            <a:t>ông</a:t>
          </a:r>
          <a:r>
            <a:rPr lang="en-US" sz="4000" kern="1200" dirty="0">
              <a:solidFill>
                <a:schemeClr val="tx1"/>
              </a:solidFill>
            </a:rPr>
            <a:t> </a:t>
          </a:r>
          <a:r>
            <a:rPr lang="en-US" sz="4000" kern="1200" dirty="0" err="1">
              <a:solidFill>
                <a:schemeClr val="tx1"/>
              </a:solidFill>
            </a:rPr>
            <a:t>lại</a:t>
          </a:r>
          <a:endParaRPr lang="en-US" sz="4000" kern="1200" dirty="0">
            <a:solidFill>
              <a:schemeClr val="tx1"/>
            </a:solidFill>
          </a:endParaRPr>
        </a:p>
      </dsp:txBody>
      <dsp:txXfrm>
        <a:off x="47519" y="2311619"/>
        <a:ext cx="10512002" cy="878402"/>
      </dsp:txXfrm>
    </dsp:sp>
    <dsp:sp modelId="{659D0D8E-358B-41C2-BCB2-F20A13723802}">
      <dsp:nvSpPr>
        <dsp:cNvPr id="0" name=""/>
        <dsp:cNvSpPr/>
      </dsp:nvSpPr>
      <dsp:spPr>
        <a:xfrm>
          <a:off x="0" y="3387300"/>
          <a:ext cx="10607040" cy="973440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solidFill>
                <a:schemeClr val="tx1"/>
              </a:solidFill>
            </a:rPr>
            <a:t>+ </a:t>
          </a:r>
          <a:r>
            <a:rPr lang="en-GB" sz="4000" kern="1200" dirty="0" err="1">
              <a:solidFill>
                <a:schemeClr val="tx1"/>
              </a:solidFill>
            </a:rPr>
            <a:t>Đoạn</a:t>
          </a:r>
          <a:r>
            <a:rPr lang="en-GB" sz="4000" kern="1200" dirty="0">
              <a:solidFill>
                <a:schemeClr val="tx1"/>
              </a:solidFill>
            </a:rPr>
            <a:t> 3: </a:t>
          </a:r>
          <a:r>
            <a:rPr lang="en-US" sz="4000" kern="1200" dirty="0" err="1">
              <a:solidFill>
                <a:schemeClr val="tx1"/>
              </a:solidFill>
            </a:rPr>
            <a:t>tiếp</a:t>
          </a:r>
          <a:r>
            <a:rPr lang="en-US" sz="4000" kern="1200" dirty="0">
              <a:solidFill>
                <a:schemeClr val="tx1"/>
              </a:solidFill>
            </a:rPr>
            <a:t>……… </a:t>
          </a:r>
          <a:r>
            <a:rPr lang="en-US" sz="4000" kern="1200" dirty="0" err="1">
              <a:solidFill>
                <a:schemeClr val="tx1"/>
              </a:solidFill>
            </a:rPr>
            <a:t>tra</a:t>
          </a:r>
          <a:r>
            <a:rPr lang="en-US" sz="4000" kern="1200" dirty="0">
              <a:solidFill>
                <a:schemeClr val="tx1"/>
              </a:solidFill>
            </a:rPr>
            <a:t>̉ </a:t>
          </a:r>
          <a:r>
            <a:rPr lang="en-US" sz="4000" kern="1200" dirty="0" err="1">
              <a:solidFill>
                <a:schemeClr val="tx1"/>
              </a:solidFill>
            </a:rPr>
            <a:t>lại</a:t>
          </a:r>
          <a:r>
            <a:rPr lang="en-US" sz="4000" kern="1200" dirty="0">
              <a:solidFill>
                <a:schemeClr val="tx1"/>
              </a:solidFill>
            </a:rPr>
            <a:t> </a:t>
          </a:r>
          <a:r>
            <a:rPr lang="en-US" sz="4000" kern="1200" dirty="0" err="1">
              <a:solidFill>
                <a:schemeClr val="tx1"/>
              </a:solidFill>
            </a:rPr>
            <a:t>tư</a:t>
          </a:r>
          <a:r>
            <a:rPr lang="en-US" sz="4000" kern="1200" dirty="0">
              <a:solidFill>
                <a:schemeClr val="tx1"/>
              </a:solidFill>
            </a:rPr>
            <a:t>̣ do </a:t>
          </a:r>
          <a:r>
            <a:rPr lang="en-US" sz="4000" kern="1200" dirty="0" err="1">
              <a:solidFill>
                <a:schemeClr val="tx1"/>
              </a:solidFill>
            </a:rPr>
            <a:t>cho</a:t>
          </a:r>
          <a:r>
            <a:rPr lang="en-US" sz="4000" kern="1200" dirty="0">
              <a:solidFill>
                <a:schemeClr val="tx1"/>
              </a:solidFill>
            </a:rPr>
            <a:t> A-</a:t>
          </a:r>
          <a:r>
            <a:rPr lang="en-US" sz="4000" kern="1200" dirty="0" err="1">
              <a:solidFill>
                <a:schemeClr val="tx1"/>
              </a:solidFill>
            </a:rPr>
            <a:t>ri</a:t>
          </a:r>
          <a:r>
            <a:rPr lang="en-US" sz="4000" kern="1200" dirty="0">
              <a:solidFill>
                <a:schemeClr val="tx1"/>
              </a:solidFill>
            </a:rPr>
            <a:t>-</a:t>
          </a:r>
          <a:r>
            <a:rPr lang="en-US" sz="4000" kern="1200" dirty="0" err="1">
              <a:solidFill>
                <a:schemeClr val="tx1"/>
              </a:solidFill>
            </a:rPr>
            <a:t>ôn</a:t>
          </a:r>
          <a:r>
            <a:rPr lang="en-US" sz="4000" kern="1200" dirty="0">
              <a:solidFill>
                <a:schemeClr val="tx1"/>
              </a:solidFill>
            </a:rPr>
            <a:t> </a:t>
          </a:r>
        </a:p>
      </dsp:txBody>
      <dsp:txXfrm>
        <a:off x="47519" y="3434819"/>
        <a:ext cx="10512002" cy="878402"/>
      </dsp:txXfrm>
    </dsp:sp>
    <dsp:sp modelId="{2EA4DDA9-ED72-4F95-97FC-2D60ACBBB18C}">
      <dsp:nvSpPr>
        <dsp:cNvPr id="0" name=""/>
        <dsp:cNvSpPr/>
      </dsp:nvSpPr>
      <dsp:spPr>
        <a:xfrm>
          <a:off x="0" y="4510500"/>
          <a:ext cx="10607040" cy="9734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solidFill>
                <a:schemeClr val="tx1"/>
              </a:solidFill>
            </a:rPr>
            <a:t>+ </a:t>
          </a:r>
          <a:r>
            <a:rPr lang="en-GB" sz="4000" kern="1200" dirty="0" err="1">
              <a:solidFill>
                <a:schemeClr val="tx1"/>
              </a:solidFill>
            </a:rPr>
            <a:t>Đoạn</a:t>
          </a:r>
          <a:r>
            <a:rPr lang="en-GB" sz="4000" kern="1200" dirty="0">
              <a:solidFill>
                <a:schemeClr val="tx1"/>
              </a:solidFill>
            </a:rPr>
            <a:t> 4: </a:t>
          </a:r>
          <a:r>
            <a:rPr lang="en-GB" sz="4000" kern="1200" dirty="0" err="1">
              <a:solidFill>
                <a:schemeClr val="tx1"/>
              </a:solidFill>
            </a:rPr>
            <a:t>Còn</a:t>
          </a:r>
          <a:r>
            <a:rPr lang="en-GB" sz="4000" kern="1200" dirty="0">
              <a:solidFill>
                <a:schemeClr val="tx1"/>
              </a:solidFill>
            </a:rPr>
            <a:t> </a:t>
          </a:r>
          <a:r>
            <a:rPr lang="en-GB" sz="4000" kern="1200" dirty="0" err="1">
              <a:solidFill>
                <a:schemeClr val="tx1"/>
              </a:solidFill>
            </a:rPr>
            <a:t>lại</a:t>
          </a:r>
          <a:r>
            <a:rPr lang="en-US" sz="4000" kern="1200" dirty="0">
              <a:solidFill>
                <a:schemeClr val="tx1"/>
              </a:solidFill>
            </a:rPr>
            <a:t> </a:t>
          </a:r>
        </a:p>
      </dsp:txBody>
      <dsp:txXfrm>
        <a:off x="47519" y="4558019"/>
        <a:ext cx="10512002" cy="878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5089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70178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5268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40357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25446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10535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95624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80714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23" y="2236948"/>
            <a:ext cx="10711339" cy="15435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41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2" y="288379"/>
            <a:ext cx="2835354" cy="61441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0" y="288379"/>
            <a:ext cx="8296037" cy="61441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9" y="4627253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39" y="3052049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51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6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8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59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0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4" y="1680219"/>
            <a:ext cx="5565695" cy="475226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4" y="1680219"/>
            <a:ext cx="5565695" cy="475226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0" y="1611869"/>
            <a:ext cx="5567884" cy="67175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35" indent="0">
              <a:buNone/>
              <a:defRPr sz="2400" b="1"/>
            </a:lvl2pPr>
            <a:lvl3pPr marL="1090273" indent="0">
              <a:buNone/>
              <a:defRPr sz="2100" b="1"/>
            </a:lvl3pPr>
            <a:lvl4pPr marL="1635409" indent="0">
              <a:buNone/>
              <a:defRPr sz="1900" b="1"/>
            </a:lvl4pPr>
            <a:lvl5pPr marL="2180544" indent="0">
              <a:buNone/>
              <a:defRPr sz="1900" b="1"/>
            </a:lvl5pPr>
            <a:lvl6pPr marL="2725681" indent="0">
              <a:buNone/>
              <a:defRPr sz="1900" b="1"/>
            </a:lvl6pPr>
            <a:lvl7pPr marL="3270818" indent="0">
              <a:buNone/>
              <a:defRPr sz="1900" b="1"/>
            </a:lvl7pPr>
            <a:lvl8pPr marL="3815953" indent="0">
              <a:buNone/>
              <a:defRPr sz="1900" b="1"/>
            </a:lvl8pPr>
            <a:lvl9pPr marL="43610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80" y="2283619"/>
            <a:ext cx="5567884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29" y="1611869"/>
            <a:ext cx="5570071" cy="67175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35" indent="0">
              <a:buNone/>
              <a:defRPr sz="2400" b="1"/>
            </a:lvl2pPr>
            <a:lvl3pPr marL="1090273" indent="0">
              <a:buNone/>
              <a:defRPr sz="2100" b="1"/>
            </a:lvl3pPr>
            <a:lvl4pPr marL="1635409" indent="0">
              <a:buNone/>
              <a:defRPr sz="1900" b="1"/>
            </a:lvl4pPr>
            <a:lvl5pPr marL="2180544" indent="0">
              <a:buNone/>
              <a:defRPr sz="1900" b="1"/>
            </a:lvl5pPr>
            <a:lvl6pPr marL="2725681" indent="0">
              <a:buNone/>
              <a:defRPr sz="1900" b="1"/>
            </a:lvl6pPr>
            <a:lvl7pPr marL="3270818" indent="0">
              <a:buNone/>
              <a:defRPr sz="1900" b="1"/>
            </a:lvl7pPr>
            <a:lvl8pPr marL="3815953" indent="0">
              <a:buNone/>
              <a:defRPr sz="1900" b="1"/>
            </a:lvl8pPr>
            <a:lvl9pPr marL="43610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29" y="2283619"/>
            <a:ext cx="5570071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6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6709"/>
            <a:ext cx="4145832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8" y="286711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06857"/>
            <a:ext cx="414583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5135" indent="0">
              <a:buNone/>
              <a:defRPr sz="1400"/>
            </a:lvl2pPr>
            <a:lvl3pPr marL="1090273" indent="0">
              <a:buNone/>
              <a:defRPr sz="1200"/>
            </a:lvl3pPr>
            <a:lvl4pPr marL="1635409" indent="0">
              <a:buNone/>
              <a:defRPr sz="1100"/>
            </a:lvl4pPr>
            <a:lvl5pPr marL="2180544" indent="0">
              <a:buNone/>
              <a:defRPr sz="1100"/>
            </a:lvl5pPr>
            <a:lvl6pPr marL="2725681" indent="0">
              <a:buNone/>
              <a:defRPr sz="1100"/>
            </a:lvl6pPr>
            <a:lvl7pPr marL="3270818" indent="0">
              <a:buNone/>
              <a:defRPr sz="1100"/>
            </a:lvl7pPr>
            <a:lvl8pPr marL="3815953" indent="0">
              <a:buNone/>
              <a:defRPr sz="1100"/>
            </a:lvl8pPr>
            <a:lvl9pPr marL="436109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99" y="5040638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9999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5135" indent="0">
              <a:buNone/>
              <a:defRPr sz="3300"/>
            </a:lvl2pPr>
            <a:lvl3pPr marL="1090273" indent="0">
              <a:buNone/>
              <a:defRPr sz="2900"/>
            </a:lvl3pPr>
            <a:lvl4pPr marL="1635409" indent="0">
              <a:buNone/>
              <a:defRPr sz="2400"/>
            </a:lvl4pPr>
            <a:lvl5pPr marL="2180544" indent="0">
              <a:buNone/>
              <a:defRPr sz="2400"/>
            </a:lvl5pPr>
            <a:lvl6pPr marL="2725681" indent="0">
              <a:buNone/>
              <a:defRPr sz="2400"/>
            </a:lvl6pPr>
            <a:lvl7pPr marL="3270818" indent="0">
              <a:buNone/>
              <a:defRPr sz="2400"/>
            </a:lvl7pPr>
            <a:lvl8pPr marL="3815953" indent="0">
              <a:buNone/>
              <a:defRPr sz="2400"/>
            </a:lvl8pPr>
            <a:lvl9pPr marL="436109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9999" y="5635713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5135" indent="0">
              <a:buNone/>
              <a:defRPr sz="1400"/>
            </a:lvl2pPr>
            <a:lvl3pPr marL="1090273" indent="0">
              <a:buNone/>
              <a:defRPr sz="1200"/>
            </a:lvl3pPr>
            <a:lvl4pPr marL="1635409" indent="0">
              <a:buNone/>
              <a:defRPr sz="1100"/>
            </a:lvl4pPr>
            <a:lvl5pPr marL="2180544" indent="0">
              <a:buNone/>
              <a:defRPr sz="1100"/>
            </a:lvl5pPr>
            <a:lvl6pPr marL="2725681" indent="0">
              <a:buNone/>
              <a:defRPr sz="1100"/>
            </a:lvl6pPr>
            <a:lvl7pPr marL="3270818" indent="0">
              <a:buNone/>
              <a:defRPr sz="1100"/>
            </a:lvl7pPr>
            <a:lvl8pPr marL="3815953" indent="0">
              <a:buNone/>
              <a:defRPr sz="1100"/>
            </a:lvl8pPr>
            <a:lvl9pPr marL="436109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2" y="288370"/>
            <a:ext cx="11341418" cy="1200150"/>
          </a:xfrm>
          <a:prstGeom prst="rect">
            <a:avLst/>
          </a:prstGeom>
        </p:spPr>
        <p:txBody>
          <a:bodyPr vert="horz" lIns="109027" tIns="54514" rIns="109027" bIns="545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2" y="1680219"/>
            <a:ext cx="11341418" cy="4752261"/>
          </a:xfrm>
          <a:prstGeom prst="rect">
            <a:avLst/>
          </a:prstGeom>
        </p:spPr>
        <p:txBody>
          <a:bodyPr vert="horz" lIns="109027" tIns="54514" rIns="109027" bIns="545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81" y="6674176"/>
            <a:ext cx="2940367" cy="383381"/>
          </a:xfrm>
          <a:prstGeom prst="rect">
            <a:avLst/>
          </a:prstGeom>
        </p:spPr>
        <p:txBody>
          <a:bodyPr vert="horz" lIns="109027" tIns="54514" rIns="109027" bIns="5451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43" y="6674176"/>
            <a:ext cx="3990499" cy="383381"/>
          </a:xfrm>
          <a:prstGeom prst="rect">
            <a:avLst/>
          </a:prstGeom>
        </p:spPr>
        <p:txBody>
          <a:bodyPr vert="horz" lIns="109027" tIns="54514" rIns="109027" bIns="5451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32" y="6674176"/>
            <a:ext cx="2940367" cy="383381"/>
          </a:xfrm>
          <a:prstGeom prst="rect">
            <a:avLst/>
          </a:prstGeom>
        </p:spPr>
        <p:txBody>
          <a:bodyPr vert="horz" lIns="109027" tIns="54514" rIns="109027" bIns="5451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09027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852" indent="-408852" algn="l" defTabSz="109027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5847" indent="-340710" algn="l" defTabSz="1090273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840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7976" indent="-272568" algn="l" defTabSz="109027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3113" indent="-272568" algn="l" defTabSz="109027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249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385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521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658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35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273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09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544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681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818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5953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090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1">
            <a:extLst>
              <a:ext uri="{FF2B5EF4-FFF2-40B4-BE49-F238E27FC236}">
                <a16:creationId xmlns:a16="http://schemas.microsoft.com/office/drawing/2014/main" id="{0E0BE991-AF86-48D1-87B4-DC39925EE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395" y="4335542"/>
            <a:ext cx="735092" cy="6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3" tIns="54517" rIns="109033" bIns="5451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00">
              <a:latin typeface=".VnTime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E4A801-9C12-4AB9-8F75-9BC26C5D13DC}"/>
              </a:ext>
            </a:extLst>
          </p:cNvPr>
          <p:cNvSpPr/>
          <p:nvPr/>
        </p:nvSpPr>
        <p:spPr>
          <a:xfrm>
            <a:off x="1758158" y="945612"/>
            <a:ext cx="8382000" cy="1390380"/>
          </a:xfrm>
          <a:custGeom>
            <a:avLst/>
            <a:gdLst>
              <a:gd name="connsiteX0" fmla="*/ 0 w 8382000"/>
              <a:gd name="connsiteY0" fmla="*/ 231735 h 1390380"/>
              <a:gd name="connsiteX1" fmla="*/ 231735 w 8382000"/>
              <a:gd name="connsiteY1" fmla="*/ 0 h 1390380"/>
              <a:gd name="connsiteX2" fmla="*/ 8150265 w 8382000"/>
              <a:gd name="connsiteY2" fmla="*/ 0 h 1390380"/>
              <a:gd name="connsiteX3" fmla="*/ 8382000 w 8382000"/>
              <a:gd name="connsiteY3" fmla="*/ 231735 h 1390380"/>
              <a:gd name="connsiteX4" fmla="*/ 8382000 w 8382000"/>
              <a:gd name="connsiteY4" fmla="*/ 1158645 h 1390380"/>
              <a:gd name="connsiteX5" fmla="*/ 8150265 w 8382000"/>
              <a:gd name="connsiteY5" fmla="*/ 1390380 h 1390380"/>
              <a:gd name="connsiteX6" fmla="*/ 231735 w 8382000"/>
              <a:gd name="connsiteY6" fmla="*/ 1390380 h 1390380"/>
              <a:gd name="connsiteX7" fmla="*/ 0 w 8382000"/>
              <a:gd name="connsiteY7" fmla="*/ 1158645 h 1390380"/>
              <a:gd name="connsiteX8" fmla="*/ 0 w 8382000"/>
              <a:gd name="connsiteY8" fmla="*/ 231735 h 13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1390380">
                <a:moveTo>
                  <a:pt x="0" y="231735"/>
                </a:moveTo>
                <a:cubicBezTo>
                  <a:pt x="0" y="103751"/>
                  <a:pt x="103751" y="0"/>
                  <a:pt x="231735" y="0"/>
                </a:cubicBezTo>
                <a:lnTo>
                  <a:pt x="8150265" y="0"/>
                </a:lnTo>
                <a:cubicBezTo>
                  <a:pt x="8278249" y="0"/>
                  <a:pt x="8382000" y="103751"/>
                  <a:pt x="8382000" y="231735"/>
                </a:cubicBezTo>
                <a:lnTo>
                  <a:pt x="8382000" y="1158645"/>
                </a:lnTo>
                <a:cubicBezTo>
                  <a:pt x="8382000" y="1286629"/>
                  <a:pt x="8278249" y="1390380"/>
                  <a:pt x="8150265" y="1390380"/>
                </a:cubicBezTo>
                <a:lnTo>
                  <a:pt x="231735" y="1390380"/>
                </a:lnTo>
                <a:cubicBezTo>
                  <a:pt x="103751" y="1390380"/>
                  <a:pt x="0" y="1286629"/>
                  <a:pt x="0" y="1158645"/>
                </a:cubicBezTo>
                <a:lnTo>
                  <a:pt x="0" y="231735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223" tIns="201223" rIns="201223" bIns="201223" numCol="1" spcCol="1270" anchor="ctr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500" kern="1200" dirty="0"/>
              <a:t>                               </a:t>
            </a:r>
            <a:r>
              <a:rPr lang="en-GB" sz="35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GB" sz="35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GB" sz="35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</a:t>
            </a:r>
            <a:endParaRPr lang="en-GB" sz="35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</a:t>
            </a:r>
            <a:r>
              <a:rPr lang="en-GB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GB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GB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Si-le </a:t>
            </a: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GB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GB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GB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xít</a:t>
            </a:r>
            <a:endParaRPr lang="en-US" sz="35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BDBAF3-520B-47D2-B9D4-B01C6B10578B}"/>
              </a:ext>
            </a:extLst>
          </p:cNvPr>
          <p:cNvSpPr/>
          <p:nvPr/>
        </p:nvSpPr>
        <p:spPr>
          <a:xfrm>
            <a:off x="1758158" y="2905259"/>
            <a:ext cx="8382000" cy="1390380"/>
          </a:xfrm>
          <a:custGeom>
            <a:avLst/>
            <a:gdLst>
              <a:gd name="connsiteX0" fmla="*/ 0 w 8382000"/>
              <a:gd name="connsiteY0" fmla="*/ 231735 h 1390380"/>
              <a:gd name="connsiteX1" fmla="*/ 231735 w 8382000"/>
              <a:gd name="connsiteY1" fmla="*/ 0 h 1390380"/>
              <a:gd name="connsiteX2" fmla="*/ 8150265 w 8382000"/>
              <a:gd name="connsiteY2" fmla="*/ 0 h 1390380"/>
              <a:gd name="connsiteX3" fmla="*/ 8382000 w 8382000"/>
              <a:gd name="connsiteY3" fmla="*/ 231735 h 1390380"/>
              <a:gd name="connsiteX4" fmla="*/ 8382000 w 8382000"/>
              <a:gd name="connsiteY4" fmla="*/ 1158645 h 1390380"/>
              <a:gd name="connsiteX5" fmla="*/ 8150265 w 8382000"/>
              <a:gd name="connsiteY5" fmla="*/ 1390380 h 1390380"/>
              <a:gd name="connsiteX6" fmla="*/ 231735 w 8382000"/>
              <a:gd name="connsiteY6" fmla="*/ 1390380 h 1390380"/>
              <a:gd name="connsiteX7" fmla="*/ 0 w 8382000"/>
              <a:gd name="connsiteY7" fmla="*/ 1158645 h 1390380"/>
              <a:gd name="connsiteX8" fmla="*/ 0 w 8382000"/>
              <a:gd name="connsiteY8" fmla="*/ 231735 h 13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1390380">
                <a:moveTo>
                  <a:pt x="0" y="231735"/>
                </a:moveTo>
                <a:cubicBezTo>
                  <a:pt x="0" y="103751"/>
                  <a:pt x="103751" y="0"/>
                  <a:pt x="231735" y="0"/>
                </a:cubicBezTo>
                <a:lnTo>
                  <a:pt x="8150265" y="0"/>
                </a:lnTo>
                <a:cubicBezTo>
                  <a:pt x="8278249" y="0"/>
                  <a:pt x="8382000" y="103751"/>
                  <a:pt x="8382000" y="231735"/>
                </a:cubicBezTo>
                <a:lnTo>
                  <a:pt x="8382000" y="1158645"/>
                </a:lnTo>
                <a:cubicBezTo>
                  <a:pt x="8382000" y="1286629"/>
                  <a:pt x="8278249" y="1390380"/>
                  <a:pt x="8150265" y="1390380"/>
                </a:cubicBezTo>
                <a:lnTo>
                  <a:pt x="231735" y="1390380"/>
                </a:lnTo>
                <a:cubicBezTo>
                  <a:pt x="103751" y="1390380"/>
                  <a:pt x="0" y="1286629"/>
                  <a:pt x="0" y="1158645"/>
                </a:cubicBezTo>
                <a:lnTo>
                  <a:pt x="0" y="23173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223" tIns="201223" rIns="201223" bIns="201223" numCol="1" spcCol="1270" anchor="ctr" anchorCtr="0">
            <a:noAutofit/>
          </a:bodyPr>
          <a:lstStyle/>
          <a:p>
            <a:pPr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3500" kern="1200" dirty="0">
              <a:solidFill>
                <a:srgbClr val="FFFF00"/>
              </a:solidFill>
            </a:endParaRPr>
          </a:p>
          <a:p>
            <a:pPr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500" kern="1200" dirty="0" err="1">
                <a:solidFill>
                  <a:srgbClr val="FFFF00"/>
                </a:solidFill>
              </a:rPr>
              <a:t>Đọc</a:t>
            </a:r>
            <a:r>
              <a:rPr lang="en-GB" sz="3500" kern="1200" dirty="0">
                <a:solidFill>
                  <a:srgbClr val="FFFF00"/>
                </a:solidFill>
              </a:rPr>
              <a:t> </a:t>
            </a:r>
            <a:r>
              <a:rPr lang="en-GB" sz="3500" kern="1200" dirty="0" err="1">
                <a:solidFill>
                  <a:srgbClr val="FFFF00"/>
                </a:solidFill>
              </a:rPr>
              <a:t>lại</a:t>
            </a:r>
            <a:r>
              <a:rPr lang="en-GB" sz="3500" kern="1200" dirty="0">
                <a:solidFill>
                  <a:srgbClr val="FFFF00"/>
                </a:solidFill>
              </a:rPr>
              <a:t> </a:t>
            </a:r>
            <a:r>
              <a:rPr lang="en-GB" sz="3500" kern="1200" dirty="0" err="1">
                <a:solidFill>
                  <a:srgbClr val="FFFF00"/>
                </a:solidFill>
              </a:rPr>
              <a:t>đoạn</a:t>
            </a:r>
            <a:r>
              <a:rPr lang="en-GB" sz="3500" kern="1200" dirty="0">
                <a:solidFill>
                  <a:srgbClr val="FFFF00"/>
                </a:solidFill>
              </a:rPr>
              <a:t> 2 </a:t>
            </a:r>
            <a:r>
              <a:rPr lang="en-GB" sz="3500" kern="1200" dirty="0" err="1">
                <a:solidFill>
                  <a:srgbClr val="FFFF00"/>
                </a:solidFill>
              </a:rPr>
              <a:t>và</a:t>
            </a:r>
            <a:r>
              <a:rPr lang="en-GB" sz="3500" kern="1200" dirty="0">
                <a:solidFill>
                  <a:srgbClr val="FFFF00"/>
                </a:solidFill>
              </a:rPr>
              <a:t> </a:t>
            </a:r>
            <a:r>
              <a:rPr lang="en-GB" sz="3500" kern="1200" dirty="0" err="1">
                <a:solidFill>
                  <a:srgbClr val="FFFF00"/>
                </a:solidFill>
              </a:rPr>
              <a:t>cho</a:t>
            </a:r>
            <a:r>
              <a:rPr lang="en-GB" sz="3500" kern="1200" dirty="0">
                <a:solidFill>
                  <a:srgbClr val="FFFF00"/>
                </a:solidFill>
              </a:rPr>
              <a:t> </a:t>
            </a:r>
            <a:r>
              <a:rPr lang="en-GB" sz="3500" kern="1200" dirty="0" err="1">
                <a:solidFill>
                  <a:srgbClr val="FFFF00"/>
                </a:solidFill>
              </a:rPr>
              <a:t>biết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vì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sao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tên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phát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xít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lại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nổi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nóng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với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ông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cụ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người</a:t>
            </a:r>
            <a:r>
              <a:rPr lang="en-GB" sz="3500" dirty="0">
                <a:solidFill>
                  <a:srgbClr val="FFFF00"/>
                </a:solidFill>
              </a:rPr>
              <a:t> </a:t>
            </a:r>
            <a:r>
              <a:rPr lang="en-GB" sz="3500" dirty="0" err="1">
                <a:solidFill>
                  <a:srgbClr val="FFFF00"/>
                </a:solidFill>
              </a:rPr>
              <a:t>pháp</a:t>
            </a:r>
            <a:r>
              <a:rPr lang="en-GB" sz="3500" dirty="0">
                <a:solidFill>
                  <a:srgbClr val="FFFF00"/>
                </a:solidFill>
              </a:rPr>
              <a:t> ?</a:t>
            </a:r>
            <a:endParaRPr lang="en-US" sz="3500" dirty="0">
              <a:solidFill>
                <a:srgbClr val="FFFF00"/>
              </a:solidFill>
            </a:endParaRPr>
          </a:p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500" kern="1200" dirty="0">
              <a:solidFill>
                <a:srgbClr val="FFF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1065169-4A67-4A96-864C-332CAEB1FCFD}"/>
              </a:ext>
            </a:extLst>
          </p:cNvPr>
          <p:cNvSpPr/>
          <p:nvPr/>
        </p:nvSpPr>
        <p:spPr>
          <a:xfrm>
            <a:off x="1758158" y="4396440"/>
            <a:ext cx="8382000" cy="1390380"/>
          </a:xfrm>
          <a:custGeom>
            <a:avLst/>
            <a:gdLst>
              <a:gd name="connsiteX0" fmla="*/ 0 w 8382000"/>
              <a:gd name="connsiteY0" fmla="*/ 231735 h 1390380"/>
              <a:gd name="connsiteX1" fmla="*/ 231735 w 8382000"/>
              <a:gd name="connsiteY1" fmla="*/ 0 h 1390380"/>
              <a:gd name="connsiteX2" fmla="*/ 8150265 w 8382000"/>
              <a:gd name="connsiteY2" fmla="*/ 0 h 1390380"/>
              <a:gd name="connsiteX3" fmla="*/ 8382000 w 8382000"/>
              <a:gd name="connsiteY3" fmla="*/ 231735 h 1390380"/>
              <a:gd name="connsiteX4" fmla="*/ 8382000 w 8382000"/>
              <a:gd name="connsiteY4" fmla="*/ 1158645 h 1390380"/>
              <a:gd name="connsiteX5" fmla="*/ 8150265 w 8382000"/>
              <a:gd name="connsiteY5" fmla="*/ 1390380 h 1390380"/>
              <a:gd name="connsiteX6" fmla="*/ 231735 w 8382000"/>
              <a:gd name="connsiteY6" fmla="*/ 1390380 h 1390380"/>
              <a:gd name="connsiteX7" fmla="*/ 0 w 8382000"/>
              <a:gd name="connsiteY7" fmla="*/ 1158645 h 1390380"/>
              <a:gd name="connsiteX8" fmla="*/ 0 w 8382000"/>
              <a:gd name="connsiteY8" fmla="*/ 231735 h 13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1390380">
                <a:moveTo>
                  <a:pt x="0" y="231735"/>
                </a:moveTo>
                <a:cubicBezTo>
                  <a:pt x="0" y="103751"/>
                  <a:pt x="103751" y="0"/>
                  <a:pt x="231735" y="0"/>
                </a:cubicBezTo>
                <a:lnTo>
                  <a:pt x="8150265" y="0"/>
                </a:lnTo>
                <a:cubicBezTo>
                  <a:pt x="8278249" y="0"/>
                  <a:pt x="8382000" y="103751"/>
                  <a:pt x="8382000" y="231735"/>
                </a:cubicBezTo>
                <a:lnTo>
                  <a:pt x="8382000" y="1158645"/>
                </a:lnTo>
                <a:cubicBezTo>
                  <a:pt x="8382000" y="1286629"/>
                  <a:pt x="8278249" y="1390380"/>
                  <a:pt x="8150265" y="1390380"/>
                </a:cubicBezTo>
                <a:lnTo>
                  <a:pt x="231735" y="1390380"/>
                </a:lnTo>
                <a:cubicBezTo>
                  <a:pt x="103751" y="1390380"/>
                  <a:pt x="0" y="1286629"/>
                  <a:pt x="0" y="1158645"/>
                </a:cubicBezTo>
                <a:lnTo>
                  <a:pt x="0" y="23173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223" tIns="201223" rIns="201223" bIns="201223" numCol="1" spcCol="1270" anchor="ctr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 err="1">
                <a:solidFill>
                  <a:srgbClr val="FFFF00"/>
                </a:solidFill>
              </a:rPr>
              <a:t>Nêu</a:t>
            </a:r>
            <a:r>
              <a:rPr lang="en-US" sz="3500" kern="1200" dirty="0">
                <a:solidFill>
                  <a:srgbClr val="FFFF00"/>
                </a:solidFill>
              </a:rPr>
              <a:t> </a:t>
            </a:r>
            <a:r>
              <a:rPr lang="en-US" sz="3500" kern="1200" dirty="0" err="1">
                <a:solidFill>
                  <a:srgbClr val="FFFF00"/>
                </a:solidFill>
              </a:rPr>
              <a:t>nội</a:t>
            </a:r>
            <a:r>
              <a:rPr lang="en-US" sz="3500" kern="1200" dirty="0">
                <a:solidFill>
                  <a:srgbClr val="FFFF00"/>
                </a:solidFill>
              </a:rPr>
              <a:t> dung </a:t>
            </a:r>
            <a:r>
              <a:rPr lang="en-US" sz="3500" kern="1200" dirty="0" err="1">
                <a:solidFill>
                  <a:srgbClr val="FFFF00"/>
                </a:solidFill>
              </a:rPr>
              <a:t>của</a:t>
            </a:r>
            <a:r>
              <a:rPr lang="en-US" sz="3500" kern="1200" dirty="0">
                <a:solidFill>
                  <a:srgbClr val="FFFF00"/>
                </a:solidFill>
              </a:rPr>
              <a:t> </a:t>
            </a:r>
            <a:r>
              <a:rPr lang="en-US" sz="3500" kern="1200" dirty="0" err="1">
                <a:solidFill>
                  <a:srgbClr val="FFFF00"/>
                </a:solidFill>
              </a:rPr>
              <a:t>bài</a:t>
            </a:r>
            <a:r>
              <a:rPr lang="en-US" sz="3500" kern="12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02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0" y="1488000"/>
            <a:ext cx="12394680" cy="7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71059" y="2554933"/>
            <a:ext cx="10528311" cy="19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1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382553" y="889290"/>
            <a:ext cx="11383657" cy="1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8742" y="2219709"/>
            <a:ext cx="7874916" cy="44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Khi A-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, say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B2646-C0B8-45A7-AE09-EAC444BAC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927" y="1664363"/>
            <a:ext cx="3363094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572529" y="539524"/>
            <a:ext cx="11763530" cy="1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09320" y="2017939"/>
            <a:ext cx="7089551" cy="31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61950" algn="just" eaLnBrk="1" hangingPunct="1"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C0F26-5D72-4BEB-9A4B-6F59EDC45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486" y="1869942"/>
            <a:ext cx="4857573" cy="36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191583" y="440055"/>
            <a:ext cx="12394680" cy="120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927359" y="5871482"/>
            <a:ext cx="4469221" cy="108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61950" algn="ctr" eaLnBrk="1" hangingPunct="1"/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lam,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" y="0"/>
            <a:ext cx="12586261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 anchor="ctr"/>
          <a:lstStyle/>
          <a:p>
            <a:pPr algn="ctr"/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C6143-E5EA-4DB3-B4ED-947A4C34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55"/>
          <a:stretch/>
        </p:blipFill>
        <p:spPr>
          <a:xfrm>
            <a:off x="927360" y="2016578"/>
            <a:ext cx="4469221" cy="3854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C2399-F73F-4003-8761-8C9E859D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132" y="2016578"/>
            <a:ext cx="5476875" cy="3854904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BACC64FD-5715-47F8-8CA0-34035BD64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626" y="5956622"/>
            <a:ext cx="4881886" cy="108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61950" algn="ctr" eaLnBrk="1" hangingPunct="1"/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1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99-3[1]">
            <a:extLst>
              <a:ext uri="{FF2B5EF4-FFF2-40B4-BE49-F238E27FC236}">
                <a16:creationId xmlns:a16="http://schemas.microsoft.com/office/drawing/2014/main" id="{E0A01210-F684-4087-AFF6-5E3956C9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550070"/>
            <a:ext cx="4564554" cy="29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:\Documents\Hong Diep document\Anh tu lieu\Dong vat\f1fbf63da781a51c2ecd82ea20b8a38e.jpg">
            <a:extLst>
              <a:ext uri="{FF2B5EF4-FFF2-40B4-BE49-F238E27FC236}">
                <a16:creationId xmlns:a16="http://schemas.microsoft.com/office/drawing/2014/main" id="{9574CFF8-FE80-4F16-A724-414E6C09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550069"/>
            <a:ext cx="4564554" cy="29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87A89-9A90-4068-AF1D-E89616F6FB62}"/>
              </a:ext>
            </a:extLst>
          </p:cNvPr>
          <p:cNvSpPr txBox="1"/>
          <p:nvPr/>
        </p:nvSpPr>
        <p:spPr>
          <a:xfrm>
            <a:off x="5618408" y="459075"/>
            <a:ext cx="14716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SỰ ĐÁNG YÊU CỦA LOAI CÁ THÔNG MINH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" name="video ca heo">
            <a:hlinkClick r:id="" action="ppaction://media"/>
            <a:extLst>
              <a:ext uri="{FF2B5EF4-FFF2-40B4-BE49-F238E27FC236}">
                <a16:creationId xmlns:a16="http://schemas.microsoft.com/office/drawing/2014/main" id="{F552F0D9-A53C-4CCD-9874-402130423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4649" y="3724275"/>
            <a:ext cx="4232276" cy="31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2397436" y="1279984"/>
            <a:ext cx="8042802" cy="7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61950" algn="ctr"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21966" y="2613374"/>
            <a:ext cx="11557641" cy="1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61950"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66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B8F3B4-0528-4E57-BB85-0FFB3821EE30}"/>
              </a:ext>
            </a:extLst>
          </p:cNvPr>
          <p:cNvSpPr/>
          <p:nvPr/>
        </p:nvSpPr>
        <p:spPr>
          <a:xfrm>
            <a:off x="981557" y="1865139"/>
            <a:ext cx="10638459" cy="328352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335" y="2321225"/>
            <a:ext cx="10638459" cy="2371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dirty="0">
                <a:solidFill>
                  <a:schemeClr val="accent6">
                    <a:lumMod val="75000"/>
                  </a:schemeClr>
                </a:solidFill>
              </a:rPr>
              <a:t>Nội dung: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endParaRPr lang="vi-VN" sz="4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Khen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ngợi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sự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minh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,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cảm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dirty="0">
                <a:solidFill>
                  <a:schemeClr val="accent6">
                    <a:lumMod val="75000"/>
                  </a:schemeClr>
                </a:solidFill>
              </a:rPr>
              <a:t>gắn bó đáng quý của loài cá heo với con người.</a:t>
            </a:r>
          </a:p>
        </p:txBody>
      </p:sp>
    </p:spTree>
    <p:extLst>
      <p:ext uri="{BB962C8B-B14F-4D97-AF65-F5344CB8AC3E}">
        <p14:creationId xmlns:p14="http://schemas.microsoft.com/office/powerpoint/2010/main" val="22003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EA623A-78AA-4B55-A013-186DEFCCA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4" y="2285999"/>
            <a:ext cx="10487026" cy="16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7AB1F8EA-7683-4249-B556-B623919B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" y="757238"/>
            <a:ext cx="11164888" cy="73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vi-V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Luyện</a:t>
            </a:r>
            <a:r>
              <a:rPr lang="en-US" altLang="vi-VN" sz="3600" b="1" dirty="0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diễn</a:t>
            </a:r>
            <a:r>
              <a:rPr lang="en-US" altLang="vi-VN" sz="3600" b="1" dirty="0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HP001 5Ha"/>
                <a:cs typeface="Arial" panose="020B0604020202020204" pitchFamily="34" charset="0"/>
              </a:rPr>
              <a:t>cảm</a:t>
            </a:r>
            <a:endParaRPr lang="en-US" altLang="vi-VN" sz="3600" b="1" dirty="0">
              <a:solidFill>
                <a:srgbClr val="FF0000"/>
              </a:solidFill>
              <a:latin typeface="UTM Avo" panose="02040603050506020204" pitchFamily="18" charset="0"/>
              <a:ea typeface="HP001 5H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57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A148FDB9-305B-42BE-B757-9F4F7872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4" y="1892290"/>
            <a:ext cx="1102518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những tên cướp đã nhầm. Khi tiếng đàn, tiếng hát của A-ri-ôn vang lên, có một đàn cá heo đã bơi đến vây quanh tàu, say sưa thưởng thức tiếng hát của nghệ sĩ tài ba. Bầy cá heo đã cứu A-ri-ôn. Chúng đưa ông trở về đất liền nhanh hơn cả tàu của bọn cướp. A-ri-ôn tâu với vua toàn bộ sự việc nhưng nhà vua không tin, sai giam ông lại.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25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69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A148FDB9-305B-42BE-B757-9F4F7872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4" y="1892290"/>
            <a:ext cx="1102518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những tên cướp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nhầm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tiếng đàn, tiếng hát của A-ri-ôn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 lên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một đàn cá heo đã bơi đến vây quanh tàu,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thưởng thức 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hát của nghệ sĩ tài ba. Bầy cá heo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cứu 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A-ri-ôn. Chúng đưa ông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 đất liền nhanh hơn 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tàu của bọn cướp. A-ri-ôn tâu với vua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bộ 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việc nhưng nhà vua </a:t>
            </a:r>
            <a:r>
              <a:rPr lang="vi-VN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tin</a:t>
            </a:r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sai giam ông lại.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8779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BEBD804E-3409-4B44-BA12-E2F9DAAF01D3}"/>
              </a:ext>
            </a:extLst>
          </p:cNvPr>
          <p:cNvSpPr txBox="1">
            <a:spLocks noChangeArrowheads="1"/>
          </p:cNvSpPr>
          <p:nvPr/>
        </p:nvSpPr>
        <p:spPr>
          <a:xfrm>
            <a:off x="1980247" y="160021"/>
            <a:ext cx="8641080" cy="751761"/>
          </a:xfrm>
          <a:prstGeom prst="rect">
            <a:avLst/>
          </a:prstGeom>
        </p:spPr>
        <p:txBody>
          <a:bodyPr/>
          <a:lstStyle>
            <a:lvl1pPr algn="ctr" defTabSz="1090273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sz="3780" b="1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VỚI THIÊN NHIÊN</a:t>
            </a:r>
            <a:endParaRPr lang="en-US" altLang="vi-VN" sz="37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3">
            <a:extLst>
              <a:ext uri="{FF2B5EF4-FFF2-40B4-BE49-F238E27FC236}">
                <a16:creationId xmlns:a16="http://schemas.microsoft.com/office/drawing/2014/main" id="{00088363-A435-4498-8747-484F497D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6291" y="898444"/>
            <a:ext cx="5349146" cy="6142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1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- ri - on">
            <a:hlinkClick r:id="rId2" action="ppaction://hlinksldjump"/>
            <a:extLst>
              <a:ext uri="{FF2B5EF4-FFF2-40B4-BE49-F238E27FC236}">
                <a16:creationId xmlns:a16="http://schemas.microsoft.com/office/drawing/2014/main" id="{EBE113E3-C6F3-4F92-AEEC-A0421410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43" y="1196005"/>
            <a:ext cx="4786314" cy="56992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39D76-CF4E-4542-B8CC-9F0E0BFF456A}"/>
              </a:ext>
            </a:extLst>
          </p:cNvPr>
          <p:cNvSpPr txBox="1"/>
          <p:nvPr/>
        </p:nvSpPr>
        <p:spPr>
          <a:xfrm>
            <a:off x="3422073" y="305675"/>
            <a:ext cx="5652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002060"/>
                </a:solidFill>
              </a:rPr>
              <a:t>Những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người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bạn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tốt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6" name="Picture 9" descr="D:\Documents\Hong Diep document\Anh tu lieu\Dong vat\090505083502-29-153.jpg">
            <a:extLst>
              <a:ext uri="{FF2B5EF4-FFF2-40B4-BE49-F238E27FC236}">
                <a16:creationId xmlns:a16="http://schemas.microsoft.com/office/drawing/2014/main" id="{20301A83-C538-4941-B834-B55DB21B9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4569593"/>
            <a:ext cx="3096542" cy="232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70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Text Box 71"/>
          <p:cNvSpPr txBox="1">
            <a:spLocks noChangeArrowheads="1"/>
          </p:cNvSpPr>
          <p:nvPr/>
        </p:nvSpPr>
        <p:spPr bwMode="auto">
          <a:xfrm>
            <a:off x="3150395" y="4335542"/>
            <a:ext cx="735092" cy="6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3" tIns="54517" rIns="109033" bIns="5451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00">
              <a:latin typeface=".VnTime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3287CF-8446-4FBE-B052-5C99BC9E2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966045"/>
              </p:ext>
            </p:extLst>
          </p:nvPr>
        </p:nvGraphicFramePr>
        <p:xfrm>
          <a:off x="1158240" y="960120"/>
          <a:ext cx="10607040" cy="5501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2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664C4BE9-7ED3-4567-93E1-8E94E0990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14600"/>
            <a:ext cx="107823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/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lẽ đó là đồng tiền được ra đời để ghi lại tình cảm yêu quý con người của loài cá thông minh.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DF5FAF1-B927-4C81-B9E8-30AA6129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3169563"/>
            <a:ext cx="3762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/>
            <a:r>
              <a:rPr lang="en-US" altLang="vi-VN" sz="5000" b="1" dirty="0">
                <a:solidFill>
                  <a:srgbClr val="CC3300"/>
                </a:solidFill>
              </a:rPr>
              <a:t>/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17480BD-15BD-4C70-B118-3C10D151E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2514600"/>
            <a:ext cx="5778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/>
            <a:r>
              <a:rPr lang="en-US" altLang="vi-VN" sz="5000" b="1" dirty="0">
                <a:solidFill>
                  <a:srgbClr val="CC3300"/>
                </a:solidFill>
              </a:rPr>
              <a:t>/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1D37203-578C-4C44-804E-9D108A97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99" y="2472656"/>
            <a:ext cx="3968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/>
            <a:r>
              <a:rPr lang="en-US" altLang="vi-VN" sz="5000" b="1" dirty="0">
                <a:solidFill>
                  <a:srgbClr val="CC33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927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12978" y="2363750"/>
            <a:ext cx="3322588" cy="194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52" tIns="47526" rIns="95052" bIns="47526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thuỷ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66" y="701322"/>
            <a:ext cx="8966009" cy="579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3413" y="104232"/>
            <a:ext cx="3179369" cy="59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3157" tIns="56579" rIns="113157" bIns="56579"/>
          <a:lstStyle/>
          <a:p>
            <a:pPr algn="just"/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157167" y="872511"/>
            <a:ext cx="3212421" cy="157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52" tIns="47526" rIns="95052" bIns="47526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Dong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giương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Royal Huisman delivers the world's largest aluminium sailing vessel Sea  Eagle II; Aluminium Extrusion, Profiles, Price, Scrap, Recycling,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429709"/>
            <a:ext cx="8768366" cy="554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57166" y="2574488"/>
            <a:ext cx="3212421" cy="157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52" tIns="47526" rIns="95052" bIns="47526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57165" y="4389007"/>
            <a:ext cx="3212421" cy="10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52" tIns="47526" rIns="95052" bIns="47526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13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7000">
              <a:srgbClr val="FFC000"/>
            </a:gs>
            <a:gs pos="53000">
              <a:srgbClr val="D0C5DC"/>
            </a:gs>
            <a:gs pos="31000">
              <a:schemeClr val="accent4">
                <a:lumMod val="45000"/>
                <a:lumOff val="55000"/>
              </a:schemeClr>
            </a:gs>
            <a:gs pos="82000">
              <a:srgbClr val="ECE8C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0" y="1488000"/>
            <a:ext cx="12394680" cy="7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36293" y="281668"/>
            <a:ext cx="3328988" cy="59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157" tIns="56579" rIns="113157" bIns="56579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3B5AD804-5934-4C21-B6DD-C6B6253EA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91" y="2518065"/>
            <a:ext cx="11383657" cy="1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D0EFA256-C8BF-4482-8E7C-D7898FDA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91" y="4092243"/>
            <a:ext cx="11763530" cy="1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04C93419-D915-4DFD-BBEA-4B25E03F4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95" y="5654233"/>
            <a:ext cx="12394680" cy="1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53" tIns="49176" rIns="98353" bIns="491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1100663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9727</TotalTime>
  <Words>728</Words>
  <Application>Microsoft Office PowerPoint</Application>
  <PresentationFormat>Custom</PresentationFormat>
  <Paragraphs>45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.VnArial Narrow</vt:lpstr>
      <vt:lpstr>.VnTime</vt:lpstr>
      <vt:lpstr>Arial</vt:lpstr>
      <vt:lpstr>Calibri</vt:lpstr>
      <vt:lpstr>HP001 5Ha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995</cp:revision>
  <dcterms:created xsi:type="dcterms:W3CDTF">2017-11-24T09:12:01Z</dcterms:created>
  <dcterms:modified xsi:type="dcterms:W3CDTF">2020-10-19T05:35:45Z</dcterms:modified>
</cp:coreProperties>
</file>