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58" r:id="rId3"/>
    <p:sldId id="285" r:id="rId4"/>
    <p:sldId id="259" r:id="rId5"/>
    <p:sldId id="261" r:id="rId6"/>
    <p:sldId id="284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4" r:id="rId17"/>
    <p:sldId id="275" r:id="rId18"/>
    <p:sldId id="276" r:id="rId19"/>
    <p:sldId id="277" r:id="rId20"/>
    <p:sldId id="278" r:id="rId21"/>
    <p:sldId id="282" r:id="rId22"/>
    <p:sldId id="280" r:id="rId23"/>
    <p:sldId id="281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444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9F52A-3408-4AF0-89BC-9F0839E98F5C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6171B-A57B-4D24-BC06-66EDA5A5B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13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6171B-A57B-4D24-BC06-66EDA5A5B5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87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fld id="{3C3ED67F-5B5C-4A9B-8E57-3F07A4404CAF}" type="slidenum">
              <a:rPr lang="en-US" altLang="en-US" sz="1200">
                <a:solidFill>
                  <a:schemeClr val="tx1"/>
                </a:solidFill>
              </a:rPr>
              <a:pPr/>
              <a:t>2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fld id="{E772E0B6-2C5C-4507-A5A8-923D7DD062B5}" type="slidenum">
              <a:rPr lang="en-US" altLang="en-US" sz="1200">
                <a:solidFill>
                  <a:srgbClr val="000000"/>
                </a:solidFill>
              </a:rPr>
              <a:pPr/>
              <a:t>4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E465-00DA-44C9-8C2D-E65E07DC8600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37E8B-59D7-4E50-9896-BBA5E3DD101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E465-00DA-44C9-8C2D-E65E07DC8600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37E8B-59D7-4E50-9896-BBA5E3DD10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E465-00DA-44C9-8C2D-E65E07DC8600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37E8B-59D7-4E50-9896-BBA5E3DD10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E5840-0A92-438B-B518-BE88B5554C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8865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FE5B2-093F-4B8F-BED1-CF3DC2FAA1C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00372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E465-00DA-44C9-8C2D-E65E07DC8600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37E8B-59D7-4E50-9896-BBA5E3DD101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E465-00DA-44C9-8C2D-E65E07DC8600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37E8B-59D7-4E50-9896-BBA5E3DD10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E465-00DA-44C9-8C2D-E65E07DC8600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37E8B-59D7-4E50-9896-BBA5E3DD101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E465-00DA-44C9-8C2D-E65E07DC8600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37E8B-59D7-4E50-9896-BBA5E3DD101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E465-00DA-44C9-8C2D-E65E07DC8600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37E8B-59D7-4E50-9896-BBA5E3DD10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E465-00DA-44C9-8C2D-E65E07DC8600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37E8B-59D7-4E50-9896-BBA5E3DD10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E465-00DA-44C9-8C2D-E65E07DC8600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37E8B-59D7-4E50-9896-BBA5E3DD10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E465-00DA-44C9-8C2D-E65E07DC8600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37E8B-59D7-4E50-9896-BBA5E3DD101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97E465-00DA-44C9-8C2D-E65E07DC8600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9A37E8B-59D7-4E50-9896-BBA5E3DD10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Music\%5bnhacaucuchay%5dwin.mp3" TargetMode="External"/><Relationship Id="rId6" Type="http://schemas.openxmlformats.org/officeDocument/2006/relationships/image" Target="../media/image35.png"/><Relationship Id="rId5" Type="http://schemas.openxmlformats.org/officeDocument/2006/relationships/slide" Target="slide9.xml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Music\%5bnhacaucuchay%5dwin.mp3" TargetMode="External"/><Relationship Id="rId6" Type="http://schemas.openxmlformats.org/officeDocument/2006/relationships/image" Target="../media/image35.png"/><Relationship Id="rId5" Type="http://schemas.openxmlformats.org/officeDocument/2006/relationships/slide" Target="slide9.xml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Music\%5bnhacaucuchay%5dwin.mp3" TargetMode="External"/><Relationship Id="rId6" Type="http://schemas.openxmlformats.org/officeDocument/2006/relationships/image" Target="../media/image35.png"/><Relationship Id="rId5" Type="http://schemas.openxmlformats.org/officeDocument/2006/relationships/slide" Target="slide9.xml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1">
            <a:hlinkHover r:id="" action="ppaction://noaction">
              <a:snd r:embed="rId3" name="Mai truong men yeu.wav"/>
            </a:hlinkHover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26894"/>
            <a:ext cx="91484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WordArt 3"/>
          <p:cNvSpPr>
            <a:spLocks noChangeArrowheads="1" noChangeShapeType="1" noTextEdit="1"/>
          </p:cNvSpPr>
          <p:nvPr/>
        </p:nvSpPr>
        <p:spPr bwMode="auto">
          <a:xfrm>
            <a:off x="1552864" y="1218713"/>
            <a:ext cx="6107545" cy="5639287"/>
          </a:xfrm>
          <a:prstGeom prst="rect">
            <a:avLst/>
          </a:prstGeom>
        </p:spPr>
        <p:txBody>
          <a:bodyPr spcFirstLastPara="1" wrap="none" lIns="86027" tIns="43013" rIns="86027" bIns="43013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4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400" b="1" kern="10" dirty="0" err="1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</a:t>
            </a:r>
            <a:r>
              <a:rPr lang="en-US" sz="34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400" b="1" kern="10" dirty="0" err="1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LIỆT</a:t>
            </a:r>
            <a:r>
              <a:rPr lang="en-US" sz="34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400" b="1" kern="10" dirty="0" err="1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4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400" b="1" kern="10" dirty="0" err="1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34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400" b="1" kern="10" dirty="0" err="1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4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400" b="1" kern="10" dirty="0" err="1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4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400" b="1" kern="10" dirty="0" err="1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4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400" b="1" kern="10" dirty="0" err="1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4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400" b="1" kern="10" dirty="0" err="1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34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400" b="1" kern="10" dirty="0" err="1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34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400" b="1" kern="10" dirty="0" err="1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34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2991716" y="2667697"/>
            <a:ext cx="3756602" cy="1599364"/>
            <a:chOff x="1800" y="1680"/>
            <a:chExt cx="2568" cy="1008"/>
          </a:xfrm>
        </p:grpSpPr>
        <p:sp>
          <p:nvSpPr>
            <p:cNvPr id="4107" name="WordArt 4"/>
            <p:cNvSpPr>
              <a:spLocks noChangeArrowheads="1" noChangeShapeType="1" noTextEdit="1"/>
            </p:cNvSpPr>
            <p:nvPr/>
          </p:nvSpPr>
          <p:spPr bwMode="auto">
            <a:xfrm>
              <a:off x="1800" y="1680"/>
              <a:ext cx="2208" cy="3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200" b="1" i="1" kern="10" dirty="0" err="1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Môn</a:t>
              </a:r>
              <a:r>
                <a:rPr lang="en-US" sz="1200" b="1" i="1" kern="10" dirty="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: </a:t>
              </a:r>
              <a:r>
                <a:rPr lang="en-US" sz="1200" b="1" i="1" kern="10" dirty="0" err="1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Luyện</a:t>
              </a:r>
              <a:r>
                <a:rPr lang="en-US" sz="1200" b="1" i="1" kern="10" dirty="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1200" b="1" i="1" kern="10" dirty="0" err="1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từ</a:t>
              </a:r>
              <a:r>
                <a:rPr lang="en-US" sz="1200" b="1" i="1" kern="10" dirty="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1200" b="1" i="1" kern="10" dirty="0" err="1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và</a:t>
              </a:r>
              <a:r>
                <a:rPr lang="en-US" sz="1200" b="1" i="1" kern="10" dirty="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1200" b="1" i="1" kern="10" dirty="0" err="1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câu</a:t>
              </a:r>
              <a:endParaRPr lang="en-US" sz="1200" b="1" i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4108" name="WordArt 5"/>
            <p:cNvSpPr>
              <a:spLocks noChangeArrowheads="1" noChangeShapeType="1" noTextEdit="1"/>
            </p:cNvSpPr>
            <p:nvPr/>
          </p:nvSpPr>
          <p:spPr bwMode="auto">
            <a:xfrm>
              <a:off x="3264" y="2400"/>
              <a:ext cx="1104" cy="2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400" b="1" i="1" kern="10">
                  <a:ln w="25400" cap="rnd">
                    <a:solidFill>
                      <a:srgbClr val="003300"/>
                    </a:solidFill>
                    <a:prstDash val="sysDot"/>
                    <a:round/>
                    <a:headEnd/>
                    <a:tailEnd/>
                  </a:ln>
                  <a:solidFill>
                    <a:srgbClr val="008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</a:p>
          </p:txBody>
        </p:sp>
      </p:grp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1540453" y="4029371"/>
            <a:ext cx="6414078" cy="156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027" tIns="43013" rIns="86027" bIns="4301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761695"/>
            <a:r>
              <a:rPr lang="en-US" altLang="en-US" sz="3200">
                <a:solidFill>
                  <a:srgbClr val="C00000"/>
                </a:solidFill>
                <a:latin typeface="Times New Roman" pitchFamily="18" charset="0"/>
              </a:rPr>
              <a:t>Mở rộng vốn từ: Từ ngữ về cây cối</a:t>
            </a:r>
          </a:p>
          <a:p>
            <a:pPr algn="ctr" defTabSz="761695"/>
            <a:r>
              <a:rPr lang="en-US" altLang="en-US" sz="3200">
                <a:solidFill>
                  <a:srgbClr val="C00000"/>
                </a:solidFill>
                <a:latin typeface="Times New Roman" pitchFamily="18" charset="0"/>
              </a:rPr>
              <a:t>Đặt và trả lời câu hỏi  “</a:t>
            </a:r>
            <a:r>
              <a:rPr lang="en-US" altLang="en-US" sz="3200" b="1" i="1">
                <a:solidFill>
                  <a:srgbClr val="C00000"/>
                </a:solidFill>
                <a:latin typeface="Times New Roman" pitchFamily="18" charset="0"/>
              </a:rPr>
              <a:t>Để làm gì?”</a:t>
            </a:r>
          </a:p>
          <a:p>
            <a:pPr algn="ctr" defTabSz="761695"/>
            <a:r>
              <a:rPr lang="en-US" altLang="en-US" sz="3200">
                <a:solidFill>
                  <a:srgbClr val="C00000"/>
                </a:solidFill>
                <a:latin typeface="Times New Roman" pitchFamily="18" charset="0"/>
              </a:rPr>
              <a:t>   Dấu chấm, dấu phẩy.</a:t>
            </a:r>
            <a:endParaRPr lang="en-US" altLang="en-US" sz="320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43024" name="WordArt 16"/>
          <p:cNvSpPr>
            <a:spLocks noChangeArrowheads="1" noChangeShapeType="1" noTextEdit="1"/>
          </p:cNvSpPr>
          <p:nvPr/>
        </p:nvSpPr>
        <p:spPr bwMode="auto">
          <a:xfrm>
            <a:off x="1974273" y="534167"/>
            <a:ext cx="5756853" cy="227137"/>
          </a:xfrm>
          <a:prstGeom prst="rect">
            <a:avLst/>
          </a:prstGeom>
        </p:spPr>
        <p:txBody>
          <a:bodyPr wrap="none" lIns="86027" tIns="43013" rIns="86027" bIns="4301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3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TRƯỜNG TIỂU </a:t>
            </a:r>
            <a:r>
              <a:rPr lang="vi-VN" sz="23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HỌC </a:t>
            </a:r>
            <a:r>
              <a:rPr lang="en-US" sz="23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LÝ THƯỜNG KIỆT</a:t>
            </a:r>
            <a:endParaRPr lang="en-US" sz="23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4104" name="Picture 2" descr="BAR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53" y="0"/>
            <a:ext cx="8425295" cy="45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WordArt 28"/>
          <p:cNvSpPr>
            <a:spLocks noChangeArrowheads="1" noChangeShapeType="1" noTextEdit="1"/>
          </p:cNvSpPr>
          <p:nvPr/>
        </p:nvSpPr>
        <p:spPr bwMode="auto">
          <a:xfrm>
            <a:off x="2677103" y="2667697"/>
            <a:ext cx="3647497" cy="609356"/>
          </a:xfrm>
          <a:prstGeom prst="rect">
            <a:avLst/>
          </a:prstGeom>
        </p:spPr>
        <p:txBody>
          <a:bodyPr wrap="none" lIns="86027" tIns="43013" rIns="86027" bIns="4301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400" b="1" i="1" kern="10">
              <a:ln w="9525">
                <a:solidFill>
                  <a:srgbClr val="000080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4200" y="3455894"/>
            <a:ext cx="3097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               </a:t>
            </a:r>
            <a:r>
              <a:rPr lang="en-US" smtClean="0">
                <a:solidFill>
                  <a:schemeClr val="accent3">
                    <a:lumMod val="75000"/>
                  </a:schemeClr>
                </a:solidFill>
              </a:rPr>
              <a:t>Tuần 28</a:t>
            </a:r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748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1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9" presetClass="emph" presetSubtype="0" repeatCount="1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animBg="1"/>
      <p:bldP spid="43019" grpId="0"/>
      <p:bldP spid="430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ANd9GcRE_PJwoq5xBvffUo5ONXINoOD8UjnA-hsQuIRqCFvB_U29Rii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035" y="797334"/>
            <a:ext cx="4343977" cy="3147035"/>
          </a:xfrm>
          <a:prstGeom prst="rect">
            <a:avLst/>
          </a:prstGeom>
          <a:noFill/>
        </p:spPr>
      </p:pic>
      <p:pic>
        <p:nvPicPr>
          <p:cNvPr id="6" name="Picture 13" descr="ANd9GcR3TTTuKYY_7jaiqTfV-mXIQFQ75lnCqj77euUfoA9pNrFn1Ty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035" y="3950634"/>
            <a:ext cx="4343977" cy="289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ua-Nhao-Thom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" y="797334"/>
            <a:ext cx="4772602" cy="315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39380" y="3295850"/>
            <a:ext cx="1754296" cy="6100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3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dừa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725655" y="3284886"/>
            <a:ext cx="2050851" cy="6100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3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chuối</a:t>
            </a:r>
          </a:p>
        </p:txBody>
      </p:sp>
      <p:sp>
        <p:nvSpPr>
          <p:cNvPr id="13319" name="TextBox 11"/>
          <p:cNvSpPr txBox="1">
            <a:spLocks noChangeArrowheads="1"/>
          </p:cNvSpPr>
          <p:nvPr/>
        </p:nvSpPr>
        <p:spPr bwMode="auto">
          <a:xfrm>
            <a:off x="5195454" y="6587002"/>
            <a:ext cx="69273" cy="37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884204" y="6220448"/>
            <a:ext cx="1808798" cy="6100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3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xoài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10591" y="120619"/>
            <a:ext cx="5524500" cy="5485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027" tIns="43013" rIns="86027" bIns="43013">
            <a:spAutoFit/>
          </a:bodyPr>
          <a:lstStyle/>
          <a:p>
            <a:pPr algn="ctr">
              <a:defRPr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ăn quả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2" y="3917739"/>
            <a:ext cx="4787035" cy="292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-56529" y="6162489"/>
            <a:ext cx="1808797" cy="6100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3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cam</a:t>
            </a:r>
          </a:p>
        </p:txBody>
      </p:sp>
    </p:spTree>
    <p:extLst>
      <p:ext uri="{BB962C8B-B14F-4D97-AF65-F5344CB8AC3E}">
        <p14:creationId xmlns:p14="http://schemas.microsoft.com/office/powerpoint/2010/main" val="22104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3" descr="Mena_house_Flamboy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93" b="20512"/>
          <a:stretch>
            <a:fillRect/>
          </a:stretch>
        </p:blipFill>
        <p:spPr bwMode="auto">
          <a:xfrm>
            <a:off x="-5772" y="719010"/>
            <a:ext cx="4424795" cy="301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29398" y="3068713"/>
            <a:ext cx="2480456" cy="6100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3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phượng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023" y="3701566"/>
            <a:ext cx="4724977" cy="312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49330" y="6145257"/>
            <a:ext cx="1870364" cy="610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6027" tIns="43013" rIns="86027" bIns="43013">
            <a:spAutoFit/>
          </a:bodyPr>
          <a:lstStyle/>
          <a:p>
            <a:pPr>
              <a:defRPr/>
            </a:pPr>
            <a:r>
              <a:rPr lang="en-US" sz="3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đa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" y="3701566"/>
            <a:ext cx="4408920" cy="311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21" y="6145257"/>
            <a:ext cx="2008909" cy="610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6027" tIns="43013" rIns="86027" bIns="43013">
            <a:spAutoFit/>
          </a:bodyPr>
          <a:lstStyle/>
          <a:p>
            <a:pPr>
              <a:defRPr/>
            </a:pPr>
            <a:r>
              <a:rPr lang="en-US" sz="3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10591" y="120619"/>
            <a:ext cx="5524500" cy="5485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027" tIns="43013" rIns="86027" bIns="43013">
            <a:spAutoFit/>
          </a:bodyPr>
          <a:lstStyle/>
          <a:p>
            <a:pPr algn="ctr">
              <a:defRPr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bóng mát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409" y="712744"/>
            <a:ext cx="4785591" cy="298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381430" y="3096909"/>
            <a:ext cx="2861971" cy="6100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3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bằng lăng</a:t>
            </a:r>
          </a:p>
        </p:txBody>
      </p:sp>
    </p:spTree>
    <p:extLst>
      <p:ext uri="{BB962C8B-B14F-4D97-AF65-F5344CB8AC3E}">
        <p14:creationId xmlns:p14="http://schemas.microsoft.com/office/powerpoint/2010/main" val="9597022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5" grpId="0" animBg="1"/>
      <p:bldP spid="14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:\cây cối\t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205" y="646952"/>
            <a:ext cx="4424795" cy="300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H:\cây cối\cây xà cừ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6952"/>
            <a:ext cx="4710545" cy="3007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4572"/>
            <a:ext cx="4710545" cy="320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45" y="3654572"/>
            <a:ext cx="4433455" cy="320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10591" y="120619"/>
            <a:ext cx="5524500" cy="5485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027" tIns="43013" rIns="86027" bIns="43013">
            <a:spAutoFit/>
          </a:bodyPr>
          <a:lstStyle/>
          <a:p>
            <a:pPr algn="ctr">
              <a:defRPr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lấy gỗ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017019"/>
            <a:ext cx="2078182" cy="610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6027" tIns="43013" rIns="86027" bIns="43013">
            <a:spAutoFit/>
          </a:bodyPr>
          <a:lstStyle/>
          <a:p>
            <a:pPr>
              <a:defRPr/>
            </a:pPr>
            <a:r>
              <a:rPr lang="en-US" sz="3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xà cừ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49091" y="6159355"/>
            <a:ext cx="2078182" cy="610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6027" tIns="43013" rIns="86027" bIns="43013">
            <a:spAutoFit/>
          </a:bodyPr>
          <a:lstStyle/>
          <a:p>
            <a:pPr>
              <a:defRPr/>
            </a:pPr>
            <a:r>
              <a:rPr lang="en-US" sz="3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lim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19204" y="3037383"/>
            <a:ext cx="2078182" cy="610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6027" tIns="43013" rIns="86027" bIns="43013">
            <a:spAutoFit/>
          </a:bodyPr>
          <a:lstStyle/>
          <a:p>
            <a:pPr>
              <a:defRPr/>
            </a:pPr>
            <a:r>
              <a:rPr lang="en-US" sz="3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648" y="6159355"/>
            <a:ext cx="2333624" cy="610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027" tIns="43013" rIns="86027" bIns="43013">
            <a:spAutoFit/>
          </a:bodyPr>
          <a:lstStyle/>
          <a:p>
            <a:pPr>
              <a:defRPr/>
            </a:pPr>
            <a:r>
              <a:rPr lang="en-US" sz="3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thông</a:t>
            </a:r>
          </a:p>
        </p:txBody>
      </p:sp>
    </p:spTree>
    <p:extLst>
      <p:ext uri="{BB962C8B-B14F-4D97-AF65-F5344CB8AC3E}">
        <p14:creationId xmlns:p14="http://schemas.microsoft.com/office/powerpoint/2010/main" val="76571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2143"/>
            <a:ext cx="4710545" cy="325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6" y="3955334"/>
            <a:ext cx="4713432" cy="285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41" y="697079"/>
            <a:ext cx="4433455" cy="335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46" y="3952201"/>
            <a:ext cx="4452216" cy="286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10591" y="120619"/>
            <a:ext cx="5524500" cy="5485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027" tIns="43013" rIns="86027" bIns="43013">
            <a:spAutoFit/>
          </a:bodyPr>
          <a:lstStyle/>
          <a:p>
            <a:pPr algn="ctr">
              <a:defRPr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hoa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58" y="3222227"/>
            <a:ext cx="3420341" cy="6100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027" tIns="43013" rIns="86027" bIns="43013">
            <a:spAutoFit/>
          </a:bodyPr>
          <a:lstStyle/>
          <a:p>
            <a:pPr>
              <a:defRPr/>
            </a:pP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2296" y="3222227"/>
            <a:ext cx="1700068" cy="6100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6027" tIns="43013" rIns="86027" bIns="43013">
            <a:spAutoFit/>
          </a:bodyPr>
          <a:lstStyle/>
          <a:p>
            <a:pPr>
              <a:defRPr/>
            </a:pP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lan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45" y="6159356"/>
            <a:ext cx="1443182" cy="6100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6027" tIns="43013" rIns="86027" bIns="43013">
            <a:spAutoFit/>
          </a:bodyPr>
          <a:lstStyle/>
          <a:p>
            <a:pPr>
              <a:defRPr/>
            </a:pP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42296" y="6148390"/>
            <a:ext cx="2808432" cy="6100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6027" tIns="43013" rIns="86027" bIns="43013">
            <a:spAutoFit/>
          </a:bodyPr>
          <a:lstStyle/>
          <a:p>
            <a:pPr>
              <a:defRPr/>
            </a:pP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đồng tiền</a:t>
            </a:r>
          </a:p>
        </p:txBody>
      </p:sp>
    </p:spTree>
    <p:extLst>
      <p:ext uri="{BB962C8B-B14F-4D97-AF65-F5344CB8AC3E}">
        <p14:creationId xmlns:p14="http://schemas.microsoft.com/office/powerpoint/2010/main" val="391882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8" name="AutoShape 14" descr="White marble"/>
          <p:cNvSpPr>
            <a:spLocks noChangeArrowheads="1"/>
          </p:cNvSpPr>
          <p:nvPr/>
        </p:nvSpPr>
        <p:spPr bwMode="auto">
          <a:xfrm>
            <a:off x="119785" y="297629"/>
            <a:ext cx="8865465" cy="2225953"/>
          </a:xfrm>
          <a:prstGeom prst="flowChartAlternateProcess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lIns="85976" tIns="558845" rIns="85976" bIns="42988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4500" u="sng">
                <a:solidFill>
                  <a:srgbClr val="00009A"/>
                </a:solidFill>
                <a:latin typeface="Times New Roman" pitchFamily="18" charset="0"/>
              </a:rPr>
              <a:t>Bài 2</a:t>
            </a:r>
            <a:r>
              <a:rPr lang="en-US" altLang="en-US" sz="4500">
                <a:solidFill>
                  <a:srgbClr val="00009A"/>
                </a:solidFill>
                <a:latin typeface="Times New Roman" pitchFamily="18" charset="0"/>
              </a:rPr>
              <a:t>: Dựa vào kết quả bài tập 1,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4500">
                <a:solidFill>
                  <a:srgbClr val="00009A"/>
                </a:solidFill>
                <a:latin typeface="Times New Roman" pitchFamily="18" charset="0"/>
              </a:rPr>
              <a:t> hỏi- đáp theo mẫu sau:</a:t>
            </a:r>
          </a:p>
          <a:p>
            <a:pPr algn="ctr"/>
            <a:endParaRPr lang="en-US" altLang="en-US" sz="4500">
              <a:solidFill>
                <a:srgbClr val="00009A"/>
              </a:solidFill>
              <a:latin typeface="Times New Roman" pitchFamily="18" charset="0"/>
            </a:endParaRPr>
          </a:p>
        </p:txBody>
      </p:sp>
      <p:sp>
        <p:nvSpPr>
          <p:cNvPr id="67599" name="AutoShape 15" descr="Pink tissue paper"/>
          <p:cNvSpPr>
            <a:spLocks noChangeArrowheads="1"/>
          </p:cNvSpPr>
          <p:nvPr/>
        </p:nvSpPr>
        <p:spPr bwMode="auto">
          <a:xfrm>
            <a:off x="0" y="2977858"/>
            <a:ext cx="9144000" cy="1579000"/>
          </a:xfrm>
          <a:prstGeom prst="flowChartTerminator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>
            <a:solidFill>
              <a:srgbClr val="FF00FF"/>
            </a:solidFill>
            <a:miter lim="800000"/>
            <a:headEnd/>
            <a:tailEnd/>
          </a:ln>
        </p:spPr>
        <p:txBody>
          <a:bodyPr wrap="none" lIns="85976" tIns="42988" rIns="85976" bIns="42988"/>
          <a:lstStyle>
            <a:lvl1pPr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500" dirty="0">
                <a:solidFill>
                  <a:srgbClr val="0000D6"/>
                </a:solidFill>
                <a:latin typeface="Times New Roman" panose="02020603050405020304" pitchFamily="18" charset="0"/>
              </a:rPr>
              <a:t>- Người ta trồng cây cam</a:t>
            </a:r>
            <a:r>
              <a:rPr lang="en-US" altLang="en-US" sz="45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để làm gì?</a:t>
            </a:r>
          </a:p>
          <a:p>
            <a:pPr algn="ctr">
              <a:defRPr/>
            </a:pPr>
            <a:endParaRPr lang="en-US" altLang="en-US" sz="45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600" name="AutoShape 16" descr="Water droplets"/>
          <p:cNvSpPr>
            <a:spLocks noChangeArrowheads="1"/>
          </p:cNvSpPr>
          <p:nvPr/>
        </p:nvSpPr>
        <p:spPr bwMode="auto">
          <a:xfrm>
            <a:off x="0" y="5083192"/>
            <a:ext cx="9144000" cy="1525741"/>
          </a:xfrm>
          <a:prstGeom prst="flowChartTerminator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>
            <a:solidFill>
              <a:srgbClr val="00FFFF"/>
            </a:solidFill>
            <a:miter lim="800000"/>
            <a:headEnd/>
            <a:tailEnd/>
          </a:ln>
        </p:spPr>
        <p:txBody>
          <a:bodyPr wrap="none" lIns="85976" tIns="42988" rIns="85976" bIns="42988"/>
          <a:lstStyle>
            <a:lvl1pPr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en-US" altLang="en-US" sz="4500" dirty="0">
                <a:solidFill>
                  <a:srgbClr val="0000D6"/>
                </a:solidFill>
                <a:latin typeface="Times New Roman" panose="02020603050405020304" pitchFamily="18" charset="0"/>
              </a:rPr>
              <a:t>- Người ta trồng cây cam</a:t>
            </a:r>
            <a:r>
              <a:rPr lang="en-US" altLang="en-US" sz="45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để ăn quả.</a:t>
            </a:r>
          </a:p>
          <a:p>
            <a:pPr algn="ctr">
              <a:defRPr/>
            </a:pPr>
            <a:endParaRPr lang="en-US" altLang="en-US" sz="45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303818" y="3955334"/>
            <a:ext cx="214745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303818" y="6060668"/>
            <a:ext cx="214745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9260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8" grpId="0" animBg="1"/>
      <p:bldP spid="67599" grpId="0" animBg="1"/>
      <p:bldP spid="6760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0194" y="2075572"/>
            <a:ext cx="8983806" cy="71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4100" b="1" dirty="0" err="1" smtClean="0">
                <a:solidFill>
                  <a:srgbClr val="C00000"/>
                </a:solidFill>
              </a:rPr>
              <a:t>Người</a:t>
            </a:r>
            <a:r>
              <a:rPr lang="en-US" altLang="en-US" sz="41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4100" b="1" dirty="0">
                <a:solidFill>
                  <a:srgbClr val="C00000"/>
                </a:solidFill>
              </a:rPr>
              <a:t>ta </a:t>
            </a:r>
            <a:r>
              <a:rPr lang="en-US" altLang="en-US" sz="4100" b="1" dirty="0" err="1">
                <a:solidFill>
                  <a:srgbClr val="C00000"/>
                </a:solidFill>
              </a:rPr>
              <a:t>trồng</a:t>
            </a:r>
            <a:r>
              <a:rPr lang="en-US" altLang="en-US" sz="4100" b="1" dirty="0">
                <a:solidFill>
                  <a:srgbClr val="C00000"/>
                </a:solidFill>
              </a:rPr>
              <a:t> </a:t>
            </a:r>
            <a:r>
              <a:rPr lang="en-US" altLang="en-US" sz="4100" b="1" dirty="0" err="1">
                <a:solidFill>
                  <a:srgbClr val="C00000"/>
                </a:solidFill>
              </a:rPr>
              <a:t>cây</a:t>
            </a:r>
            <a:r>
              <a:rPr lang="en-US" altLang="en-US" sz="4100" b="1" dirty="0">
                <a:solidFill>
                  <a:srgbClr val="C00000"/>
                </a:solidFill>
              </a:rPr>
              <a:t> cam </a:t>
            </a:r>
            <a:r>
              <a:rPr lang="en-US" altLang="en-US" sz="4100" b="1" dirty="0" err="1">
                <a:solidFill>
                  <a:srgbClr val="C00000"/>
                </a:solidFill>
              </a:rPr>
              <a:t>để</a:t>
            </a:r>
            <a:r>
              <a:rPr lang="en-US" altLang="en-US" sz="4100" b="1" dirty="0">
                <a:solidFill>
                  <a:srgbClr val="C00000"/>
                </a:solidFill>
              </a:rPr>
              <a:t> </a:t>
            </a:r>
            <a:r>
              <a:rPr lang="en-US" altLang="en-US" sz="4100" b="1" dirty="0" err="1">
                <a:solidFill>
                  <a:srgbClr val="C00000"/>
                </a:solidFill>
              </a:rPr>
              <a:t>làm</a:t>
            </a:r>
            <a:r>
              <a:rPr lang="en-US" altLang="en-US" sz="4100" b="1" dirty="0">
                <a:solidFill>
                  <a:srgbClr val="C00000"/>
                </a:solidFill>
              </a:rPr>
              <a:t> </a:t>
            </a:r>
            <a:r>
              <a:rPr lang="en-US" altLang="en-US" sz="4100" b="1" dirty="0" err="1">
                <a:solidFill>
                  <a:srgbClr val="C00000"/>
                </a:solidFill>
              </a:rPr>
              <a:t>gì</a:t>
            </a:r>
            <a:r>
              <a:rPr lang="en-US" altLang="en-US" sz="4100" b="1" dirty="0">
                <a:solidFill>
                  <a:srgbClr val="C00000"/>
                </a:solidFill>
              </a:rPr>
              <a:t> 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638800" y="2067739"/>
            <a:ext cx="3505200" cy="71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4100" b="1" dirty="0" err="1">
                <a:solidFill>
                  <a:srgbClr val="000066"/>
                </a:solidFill>
              </a:rPr>
              <a:t>để</a:t>
            </a:r>
            <a:r>
              <a:rPr lang="en-US" altLang="en-US" sz="4100" b="1" dirty="0">
                <a:solidFill>
                  <a:srgbClr val="000066"/>
                </a:solidFill>
              </a:rPr>
              <a:t> </a:t>
            </a:r>
            <a:r>
              <a:rPr lang="en-US" altLang="en-US" sz="4100" b="1" dirty="0" err="1">
                <a:solidFill>
                  <a:srgbClr val="000066"/>
                </a:solidFill>
              </a:rPr>
              <a:t>làm</a:t>
            </a:r>
            <a:r>
              <a:rPr lang="en-US" altLang="en-US" sz="4100" b="1" dirty="0">
                <a:solidFill>
                  <a:srgbClr val="000066"/>
                </a:solidFill>
              </a:rPr>
              <a:t> </a:t>
            </a:r>
            <a:r>
              <a:rPr lang="en-US" altLang="en-US" sz="4100" b="1" dirty="0" err="1">
                <a:solidFill>
                  <a:srgbClr val="000066"/>
                </a:solidFill>
              </a:rPr>
              <a:t>gì</a:t>
            </a:r>
            <a:endParaRPr lang="en-US" altLang="en-US" sz="4100" b="1" dirty="0">
              <a:solidFill>
                <a:srgbClr val="000066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554182" y="3203429"/>
            <a:ext cx="9923318" cy="71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4100" b="1">
                <a:solidFill>
                  <a:srgbClr val="000066"/>
                </a:solidFill>
              </a:rPr>
              <a:t>Người ta trồng cây cam để ăn quả.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943600" y="3203429"/>
            <a:ext cx="2854037" cy="71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4100" b="1" dirty="0" err="1">
                <a:solidFill>
                  <a:srgbClr val="FF0000"/>
                </a:solidFill>
              </a:rPr>
              <a:t>để</a:t>
            </a:r>
            <a:r>
              <a:rPr lang="en-US" altLang="en-US" sz="4100" b="1" dirty="0">
                <a:solidFill>
                  <a:srgbClr val="FF0000"/>
                </a:solidFill>
              </a:rPr>
              <a:t> </a:t>
            </a:r>
            <a:r>
              <a:rPr lang="en-US" altLang="en-US" sz="4100" b="1" dirty="0" err="1">
                <a:solidFill>
                  <a:srgbClr val="FF0000"/>
                </a:solidFill>
              </a:rPr>
              <a:t>ăn</a:t>
            </a:r>
            <a:r>
              <a:rPr lang="en-US" altLang="en-US" sz="4100" b="1" dirty="0">
                <a:solidFill>
                  <a:srgbClr val="FF0000"/>
                </a:solidFill>
              </a:rPr>
              <a:t> </a:t>
            </a:r>
            <a:r>
              <a:rPr lang="en-US" altLang="en-US" sz="4100" b="1" dirty="0" err="1">
                <a:solidFill>
                  <a:srgbClr val="FF0000"/>
                </a:solidFill>
              </a:rPr>
              <a:t>quả</a:t>
            </a:r>
            <a:endParaRPr lang="en-US" altLang="en-US" sz="4100" b="1" dirty="0">
              <a:solidFill>
                <a:srgbClr val="FF0000"/>
              </a:solidFill>
            </a:endParaRPr>
          </a:p>
        </p:txBody>
      </p:sp>
      <p:sp>
        <p:nvSpPr>
          <p:cNvPr id="18440" name="TextBox 8"/>
          <p:cNvSpPr txBox="1">
            <a:spLocks noChangeArrowheads="1"/>
          </p:cNvSpPr>
          <p:nvPr/>
        </p:nvSpPr>
        <p:spPr bwMode="auto">
          <a:xfrm>
            <a:off x="398949" y="797333"/>
            <a:ext cx="1284616" cy="71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41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Mẫu:</a:t>
            </a:r>
          </a:p>
        </p:txBody>
      </p:sp>
    </p:spTree>
    <p:extLst>
      <p:ext uri="{BB962C8B-B14F-4D97-AF65-F5344CB8AC3E}">
        <p14:creationId xmlns:p14="http://schemas.microsoft.com/office/powerpoint/2010/main" val="76274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4932811"/>
            <a:ext cx="9144000" cy="1278238"/>
          </a:xfrm>
          <a:prstGeom prst="rect">
            <a:avLst/>
          </a:prstGeom>
        </p:spPr>
        <p:txBody>
          <a:bodyPr lIns="86027" tIns="43013" rIns="86027" bIns="43013" rtlCol="0">
            <a:normAutofit lnSpcReduction="10000"/>
          </a:bodyPr>
          <a:lstStyle/>
          <a:p>
            <a:pPr marL="342860" indent="-342860" defTabSz="914185">
              <a:spcAft>
                <a:spcPts val="0"/>
              </a:spcAft>
              <a:buNone/>
              <a:defRPr/>
            </a:pPr>
            <a:endParaRPr lang="en-US" sz="3800">
              <a:latin typeface="Times New Roman" pitchFamily="18" charset="0"/>
            </a:endParaRPr>
          </a:p>
          <a:p>
            <a:pPr marL="342860" indent="-342860" defTabSz="914185">
              <a:spcAft>
                <a:spcPts val="0"/>
              </a:spcAft>
              <a:buNone/>
              <a:defRPr/>
            </a:pPr>
            <a:r>
              <a:rPr lang="en-US" sz="3800">
                <a:latin typeface="Times New Roman" pitchFamily="18" charset="0"/>
              </a:rPr>
              <a:t>  </a:t>
            </a:r>
            <a:endParaRPr lang="en-US" sz="38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70667" name="AutoShape 11" descr="Pink tissue paper"/>
          <p:cNvSpPr>
            <a:spLocks noChangeArrowheads="1"/>
          </p:cNvSpPr>
          <p:nvPr/>
        </p:nvSpPr>
        <p:spPr bwMode="auto">
          <a:xfrm>
            <a:off x="210705" y="1646359"/>
            <a:ext cx="8771659" cy="5037763"/>
          </a:xfrm>
          <a:prstGeom prst="flowChartAlternateProcess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47625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lIns="85976" tIns="1117689" rIns="85976" bIns="0" anchor="ctr" anchorCtr="1"/>
          <a:lstStyle/>
          <a:p>
            <a:pPr eaLnBrk="1" hangingPunct="1">
              <a:spcBef>
                <a:spcPct val="50000"/>
              </a:spcBef>
            </a:pP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Chiều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qua , 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Lan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nhận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được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thư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bố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. 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Trong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thư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bố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dặn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dò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hai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chị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em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Lan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rất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nhiều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điều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Nhưng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Lan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nhớ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nhất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lời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bố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dặn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riêng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em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ở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cuối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thư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: “Con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nhớ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chăm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bón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cây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cam ở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đầu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vườn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để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khi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bố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về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,  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bố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con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mình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có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cam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ngọt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ăn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000000"/>
                </a:solidFill>
                <a:latin typeface="Times New Roman" pitchFamily="18" charset="0"/>
              </a:rPr>
              <a:t>nhé</a:t>
            </a:r>
            <a:r>
              <a:rPr lang="en-US" altLang="en-US" sz="3400" dirty="0">
                <a:solidFill>
                  <a:srgbClr val="000000"/>
                </a:solidFill>
                <a:latin typeface="Times New Roman" pitchFamily="18" charset="0"/>
              </a:rPr>
              <a:t>!”.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400" dirty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2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8" name="AutoShape 12" descr="Bouquet"/>
          <p:cNvSpPr>
            <a:spLocks noChangeArrowheads="1"/>
          </p:cNvSpPr>
          <p:nvPr/>
        </p:nvSpPr>
        <p:spPr bwMode="auto">
          <a:xfrm>
            <a:off x="2406379" y="1774809"/>
            <a:ext cx="447386" cy="570195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86027" tIns="258080" rIns="86027" bIns="0" anchor="ctr"/>
          <a:lstStyle/>
          <a:p>
            <a:pPr algn="ctr"/>
            <a:endParaRPr lang="en-US" altLang="en-US"/>
          </a:p>
        </p:txBody>
      </p:sp>
      <p:sp>
        <p:nvSpPr>
          <p:cNvPr id="20485" name="AutoShape 13" descr="Bouquet"/>
          <p:cNvSpPr>
            <a:spLocks noChangeArrowheads="1"/>
          </p:cNvSpPr>
          <p:nvPr/>
        </p:nvSpPr>
        <p:spPr bwMode="auto">
          <a:xfrm>
            <a:off x="3810000" y="5008001"/>
            <a:ext cx="444500" cy="598391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86027" tIns="258080" rIns="86027" bIns="0" anchor="ctr"/>
          <a:lstStyle/>
          <a:p>
            <a:pPr algn="ctr"/>
            <a:endParaRPr lang="en-US" altLang="en-US"/>
          </a:p>
        </p:txBody>
      </p:sp>
      <p:sp>
        <p:nvSpPr>
          <p:cNvPr id="20486" name="AutoShape 14" descr="Bouquet"/>
          <p:cNvSpPr>
            <a:spLocks noChangeArrowheads="1"/>
          </p:cNvSpPr>
          <p:nvPr/>
        </p:nvSpPr>
        <p:spPr bwMode="auto">
          <a:xfrm>
            <a:off x="6683766" y="1774809"/>
            <a:ext cx="412750" cy="570195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86027" tIns="258080" rIns="86027" bIns="0" anchor="ctr"/>
          <a:lstStyle/>
          <a:p>
            <a:pPr algn="ctr"/>
            <a:endParaRPr lang="en-US" alt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32603" y="1774809"/>
            <a:ext cx="415636" cy="67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20488" name="Rectangle 3"/>
          <p:cNvSpPr>
            <a:spLocks noChangeArrowheads="1"/>
          </p:cNvSpPr>
          <p:nvPr/>
        </p:nvSpPr>
        <p:spPr bwMode="auto">
          <a:xfrm>
            <a:off x="69273" y="397884"/>
            <a:ext cx="9005455" cy="113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3" rIns="86027" bIns="4301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400" b="1" u="sng" dirty="0" err="1">
                <a:latin typeface="Times New Roman" pitchFamily="18" charset="0"/>
              </a:rPr>
              <a:t>Bài</a:t>
            </a:r>
            <a:r>
              <a:rPr lang="en-US" altLang="en-US" sz="3400" b="1" u="sng" dirty="0">
                <a:latin typeface="Times New Roman" pitchFamily="18" charset="0"/>
              </a:rPr>
              <a:t> 3</a:t>
            </a:r>
            <a:r>
              <a:rPr lang="en-US" altLang="en-US" sz="3400" b="1" dirty="0">
                <a:latin typeface="Times New Roman" pitchFamily="18" charset="0"/>
              </a:rPr>
              <a:t>: </a:t>
            </a:r>
            <a:r>
              <a:rPr lang="en-US" altLang="en-US" sz="3400" b="1" dirty="0" err="1">
                <a:latin typeface="Times New Roman" pitchFamily="18" charset="0"/>
              </a:rPr>
              <a:t>Điền</a:t>
            </a:r>
            <a:r>
              <a:rPr lang="en-US" altLang="en-US" sz="3400" b="1" dirty="0">
                <a:latin typeface="Times New Roman" pitchFamily="18" charset="0"/>
              </a:rPr>
              <a:t> </a:t>
            </a:r>
            <a:r>
              <a:rPr lang="en-US" altLang="en-US" sz="3400" b="1" dirty="0" err="1">
                <a:latin typeface="Times New Roman" pitchFamily="18" charset="0"/>
              </a:rPr>
              <a:t>dấu</a:t>
            </a:r>
            <a:r>
              <a:rPr lang="en-US" altLang="en-US" sz="3400" b="1" dirty="0">
                <a:latin typeface="Times New Roman" pitchFamily="18" charset="0"/>
              </a:rPr>
              <a:t> </a:t>
            </a:r>
            <a:r>
              <a:rPr lang="en-US" altLang="en-US" sz="3400" b="1" dirty="0" err="1">
                <a:latin typeface="Times New Roman" pitchFamily="18" charset="0"/>
              </a:rPr>
              <a:t>chấm</a:t>
            </a:r>
            <a:r>
              <a:rPr lang="en-US" altLang="en-US" sz="3400" b="1" dirty="0">
                <a:latin typeface="Times New Roman" pitchFamily="18" charset="0"/>
              </a:rPr>
              <a:t> hay </a:t>
            </a:r>
            <a:r>
              <a:rPr lang="en-US" altLang="en-US" sz="3400" b="1" dirty="0" err="1">
                <a:latin typeface="Times New Roman" pitchFamily="18" charset="0"/>
              </a:rPr>
              <a:t>dấu</a:t>
            </a:r>
            <a:r>
              <a:rPr lang="en-US" altLang="en-US" sz="3400" b="1" dirty="0">
                <a:latin typeface="Times New Roman" pitchFamily="18" charset="0"/>
              </a:rPr>
              <a:t> </a:t>
            </a:r>
            <a:r>
              <a:rPr lang="en-US" altLang="en-US" sz="3400" b="1" dirty="0" err="1">
                <a:latin typeface="Times New Roman" pitchFamily="18" charset="0"/>
              </a:rPr>
              <a:t>phẩy</a:t>
            </a:r>
            <a:r>
              <a:rPr lang="en-US" altLang="en-US" sz="3400" b="1" dirty="0">
                <a:latin typeface="Times New Roman" pitchFamily="18" charset="0"/>
              </a:rPr>
              <a:t> </a:t>
            </a:r>
            <a:r>
              <a:rPr lang="en-US" altLang="en-US" sz="3400" b="1" dirty="0" err="1">
                <a:latin typeface="Times New Roman" pitchFamily="18" charset="0"/>
              </a:rPr>
              <a:t>vào</a:t>
            </a:r>
            <a:r>
              <a:rPr lang="en-US" altLang="en-US" sz="3400" b="1" dirty="0">
                <a:latin typeface="Times New Roman" pitchFamily="18" charset="0"/>
              </a:rPr>
              <a:t> ô </a:t>
            </a:r>
            <a:r>
              <a:rPr lang="en-US" altLang="en-US" sz="3400" b="1" dirty="0" err="1">
                <a:latin typeface="Times New Roman" pitchFamily="18" charset="0"/>
              </a:rPr>
              <a:t>trống</a:t>
            </a:r>
            <a:r>
              <a:rPr lang="en-US" altLang="en-US" sz="3400" b="1" dirty="0"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74290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7" grpId="0" animBg="1"/>
      <p:bldP spid="70668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4932811"/>
            <a:ext cx="9144000" cy="1278238"/>
          </a:xfrm>
          <a:prstGeom prst="rect">
            <a:avLst/>
          </a:prstGeom>
        </p:spPr>
        <p:txBody>
          <a:bodyPr lIns="86027" tIns="43013" rIns="86027" bIns="43013" rtlCol="0">
            <a:normAutofit lnSpcReduction="10000"/>
          </a:bodyPr>
          <a:lstStyle/>
          <a:p>
            <a:pPr marL="342860" indent="-342860" defTabSz="914185">
              <a:spcAft>
                <a:spcPts val="0"/>
              </a:spcAft>
              <a:buNone/>
              <a:defRPr/>
            </a:pPr>
            <a:endParaRPr lang="en-US" sz="3800">
              <a:latin typeface="Times New Roman" pitchFamily="18" charset="0"/>
            </a:endParaRPr>
          </a:p>
          <a:p>
            <a:pPr marL="342860" indent="-342860" defTabSz="914185">
              <a:spcAft>
                <a:spcPts val="0"/>
              </a:spcAft>
              <a:buNone/>
              <a:defRPr/>
            </a:pPr>
            <a:r>
              <a:rPr lang="en-US" sz="3800">
                <a:latin typeface="Times New Roman" pitchFamily="18" charset="0"/>
              </a:rPr>
              <a:t>  </a:t>
            </a:r>
            <a:endParaRPr lang="en-US" sz="38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1507" name="AutoShape 11" descr="Pink tissue paper"/>
          <p:cNvSpPr>
            <a:spLocks noChangeArrowheads="1"/>
          </p:cNvSpPr>
          <p:nvPr/>
        </p:nvSpPr>
        <p:spPr bwMode="auto">
          <a:xfrm>
            <a:off x="210705" y="1646359"/>
            <a:ext cx="8771659" cy="5037763"/>
          </a:xfrm>
          <a:prstGeom prst="flowChartAlternateProcess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47625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lIns="85976" tIns="1117689" rIns="85976" bIns="0" anchor="ctr" anchorCtr="1"/>
          <a:lstStyle/>
          <a:p>
            <a:pPr eaLnBrk="1" hangingPunct="1">
              <a:spcBef>
                <a:spcPct val="50000"/>
              </a:spcBef>
            </a:pPr>
            <a:r>
              <a:rPr lang="en-US" altLang="en-US" sz="3400">
                <a:solidFill>
                  <a:srgbClr val="000000"/>
                </a:solidFill>
                <a:latin typeface="Times New Roman" pitchFamily="18" charset="0"/>
              </a:rPr>
              <a:t>Chiều qua ,  Lan nhận được thư bố .   Trong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400">
                <a:solidFill>
                  <a:srgbClr val="000000"/>
                </a:solidFill>
                <a:latin typeface="Times New Roman" pitchFamily="18" charset="0"/>
              </a:rPr>
              <a:t>thư, bố dặn dò hai chị em Lan rất nhiều điều.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400">
                <a:solidFill>
                  <a:srgbClr val="000000"/>
                </a:solidFill>
                <a:latin typeface="Times New Roman" pitchFamily="18" charset="0"/>
              </a:rPr>
              <a:t>Nhưng Lan nhớ nhất lời bố dặn riêng em ở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400">
                <a:solidFill>
                  <a:srgbClr val="000000"/>
                </a:solidFill>
                <a:latin typeface="Times New Roman" pitchFamily="18" charset="0"/>
              </a:rPr>
              <a:t>cuối thư: “Con nhớ chăm bón cây cam ở đầu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400">
                <a:solidFill>
                  <a:srgbClr val="000000"/>
                </a:solidFill>
                <a:latin typeface="Times New Roman" pitchFamily="18" charset="0"/>
              </a:rPr>
              <a:t>vườn để khi bố về  ,   bố con mình có cam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400">
                <a:solidFill>
                  <a:srgbClr val="000000"/>
                </a:solidFill>
                <a:latin typeface="Times New Roman" pitchFamily="18" charset="0"/>
              </a:rPr>
              <a:t>ngọt ăn nhé!”.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4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2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9" name="AutoShape 13" descr="Bouquet"/>
          <p:cNvSpPr>
            <a:spLocks noChangeArrowheads="1"/>
          </p:cNvSpPr>
          <p:nvPr/>
        </p:nvSpPr>
        <p:spPr bwMode="auto">
          <a:xfrm>
            <a:off x="3879273" y="4932811"/>
            <a:ext cx="444500" cy="598391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86027" tIns="258080" rIns="86027" bIns="0" anchor="ctr"/>
          <a:lstStyle/>
          <a:p>
            <a:pPr algn="ctr"/>
            <a:endParaRPr lang="en-US" altLang="en-US"/>
          </a:p>
        </p:txBody>
      </p:sp>
      <p:sp>
        <p:nvSpPr>
          <p:cNvPr id="70670" name="AutoShape 14" descr="Bouquet"/>
          <p:cNvSpPr>
            <a:spLocks noChangeArrowheads="1"/>
          </p:cNvSpPr>
          <p:nvPr/>
        </p:nvSpPr>
        <p:spPr bwMode="auto">
          <a:xfrm>
            <a:off x="6650182" y="1774809"/>
            <a:ext cx="412750" cy="570195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86027" tIns="258080" rIns="86027" bIns="0" anchor="ctr"/>
          <a:lstStyle/>
          <a:p>
            <a:pPr algn="ctr"/>
            <a:endParaRPr lang="en-US" altLang="en-US"/>
          </a:p>
        </p:txBody>
      </p:sp>
      <p:sp>
        <p:nvSpPr>
          <p:cNvPr id="21510" name="TextBox 1"/>
          <p:cNvSpPr txBox="1">
            <a:spLocks noChangeArrowheads="1"/>
          </p:cNvSpPr>
          <p:nvPr/>
        </p:nvSpPr>
        <p:spPr bwMode="auto">
          <a:xfrm>
            <a:off x="1385455" y="346190"/>
            <a:ext cx="415636" cy="37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1511" name="Rectangle 10"/>
          <p:cNvSpPr>
            <a:spLocks noChangeArrowheads="1"/>
          </p:cNvSpPr>
          <p:nvPr/>
        </p:nvSpPr>
        <p:spPr bwMode="auto">
          <a:xfrm>
            <a:off x="69273" y="397884"/>
            <a:ext cx="9005455" cy="113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3" rIns="86027" bIns="4301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400" b="1" u="sng">
                <a:latin typeface="Times New Roman" pitchFamily="18" charset="0"/>
              </a:rPr>
              <a:t>Bài 3</a:t>
            </a:r>
            <a:r>
              <a:rPr lang="en-US" altLang="en-US" sz="3400" b="1">
                <a:latin typeface="Times New Roman" pitchFamily="18" charset="0"/>
              </a:rPr>
              <a:t>: Điền dấu chấm hay dấu phẩy vào ô trống?</a:t>
            </a:r>
          </a:p>
        </p:txBody>
      </p:sp>
    </p:spTree>
    <p:extLst>
      <p:ext uri="{BB962C8B-B14F-4D97-AF65-F5344CB8AC3E}">
        <p14:creationId xmlns:p14="http://schemas.microsoft.com/office/powerpoint/2010/main" val="28688674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0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9" grpId="0" animBg="1"/>
      <p:bldP spid="706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2" name="AutoShape 4" descr="Cork"/>
          <p:cNvSpPr>
            <a:spLocks noChangeArrowheads="1"/>
          </p:cNvSpPr>
          <p:nvPr/>
        </p:nvSpPr>
        <p:spPr bwMode="auto">
          <a:xfrm>
            <a:off x="2216727" y="421381"/>
            <a:ext cx="4918364" cy="1127857"/>
          </a:xfrm>
          <a:prstGeom prst="flowChartAlternateProcess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85976" tIns="0" rIns="85976" bIns="0" anchor="ctr" anchorCtr="1"/>
          <a:lstStyle/>
          <a:p>
            <a:pPr algn="ctr"/>
            <a:r>
              <a:rPr lang="en-US" altLang="en-US" sz="57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en-US" sz="5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nhơ</a:t>
            </a:r>
            <a:r>
              <a:rPr lang="en-US" altLang="en-US" sz="5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́:</a:t>
            </a:r>
            <a:r>
              <a:rPr lang="en-US" alt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1253" name="AutoShape 5" descr="Water droplets"/>
          <p:cNvSpPr>
            <a:spLocks noChangeArrowheads="1"/>
          </p:cNvSpPr>
          <p:nvPr/>
        </p:nvSpPr>
        <p:spPr bwMode="auto">
          <a:xfrm>
            <a:off x="69273" y="2150762"/>
            <a:ext cx="9074727" cy="4135477"/>
          </a:xfrm>
          <a:prstGeom prst="flowChartTerminator">
            <a:avLst/>
          </a:prstGeom>
          <a:ln w="38100">
            <a:solidFill>
              <a:srgbClr val="FF0000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none" lIns="85976" tIns="301094" rIns="85976" bIns="42988" anchor="ctr"/>
          <a:lstStyle/>
          <a:p>
            <a:pPr eaLnBrk="1" hangingPunct="1">
              <a:spcBef>
                <a:spcPct val="20000"/>
              </a:spcBef>
            </a:pPr>
            <a:r>
              <a:rPr lang="en-US" altLang="en-US" sz="3400" i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8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altLang="en-US" sz="3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3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altLang="en-US" sz="3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8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altLang="en-US" sz="3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altLang="en-US" sz="3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3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altLang="en-US" sz="3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38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altLang="en-US" sz="34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0263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2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71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610"/>
                            </p:stCondLst>
                            <p:childTnLst>
                              <p:par>
                                <p:cTn id="25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2" grpId="0" animBg="1"/>
      <p:bldP spid="181252" grpId="1" animBg="1"/>
      <p:bldP spid="181253" grpId="0" animBg="1"/>
      <p:bldP spid="18125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2" name="AutoShape 4" descr="Cork"/>
          <p:cNvSpPr>
            <a:spLocks noChangeArrowheads="1"/>
          </p:cNvSpPr>
          <p:nvPr/>
        </p:nvSpPr>
        <p:spPr bwMode="auto">
          <a:xfrm>
            <a:off x="2216727" y="421381"/>
            <a:ext cx="4918364" cy="1127857"/>
          </a:xfrm>
          <a:prstGeom prst="flowChartAlternateProcess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53975" algn="ctr">
            <a:solidFill>
              <a:srgbClr val="FF00FF"/>
            </a:solidFill>
            <a:miter lim="800000"/>
            <a:headEnd/>
            <a:tailEnd/>
          </a:ln>
        </p:spPr>
        <p:txBody>
          <a:bodyPr wrap="none" lIns="85976" tIns="0" rIns="85976" bIns="0" anchor="ctr" anchorCtr="1"/>
          <a:lstStyle/>
          <a:p>
            <a:pPr algn="ctr"/>
            <a:r>
              <a:rPr lang="en-US" altLang="en-US" sz="5700">
                <a:latin typeface="Times New Roman" pitchFamily="18" charset="0"/>
                <a:cs typeface="Times New Roman" pitchFamily="18" charset="0"/>
              </a:rPr>
              <a:t>TRÒ CHƠI:</a:t>
            </a:r>
            <a:r>
              <a:rPr lang="en-US" altLang="en-US" sz="2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4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1253" name="AutoShape 5" descr="Water droplets"/>
          <p:cNvSpPr>
            <a:spLocks noChangeArrowheads="1"/>
          </p:cNvSpPr>
          <p:nvPr/>
        </p:nvSpPr>
        <p:spPr bwMode="auto">
          <a:xfrm>
            <a:off x="346364" y="2827476"/>
            <a:ext cx="8589818" cy="1804572"/>
          </a:xfrm>
          <a:prstGeom prst="flowChartTerminator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lIns="85976" tIns="301094" rIns="85976" bIns="42988" anchor="ctr"/>
          <a:lstStyle/>
          <a:p>
            <a:pPr eaLnBrk="1" hangingPunct="1">
              <a:spcBef>
                <a:spcPct val="20000"/>
              </a:spcBef>
            </a:pPr>
            <a:r>
              <a:rPr lang="en-US" altLang="en-US" sz="3400" i="1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5600" b="1" i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AI NHANH – AI ĐÚNG</a:t>
            </a:r>
          </a:p>
          <a:p>
            <a:endParaRPr lang="en-US" altLang="en-US" sz="3400" b="1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6324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2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71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360"/>
                            </p:stCondLst>
                            <p:childTnLst>
                              <p:par>
                                <p:cTn id="25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2" grpId="0" animBg="1"/>
      <p:bldP spid="181252" grpId="1" animBg="1"/>
      <p:bldP spid="181253" grpId="0" animBg="1"/>
      <p:bldP spid="18125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2597727" y="712260"/>
            <a:ext cx="3948546" cy="61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3400" b="1" u="sng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US" sz="3400" b="1" u="sng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400" b="1" u="sng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400" b="1" u="sng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altLang="en-US" sz="3400" b="1" u="sng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415637" y="1746613"/>
            <a:ext cx="3186545" cy="601524"/>
          </a:xfrm>
          <a:prstGeom prst="flowChartAlternateProcess">
            <a:avLst/>
          </a:prstGeom>
          <a:gradFill rotWithShape="0">
            <a:gsLst>
              <a:gs pos="0">
                <a:srgbClr val="FF66FF"/>
              </a:gs>
              <a:gs pos="100000">
                <a:srgbClr val="FFFE00"/>
              </a:gs>
            </a:gsLst>
            <a:path path="shape">
              <a:fillToRect l="50000" t="50000" r="50000" b="50000"/>
            </a:path>
          </a:gra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6" tIns="42988" rIns="85976" bIns="42988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9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9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9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9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9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9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9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9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9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3800" smtClean="0">
                <a:solidFill>
                  <a:srgbClr val="0000D6"/>
                </a:solidFill>
                <a:latin typeface="Times New Roman" pitchFamily="18" charset="0"/>
              </a:rPr>
              <a:t>Khởi động</a:t>
            </a:r>
            <a:endParaRPr lang="en-US" sz="3800" dirty="0">
              <a:solidFill>
                <a:srgbClr val="0000D6"/>
              </a:solidFill>
              <a:latin typeface="Times New Roman" pitchFamily="18" charset="0"/>
            </a:endParaRPr>
          </a:p>
        </p:txBody>
      </p:sp>
      <p:sp>
        <p:nvSpPr>
          <p:cNvPr id="6" name="AutoShape 10" descr="Pink tissue paper"/>
          <p:cNvSpPr>
            <a:spLocks noChangeArrowheads="1"/>
          </p:cNvSpPr>
          <p:nvPr/>
        </p:nvSpPr>
        <p:spPr bwMode="auto">
          <a:xfrm>
            <a:off x="0" y="2729572"/>
            <a:ext cx="9144000" cy="1398856"/>
          </a:xfrm>
          <a:prstGeom prst="flowChartTerminator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3810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76" tIns="42988" rIns="85976" bIns="42988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9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9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9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9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9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9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9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9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9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3000" smtClean="0">
                <a:solidFill>
                  <a:srgbClr val="FF0000"/>
                </a:solidFill>
                <a:latin typeface="Times New Roman" pitchFamily="18" charset="0"/>
              </a:rPr>
              <a:t>Bài hát : Em yêu cây xanh</a:t>
            </a:r>
            <a:endParaRPr lang="en-US" sz="30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71963"/>
      </p:ext>
    </p:extLst>
  </p:cSld>
  <p:clrMapOvr>
    <a:masterClrMapping/>
  </p:clrMapOvr>
  <p:transition spd="med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581540" y="3481371"/>
            <a:ext cx="4944341" cy="12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3" rIns="86027" bIns="4301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71795">
              <a:spcBef>
                <a:spcPct val="0"/>
              </a:spcBef>
              <a:buNone/>
              <a:defRPr/>
            </a:pPr>
            <a:endParaRPr lang="en-US" altLang="en-US" sz="3100" b="1">
              <a:solidFill>
                <a:srgbClr val="FF0000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  <a:p>
            <a:pPr defTabSz="871795">
              <a:spcBef>
                <a:spcPct val="50000"/>
              </a:spcBef>
              <a:buNone/>
              <a:defRPr/>
            </a:pPr>
            <a:endParaRPr lang="en-US" altLang="en-US" sz="3100" b="1">
              <a:solidFill>
                <a:srgbClr val="FF0000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580" name="Group 5"/>
          <p:cNvGrpSpPr>
            <a:grpSpLocks/>
          </p:cNvGrpSpPr>
          <p:nvPr/>
        </p:nvGrpSpPr>
        <p:grpSpPr bwMode="auto">
          <a:xfrm rot="16200000" flipH="1">
            <a:off x="7158650" y="128962"/>
            <a:ext cx="2133530" cy="1900670"/>
            <a:chOff x="2332" y="1554"/>
            <a:chExt cx="1105" cy="1218"/>
          </a:xfrm>
        </p:grpSpPr>
        <p:sp>
          <p:nvSpPr>
            <p:cNvPr id="17714" name="Freeform 6"/>
            <p:cNvSpPr>
              <a:spLocks/>
            </p:cNvSpPr>
            <p:nvPr/>
          </p:nvSpPr>
          <p:spPr bwMode="auto">
            <a:xfrm>
              <a:off x="2446" y="2113"/>
              <a:ext cx="28" cy="31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15" name="Freeform 7"/>
            <p:cNvSpPr>
              <a:spLocks/>
            </p:cNvSpPr>
            <p:nvPr/>
          </p:nvSpPr>
          <p:spPr bwMode="auto">
            <a:xfrm>
              <a:off x="2430" y="2013"/>
              <a:ext cx="67" cy="92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16" name="Freeform 8"/>
            <p:cNvSpPr>
              <a:spLocks/>
            </p:cNvSpPr>
            <p:nvPr/>
          </p:nvSpPr>
          <p:spPr bwMode="auto">
            <a:xfrm>
              <a:off x="2430" y="2013"/>
              <a:ext cx="67" cy="92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17" name="Freeform 9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18" name="Freeform 10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19" name="Freeform 11"/>
            <p:cNvSpPr>
              <a:spLocks/>
            </p:cNvSpPr>
            <p:nvPr/>
          </p:nvSpPr>
          <p:spPr bwMode="auto">
            <a:xfrm>
              <a:off x="2430" y="2151"/>
              <a:ext cx="67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20" name="Freeform 12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21" name="Freeform 13"/>
            <p:cNvSpPr>
              <a:spLocks/>
            </p:cNvSpPr>
            <p:nvPr/>
          </p:nvSpPr>
          <p:spPr bwMode="auto">
            <a:xfrm>
              <a:off x="2474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22" name="Freeform 14"/>
            <p:cNvSpPr>
              <a:spLocks/>
            </p:cNvSpPr>
            <p:nvPr/>
          </p:nvSpPr>
          <p:spPr bwMode="auto">
            <a:xfrm>
              <a:off x="2652" y="1594"/>
              <a:ext cx="11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23" name="Freeform 15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24" name="Freeform 16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25" name="Freeform 17"/>
            <p:cNvSpPr>
              <a:spLocks/>
            </p:cNvSpPr>
            <p:nvPr/>
          </p:nvSpPr>
          <p:spPr bwMode="auto">
            <a:xfrm>
              <a:off x="2618" y="1569"/>
              <a:ext cx="36" cy="31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26" name="Freeform 18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27" name="Freeform 19"/>
            <p:cNvSpPr>
              <a:spLocks/>
            </p:cNvSpPr>
            <p:nvPr/>
          </p:nvSpPr>
          <p:spPr bwMode="auto">
            <a:xfrm>
              <a:off x="2647" y="1610"/>
              <a:ext cx="26" cy="31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28" name="Freeform 20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29" name="Freeform 21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30" name="Freeform 22"/>
            <p:cNvSpPr>
              <a:spLocks/>
            </p:cNvSpPr>
            <p:nvPr/>
          </p:nvSpPr>
          <p:spPr bwMode="auto">
            <a:xfrm>
              <a:off x="3362" y="2439"/>
              <a:ext cx="11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31" name="Freeform 23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32" name="Freeform 24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33" name="Freeform 25"/>
            <p:cNvSpPr>
              <a:spLocks/>
            </p:cNvSpPr>
            <p:nvPr/>
          </p:nvSpPr>
          <p:spPr bwMode="auto">
            <a:xfrm>
              <a:off x="3330" y="2414"/>
              <a:ext cx="37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34" name="Freeform 26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35" name="Freeform 27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36" name="Freeform 28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37" name="Freeform 29"/>
            <p:cNvSpPr>
              <a:spLocks/>
            </p:cNvSpPr>
            <p:nvPr/>
          </p:nvSpPr>
          <p:spPr bwMode="auto">
            <a:xfrm>
              <a:off x="3379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38" name="Freeform 30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39" name="Freeform 31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40" name="Freeform 32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41" name="Freeform 33"/>
            <p:cNvSpPr>
              <a:spLocks/>
            </p:cNvSpPr>
            <p:nvPr/>
          </p:nvSpPr>
          <p:spPr bwMode="auto">
            <a:xfrm>
              <a:off x="2634" y="2396"/>
              <a:ext cx="37" cy="31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42" name="Freeform 34"/>
            <p:cNvSpPr>
              <a:spLocks/>
            </p:cNvSpPr>
            <p:nvPr/>
          </p:nvSpPr>
          <p:spPr bwMode="auto">
            <a:xfrm>
              <a:off x="2634" y="2428"/>
              <a:ext cx="37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43" name="Freeform 35"/>
            <p:cNvSpPr>
              <a:spLocks/>
            </p:cNvSpPr>
            <p:nvPr/>
          </p:nvSpPr>
          <p:spPr bwMode="auto">
            <a:xfrm>
              <a:off x="2661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44" name="Freeform 36"/>
            <p:cNvSpPr>
              <a:spLocks/>
            </p:cNvSpPr>
            <p:nvPr/>
          </p:nvSpPr>
          <p:spPr bwMode="auto">
            <a:xfrm>
              <a:off x="2681" y="2428"/>
              <a:ext cx="37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45" name="Freeform 37"/>
            <p:cNvSpPr>
              <a:spLocks/>
            </p:cNvSpPr>
            <p:nvPr/>
          </p:nvSpPr>
          <p:spPr bwMode="auto">
            <a:xfrm>
              <a:off x="2681" y="2395"/>
              <a:ext cx="37" cy="31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46" name="Freeform 38"/>
            <p:cNvSpPr>
              <a:spLocks/>
            </p:cNvSpPr>
            <p:nvPr/>
          </p:nvSpPr>
          <p:spPr bwMode="auto">
            <a:xfrm>
              <a:off x="2467" y="1815"/>
              <a:ext cx="71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47" name="Freeform 39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48" name="Freeform 40"/>
            <p:cNvSpPr>
              <a:spLocks/>
            </p:cNvSpPr>
            <p:nvPr/>
          </p:nvSpPr>
          <p:spPr bwMode="auto">
            <a:xfrm>
              <a:off x="2534" y="1815"/>
              <a:ext cx="42" cy="105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49" name="Freeform 41"/>
            <p:cNvSpPr>
              <a:spLocks/>
            </p:cNvSpPr>
            <p:nvPr/>
          </p:nvSpPr>
          <p:spPr bwMode="auto">
            <a:xfrm>
              <a:off x="2549" y="1812"/>
              <a:ext cx="71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50" name="Freeform 42"/>
            <p:cNvSpPr>
              <a:spLocks/>
            </p:cNvSpPr>
            <p:nvPr/>
          </p:nvSpPr>
          <p:spPr bwMode="auto">
            <a:xfrm>
              <a:off x="2558" y="1793"/>
              <a:ext cx="99" cy="55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51" name="Freeform 43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52" name="Freeform 44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53" name="Freeform 45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54" name="Freeform 46"/>
            <p:cNvSpPr>
              <a:spLocks/>
            </p:cNvSpPr>
            <p:nvPr/>
          </p:nvSpPr>
          <p:spPr bwMode="auto">
            <a:xfrm>
              <a:off x="2677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55" name="Freeform 47"/>
            <p:cNvSpPr>
              <a:spLocks/>
            </p:cNvSpPr>
            <p:nvPr/>
          </p:nvSpPr>
          <p:spPr bwMode="auto">
            <a:xfrm>
              <a:off x="2687" y="2614"/>
              <a:ext cx="103" cy="43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56" name="Freeform 48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57" name="Freeform 49"/>
            <p:cNvSpPr>
              <a:spLocks/>
            </p:cNvSpPr>
            <p:nvPr/>
          </p:nvSpPr>
          <p:spPr bwMode="auto">
            <a:xfrm>
              <a:off x="2356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58" name="Freeform 50"/>
            <p:cNvSpPr>
              <a:spLocks/>
            </p:cNvSpPr>
            <p:nvPr/>
          </p:nvSpPr>
          <p:spPr bwMode="auto">
            <a:xfrm>
              <a:off x="2359" y="2373"/>
              <a:ext cx="81" cy="31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59" name="Freeform 51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60" name="Freeform 52"/>
            <p:cNvSpPr>
              <a:spLocks/>
            </p:cNvSpPr>
            <p:nvPr/>
          </p:nvSpPr>
          <p:spPr bwMode="auto">
            <a:xfrm>
              <a:off x="2330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61" name="Freeform 53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62" name="Freeform 54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63" name="Freeform 55"/>
            <p:cNvSpPr>
              <a:spLocks/>
            </p:cNvSpPr>
            <p:nvPr/>
          </p:nvSpPr>
          <p:spPr bwMode="auto">
            <a:xfrm>
              <a:off x="2679" y="2480"/>
              <a:ext cx="166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64" name="Freeform 56"/>
            <p:cNvSpPr>
              <a:spLocks/>
            </p:cNvSpPr>
            <p:nvPr/>
          </p:nvSpPr>
          <p:spPr bwMode="auto">
            <a:xfrm>
              <a:off x="2461" y="1984"/>
              <a:ext cx="187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65" name="Freeform 57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66" name="Freeform 58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67" name="Freeform 59"/>
            <p:cNvSpPr>
              <a:spLocks/>
            </p:cNvSpPr>
            <p:nvPr/>
          </p:nvSpPr>
          <p:spPr bwMode="auto">
            <a:xfrm>
              <a:off x="2360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68" name="Freeform 60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69" name="Freeform 61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70" name="Freeform 62"/>
            <p:cNvSpPr>
              <a:spLocks/>
            </p:cNvSpPr>
            <p:nvPr/>
          </p:nvSpPr>
          <p:spPr bwMode="auto">
            <a:xfrm>
              <a:off x="2420" y="1713"/>
              <a:ext cx="19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71" name="Freeform 63"/>
            <p:cNvSpPr>
              <a:spLocks/>
            </p:cNvSpPr>
            <p:nvPr/>
          </p:nvSpPr>
          <p:spPr bwMode="auto">
            <a:xfrm>
              <a:off x="3276" y="2529"/>
              <a:ext cx="63" cy="92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72" name="Freeform 64"/>
            <p:cNvSpPr>
              <a:spLocks/>
            </p:cNvSpPr>
            <p:nvPr/>
          </p:nvSpPr>
          <p:spPr bwMode="auto">
            <a:xfrm>
              <a:off x="3250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73" name="Freeform 65"/>
            <p:cNvSpPr>
              <a:spLocks/>
            </p:cNvSpPr>
            <p:nvPr/>
          </p:nvSpPr>
          <p:spPr bwMode="auto">
            <a:xfrm>
              <a:off x="3277" y="2583"/>
              <a:ext cx="101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74" name="Freeform 66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75" name="Freeform 67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76" name="Freeform 68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77" name="Freeform 69"/>
            <p:cNvSpPr>
              <a:spLocks/>
            </p:cNvSpPr>
            <p:nvPr/>
          </p:nvSpPr>
          <p:spPr bwMode="auto">
            <a:xfrm>
              <a:off x="3125" y="2508"/>
              <a:ext cx="71" cy="68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78" name="Freeform 70"/>
            <p:cNvSpPr>
              <a:spLocks/>
            </p:cNvSpPr>
            <p:nvPr/>
          </p:nvSpPr>
          <p:spPr bwMode="auto">
            <a:xfrm>
              <a:off x="3149" y="2534"/>
              <a:ext cx="21" cy="18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79" name="Freeform 71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80" name="Freeform 72"/>
            <p:cNvSpPr>
              <a:spLocks/>
            </p:cNvSpPr>
            <p:nvPr/>
          </p:nvSpPr>
          <p:spPr bwMode="auto">
            <a:xfrm>
              <a:off x="2923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81" name="Freeform 73"/>
            <p:cNvSpPr>
              <a:spLocks/>
            </p:cNvSpPr>
            <p:nvPr/>
          </p:nvSpPr>
          <p:spPr bwMode="auto">
            <a:xfrm>
              <a:off x="2923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82" name="Freeform 74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83" name="Freeform 75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84" name="Freeform 76"/>
            <p:cNvSpPr>
              <a:spLocks/>
            </p:cNvSpPr>
            <p:nvPr/>
          </p:nvSpPr>
          <p:spPr bwMode="auto">
            <a:xfrm>
              <a:off x="2930" y="2532"/>
              <a:ext cx="55" cy="80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85" name="Freeform 77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86" name="Freeform 78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87" name="Freeform 79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88" name="Freeform 80"/>
            <p:cNvSpPr>
              <a:spLocks/>
            </p:cNvSpPr>
            <p:nvPr/>
          </p:nvSpPr>
          <p:spPr bwMode="auto">
            <a:xfrm>
              <a:off x="2575" y="2473"/>
              <a:ext cx="19" cy="18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89" name="Freeform 81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90" name="Freeform 82"/>
            <p:cNvSpPr>
              <a:spLocks/>
            </p:cNvSpPr>
            <p:nvPr/>
          </p:nvSpPr>
          <p:spPr bwMode="auto">
            <a:xfrm>
              <a:off x="2665" y="1949"/>
              <a:ext cx="19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91" name="Freeform 83"/>
            <p:cNvSpPr>
              <a:spLocks/>
            </p:cNvSpPr>
            <p:nvPr/>
          </p:nvSpPr>
          <p:spPr bwMode="auto">
            <a:xfrm>
              <a:off x="2588" y="1695"/>
              <a:ext cx="30" cy="31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92" name="Freeform 84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93" name="Freeform 85"/>
            <p:cNvSpPr>
              <a:spLocks/>
            </p:cNvSpPr>
            <p:nvPr/>
          </p:nvSpPr>
          <p:spPr bwMode="auto">
            <a:xfrm>
              <a:off x="2345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94" name="Freeform 86"/>
            <p:cNvSpPr>
              <a:spLocks/>
            </p:cNvSpPr>
            <p:nvPr/>
          </p:nvSpPr>
          <p:spPr bwMode="auto">
            <a:xfrm>
              <a:off x="2357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95" name="Freeform 87"/>
            <p:cNvSpPr>
              <a:spLocks/>
            </p:cNvSpPr>
            <p:nvPr/>
          </p:nvSpPr>
          <p:spPr bwMode="auto">
            <a:xfrm>
              <a:off x="2330" y="1607"/>
              <a:ext cx="30" cy="31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96" name="Freeform 88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97" name="Freeform 89"/>
            <p:cNvSpPr>
              <a:spLocks/>
            </p:cNvSpPr>
            <p:nvPr/>
          </p:nvSpPr>
          <p:spPr bwMode="auto">
            <a:xfrm>
              <a:off x="2455" y="1929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98" name="Freeform 90"/>
            <p:cNvSpPr>
              <a:spLocks/>
            </p:cNvSpPr>
            <p:nvPr/>
          </p:nvSpPr>
          <p:spPr bwMode="auto">
            <a:xfrm>
              <a:off x="2461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99" name="Freeform 91"/>
            <p:cNvSpPr>
              <a:spLocks/>
            </p:cNvSpPr>
            <p:nvPr/>
          </p:nvSpPr>
          <p:spPr bwMode="auto">
            <a:xfrm>
              <a:off x="2356" y="1988"/>
              <a:ext cx="30" cy="31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00" name="Freeform 92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01" name="Freeform 93"/>
            <p:cNvSpPr>
              <a:spLocks/>
            </p:cNvSpPr>
            <p:nvPr/>
          </p:nvSpPr>
          <p:spPr bwMode="auto">
            <a:xfrm>
              <a:off x="2657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02" name="Freeform 94"/>
            <p:cNvSpPr>
              <a:spLocks/>
            </p:cNvSpPr>
            <p:nvPr/>
          </p:nvSpPr>
          <p:spPr bwMode="auto">
            <a:xfrm>
              <a:off x="2666" y="2051"/>
              <a:ext cx="15" cy="18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03" name="Freeform 95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04" name="Freeform 96"/>
            <p:cNvSpPr>
              <a:spLocks/>
            </p:cNvSpPr>
            <p:nvPr/>
          </p:nvSpPr>
          <p:spPr bwMode="auto">
            <a:xfrm>
              <a:off x="2680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05" name="Freeform 97"/>
            <p:cNvSpPr>
              <a:spLocks/>
            </p:cNvSpPr>
            <p:nvPr/>
          </p:nvSpPr>
          <p:spPr bwMode="auto">
            <a:xfrm>
              <a:off x="2674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06" name="Freeform 98"/>
            <p:cNvSpPr>
              <a:spLocks/>
            </p:cNvSpPr>
            <p:nvPr/>
          </p:nvSpPr>
          <p:spPr bwMode="auto">
            <a:xfrm>
              <a:off x="2680" y="2171"/>
              <a:ext cx="15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07" name="Freeform 99"/>
            <p:cNvSpPr>
              <a:spLocks/>
            </p:cNvSpPr>
            <p:nvPr/>
          </p:nvSpPr>
          <p:spPr bwMode="auto">
            <a:xfrm>
              <a:off x="2539" y="2259"/>
              <a:ext cx="29" cy="31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08" name="Freeform 100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09" name="Freeform 101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10" name="Freeform 102"/>
            <p:cNvSpPr>
              <a:spLocks/>
            </p:cNvSpPr>
            <p:nvPr/>
          </p:nvSpPr>
          <p:spPr bwMode="auto">
            <a:xfrm>
              <a:off x="2422" y="2298"/>
              <a:ext cx="15" cy="18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11" name="Freeform 103"/>
            <p:cNvSpPr>
              <a:spLocks/>
            </p:cNvSpPr>
            <p:nvPr/>
          </p:nvSpPr>
          <p:spPr bwMode="auto">
            <a:xfrm>
              <a:off x="2343" y="2212"/>
              <a:ext cx="30" cy="31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12" name="Freeform 104"/>
            <p:cNvSpPr>
              <a:spLocks/>
            </p:cNvSpPr>
            <p:nvPr/>
          </p:nvSpPr>
          <p:spPr bwMode="auto">
            <a:xfrm>
              <a:off x="2349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13" name="Freeform 105"/>
            <p:cNvSpPr>
              <a:spLocks/>
            </p:cNvSpPr>
            <p:nvPr/>
          </p:nvSpPr>
          <p:spPr bwMode="auto">
            <a:xfrm>
              <a:off x="2455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14" name="Freeform 106"/>
            <p:cNvSpPr>
              <a:spLocks/>
            </p:cNvSpPr>
            <p:nvPr/>
          </p:nvSpPr>
          <p:spPr bwMode="auto">
            <a:xfrm>
              <a:off x="2465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15" name="Freeform 107"/>
            <p:cNvSpPr>
              <a:spLocks/>
            </p:cNvSpPr>
            <p:nvPr/>
          </p:nvSpPr>
          <p:spPr bwMode="auto">
            <a:xfrm>
              <a:off x="2403" y="2539"/>
              <a:ext cx="28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16" name="Freeform 108"/>
            <p:cNvSpPr>
              <a:spLocks/>
            </p:cNvSpPr>
            <p:nvPr/>
          </p:nvSpPr>
          <p:spPr bwMode="auto">
            <a:xfrm>
              <a:off x="2409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17" name="Freeform 109"/>
            <p:cNvSpPr>
              <a:spLocks/>
            </p:cNvSpPr>
            <p:nvPr/>
          </p:nvSpPr>
          <p:spPr bwMode="auto">
            <a:xfrm>
              <a:off x="2473" y="2665"/>
              <a:ext cx="30" cy="31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18" name="Freeform 110"/>
            <p:cNvSpPr>
              <a:spLocks/>
            </p:cNvSpPr>
            <p:nvPr/>
          </p:nvSpPr>
          <p:spPr bwMode="auto">
            <a:xfrm>
              <a:off x="2486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19" name="Freeform 111"/>
            <p:cNvSpPr>
              <a:spLocks/>
            </p:cNvSpPr>
            <p:nvPr/>
          </p:nvSpPr>
          <p:spPr bwMode="auto">
            <a:xfrm>
              <a:off x="2618" y="2585"/>
              <a:ext cx="29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20" name="Freeform 112"/>
            <p:cNvSpPr>
              <a:spLocks/>
            </p:cNvSpPr>
            <p:nvPr/>
          </p:nvSpPr>
          <p:spPr bwMode="auto">
            <a:xfrm>
              <a:off x="2631" y="2592"/>
              <a:ext cx="15" cy="18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21" name="Freeform 113"/>
            <p:cNvSpPr>
              <a:spLocks/>
            </p:cNvSpPr>
            <p:nvPr/>
          </p:nvSpPr>
          <p:spPr bwMode="auto">
            <a:xfrm>
              <a:off x="2618" y="2333"/>
              <a:ext cx="28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22" name="Freeform 114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23" name="Freeform 115"/>
            <p:cNvSpPr>
              <a:spLocks/>
            </p:cNvSpPr>
            <p:nvPr/>
          </p:nvSpPr>
          <p:spPr bwMode="auto">
            <a:xfrm>
              <a:off x="2704" y="2526"/>
              <a:ext cx="28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24" name="Freeform 116"/>
            <p:cNvSpPr>
              <a:spLocks/>
            </p:cNvSpPr>
            <p:nvPr/>
          </p:nvSpPr>
          <p:spPr bwMode="auto">
            <a:xfrm>
              <a:off x="2714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25" name="Freeform 117"/>
            <p:cNvSpPr>
              <a:spLocks/>
            </p:cNvSpPr>
            <p:nvPr/>
          </p:nvSpPr>
          <p:spPr bwMode="auto">
            <a:xfrm>
              <a:off x="2816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26" name="Freeform 118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27" name="Freeform 119"/>
            <p:cNvSpPr>
              <a:spLocks/>
            </p:cNvSpPr>
            <p:nvPr/>
          </p:nvSpPr>
          <p:spPr bwMode="auto">
            <a:xfrm>
              <a:off x="2816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28" name="Freeform 120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29" name="Freeform 121"/>
            <p:cNvSpPr>
              <a:spLocks/>
            </p:cNvSpPr>
            <p:nvPr/>
          </p:nvSpPr>
          <p:spPr bwMode="auto">
            <a:xfrm>
              <a:off x="2799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30" name="Freeform 122"/>
            <p:cNvSpPr>
              <a:spLocks/>
            </p:cNvSpPr>
            <p:nvPr/>
          </p:nvSpPr>
          <p:spPr bwMode="auto">
            <a:xfrm>
              <a:off x="2809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31" name="Freeform 123"/>
            <p:cNvSpPr>
              <a:spLocks/>
            </p:cNvSpPr>
            <p:nvPr/>
          </p:nvSpPr>
          <p:spPr bwMode="auto">
            <a:xfrm>
              <a:off x="3018" y="2652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32" name="Freeform 124"/>
            <p:cNvSpPr>
              <a:spLocks/>
            </p:cNvSpPr>
            <p:nvPr/>
          </p:nvSpPr>
          <p:spPr bwMode="auto">
            <a:xfrm>
              <a:off x="3024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33" name="Freeform 125"/>
            <p:cNvSpPr>
              <a:spLocks/>
            </p:cNvSpPr>
            <p:nvPr/>
          </p:nvSpPr>
          <p:spPr bwMode="auto">
            <a:xfrm>
              <a:off x="3121" y="2731"/>
              <a:ext cx="28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34" name="Freeform 126"/>
            <p:cNvSpPr>
              <a:spLocks/>
            </p:cNvSpPr>
            <p:nvPr/>
          </p:nvSpPr>
          <p:spPr bwMode="auto">
            <a:xfrm>
              <a:off x="3131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35" name="Freeform 127"/>
            <p:cNvSpPr>
              <a:spLocks/>
            </p:cNvSpPr>
            <p:nvPr/>
          </p:nvSpPr>
          <p:spPr bwMode="auto">
            <a:xfrm>
              <a:off x="3078" y="2462"/>
              <a:ext cx="28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36" name="Freeform 128"/>
            <p:cNvSpPr>
              <a:spLocks/>
            </p:cNvSpPr>
            <p:nvPr/>
          </p:nvSpPr>
          <p:spPr bwMode="auto">
            <a:xfrm>
              <a:off x="3087" y="2469"/>
              <a:ext cx="14" cy="18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37" name="Freeform 129"/>
            <p:cNvSpPr>
              <a:spLocks/>
            </p:cNvSpPr>
            <p:nvPr/>
          </p:nvSpPr>
          <p:spPr bwMode="auto">
            <a:xfrm>
              <a:off x="3233" y="2443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38" name="Freeform 130"/>
            <p:cNvSpPr>
              <a:spLocks/>
            </p:cNvSpPr>
            <p:nvPr/>
          </p:nvSpPr>
          <p:spPr bwMode="auto">
            <a:xfrm>
              <a:off x="3239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39" name="Freeform 131"/>
            <p:cNvSpPr>
              <a:spLocks/>
            </p:cNvSpPr>
            <p:nvPr/>
          </p:nvSpPr>
          <p:spPr bwMode="auto">
            <a:xfrm>
              <a:off x="3207" y="2590"/>
              <a:ext cx="28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40" name="Freeform 132"/>
            <p:cNvSpPr>
              <a:spLocks/>
            </p:cNvSpPr>
            <p:nvPr/>
          </p:nvSpPr>
          <p:spPr bwMode="auto">
            <a:xfrm>
              <a:off x="3213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41" name="Freeform 133"/>
            <p:cNvSpPr>
              <a:spLocks/>
            </p:cNvSpPr>
            <p:nvPr/>
          </p:nvSpPr>
          <p:spPr bwMode="auto">
            <a:xfrm>
              <a:off x="3224" y="2715"/>
              <a:ext cx="30" cy="31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42" name="Freeform 134"/>
            <p:cNvSpPr>
              <a:spLocks/>
            </p:cNvSpPr>
            <p:nvPr/>
          </p:nvSpPr>
          <p:spPr bwMode="auto">
            <a:xfrm>
              <a:off x="3234" y="2723"/>
              <a:ext cx="15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43" name="Freeform 135"/>
            <p:cNvSpPr>
              <a:spLocks/>
            </p:cNvSpPr>
            <p:nvPr/>
          </p:nvSpPr>
          <p:spPr bwMode="auto">
            <a:xfrm>
              <a:off x="3379" y="2742"/>
              <a:ext cx="28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44" name="Freeform 136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45" name="Freeform 137"/>
            <p:cNvSpPr>
              <a:spLocks/>
            </p:cNvSpPr>
            <p:nvPr/>
          </p:nvSpPr>
          <p:spPr bwMode="auto">
            <a:xfrm>
              <a:off x="3405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46" name="Freeform 138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47" name="Freeform 139"/>
            <p:cNvSpPr>
              <a:spLocks/>
            </p:cNvSpPr>
            <p:nvPr/>
          </p:nvSpPr>
          <p:spPr bwMode="auto">
            <a:xfrm>
              <a:off x="3405" y="2515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48" name="Freeform 140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49" name="Freeform 141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50" name="Freeform 142"/>
            <p:cNvSpPr>
              <a:spLocks/>
            </p:cNvSpPr>
            <p:nvPr/>
          </p:nvSpPr>
          <p:spPr bwMode="auto">
            <a:xfrm>
              <a:off x="2353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51" name="Freeform 143"/>
            <p:cNvSpPr>
              <a:spLocks/>
            </p:cNvSpPr>
            <p:nvPr/>
          </p:nvSpPr>
          <p:spPr bwMode="auto">
            <a:xfrm>
              <a:off x="2485" y="1569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52" name="Freeform 144"/>
            <p:cNvSpPr>
              <a:spLocks/>
            </p:cNvSpPr>
            <p:nvPr/>
          </p:nvSpPr>
          <p:spPr bwMode="auto">
            <a:xfrm>
              <a:off x="2491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4581" name="Group 5"/>
          <p:cNvGrpSpPr>
            <a:grpSpLocks/>
          </p:cNvGrpSpPr>
          <p:nvPr/>
        </p:nvGrpSpPr>
        <p:grpSpPr bwMode="auto">
          <a:xfrm>
            <a:off x="28864" y="4433106"/>
            <a:ext cx="1902114" cy="2362235"/>
            <a:chOff x="2332" y="1554"/>
            <a:chExt cx="1105" cy="1218"/>
          </a:xfrm>
        </p:grpSpPr>
        <p:sp>
          <p:nvSpPr>
            <p:cNvPr id="17575" name="Freeform 6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76" name="Freeform 7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77" name="Freeform 8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78" name="Freeform 9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79" name="Freeform 10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80" name="Freeform 11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81" name="Freeform 12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82" name="Freeform 13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83" name="Freeform 14"/>
            <p:cNvSpPr>
              <a:spLocks/>
            </p:cNvSpPr>
            <p:nvPr/>
          </p:nvSpPr>
          <p:spPr bwMode="auto">
            <a:xfrm>
              <a:off x="2654" y="1594"/>
              <a:ext cx="12" cy="11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84" name="Freeform 15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85" name="Freeform 16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86" name="Freeform 17"/>
            <p:cNvSpPr>
              <a:spLocks/>
            </p:cNvSpPr>
            <p:nvPr/>
          </p:nvSpPr>
          <p:spPr bwMode="auto">
            <a:xfrm>
              <a:off x="2618" y="1569"/>
              <a:ext cx="36" cy="27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87" name="Freeform 18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88" name="Freeform 19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89" name="Freeform 20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90" name="Freeform 21"/>
            <p:cNvSpPr>
              <a:spLocks/>
            </p:cNvSpPr>
            <p:nvPr/>
          </p:nvSpPr>
          <p:spPr bwMode="auto">
            <a:xfrm>
              <a:off x="2667" y="1569"/>
              <a:ext cx="36" cy="27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91" name="Freeform 22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92" name="Freeform 23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93" name="Freeform 24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94" name="Freeform 25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95" name="Freeform 26"/>
            <p:cNvSpPr>
              <a:spLocks/>
            </p:cNvSpPr>
            <p:nvPr/>
          </p:nvSpPr>
          <p:spPr bwMode="auto">
            <a:xfrm>
              <a:off x="3331" y="2447"/>
              <a:ext cx="37" cy="27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96" name="Freeform 27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97" name="Freeform 28"/>
            <p:cNvSpPr>
              <a:spLocks/>
            </p:cNvSpPr>
            <p:nvPr/>
          </p:nvSpPr>
          <p:spPr bwMode="auto">
            <a:xfrm>
              <a:off x="3381" y="2447"/>
              <a:ext cx="36" cy="27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98" name="Freeform 29"/>
            <p:cNvSpPr>
              <a:spLocks/>
            </p:cNvSpPr>
            <p:nvPr/>
          </p:nvSpPr>
          <p:spPr bwMode="auto">
            <a:xfrm>
              <a:off x="3380" y="2414"/>
              <a:ext cx="37" cy="27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599" name="Freeform 30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00" name="Freeform 31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01" name="Freeform 32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02" name="Freeform 33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03" name="Freeform 34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04" name="Freeform 35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05" name="Freeform 36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06" name="Freeform 37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07" name="Freeform 38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08" name="Freeform 39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09" name="Freeform 40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10" name="Freeform 41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11" name="Freeform 42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12" name="Freeform 43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13" name="Freeform 44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14" name="Freeform 45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15" name="Freeform 46"/>
            <p:cNvSpPr>
              <a:spLocks/>
            </p:cNvSpPr>
            <p:nvPr/>
          </p:nvSpPr>
          <p:spPr bwMode="auto">
            <a:xfrm>
              <a:off x="2684" y="2652"/>
              <a:ext cx="90" cy="65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16" name="Freeform 47"/>
            <p:cNvSpPr>
              <a:spLocks/>
            </p:cNvSpPr>
            <p:nvPr/>
          </p:nvSpPr>
          <p:spPr bwMode="auto">
            <a:xfrm>
              <a:off x="2688" y="2614"/>
              <a:ext cx="101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17" name="Freeform 48"/>
            <p:cNvSpPr>
              <a:spLocks/>
            </p:cNvSpPr>
            <p:nvPr/>
          </p:nvSpPr>
          <p:spPr bwMode="auto">
            <a:xfrm>
              <a:off x="2360" y="2408"/>
              <a:ext cx="75" cy="48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18" name="Freeform 49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19" name="Freeform 50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20" name="Freeform 51"/>
            <p:cNvSpPr>
              <a:spLocks/>
            </p:cNvSpPr>
            <p:nvPr/>
          </p:nvSpPr>
          <p:spPr bwMode="auto">
            <a:xfrm>
              <a:off x="2356" y="2338"/>
              <a:ext cx="57" cy="65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21" name="Freeform 52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22" name="Freeform 53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23" name="Freeform 54"/>
            <p:cNvSpPr>
              <a:spLocks/>
            </p:cNvSpPr>
            <p:nvPr/>
          </p:nvSpPr>
          <p:spPr bwMode="auto">
            <a:xfrm>
              <a:off x="2332" y="2439"/>
              <a:ext cx="63" cy="170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24" name="Freeform 55"/>
            <p:cNvSpPr>
              <a:spLocks/>
            </p:cNvSpPr>
            <p:nvPr/>
          </p:nvSpPr>
          <p:spPr bwMode="auto">
            <a:xfrm>
              <a:off x="2684" y="2480"/>
              <a:ext cx="165" cy="82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25" name="Freeform 56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26" name="Freeform 57"/>
            <p:cNvSpPr>
              <a:spLocks/>
            </p:cNvSpPr>
            <p:nvPr/>
          </p:nvSpPr>
          <p:spPr bwMode="auto">
            <a:xfrm>
              <a:off x="2886" y="2685"/>
              <a:ext cx="54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27" name="Freeform 58"/>
            <p:cNvSpPr>
              <a:spLocks/>
            </p:cNvSpPr>
            <p:nvPr/>
          </p:nvSpPr>
          <p:spPr bwMode="auto">
            <a:xfrm>
              <a:off x="2905" y="2708"/>
              <a:ext cx="18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28" name="Freeform 59"/>
            <p:cNvSpPr>
              <a:spLocks/>
            </p:cNvSpPr>
            <p:nvPr/>
          </p:nvSpPr>
          <p:spPr bwMode="auto">
            <a:xfrm>
              <a:off x="2366" y="2699"/>
              <a:ext cx="54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29" name="Freeform 60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30" name="Freeform 61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31" name="Freeform 62"/>
            <p:cNvSpPr>
              <a:spLocks/>
            </p:cNvSpPr>
            <p:nvPr/>
          </p:nvSpPr>
          <p:spPr bwMode="auto">
            <a:xfrm>
              <a:off x="2423" y="1713"/>
              <a:ext cx="18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32" name="Freeform 63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33" name="Freeform 64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34" name="Freeform 65"/>
            <p:cNvSpPr>
              <a:spLocks/>
            </p:cNvSpPr>
            <p:nvPr/>
          </p:nvSpPr>
          <p:spPr bwMode="auto">
            <a:xfrm>
              <a:off x="3283" y="2583"/>
              <a:ext cx="101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35" name="Freeform 66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36" name="Freeform 67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37" name="Freeform 68"/>
            <p:cNvSpPr>
              <a:spLocks/>
            </p:cNvSpPr>
            <p:nvPr/>
          </p:nvSpPr>
          <p:spPr bwMode="auto">
            <a:xfrm>
              <a:off x="3028" y="2593"/>
              <a:ext cx="234" cy="82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38" name="Freeform 69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39" name="Freeform 70"/>
            <p:cNvSpPr>
              <a:spLocks/>
            </p:cNvSpPr>
            <p:nvPr/>
          </p:nvSpPr>
          <p:spPr bwMode="auto">
            <a:xfrm>
              <a:off x="3149" y="2534"/>
              <a:ext cx="23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40" name="Freeform 71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41" name="Freeform 72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42" name="Freeform 73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43" name="Freeform 74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44" name="Freeform 75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45" name="Freeform 76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46" name="Freeform 77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47" name="Freeform 78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48" name="Freeform 79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49" name="Freeform 80"/>
            <p:cNvSpPr>
              <a:spLocks/>
            </p:cNvSpPr>
            <p:nvPr/>
          </p:nvSpPr>
          <p:spPr bwMode="auto">
            <a:xfrm>
              <a:off x="2579" y="2473"/>
              <a:ext cx="18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50" name="Freeform 81"/>
            <p:cNvSpPr>
              <a:spLocks/>
            </p:cNvSpPr>
            <p:nvPr/>
          </p:nvSpPr>
          <p:spPr bwMode="auto">
            <a:xfrm>
              <a:off x="2642" y="1923"/>
              <a:ext cx="68" cy="73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51" name="Freeform 82"/>
            <p:cNvSpPr>
              <a:spLocks/>
            </p:cNvSpPr>
            <p:nvPr/>
          </p:nvSpPr>
          <p:spPr bwMode="auto">
            <a:xfrm>
              <a:off x="2667" y="1949"/>
              <a:ext cx="18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52" name="Freeform 83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53" name="Freeform 84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54" name="Freeform 85"/>
            <p:cNvSpPr>
              <a:spLocks/>
            </p:cNvSpPr>
            <p:nvPr/>
          </p:nvSpPr>
          <p:spPr bwMode="auto">
            <a:xfrm>
              <a:off x="2352" y="1812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55" name="Freeform 86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56" name="Freeform 87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57" name="Freeform 88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58" name="Freeform 89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59" name="Freeform 90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60" name="Freeform 91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61" name="Freeform 92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62" name="Freeform 93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63" name="Freeform 94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64" name="Freeform 95"/>
            <p:cNvSpPr>
              <a:spLocks/>
            </p:cNvSpPr>
            <p:nvPr/>
          </p:nvSpPr>
          <p:spPr bwMode="auto">
            <a:xfrm>
              <a:off x="2674" y="1787"/>
              <a:ext cx="30" cy="32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65" name="Freeform 96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66" name="Freeform 97"/>
            <p:cNvSpPr>
              <a:spLocks/>
            </p:cNvSpPr>
            <p:nvPr/>
          </p:nvSpPr>
          <p:spPr bwMode="auto">
            <a:xfrm>
              <a:off x="2677" y="2164"/>
              <a:ext cx="29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67" name="Freeform 98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68" name="Freeform 99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69" name="Freeform 100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70" name="Freeform 101"/>
            <p:cNvSpPr>
              <a:spLocks/>
            </p:cNvSpPr>
            <p:nvPr/>
          </p:nvSpPr>
          <p:spPr bwMode="auto">
            <a:xfrm>
              <a:off x="2416" y="2291"/>
              <a:ext cx="30" cy="32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71" name="Freeform 102"/>
            <p:cNvSpPr>
              <a:spLocks/>
            </p:cNvSpPr>
            <p:nvPr/>
          </p:nvSpPr>
          <p:spPr bwMode="auto">
            <a:xfrm>
              <a:off x="2423" y="2298"/>
              <a:ext cx="13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72" name="Freeform 103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73" name="Freeform 104"/>
            <p:cNvSpPr>
              <a:spLocks/>
            </p:cNvSpPr>
            <p:nvPr/>
          </p:nvSpPr>
          <p:spPr bwMode="auto">
            <a:xfrm>
              <a:off x="2351" y="2219"/>
              <a:ext cx="15" cy="15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74" name="Freeform 105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75" name="Freeform 106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76" name="Freeform 107"/>
            <p:cNvSpPr>
              <a:spLocks/>
            </p:cNvSpPr>
            <p:nvPr/>
          </p:nvSpPr>
          <p:spPr bwMode="auto">
            <a:xfrm>
              <a:off x="2403" y="2539"/>
              <a:ext cx="29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77" name="Freeform 108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78" name="Freeform 109"/>
            <p:cNvSpPr>
              <a:spLocks/>
            </p:cNvSpPr>
            <p:nvPr/>
          </p:nvSpPr>
          <p:spPr bwMode="auto">
            <a:xfrm>
              <a:off x="2480" y="2665"/>
              <a:ext cx="29" cy="27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79" name="Freeform 110"/>
            <p:cNvSpPr>
              <a:spLocks/>
            </p:cNvSpPr>
            <p:nvPr/>
          </p:nvSpPr>
          <p:spPr bwMode="auto">
            <a:xfrm>
              <a:off x="2487" y="2672"/>
              <a:ext cx="15" cy="15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80" name="Freeform 111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81" name="Freeform 112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82" name="Freeform 113"/>
            <p:cNvSpPr>
              <a:spLocks/>
            </p:cNvSpPr>
            <p:nvPr/>
          </p:nvSpPr>
          <p:spPr bwMode="auto">
            <a:xfrm>
              <a:off x="2621" y="2333"/>
              <a:ext cx="29" cy="32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83" name="Freeform 114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84" name="Freeform 115"/>
            <p:cNvSpPr>
              <a:spLocks/>
            </p:cNvSpPr>
            <p:nvPr/>
          </p:nvSpPr>
          <p:spPr bwMode="auto">
            <a:xfrm>
              <a:off x="2709" y="2526"/>
              <a:ext cx="29" cy="31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85" name="Freeform 116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86" name="Freeform 117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87" name="Freeform 118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88" name="Freeform 119"/>
            <p:cNvSpPr>
              <a:spLocks/>
            </p:cNvSpPr>
            <p:nvPr/>
          </p:nvSpPr>
          <p:spPr bwMode="auto">
            <a:xfrm>
              <a:off x="2818" y="2606"/>
              <a:ext cx="29" cy="32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89" name="Freeform 120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90" name="Freeform 121"/>
            <p:cNvSpPr>
              <a:spLocks/>
            </p:cNvSpPr>
            <p:nvPr/>
          </p:nvSpPr>
          <p:spPr bwMode="auto">
            <a:xfrm>
              <a:off x="2802" y="2723"/>
              <a:ext cx="29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91" name="Freeform 122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92" name="Freeform 123"/>
            <p:cNvSpPr>
              <a:spLocks/>
            </p:cNvSpPr>
            <p:nvPr/>
          </p:nvSpPr>
          <p:spPr bwMode="auto">
            <a:xfrm>
              <a:off x="3018" y="2652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93" name="Freeform 124"/>
            <p:cNvSpPr>
              <a:spLocks/>
            </p:cNvSpPr>
            <p:nvPr/>
          </p:nvSpPr>
          <p:spPr bwMode="auto">
            <a:xfrm>
              <a:off x="3025" y="2660"/>
              <a:ext cx="13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94" name="Freeform 125"/>
            <p:cNvSpPr>
              <a:spLocks/>
            </p:cNvSpPr>
            <p:nvPr/>
          </p:nvSpPr>
          <p:spPr bwMode="auto">
            <a:xfrm>
              <a:off x="3124" y="2731"/>
              <a:ext cx="29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95" name="Freeform 126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96" name="Freeform 127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97" name="Freeform 128"/>
            <p:cNvSpPr>
              <a:spLocks/>
            </p:cNvSpPr>
            <p:nvPr/>
          </p:nvSpPr>
          <p:spPr bwMode="auto">
            <a:xfrm>
              <a:off x="3087" y="2469"/>
              <a:ext cx="13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98" name="Freeform 129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699" name="Freeform 130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00" name="Freeform 131"/>
            <p:cNvSpPr>
              <a:spLocks/>
            </p:cNvSpPr>
            <p:nvPr/>
          </p:nvSpPr>
          <p:spPr bwMode="auto">
            <a:xfrm>
              <a:off x="3207" y="2590"/>
              <a:ext cx="29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01" name="Freeform 132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02" name="Freeform 133"/>
            <p:cNvSpPr>
              <a:spLocks/>
            </p:cNvSpPr>
            <p:nvPr/>
          </p:nvSpPr>
          <p:spPr bwMode="auto">
            <a:xfrm>
              <a:off x="3231" y="2715"/>
              <a:ext cx="30" cy="31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03" name="Freeform 134"/>
            <p:cNvSpPr>
              <a:spLocks/>
            </p:cNvSpPr>
            <p:nvPr/>
          </p:nvSpPr>
          <p:spPr bwMode="auto">
            <a:xfrm>
              <a:off x="3239" y="2723"/>
              <a:ext cx="14" cy="15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04" name="Freeform 135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05" name="Freeform 136"/>
            <p:cNvSpPr>
              <a:spLocks/>
            </p:cNvSpPr>
            <p:nvPr/>
          </p:nvSpPr>
          <p:spPr bwMode="auto">
            <a:xfrm>
              <a:off x="3388" y="2750"/>
              <a:ext cx="13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06" name="Freeform 137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07" name="Freeform 138"/>
            <p:cNvSpPr>
              <a:spLocks/>
            </p:cNvSpPr>
            <p:nvPr/>
          </p:nvSpPr>
          <p:spPr bwMode="auto">
            <a:xfrm>
              <a:off x="3414" y="2651"/>
              <a:ext cx="13" cy="15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08" name="Freeform 139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09" name="Freeform 140"/>
            <p:cNvSpPr>
              <a:spLocks/>
            </p:cNvSpPr>
            <p:nvPr/>
          </p:nvSpPr>
          <p:spPr bwMode="auto">
            <a:xfrm>
              <a:off x="3414" y="2522"/>
              <a:ext cx="13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10" name="Freeform 141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11" name="Freeform 142"/>
            <p:cNvSpPr>
              <a:spLocks/>
            </p:cNvSpPr>
            <p:nvPr/>
          </p:nvSpPr>
          <p:spPr bwMode="auto">
            <a:xfrm>
              <a:off x="2354" y="2651"/>
              <a:ext cx="15" cy="15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12" name="Freeform 143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13" name="Freeform 144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3028" name="Oval 20"/>
          <p:cNvSpPr>
            <a:spLocks noChangeArrowheads="1"/>
          </p:cNvSpPr>
          <p:nvPr/>
        </p:nvSpPr>
        <p:spPr bwMode="auto">
          <a:xfrm>
            <a:off x="6608331" y="5333827"/>
            <a:ext cx="1467715" cy="1295469"/>
          </a:xfrm>
          <a:prstGeom prst="ellipse">
            <a:avLst/>
          </a:prstGeom>
          <a:solidFill>
            <a:srgbClr val="EC047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6027" tIns="43013" rIns="86027" bIns="430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71795">
              <a:spcBef>
                <a:spcPct val="0"/>
              </a:spcBef>
              <a:buNone/>
              <a:defRPr/>
            </a:pPr>
            <a:r>
              <a:rPr lang="en-US" altLang="en-US" sz="7600" b="1">
                <a:solidFill>
                  <a:srgbClr val="FFCC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" name="Oval 20"/>
          <p:cNvSpPr>
            <a:spLocks noChangeArrowheads="1"/>
          </p:cNvSpPr>
          <p:nvPr/>
        </p:nvSpPr>
        <p:spPr bwMode="auto">
          <a:xfrm>
            <a:off x="6608331" y="5333827"/>
            <a:ext cx="1467715" cy="1295469"/>
          </a:xfrm>
          <a:prstGeom prst="ellipse">
            <a:avLst/>
          </a:prstGeom>
          <a:solidFill>
            <a:srgbClr val="EC047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6027" tIns="43013" rIns="86027" bIns="430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71795">
              <a:spcBef>
                <a:spcPct val="0"/>
              </a:spcBef>
              <a:buNone/>
              <a:defRPr/>
            </a:pPr>
            <a:r>
              <a:rPr lang="en-US" altLang="en-US" sz="7600" b="1">
                <a:solidFill>
                  <a:srgbClr val="FFCC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" name="Oval 20"/>
          <p:cNvSpPr>
            <a:spLocks noChangeArrowheads="1"/>
          </p:cNvSpPr>
          <p:nvPr/>
        </p:nvSpPr>
        <p:spPr bwMode="auto">
          <a:xfrm>
            <a:off x="6608331" y="5333827"/>
            <a:ext cx="1467715" cy="1295469"/>
          </a:xfrm>
          <a:prstGeom prst="ellipse">
            <a:avLst/>
          </a:prstGeom>
          <a:solidFill>
            <a:srgbClr val="EC047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6027" tIns="43013" rIns="86027" bIns="430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71795">
              <a:spcBef>
                <a:spcPct val="0"/>
              </a:spcBef>
              <a:buNone/>
              <a:defRPr/>
            </a:pPr>
            <a:r>
              <a:rPr lang="en-US" altLang="en-US" sz="7600" b="1">
                <a:solidFill>
                  <a:srgbClr val="FFCC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4" name="Oval 20"/>
          <p:cNvSpPr>
            <a:spLocks noChangeArrowheads="1"/>
          </p:cNvSpPr>
          <p:nvPr/>
        </p:nvSpPr>
        <p:spPr bwMode="auto">
          <a:xfrm>
            <a:off x="6608331" y="5333827"/>
            <a:ext cx="1467715" cy="1295469"/>
          </a:xfrm>
          <a:prstGeom prst="ellipse">
            <a:avLst/>
          </a:prstGeom>
          <a:solidFill>
            <a:srgbClr val="EC047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6027" tIns="43013" rIns="86027" bIns="430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71795">
              <a:spcBef>
                <a:spcPct val="0"/>
              </a:spcBef>
              <a:buNone/>
              <a:defRPr/>
            </a:pPr>
            <a:r>
              <a:rPr lang="en-US" altLang="en-US" sz="7600" b="1">
                <a:solidFill>
                  <a:srgbClr val="FFCC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" name="Oval 20"/>
          <p:cNvSpPr>
            <a:spLocks noChangeArrowheads="1"/>
          </p:cNvSpPr>
          <p:nvPr/>
        </p:nvSpPr>
        <p:spPr bwMode="auto">
          <a:xfrm>
            <a:off x="6608331" y="5333827"/>
            <a:ext cx="1467715" cy="1295469"/>
          </a:xfrm>
          <a:prstGeom prst="ellipse">
            <a:avLst/>
          </a:prstGeom>
          <a:solidFill>
            <a:srgbClr val="EC047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6027" tIns="43013" rIns="86027" bIns="430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71795">
              <a:spcBef>
                <a:spcPct val="0"/>
              </a:spcBef>
              <a:buNone/>
              <a:defRPr/>
            </a:pPr>
            <a:r>
              <a:rPr lang="en-US" altLang="en-US" sz="7600" b="1" dirty="0">
                <a:solidFill>
                  <a:srgbClr val="FFCC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4" name="AutoShape 21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267200" y="5604826"/>
            <a:ext cx="2198255" cy="838061"/>
          </a:xfrm>
          <a:prstGeom prst="cloudCallout">
            <a:avLst>
              <a:gd name="adj1" fmla="val -54782"/>
              <a:gd name="adj2" fmla="val 172537"/>
            </a:avLst>
          </a:prstGeom>
          <a:solidFill>
            <a:srgbClr val="FF0000"/>
          </a:solidFill>
          <a:ln w="571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lIns="86027" tIns="43013" rIns="86027" bIns="43013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71795">
              <a:spcBef>
                <a:spcPct val="0"/>
              </a:spcBef>
              <a:buNone/>
              <a:defRPr/>
            </a:pPr>
            <a:r>
              <a:rPr lang="en-US" alt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7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7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!</a:t>
            </a:r>
          </a:p>
        </p:txBody>
      </p:sp>
      <p:pic>
        <p:nvPicPr>
          <p:cNvPr id="24599" name="Picture 564" descr="dongho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694" y="5499872"/>
            <a:ext cx="1078056" cy="126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80523" y="1328366"/>
            <a:ext cx="7198591" cy="2856855"/>
          </a:xfrm>
          <a:prstGeom prst="rect">
            <a:avLst/>
          </a:prstGeom>
          <a:noFill/>
        </p:spPr>
        <p:txBody>
          <a:bodyPr lIns="86027" tIns="43013" rIns="86027" bIns="43013">
            <a:spAutoFit/>
          </a:bodyPr>
          <a:lstStyle/>
          <a:p>
            <a:pPr algn="ctr">
              <a:defRPr/>
            </a:pPr>
            <a:r>
              <a:rPr lang="en-US" sz="45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US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đào là loại cây:</a:t>
            </a:r>
          </a:p>
          <a:p>
            <a:pPr marL="430134" indent="-430134">
              <a:buFont typeface="+mj-lt"/>
              <a:buAutoNum type="alphaUcPeriod"/>
              <a:defRPr/>
            </a:pPr>
            <a:r>
              <a:rPr lang="en-US" sz="4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lương thực, thực phẩm.</a:t>
            </a:r>
          </a:p>
          <a:p>
            <a:pPr marL="430134" indent="-430134">
              <a:buFont typeface="+mj-lt"/>
              <a:buAutoNum type="alphaUcPeriod"/>
              <a:defRPr/>
            </a:pPr>
            <a:r>
              <a:rPr lang="en-US" sz="4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hoa.</a:t>
            </a:r>
          </a:p>
          <a:p>
            <a:pPr marL="430134" indent="-430134">
              <a:buFont typeface="+mj-lt"/>
              <a:buAutoNum type="alphaUcPeriod"/>
              <a:defRPr/>
            </a:pPr>
            <a:r>
              <a:rPr lang="en-US" sz="4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bóng mát.</a:t>
            </a:r>
          </a:p>
        </p:txBody>
      </p:sp>
      <p:sp>
        <p:nvSpPr>
          <p:cNvPr id="17" name="Oval 16"/>
          <p:cNvSpPr/>
          <p:nvPr/>
        </p:nvSpPr>
        <p:spPr>
          <a:xfrm>
            <a:off x="1082344" y="2756793"/>
            <a:ext cx="671124" cy="73329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027" tIns="43013" rIns="86027" bIns="43013" anchor="ctr"/>
          <a:lstStyle/>
          <a:p>
            <a:pPr algn="ctr">
              <a:defRPr/>
            </a:pP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18" name="[nhacaucuchay]wi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535" y="5662785"/>
            <a:ext cx="1080943" cy="86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47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decel="100000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decel="100000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3028" grpId="0" animBg="1"/>
      <p:bldP spid="2" grpId="0" animBg="1"/>
      <p:bldP spid="3" grpId="0" animBg="1"/>
      <p:bldP spid="4" grpId="0" animBg="1"/>
      <p:bldP spid="5" grpId="0" animBg="1"/>
      <p:bldP spid="64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213841" y="3490093"/>
            <a:ext cx="4944341" cy="12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3" rIns="86027" bIns="4301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71795">
              <a:spcBef>
                <a:spcPct val="0"/>
              </a:spcBef>
              <a:buNone/>
              <a:defRPr/>
            </a:pPr>
            <a:endParaRPr lang="en-US" altLang="en-US" sz="3100" b="1">
              <a:solidFill>
                <a:srgbClr val="FF0000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  <a:p>
            <a:pPr defTabSz="871795">
              <a:spcBef>
                <a:spcPct val="50000"/>
              </a:spcBef>
              <a:buNone/>
              <a:defRPr/>
            </a:pPr>
            <a:endParaRPr lang="en-US" altLang="en-US" sz="3100" b="1">
              <a:solidFill>
                <a:srgbClr val="FF0000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5603" name="Group 5"/>
          <p:cNvGrpSpPr>
            <a:grpSpLocks/>
          </p:cNvGrpSpPr>
          <p:nvPr/>
        </p:nvGrpSpPr>
        <p:grpSpPr bwMode="auto">
          <a:xfrm rot="5400000">
            <a:off x="74070" y="-136656"/>
            <a:ext cx="2133530" cy="2356716"/>
            <a:chOff x="2332" y="1554"/>
            <a:chExt cx="1105" cy="1218"/>
          </a:xfrm>
        </p:grpSpPr>
        <p:sp>
          <p:nvSpPr>
            <p:cNvPr id="17853" name="Freeform 6"/>
            <p:cNvSpPr>
              <a:spLocks/>
            </p:cNvSpPr>
            <p:nvPr/>
          </p:nvSpPr>
          <p:spPr bwMode="auto">
            <a:xfrm>
              <a:off x="2450" y="2111"/>
              <a:ext cx="30" cy="31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54" name="Freeform 7"/>
            <p:cNvSpPr>
              <a:spLocks/>
            </p:cNvSpPr>
            <p:nvPr/>
          </p:nvSpPr>
          <p:spPr bwMode="auto">
            <a:xfrm>
              <a:off x="2431" y="2006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55" name="Freeform 8"/>
            <p:cNvSpPr>
              <a:spLocks/>
            </p:cNvSpPr>
            <p:nvPr/>
          </p:nvSpPr>
          <p:spPr bwMode="auto">
            <a:xfrm>
              <a:off x="2431" y="2006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56" name="Freeform 9"/>
            <p:cNvSpPr>
              <a:spLocks/>
            </p:cNvSpPr>
            <p:nvPr/>
          </p:nvSpPr>
          <p:spPr bwMode="auto">
            <a:xfrm>
              <a:off x="2359" y="2049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57" name="Freeform 10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58" name="Freeform 11"/>
            <p:cNvSpPr>
              <a:spLocks/>
            </p:cNvSpPr>
            <p:nvPr/>
          </p:nvSpPr>
          <p:spPr bwMode="auto">
            <a:xfrm>
              <a:off x="2432" y="2151"/>
              <a:ext cx="67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59" name="Freeform 12"/>
            <p:cNvSpPr>
              <a:spLocks/>
            </p:cNvSpPr>
            <p:nvPr/>
          </p:nvSpPr>
          <p:spPr bwMode="auto">
            <a:xfrm>
              <a:off x="2482" y="2131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60" name="Freeform 13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61" name="Freeform 14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62" name="Freeform 15"/>
            <p:cNvSpPr>
              <a:spLocks/>
            </p:cNvSpPr>
            <p:nvPr/>
          </p:nvSpPr>
          <p:spPr bwMode="auto">
            <a:xfrm>
              <a:off x="2644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63" name="Freeform 16"/>
            <p:cNvSpPr>
              <a:spLocks/>
            </p:cNvSpPr>
            <p:nvPr/>
          </p:nvSpPr>
          <p:spPr bwMode="auto">
            <a:xfrm>
              <a:off x="2644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64" name="Freeform 17"/>
            <p:cNvSpPr>
              <a:spLocks/>
            </p:cNvSpPr>
            <p:nvPr/>
          </p:nvSpPr>
          <p:spPr bwMode="auto">
            <a:xfrm>
              <a:off x="2618" y="1570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65" name="Freeform 18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66" name="Freeform 19"/>
            <p:cNvSpPr>
              <a:spLocks/>
            </p:cNvSpPr>
            <p:nvPr/>
          </p:nvSpPr>
          <p:spPr bwMode="auto">
            <a:xfrm>
              <a:off x="2644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67" name="Freeform 20"/>
            <p:cNvSpPr>
              <a:spLocks/>
            </p:cNvSpPr>
            <p:nvPr/>
          </p:nvSpPr>
          <p:spPr bwMode="auto">
            <a:xfrm>
              <a:off x="2662" y="1600"/>
              <a:ext cx="37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68" name="Freeform 21"/>
            <p:cNvSpPr>
              <a:spLocks/>
            </p:cNvSpPr>
            <p:nvPr/>
          </p:nvSpPr>
          <p:spPr bwMode="auto">
            <a:xfrm>
              <a:off x="2662" y="1568"/>
              <a:ext cx="37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69" name="Freeform 22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70" name="Freeform 23"/>
            <p:cNvSpPr>
              <a:spLocks/>
            </p:cNvSpPr>
            <p:nvPr/>
          </p:nvSpPr>
          <p:spPr bwMode="auto">
            <a:xfrm>
              <a:off x="3361" y="2398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71" name="Freeform 24"/>
            <p:cNvSpPr>
              <a:spLocks/>
            </p:cNvSpPr>
            <p:nvPr/>
          </p:nvSpPr>
          <p:spPr bwMode="auto">
            <a:xfrm>
              <a:off x="3361" y="2398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72" name="Freeform 25"/>
            <p:cNvSpPr>
              <a:spLocks/>
            </p:cNvSpPr>
            <p:nvPr/>
          </p:nvSpPr>
          <p:spPr bwMode="auto">
            <a:xfrm>
              <a:off x="3331" y="2414"/>
              <a:ext cx="37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73" name="Freeform 26"/>
            <p:cNvSpPr>
              <a:spLocks/>
            </p:cNvSpPr>
            <p:nvPr/>
          </p:nvSpPr>
          <p:spPr bwMode="auto">
            <a:xfrm>
              <a:off x="3331" y="2446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74" name="Freeform 27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75" name="Freeform 28"/>
            <p:cNvSpPr>
              <a:spLocks/>
            </p:cNvSpPr>
            <p:nvPr/>
          </p:nvSpPr>
          <p:spPr bwMode="auto">
            <a:xfrm>
              <a:off x="3381" y="2446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76" name="Freeform 29"/>
            <p:cNvSpPr>
              <a:spLocks/>
            </p:cNvSpPr>
            <p:nvPr/>
          </p:nvSpPr>
          <p:spPr bwMode="auto">
            <a:xfrm>
              <a:off x="3380" y="2413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77" name="Freeform 30"/>
            <p:cNvSpPr>
              <a:spLocks/>
            </p:cNvSpPr>
            <p:nvPr/>
          </p:nvSpPr>
          <p:spPr bwMode="auto">
            <a:xfrm>
              <a:off x="2672" y="2413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78" name="Freeform 31"/>
            <p:cNvSpPr>
              <a:spLocks/>
            </p:cNvSpPr>
            <p:nvPr/>
          </p:nvSpPr>
          <p:spPr bwMode="auto">
            <a:xfrm>
              <a:off x="2664" y="2378"/>
              <a:ext cx="26" cy="37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79" name="Freeform 32"/>
            <p:cNvSpPr>
              <a:spLocks/>
            </p:cNvSpPr>
            <p:nvPr/>
          </p:nvSpPr>
          <p:spPr bwMode="auto">
            <a:xfrm>
              <a:off x="2664" y="2378"/>
              <a:ext cx="26" cy="37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80" name="Freeform 33"/>
            <p:cNvSpPr>
              <a:spLocks/>
            </p:cNvSpPr>
            <p:nvPr/>
          </p:nvSpPr>
          <p:spPr bwMode="auto">
            <a:xfrm>
              <a:off x="2635" y="2396"/>
              <a:ext cx="37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81" name="Freeform 34"/>
            <p:cNvSpPr>
              <a:spLocks/>
            </p:cNvSpPr>
            <p:nvPr/>
          </p:nvSpPr>
          <p:spPr bwMode="auto">
            <a:xfrm>
              <a:off x="2635" y="2428"/>
              <a:ext cx="37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82" name="Freeform 35"/>
            <p:cNvSpPr>
              <a:spLocks/>
            </p:cNvSpPr>
            <p:nvPr/>
          </p:nvSpPr>
          <p:spPr bwMode="auto">
            <a:xfrm>
              <a:off x="2664" y="2434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83" name="Freeform 36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84" name="Freeform 37"/>
            <p:cNvSpPr>
              <a:spLocks/>
            </p:cNvSpPr>
            <p:nvPr/>
          </p:nvSpPr>
          <p:spPr bwMode="auto">
            <a:xfrm>
              <a:off x="2684" y="2395"/>
              <a:ext cx="35" cy="28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85" name="Freeform 38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86" name="Freeform 39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87" name="Freeform 40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88" name="Freeform 41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89" name="Freeform 42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90" name="Freeform 43"/>
            <p:cNvSpPr>
              <a:spLocks/>
            </p:cNvSpPr>
            <p:nvPr/>
          </p:nvSpPr>
          <p:spPr bwMode="auto">
            <a:xfrm>
              <a:off x="2631" y="2657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91" name="Freeform 44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92" name="Freeform 45"/>
            <p:cNvSpPr>
              <a:spLocks/>
            </p:cNvSpPr>
            <p:nvPr/>
          </p:nvSpPr>
          <p:spPr bwMode="auto">
            <a:xfrm>
              <a:off x="2681" y="2657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93" name="Freeform 46"/>
            <p:cNvSpPr>
              <a:spLocks/>
            </p:cNvSpPr>
            <p:nvPr/>
          </p:nvSpPr>
          <p:spPr bwMode="auto">
            <a:xfrm>
              <a:off x="2684" y="2645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94" name="Freeform 47"/>
            <p:cNvSpPr>
              <a:spLocks/>
            </p:cNvSpPr>
            <p:nvPr/>
          </p:nvSpPr>
          <p:spPr bwMode="auto">
            <a:xfrm>
              <a:off x="2688" y="2610"/>
              <a:ext cx="103" cy="43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95" name="Freeform 48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96" name="Freeform 49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97" name="Freeform 50"/>
            <p:cNvSpPr>
              <a:spLocks/>
            </p:cNvSpPr>
            <p:nvPr/>
          </p:nvSpPr>
          <p:spPr bwMode="auto">
            <a:xfrm>
              <a:off x="2359" y="2372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98" name="Freeform 51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99" name="Freeform 52"/>
            <p:cNvSpPr>
              <a:spLocks/>
            </p:cNvSpPr>
            <p:nvPr/>
          </p:nvSpPr>
          <p:spPr bwMode="auto">
            <a:xfrm>
              <a:off x="2332" y="2316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00" name="Freeform 53"/>
            <p:cNvSpPr>
              <a:spLocks/>
            </p:cNvSpPr>
            <p:nvPr/>
          </p:nvSpPr>
          <p:spPr bwMode="auto">
            <a:xfrm>
              <a:off x="2376" y="1598"/>
              <a:ext cx="180" cy="175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01" name="Freeform 54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02" name="Freeform 55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03" name="Freeform 56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04" name="Freeform 57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05" name="Freeform 58"/>
            <p:cNvSpPr>
              <a:spLocks/>
            </p:cNvSpPr>
            <p:nvPr/>
          </p:nvSpPr>
          <p:spPr bwMode="auto">
            <a:xfrm>
              <a:off x="2905" y="2707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06" name="Freeform 59"/>
            <p:cNvSpPr>
              <a:spLocks/>
            </p:cNvSpPr>
            <p:nvPr/>
          </p:nvSpPr>
          <p:spPr bwMode="auto">
            <a:xfrm>
              <a:off x="2366" y="2692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07" name="Freeform 60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08" name="Freeform 61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09" name="Freeform 62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10" name="Freeform 63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11" name="Freeform 64"/>
            <p:cNvSpPr>
              <a:spLocks/>
            </p:cNvSpPr>
            <p:nvPr/>
          </p:nvSpPr>
          <p:spPr bwMode="auto">
            <a:xfrm>
              <a:off x="3251" y="2510"/>
              <a:ext cx="45" cy="104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12" name="Freeform 65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13" name="Freeform 66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14" name="Freeform 67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15" name="Freeform 68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16" name="Freeform 69"/>
            <p:cNvSpPr>
              <a:spLocks/>
            </p:cNvSpPr>
            <p:nvPr/>
          </p:nvSpPr>
          <p:spPr bwMode="auto">
            <a:xfrm>
              <a:off x="3125" y="2501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17" name="Freeform 70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18" name="Freeform 71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19" name="Freeform 72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20" name="Freeform 73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21" name="Freeform 74"/>
            <p:cNvSpPr>
              <a:spLocks/>
            </p:cNvSpPr>
            <p:nvPr/>
          </p:nvSpPr>
          <p:spPr bwMode="auto">
            <a:xfrm>
              <a:off x="2972" y="2445"/>
              <a:ext cx="76" cy="60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22" name="Freeform 75"/>
            <p:cNvSpPr>
              <a:spLocks/>
            </p:cNvSpPr>
            <p:nvPr/>
          </p:nvSpPr>
          <p:spPr bwMode="auto">
            <a:xfrm>
              <a:off x="2972" y="2510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23" name="Freeform 76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24" name="Freeform 77"/>
            <p:cNvSpPr>
              <a:spLocks/>
            </p:cNvSpPr>
            <p:nvPr/>
          </p:nvSpPr>
          <p:spPr bwMode="auto">
            <a:xfrm>
              <a:off x="2868" y="2514"/>
              <a:ext cx="75" cy="63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25" name="Freeform 78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26" name="Freeform 79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27" name="Freeform 80"/>
            <p:cNvSpPr>
              <a:spLocks/>
            </p:cNvSpPr>
            <p:nvPr/>
          </p:nvSpPr>
          <p:spPr bwMode="auto">
            <a:xfrm>
              <a:off x="2579" y="2469"/>
              <a:ext cx="20" cy="22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28" name="Freeform 81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29" name="Freeform 82"/>
            <p:cNvSpPr>
              <a:spLocks/>
            </p:cNvSpPr>
            <p:nvPr/>
          </p:nvSpPr>
          <p:spPr bwMode="auto">
            <a:xfrm>
              <a:off x="2667" y="1949"/>
              <a:ext cx="20" cy="19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30" name="Freeform 83"/>
            <p:cNvSpPr>
              <a:spLocks/>
            </p:cNvSpPr>
            <p:nvPr/>
          </p:nvSpPr>
          <p:spPr bwMode="auto">
            <a:xfrm>
              <a:off x="2593" y="1691"/>
              <a:ext cx="30" cy="31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31" name="Freeform 84"/>
            <p:cNvSpPr>
              <a:spLocks/>
            </p:cNvSpPr>
            <p:nvPr/>
          </p:nvSpPr>
          <p:spPr bwMode="auto">
            <a:xfrm>
              <a:off x="2601" y="1700"/>
              <a:ext cx="15" cy="16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32" name="Freeform 85"/>
            <p:cNvSpPr>
              <a:spLocks/>
            </p:cNvSpPr>
            <p:nvPr/>
          </p:nvSpPr>
          <p:spPr bwMode="auto">
            <a:xfrm>
              <a:off x="2352" y="1811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33" name="Freeform 86"/>
            <p:cNvSpPr>
              <a:spLocks/>
            </p:cNvSpPr>
            <p:nvPr/>
          </p:nvSpPr>
          <p:spPr bwMode="auto">
            <a:xfrm>
              <a:off x="2359" y="1817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34" name="Freeform 87"/>
            <p:cNvSpPr>
              <a:spLocks/>
            </p:cNvSpPr>
            <p:nvPr/>
          </p:nvSpPr>
          <p:spPr bwMode="auto">
            <a:xfrm>
              <a:off x="2335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35" name="Freeform 88"/>
            <p:cNvSpPr>
              <a:spLocks/>
            </p:cNvSpPr>
            <p:nvPr/>
          </p:nvSpPr>
          <p:spPr bwMode="auto">
            <a:xfrm>
              <a:off x="2342" y="1614"/>
              <a:ext cx="15" cy="16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36" name="Freeform 89"/>
            <p:cNvSpPr>
              <a:spLocks/>
            </p:cNvSpPr>
            <p:nvPr/>
          </p:nvSpPr>
          <p:spPr bwMode="auto">
            <a:xfrm>
              <a:off x="2456" y="1926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37" name="Freeform 90"/>
            <p:cNvSpPr>
              <a:spLocks/>
            </p:cNvSpPr>
            <p:nvPr/>
          </p:nvSpPr>
          <p:spPr bwMode="auto">
            <a:xfrm>
              <a:off x="2463" y="1935"/>
              <a:ext cx="15" cy="16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38" name="Freeform 91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39" name="Freeform 92"/>
            <p:cNvSpPr>
              <a:spLocks/>
            </p:cNvSpPr>
            <p:nvPr/>
          </p:nvSpPr>
          <p:spPr bwMode="auto">
            <a:xfrm>
              <a:off x="2365" y="1993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40" name="Freeform 93"/>
            <p:cNvSpPr>
              <a:spLocks/>
            </p:cNvSpPr>
            <p:nvPr/>
          </p:nvSpPr>
          <p:spPr bwMode="auto">
            <a:xfrm>
              <a:off x="2658" y="204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41" name="Freeform 94"/>
            <p:cNvSpPr>
              <a:spLocks/>
            </p:cNvSpPr>
            <p:nvPr/>
          </p:nvSpPr>
          <p:spPr bwMode="auto">
            <a:xfrm>
              <a:off x="2666" y="2049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42" name="Freeform 95"/>
            <p:cNvSpPr>
              <a:spLocks/>
            </p:cNvSpPr>
            <p:nvPr/>
          </p:nvSpPr>
          <p:spPr bwMode="auto">
            <a:xfrm>
              <a:off x="2674" y="1785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43" name="Freeform 96"/>
            <p:cNvSpPr>
              <a:spLocks/>
            </p:cNvSpPr>
            <p:nvPr/>
          </p:nvSpPr>
          <p:spPr bwMode="auto">
            <a:xfrm>
              <a:off x="2682" y="1791"/>
              <a:ext cx="15" cy="16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44" name="Freeform 97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45" name="Freeform 98"/>
            <p:cNvSpPr>
              <a:spLocks/>
            </p:cNvSpPr>
            <p:nvPr/>
          </p:nvSpPr>
          <p:spPr bwMode="auto">
            <a:xfrm>
              <a:off x="2685" y="2169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46" name="Freeform 99"/>
            <p:cNvSpPr>
              <a:spLocks/>
            </p:cNvSpPr>
            <p:nvPr/>
          </p:nvSpPr>
          <p:spPr bwMode="auto">
            <a:xfrm>
              <a:off x="2539" y="2257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47" name="Freeform 100"/>
            <p:cNvSpPr>
              <a:spLocks/>
            </p:cNvSpPr>
            <p:nvPr/>
          </p:nvSpPr>
          <p:spPr bwMode="auto">
            <a:xfrm>
              <a:off x="2546" y="2266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48" name="Freeform 101"/>
            <p:cNvSpPr>
              <a:spLocks/>
            </p:cNvSpPr>
            <p:nvPr/>
          </p:nvSpPr>
          <p:spPr bwMode="auto">
            <a:xfrm>
              <a:off x="2416" y="2287"/>
              <a:ext cx="30" cy="31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49" name="Freeform 102"/>
            <p:cNvSpPr>
              <a:spLocks/>
            </p:cNvSpPr>
            <p:nvPr/>
          </p:nvSpPr>
          <p:spPr bwMode="auto">
            <a:xfrm>
              <a:off x="2423" y="2296"/>
              <a:ext cx="15" cy="16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50" name="Freeform 103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51" name="Freeform 104"/>
            <p:cNvSpPr>
              <a:spLocks/>
            </p:cNvSpPr>
            <p:nvPr/>
          </p:nvSpPr>
          <p:spPr bwMode="auto">
            <a:xfrm>
              <a:off x="2351" y="2219"/>
              <a:ext cx="15" cy="13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52" name="Freeform 105"/>
            <p:cNvSpPr>
              <a:spLocks/>
            </p:cNvSpPr>
            <p:nvPr/>
          </p:nvSpPr>
          <p:spPr bwMode="auto">
            <a:xfrm>
              <a:off x="2458" y="2401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53" name="Freeform 106"/>
            <p:cNvSpPr>
              <a:spLocks/>
            </p:cNvSpPr>
            <p:nvPr/>
          </p:nvSpPr>
          <p:spPr bwMode="auto">
            <a:xfrm>
              <a:off x="2466" y="241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54" name="Freeform 107"/>
            <p:cNvSpPr>
              <a:spLocks/>
            </p:cNvSpPr>
            <p:nvPr/>
          </p:nvSpPr>
          <p:spPr bwMode="auto">
            <a:xfrm>
              <a:off x="2403" y="2539"/>
              <a:ext cx="28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55" name="Freeform 108"/>
            <p:cNvSpPr>
              <a:spLocks/>
            </p:cNvSpPr>
            <p:nvPr/>
          </p:nvSpPr>
          <p:spPr bwMode="auto">
            <a:xfrm>
              <a:off x="2410" y="2545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56" name="Freeform 109"/>
            <p:cNvSpPr>
              <a:spLocks/>
            </p:cNvSpPr>
            <p:nvPr/>
          </p:nvSpPr>
          <p:spPr bwMode="auto">
            <a:xfrm>
              <a:off x="2480" y="2665"/>
              <a:ext cx="30" cy="28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57" name="Freeform 110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58" name="Freeform 111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59" name="Freeform 112"/>
            <p:cNvSpPr>
              <a:spLocks/>
            </p:cNvSpPr>
            <p:nvPr/>
          </p:nvSpPr>
          <p:spPr bwMode="auto">
            <a:xfrm>
              <a:off x="2631" y="2592"/>
              <a:ext cx="15" cy="13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60" name="Freeform 113"/>
            <p:cNvSpPr>
              <a:spLocks/>
            </p:cNvSpPr>
            <p:nvPr/>
          </p:nvSpPr>
          <p:spPr bwMode="auto">
            <a:xfrm>
              <a:off x="2621" y="2331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61" name="Freeform 114"/>
            <p:cNvSpPr>
              <a:spLocks/>
            </p:cNvSpPr>
            <p:nvPr/>
          </p:nvSpPr>
          <p:spPr bwMode="auto">
            <a:xfrm>
              <a:off x="2628" y="2337"/>
              <a:ext cx="15" cy="16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62" name="Freeform 115"/>
            <p:cNvSpPr>
              <a:spLocks/>
            </p:cNvSpPr>
            <p:nvPr/>
          </p:nvSpPr>
          <p:spPr bwMode="auto">
            <a:xfrm>
              <a:off x="2709" y="2524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63" name="Freeform 116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64" name="Freeform 117"/>
            <p:cNvSpPr>
              <a:spLocks/>
            </p:cNvSpPr>
            <p:nvPr/>
          </p:nvSpPr>
          <p:spPr bwMode="auto">
            <a:xfrm>
              <a:off x="2821" y="2425"/>
              <a:ext cx="30" cy="31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65" name="Freeform 118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66" name="Freeform 119"/>
            <p:cNvSpPr>
              <a:spLocks/>
            </p:cNvSpPr>
            <p:nvPr/>
          </p:nvSpPr>
          <p:spPr bwMode="auto">
            <a:xfrm>
              <a:off x="2818" y="2604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67" name="Freeform 120"/>
            <p:cNvSpPr>
              <a:spLocks/>
            </p:cNvSpPr>
            <p:nvPr/>
          </p:nvSpPr>
          <p:spPr bwMode="auto">
            <a:xfrm>
              <a:off x="2826" y="2610"/>
              <a:ext cx="15" cy="16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68" name="Freeform 121"/>
            <p:cNvSpPr>
              <a:spLocks/>
            </p:cNvSpPr>
            <p:nvPr/>
          </p:nvSpPr>
          <p:spPr bwMode="auto">
            <a:xfrm>
              <a:off x="2802" y="2721"/>
              <a:ext cx="30" cy="31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69" name="Freeform 122"/>
            <p:cNvSpPr>
              <a:spLocks/>
            </p:cNvSpPr>
            <p:nvPr/>
          </p:nvSpPr>
          <p:spPr bwMode="auto">
            <a:xfrm>
              <a:off x="2810" y="272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70" name="Freeform 123"/>
            <p:cNvSpPr>
              <a:spLocks/>
            </p:cNvSpPr>
            <p:nvPr/>
          </p:nvSpPr>
          <p:spPr bwMode="auto">
            <a:xfrm>
              <a:off x="3018" y="2648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71" name="Freeform 124"/>
            <p:cNvSpPr>
              <a:spLocks/>
            </p:cNvSpPr>
            <p:nvPr/>
          </p:nvSpPr>
          <p:spPr bwMode="auto">
            <a:xfrm>
              <a:off x="3025" y="2657"/>
              <a:ext cx="15" cy="16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72" name="Freeform 125"/>
            <p:cNvSpPr>
              <a:spLocks/>
            </p:cNvSpPr>
            <p:nvPr/>
          </p:nvSpPr>
          <p:spPr bwMode="auto">
            <a:xfrm>
              <a:off x="3124" y="2727"/>
              <a:ext cx="30" cy="31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73" name="Freeform 126"/>
            <p:cNvSpPr>
              <a:spLocks/>
            </p:cNvSpPr>
            <p:nvPr/>
          </p:nvSpPr>
          <p:spPr bwMode="auto">
            <a:xfrm>
              <a:off x="3132" y="2736"/>
              <a:ext cx="15" cy="16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74" name="Freeform 127"/>
            <p:cNvSpPr>
              <a:spLocks/>
            </p:cNvSpPr>
            <p:nvPr/>
          </p:nvSpPr>
          <p:spPr bwMode="auto">
            <a:xfrm>
              <a:off x="3079" y="2460"/>
              <a:ext cx="30" cy="31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75" name="Freeform 128"/>
            <p:cNvSpPr>
              <a:spLocks/>
            </p:cNvSpPr>
            <p:nvPr/>
          </p:nvSpPr>
          <p:spPr bwMode="auto">
            <a:xfrm>
              <a:off x="3087" y="2466"/>
              <a:ext cx="14" cy="16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76" name="Freeform 129"/>
            <p:cNvSpPr>
              <a:spLocks/>
            </p:cNvSpPr>
            <p:nvPr/>
          </p:nvSpPr>
          <p:spPr bwMode="auto">
            <a:xfrm>
              <a:off x="3234" y="244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77" name="Freeform 130"/>
            <p:cNvSpPr>
              <a:spLocks/>
            </p:cNvSpPr>
            <p:nvPr/>
          </p:nvSpPr>
          <p:spPr bwMode="auto">
            <a:xfrm>
              <a:off x="3241" y="244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78" name="Freeform 131"/>
            <p:cNvSpPr>
              <a:spLocks/>
            </p:cNvSpPr>
            <p:nvPr/>
          </p:nvSpPr>
          <p:spPr bwMode="auto">
            <a:xfrm>
              <a:off x="3207" y="2589"/>
              <a:ext cx="28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79" name="Freeform 132"/>
            <p:cNvSpPr>
              <a:spLocks/>
            </p:cNvSpPr>
            <p:nvPr/>
          </p:nvSpPr>
          <p:spPr bwMode="auto">
            <a:xfrm>
              <a:off x="3215" y="259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80" name="Freeform 133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81" name="Freeform 134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82" name="Freeform 135"/>
            <p:cNvSpPr>
              <a:spLocks/>
            </p:cNvSpPr>
            <p:nvPr/>
          </p:nvSpPr>
          <p:spPr bwMode="auto">
            <a:xfrm>
              <a:off x="3380" y="2739"/>
              <a:ext cx="30" cy="31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83" name="Freeform 136"/>
            <p:cNvSpPr>
              <a:spLocks/>
            </p:cNvSpPr>
            <p:nvPr/>
          </p:nvSpPr>
          <p:spPr bwMode="auto">
            <a:xfrm>
              <a:off x="3388" y="2750"/>
              <a:ext cx="15" cy="13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84" name="Freeform 137"/>
            <p:cNvSpPr>
              <a:spLocks/>
            </p:cNvSpPr>
            <p:nvPr/>
          </p:nvSpPr>
          <p:spPr bwMode="auto">
            <a:xfrm>
              <a:off x="3407" y="2639"/>
              <a:ext cx="30" cy="31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85" name="Freeform 138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86" name="Freeform 139"/>
            <p:cNvSpPr>
              <a:spLocks/>
            </p:cNvSpPr>
            <p:nvPr/>
          </p:nvSpPr>
          <p:spPr bwMode="auto">
            <a:xfrm>
              <a:off x="3407" y="2513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87" name="Freeform 140"/>
            <p:cNvSpPr>
              <a:spLocks/>
            </p:cNvSpPr>
            <p:nvPr/>
          </p:nvSpPr>
          <p:spPr bwMode="auto">
            <a:xfrm>
              <a:off x="3414" y="2519"/>
              <a:ext cx="15" cy="16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88" name="Freeform 141"/>
            <p:cNvSpPr>
              <a:spLocks/>
            </p:cNvSpPr>
            <p:nvPr/>
          </p:nvSpPr>
          <p:spPr bwMode="auto">
            <a:xfrm>
              <a:off x="2347" y="2639"/>
              <a:ext cx="29" cy="31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89" name="Freeform 142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90" name="Freeform 143"/>
            <p:cNvSpPr>
              <a:spLocks/>
            </p:cNvSpPr>
            <p:nvPr/>
          </p:nvSpPr>
          <p:spPr bwMode="auto">
            <a:xfrm>
              <a:off x="2485" y="1565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991" name="Freeform 144"/>
            <p:cNvSpPr>
              <a:spLocks/>
            </p:cNvSpPr>
            <p:nvPr/>
          </p:nvSpPr>
          <p:spPr bwMode="auto">
            <a:xfrm>
              <a:off x="2492" y="1574"/>
              <a:ext cx="15" cy="16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604" name="Group 5"/>
          <p:cNvGrpSpPr>
            <a:grpSpLocks/>
          </p:cNvGrpSpPr>
          <p:nvPr/>
        </p:nvGrpSpPr>
        <p:grpSpPr bwMode="auto">
          <a:xfrm rot="16200000" flipH="1">
            <a:off x="7158650" y="128962"/>
            <a:ext cx="2133530" cy="1900670"/>
            <a:chOff x="2332" y="1554"/>
            <a:chExt cx="1105" cy="1218"/>
          </a:xfrm>
        </p:grpSpPr>
        <p:sp>
          <p:nvSpPr>
            <p:cNvPr id="17714" name="Freeform 6"/>
            <p:cNvSpPr>
              <a:spLocks/>
            </p:cNvSpPr>
            <p:nvPr/>
          </p:nvSpPr>
          <p:spPr bwMode="auto">
            <a:xfrm>
              <a:off x="2446" y="2113"/>
              <a:ext cx="28" cy="31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15" name="Freeform 7"/>
            <p:cNvSpPr>
              <a:spLocks/>
            </p:cNvSpPr>
            <p:nvPr/>
          </p:nvSpPr>
          <p:spPr bwMode="auto">
            <a:xfrm>
              <a:off x="2430" y="2013"/>
              <a:ext cx="67" cy="92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16" name="Freeform 8"/>
            <p:cNvSpPr>
              <a:spLocks/>
            </p:cNvSpPr>
            <p:nvPr/>
          </p:nvSpPr>
          <p:spPr bwMode="auto">
            <a:xfrm>
              <a:off x="2430" y="2013"/>
              <a:ext cx="67" cy="92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17" name="Freeform 9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18" name="Freeform 10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19" name="Freeform 11"/>
            <p:cNvSpPr>
              <a:spLocks/>
            </p:cNvSpPr>
            <p:nvPr/>
          </p:nvSpPr>
          <p:spPr bwMode="auto">
            <a:xfrm>
              <a:off x="2430" y="2151"/>
              <a:ext cx="67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20" name="Freeform 12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21" name="Freeform 13"/>
            <p:cNvSpPr>
              <a:spLocks/>
            </p:cNvSpPr>
            <p:nvPr/>
          </p:nvSpPr>
          <p:spPr bwMode="auto">
            <a:xfrm>
              <a:off x="2474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22" name="Freeform 14"/>
            <p:cNvSpPr>
              <a:spLocks/>
            </p:cNvSpPr>
            <p:nvPr/>
          </p:nvSpPr>
          <p:spPr bwMode="auto">
            <a:xfrm>
              <a:off x="2652" y="1594"/>
              <a:ext cx="11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23" name="Freeform 15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24" name="Freeform 16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25" name="Freeform 17"/>
            <p:cNvSpPr>
              <a:spLocks/>
            </p:cNvSpPr>
            <p:nvPr/>
          </p:nvSpPr>
          <p:spPr bwMode="auto">
            <a:xfrm>
              <a:off x="2618" y="1569"/>
              <a:ext cx="36" cy="31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26" name="Freeform 18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27" name="Freeform 19"/>
            <p:cNvSpPr>
              <a:spLocks/>
            </p:cNvSpPr>
            <p:nvPr/>
          </p:nvSpPr>
          <p:spPr bwMode="auto">
            <a:xfrm>
              <a:off x="2647" y="1610"/>
              <a:ext cx="26" cy="31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28" name="Freeform 20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29" name="Freeform 21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30" name="Freeform 22"/>
            <p:cNvSpPr>
              <a:spLocks/>
            </p:cNvSpPr>
            <p:nvPr/>
          </p:nvSpPr>
          <p:spPr bwMode="auto">
            <a:xfrm>
              <a:off x="3362" y="2439"/>
              <a:ext cx="11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31" name="Freeform 23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32" name="Freeform 24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33" name="Freeform 25"/>
            <p:cNvSpPr>
              <a:spLocks/>
            </p:cNvSpPr>
            <p:nvPr/>
          </p:nvSpPr>
          <p:spPr bwMode="auto">
            <a:xfrm>
              <a:off x="3330" y="2414"/>
              <a:ext cx="37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34" name="Freeform 26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35" name="Freeform 27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36" name="Freeform 28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37" name="Freeform 29"/>
            <p:cNvSpPr>
              <a:spLocks/>
            </p:cNvSpPr>
            <p:nvPr/>
          </p:nvSpPr>
          <p:spPr bwMode="auto">
            <a:xfrm>
              <a:off x="3379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38" name="Freeform 30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39" name="Freeform 31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40" name="Freeform 32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41" name="Freeform 33"/>
            <p:cNvSpPr>
              <a:spLocks/>
            </p:cNvSpPr>
            <p:nvPr/>
          </p:nvSpPr>
          <p:spPr bwMode="auto">
            <a:xfrm>
              <a:off x="2634" y="2396"/>
              <a:ext cx="37" cy="31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42" name="Freeform 34"/>
            <p:cNvSpPr>
              <a:spLocks/>
            </p:cNvSpPr>
            <p:nvPr/>
          </p:nvSpPr>
          <p:spPr bwMode="auto">
            <a:xfrm>
              <a:off x="2634" y="2428"/>
              <a:ext cx="37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43" name="Freeform 35"/>
            <p:cNvSpPr>
              <a:spLocks/>
            </p:cNvSpPr>
            <p:nvPr/>
          </p:nvSpPr>
          <p:spPr bwMode="auto">
            <a:xfrm>
              <a:off x="2661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44" name="Freeform 36"/>
            <p:cNvSpPr>
              <a:spLocks/>
            </p:cNvSpPr>
            <p:nvPr/>
          </p:nvSpPr>
          <p:spPr bwMode="auto">
            <a:xfrm>
              <a:off x="2681" y="2428"/>
              <a:ext cx="37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45" name="Freeform 37"/>
            <p:cNvSpPr>
              <a:spLocks/>
            </p:cNvSpPr>
            <p:nvPr/>
          </p:nvSpPr>
          <p:spPr bwMode="auto">
            <a:xfrm>
              <a:off x="2681" y="2395"/>
              <a:ext cx="37" cy="31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46" name="Freeform 38"/>
            <p:cNvSpPr>
              <a:spLocks/>
            </p:cNvSpPr>
            <p:nvPr/>
          </p:nvSpPr>
          <p:spPr bwMode="auto">
            <a:xfrm>
              <a:off x="2467" y="1815"/>
              <a:ext cx="71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47" name="Freeform 39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48" name="Freeform 40"/>
            <p:cNvSpPr>
              <a:spLocks/>
            </p:cNvSpPr>
            <p:nvPr/>
          </p:nvSpPr>
          <p:spPr bwMode="auto">
            <a:xfrm>
              <a:off x="2534" y="1815"/>
              <a:ext cx="42" cy="105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49" name="Freeform 41"/>
            <p:cNvSpPr>
              <a:spLocks/>
            </p:cNvSpPr>
            <p:nvPr/>
          </p:nvSpPr>
          <p:spPr bwMode="auto">
            <a:xfrm>
              <a:off x="2549" y="1812"/>
              <a:ext cx="71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50" name="Freeform 42"/>
            <p:cNvSpPr>
              <a:spLocks/>
            </p:cNvSpPr>
            <p:nvPr/>
          </p:nvSpPr>
          <p:spPr bwMode="auto">
            <a:xfrm>
              <a:off x="2558" y="1793"/>
              <a:ext cx="99" cy="55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51" name="Freeform 43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52" name="Freeform 44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53" name="Freeform 45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54" name="Freeform 46"/>
            <p:cNvSpPr>
              <a:spLocks/>
            </p:cNvSpPr>
            <p:nvPr/>
          </p:nvSpPr>
          <p:spPr bwMode="auto">
            <a:xfrm>
              <a:off x="2677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55" name="Freeform 47"/>
            <p:cNvSpPr>
              <a:spLocks/>
            </p:cNvSpPr>
            <p:nvPr/>
          </p:nvSpPr>
          <p:spPr bwMode="auto">
            <a:xfrm>
              <a:off x="2687" y="2614"/>
              <a:ext cx="103" cy="43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56" name="Freeform 48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57" name="Freeform 49"/>
            <p:cNvSpPr>
              <a:spLocks/>
            </p:cNvSpPr>
            <p:nvPr/>
          </p:nvSpPr>
          <p:spPr bwMode="auto">
            <a:xfrm>
              <a:off x="2356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58" name="Freeform 50"/>
            <p:cNvSpPr>
              <a:spLocks/>
            </p:cNvSpPr>
            <p:nvPr/>
          </p:nvSpPr>
          <p:spPr bwMode="auto">
            <a:xfrm>
              <a:off x="2359" y="2373"/>
              <a:ext cx="81" cy="31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59" name="Freeform 51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60" name="Freeform 52"/>
            <p:cNvSpPr>
              <a:spLocks/>
            </p:cNvSpPr>
            <p:nvPr/>
          </p:nvSpPr>
          <p:spPr bwMode="auto">
            <a:xfrm>
              <a:off x="2330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61" name="Freeform 53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62" name="Freeform 54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63" name="Freeform 55"/>
            <p:cNvSpPr>
              <a:spLocks/>
            </p:cNvSpPr>
            <p:nvPr/>
          </p:nvSpPr>
          <p:spPr bwMode="auto">
            <a:xfrm>
              <a:off x="2679" y="2480"/>
              <a:ext cx="166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64" name="Freeform 56"/>
            <p:cNvSpPr>
              <a:spLocks/>
            </p:cNvSpPr>
            <p:nvPr/>
          </p:nvSpPr>
          <p:spPr bwMode="auto">
            <a:xfrm>
              <a:off x="2461" y="1984"/>
              <a:ext cx="187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65" name="Freeform 57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66" name="Freeform 58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67" name="Freeform 59"/>
            <p:cNvSpPr>
              <a:spLocks/>
            </p:cNvSpPr>
            <p:nvPr/>
          </p:nvSpPr>
          <p:spPr bwMode="auto">
            <a:xfrm>
              <a:off x="2360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68" name="Freeform 60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69" name="Freeform 61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70" name="Freeform 62"/>
            <p:cNvSpPr>
              <a:spLocks/>
            </p:cNvSpPr>
            <p:nvPr/>
          </p:nvSpPr>
          <p:spPr bwMode="auto">
            <a:xfrm>
              <a:off x="2420" y="1713"/>
              <a:ext cx="19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71" name="Freeform 63"/>
            <p:cNvSpPr>
              <a:spLocks/>
            </p:cNvSpPr>
            <p:nvPr/>
          </p:nvSpPr>
          <p:spPr bwMode="auto">
            <a:xfrm>
              <a:off x="3276" y="2529"/>
              <a:ext cx="63" cy="92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72" name="Freeform 64"/>
            <p:cNvSpPr>
              <a:spLocks/>
            </p:cNvSpPr>
            <p:nvPr/>
          </p:nvSpPr>
          <p:spPr bwMode="auto">
            <a:xfrm>
              <a:off x="3250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73" name="Freeform 65"/>
            <p:cNvSpPr>
              <a:spLocks/>
            </p:cNvSpPr>
            <p:nvPr/>
          </p:nvSpPr>
          <p:spPr bwMode="auto">
            <a:xfrm>
              <a:off x="3277" y="2583"/>
              <a:ext cx="101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74" name="Freeform 66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75" name="Freeform 67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76" name="Freeform 68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77" name="Freeform 69"/>
            <p:cNvSpPr>
              <a:spLocks/>
            </p:cNvSpPr>
            <p:nvPr/>
          </p:nvSpPr>
          <p:spPr bwMode="auto">
            <a:xfrm>
              <a:off x="3125" y="2508"/>
              <a:ext cx="71" cy="68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78" name="Freeform 70"/>
            <p:cNvSpPr>
              <a:spLocks/>
            </p:cNvSpPr>
            <p:nvPr/>
          </p:nvSpPr>
          <p:spPr bwMode="auto">
            <a:xfrm>
              <a:off x="3149" y="2534"/>
              <a:ext cx="21" cy="18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79" name="Freeform 71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80" name="Freeform 72"/>
            <p:cNvSpPr>
              <a:spLocks/>
            </p:cNvSpPr>
            <p:nvPr/>
          </p:nvSpPr>
          <p:spPr bwMode="auto">
            <a:xfrm>
              <a:off x="2923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81" name="Freeform 73"/>
            <p:cNvSpPr>
              <a:spLocks/>
            </p:cNvSpPr>
            <p:nvPr/>
          </p:nvSpPr>
          <p:spPr bwMode="auto">
            <a:xfrm>
              <a:off x="2923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82" name="Freeform 74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83" name="Freeform 75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84" name="Freeform 76"/>
            <p:cNvSpPr>
              <a:spLocks/>
            </p:cNvSpPr>
            <p:nvPr/>
          </p:nvSpPr>
          <p:spPr bwMode="auto">
            <a:xfrm>
              <a:off x="2930" y="2532"/>
              <a:ext cx="55" cy="80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85" name="Freeform 77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86" name="Freeform 78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87" name="Freeform 79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88" name="Freeform 80"/>
            <p:cNvSpPr>
              <a:spLocks/>
            </p:cNvSpPr>
            <p:nvPr/>
          </p:nvSpPr>
          <p:spPr bwMode="auto">
            <a:xfrm>
              <a:off x="2575" y="2473"/>
              <a:ext cx="19" cy="18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89" name="Freeform 81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90" name="Freeform 82"/>
            <p:cNvSpPr>
              <a:spLocks/>
            </p:cNvSpPr>
            <p:nvPr/>
          </p:nvSpPr>
          <p:spPr bwMode="auto">
            <a:xfrm>
              <a:off x="2665" y="1949"/>
              <a:ext cx="19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91" name="Freeform 83"/>
            <p:cNvSpPr>
              <a:spLocks/>
            </p:cNvSpPr>
            <p:nvPr/>
          </p:nvSpPr>
          <p:spPr bwMode="auto">
            <a:xfrm>
              <a:off x="2588" y="1695"/>
              <a:ext cx="30" cy="31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92" name="Freeform 84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93" name="Freeform 85"/>
            <p:cNvSpPr>
              <a:spLocks/>
            </p:cNvSpPr>
            <p:nvPr/>
          </p:nvSpPr>
          <p:spPr bwMode="auto">
            <a:xfrm>
              <a:off x="2345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94" name="Freeform 86"/>
            <p:cNvSpPr>
              <a:spLocks/>
            </p:cNvSpPr>
            <p:nvPr/>
          </p:nvSpPr>
          <p:spPr bwMode="auto">
            <a:xfrm>
              <a:off x="2357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95" name="Freeform 87"/>
            <p:cNvSpPr>
              <a:spLocks/>
            </p:cNvSpPr>
            <p:nvPr/>
          </p:nvSpPr>
          <p:spPr bwMode="auto">
            <a:xfrm>
              <a:off x="2330" y="1607"/>
              <a:ext cx="30" cy="31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96" name="Freeform 88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97" name="Freeform 89"/>
            <p:cNvSpPr>
              <a:spLocks/>
            </p:cNvSpPr>
            <p:nvPr/>
          </p:nvSpPr>
          <p:spPr bwMode="auto">
            <a:xfrm>
              <a:off x="2455" y="1929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98" name="Freeform 90"/>
            <p:cNvSpPr>
              <a:spLocks/>
            </p:cNvSpPr>
            <p:nvPr/>
          </p:nvSpPr>
          <p:spPr bwMode="auto">
            <a:xfrm>
              <a:off x="2461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99" name="Freeform 91"/>
            <p:cNvSpPr>
              <a:spLocks/>
            </p:cNvSpPr>
            <p:nvPr/>
          </p:nvSpPr>
          <p:spPr bwMode="auto">
            <a:xfrm>
              <a:off x="2356" y="1988"/>
              <a:ext cx="30" cy="31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00" name="Freeform 92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01" name="Freeform 93"/>
            <p:cNvSpPr>
              <a:spLocks/>
            </p:cNvSpPr>
            <p:nvPr/>
          </p:nvSpPr>
          <p:spPr bwMode="auto">
            <a:xfrm>
              <a:off x="2657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02" name="Freeform 94"/>
            <p:cNvSpPr>
              <a:spLocks/>
            </p:cNvSpPr>
            <p:nvPr/>
          </p:nvSpPr>
          <p:spPr bwMode="auto">
            <a:xfrm>
              <a:off x="2666" y="2051"/>
              <a:ext cx="15" cy="18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03" name="Freeform 95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04" name="Freeform 96"/>
            <p:cNvSpPr>
              <a:spLocks/>
            </p:cNvSpPr>
            <p:nvPr/>
          </p:nvSpPr>
          <p:spPr bwMode="auto">
            <a:xfrm>
              <a:off x="2680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05" name="Freeform 97"/>
            <p:cNvSpPr>
              <a:spLocks/>
            </p:cNvSpPr>
            <p:nvPr/>
          </p:nvSpPr>
          <p:spPr bwMode="auto">
            <a:xfrm>
              <a:off x="2674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06" name="Freeform 98"/>
            <p:cNvSpPr>
              <a:spLocks/>
            </p:cNvSpPr>
            <p:nvPr/>
          </p:nvSpPr>
          <p:spPr bwMode="auto">
            <a:xfrm>
              <a:off x="2680" y="2171"/>
              <a:ext cx="15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07" name="Freeform 99"/>
            <p:cNvSpPr>
              <a:spLocks/>
            </p:cNvSpPr>
            <p:nvPr/>
          </p:nvSpPr>
          <p:spPr bwMode="auto">
            <a:xfrm>
              <a:off x="2539" y="2259"/>
              <a:ext cx="29" cy="31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08" name="Freeform 100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09" name="Freeform 101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10" name="Freeform 102"/>
            <p:cNvSpPr>
              <a:spLocks/>
            </p:cNvSpPr>
            <p:nvPr/>
          </p:nvSpPr>
          <p:spPr bwMode="auto">
            <a:xfrm>
              <a:off x="2422" y="2298"/>
              <a:ext cx="15" cy="18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11" name="Freeform 103"/>
            <p:cNvSpPr>
              <a:spLocks/>
            </p:cNvSpPr>
            <p:nvPr/>
          </p:nvSpPr>
          <p:spPr bwMode="auto">
            <a:xfrm>
              <a:off x="2343" y="2212"/>
              <a:ext cx="30" cy="31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12" name="Freeform 104"/>
            <p:cNvSpPr>
              <a:spLocks/>
            </p:cNvSpPr>
            <p:nvPr/>
          </p:nvSpPr>
          <p:spPr bwMode="auto">
            <a:xfrm>
              <a:off x="2349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13" name="Freeform 105"/>
            <p:cNvSpPr>
              <a:spLocks/>
            </p:cNvSpPr>
            <p:nvPr/>
          </p:nvSpPr>
          <p:spPr bwMode="auto">
            <a:xfrm>
              <a:off x="2455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14" name="Freeform 106"/>
            <p:cNvSpPr>
              <a:spLocks/>
            </p:cNvSpPr>
            <p:nvPr/>
          </p:nvSpPr>
          <p:spPr bwMode="auto">
            <a:xfrm>
              <a:off x="2465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15" name="Freeform 107"/>
            <p:cNvSpPr>
              <a:spLocks/>
            </p:cNvSpPr>
            <p:nvPr/>
          </p:nvSpPr>
          <p:spPr bwMode="auto">
            <a:xfrm>
              <a:off x="2403" y="2539"/>
              <a:ext cx="28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16" name="Freeform 108"/>
            <p:cNvSpPr>
              <a:spLocks/>
            </p:cNvSpPr>
            <p:nvPr/>
          </p:nvSpPr>
          <p:spPr bwMode="auto">
            <a:xfrm>
              <a:off x="2409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17" name="Freeform 109"/>
            <p:cNvSpPr>
              <a:spLocks/>
            </p:cNvSpPr>
            <p:nvPr/>
          </p:nvSpPr>
          <p:spPr bwMode="auto">
            <a:xfrm>
              <a:off x="2473" y="2665"/>
              <a:ext cx="30" cy="31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18" name="Freeform 110"/>
            <p:cNvSpPr>
              <a:spLocks/>
            </p:cNvSpPr>
            <p:nvPr/>
          </p:nvSpPr>
          <p:spPr bwMode="auto">
            <a:xfrm>
              <a:off x="2486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19" name="Freeform 111"/>
            <p:cNvSpPr>
              <a:spLocks/>
            </p:cNvSpPr>
            <p:nvPr/>
          </p:nvSpPr>
          <p:spPr bwMode="auto">
            <a:xfrm>
              <a:off x="2618" y="2585"/>
              <a:ext cx="29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20" name="Freeform 112"/>
            <p:cNvSpPr>
              <a:spLocks/>
            </p:cNvSpPr>
            <p:nvPr/>
          </p:nvSpPr>
          <p:spPr bwMode="auto">
            <a:xfrm>
              <a:off x="2631" y="2592"/>
              <a:ext cx="15" cy="18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21" name="Freeform 113"/>
            <p:cNvSpPr>
              <a:spLocks/>
            </p:cNvSpPr>
            <p:nvPr/>
          </p:nvSpPr>
          <p:spPr bwMode="auto">
            <a:xfrm>
              <a:off x="2618" y="2333"/>
              <a:ext cx="28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22" name="Freeform 114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23" name="Freeform 115"/>
            <p:cNvSpPr>
              <a:spLocks/>
            </p:cNvSpPr>
            <p:nvPr/>
          </p:nvSpPr>
          <p:spPr bwMode="auto">
            <a:xfrm>
              <a:off x="2704" y="2526"/>
              <a:ext cx="28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24" name="Freeform 116"/>
            <p:cNvSpPr>
              <a:spLocks/>
            </p:cNvSpPr>
            <p:nvPr/>
          </p:nvSpPr>
          <p:spPr bwMode="auto">
            <a:xfrm>
              <a:off x="2714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25" name="Freeform 117"/>
            <p:cNvSpPr>
              <a:spLocks/>
            </p:cNvSpPr>
            <p:nvPr/>
          </p:nvSpPr>
          <p:spPr bwMode="auto">
            <a:xfrm>
              <a:off x="2816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26" name="Freeform 118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27" name="Freeform 119"/>
            <p:cNvSpPr>
              <a:spLocks/>
            </p:cNvSpPr>
            <p:nvPr/>
          </p:nvSpPr>
          <p:spPr bwMode="auto">
            <a:xfrm>
              <a:off x="2816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28" name="Freeform 120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29" name="Freeform 121"/>
            <p:cNvSpPr>
              <a:spLocks/>
            </p:cNvSpPr>
            <p:nvPr/>
          </p:nvSpPr>
          <p:spPr bwMode="auto">
            <a:xfrm>
              <a:off x="2799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30" name="Freeform 122"/>
            <p:cNvSpPr>
              <a:spLocks/>
            </p:cNvSpPr>
            <p:nvPr/>
          </p:nvSpPr>
          <p:spPr bwMode="auto">
            <a:xfrm>
              <a:off x="2809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31" name="Freeform 123"/>
            <p:cNvSpPr>
              <a:spLocks/>
            </p:cNvSpPr>
            <p:nvPr/>
          </p:nvSpPr>
          <p:spPr bwMode="auto">
            <a:xfrm>
              <a:off x="3018" y="2652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32" name="Freeform 124"/>
            <p:cNvSpPr>
              <a:spLocks/>
            </p:cNvSpPr>
            <p:nvPr/>
          </p:nvSpPr>
          <p:spPr bwMode="auto">
            <a:xfrm>
              <a:off x="3024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33" name="Freeform 125"/>
            <p:cNvSpPr>
              <a:spLocks/>
            </p:cNvSpPr>
            <p:nvPr/>
          </p:nvSpPr>
          <p:spPr bwMode="auto">
            <a:xfrm>
              <a:off x="3121" y="2731"/>
              <a:ext cx="28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34" name="Freeform 126"/>
            <p:cNvSpPr>
              <a:spLocks/>
            </p:cNvSpPr>
            <p:nvPr/>
          </p:nvSpPr>
          <p:spPr bwMode="auto">
            <a:xfrm>
              <a:off x="3131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35" name="Freeform 127"/>
            <p:cNvSpPr>
              <a:spLocks/>
            </p:cNvSpPr>
            <p:nvPr/>
          </p:nvSpPr>
          <p:spPr bwMode="auto">
            <a:xfrm>
              <a:off x="3078" y="2462"/>
              <a:ext cx="28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36" name="Freeform 128"/>
            <p:cNvSpPr>
              <a:spLocks/>
            </p:cNvSpPr>
            <p:nvPr/>
          </p:nvSpPr>
          <p:spPr bwMode="auto">
            <a:xfrm>
              <a:off x="3087" y="2469"/>
              <a:ext cx="14" cy="18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37" name="Freeform 129"/>
            <p:cNvSpPr>
              <a:spLocks/>
            </p:cNvSpPr>
            <p:nvPr/>
          </p:nvSpPr>
          <p:spPr bwMode="auto">
            <a:xfrm>
              <a:off x="3233" y="2443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38" name="Freeform 130"/>
            <p:cNvSpPr>
              <a:spLocks/>
            </p:cNvSpPr>
            <p:nvPr/>
          </p:nvSpPr>
          <p:spPr bwMode="auto">
            <a:xfrm>
              <a:off x="3239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39" name="Freeform 131"/>
            <p:cNvSpPr>
              <a:spLocks/>
            </p:cNvSpPr>
            <p:nvPr/>
          </p:nvSpPr>
          <p:spPr bwMode="auto">
            <a:xfrm>
              <a:off x="3207" y="2590"/>
              <a:ext cx="28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40" name="Freeform 132"/>
            <p:cNvSpPr>
              <a:spLocks/>
            </p:cNvSpPr>
            <p:nvPr/>
          </p:nvSpPr>
          <p:spPr bwMode="auto">
            <a:xfrm>
              <a:off x="3213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41" name="Freeform 133"/>
            <p:cNvSpPr>
              <a:spLocks/>
            </p:cNvSpPr>
            <p:nvPr/>
          </p:nvSpPr>
          <p:spPr bwMode="auto">
            <a:xfrm>
              <a:off x="3224" y="2715"/>
              <a:ext cx="30" cy="31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42" name="Freeform 134"/>
            <p:cNvSpPr>
              <a:spLocks/>
            </p:cNvSpPr>
            <p:nvPr/>
          </p:nvSpPr>
          <p:spPr bwMode="auto">
            <a:xfrm>
              <a:off x="3234" y="2723"/>
              <a:ext cx="15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43" name="Freeform 135"/>
            <p:cNvSpPr>
              <a:spLocks/>
            </p:cNvSpPr>
            <p:nvPr/>
          </p:nvSpPr>
          <p:spPr bwMode="auto">
            <a:xfrm>
              <a:off x="3379" y="2742"/>
              <a:ext cx="28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44" name="Freeform 136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45" name="Freeform 137"/>
            <p:cNvSpPr>
              <a:spLocks/>
            </p:cNvSpPr>
            <p:nvPr/>
          </p:nvSpPr>
          <p:spPr bwMode="auto">
            <a:xfrm>
              <a:off x="3405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46" name="Freeform 138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47" name="Freeform 139"/>
            <p:cNvSpPr>
              <a:spLocks/>
            </p:cNvSpPr>
            <p:nvPr/>
          </p:nvSpPr>
          <p:spPr bwMode="auto">
            <a:xfrm>
              <a:off x="3405" y="2515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48" name="Freeform 140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49" name="Freeform 141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50" name="Freeform 142"/>
            <p:cNvSpPr>
              <a:spLocks/>
            </p:cNvSpPr>
            <p:nvPr/>
          </p:nvSpPr>
          <p:spPr bwMode="auto">
            <a:xfrm>
              <a:off x="2353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51" name="Freeform 143"/>
            <p:cNvSpPr>
              <a:spLocks/>
            </p:cNvSpPr>
            <p:nvPr/>
          </p:nvSpPr>
          <p:spPr bwMode="auto">
            <a:xfrm>
              <a:off x="2485" y="1569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52" name="Freeform 144"/>
            <p:cNvSpPr>
              <a:spLocks/>
            </p:cNvSpPr>
            <p:nvPr/>
          </p:nvSpPr>
          <p:spPr bwMode="auto">
            <a:xfrm>
              <a:off x="2491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605" name="Group 5"/>
          <p:cNvGrpSpPr>
            <a:grpSpLocks/>
          </p:cNvGrpSpPr>
          <p:nvPr/>
        </p:nvGrpSpPr>
        <p:grpSpPr bwMode="auto">
          <a:xfrm>
            <a:off x="28864" y="4433106"/>
            <a:ext cx="1902114" cy="2362235"/>
            <a:chOff x="2332" y="1554"/>
            <a:chExt cx="1105" cy="1218"/>
          </a:xfrm>
        </p:grpSpPr>
        <p:sp>
          <p:nvSpPr>
            <p:cNvPr id="17575" name="Freeform 6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76" name="Freeform 7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77" name="Freeform 8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78" name="Freeform 9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79" name="Freeform 10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80" name="Freeform 11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81" name="Freeform 12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82" name="Freeform 13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83" name="Freeform 14"/>
            <p:cNvSpPr>
              <a:spLocks/>
            </p:cNvSpPr>
            <p:nvPr/>
          </p:nvSpPr>
          <p:spPr bwMode="auto">
            <a:xfrm>
              <a:off x="2654" y="1594"/>
              <a:ext cx="12" cy="11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84" name="Freeform 15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85" name="Freeform 16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86" name="Freeform 17"/>
            <p:cNvSpPr>
              <a:spLocks/>
            </p:cNvSpPr>
            <p:nvPr/>
          </p:nvSpPr>
          <p:spPr bwMode="auto">
            <a:xfrm>
              <a:off x="2618" y="1569"/>
              <a:ext cx="36" cy="27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87" name="Freeform 18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88" name="Freeform 19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89" name="Freeform 20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90" name="Freeform 21"/>
            <p:cNvSpPr>
              <a:spLocks/>
            </p:cNvSpPr>
            <p:nvPr/>
          </p:nvSpPr>
          <p:spPr bwMode="auto">
            <a:xfrm>
              <a:off x="2667" y="1569"/>
              <a:ext cx="36" cy="27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91" name="Freeform 22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92" name="Freeform 23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93" name="Freeform 24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94" name="Freeform 25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95" name="Freeform 26"/>
            <p:cNvSpPr>
              <a:spLocks/>
            </p:cNvSpPr>
            <p:nvPr/>
          </p:nvSpPr>
          <p:spPr bwMode="auto">
            <a:xfrm>
              <a:off x="3331" y="2447"/>
              <a:ext cx="37" cy="27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96" name="Freeform 27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97" name="Freeform 28"/>
            <p:cNvSpPr>
              <a:spLocks/>
            </p:cNvSpPr>
            <p:nvPr/>
          </p:nvSpPr>
          <p:spPr bwMode="auto">
            <a:xfrm>
              <a:off x="3381" y="2447"/>
              <a:ext cx="36" cy="27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98" name="Freeform 29"/>
            <p:cNvSpPr>
              <a:spLocks/>
            </p:cNvSpPr>
            <p:nvPr/>
          </p:nvSpPr>
          <p:spPr bwMode="auto">
            <a:xfrm>
              <a:off x="3380" y="2414"/>
              <a:ext cx="37" cy="27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99" name="Freeform 30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00" name="Freeform 31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01" name="Freeform 32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02" name="Freeform 33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03" name="Freeform 34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04" name="Freeform 35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05" name="Freeform 36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06" name="Freeform 37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07" name="Freeform 38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08" name="Freeform 39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09" name="Freeform 40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10" name="Freeform 41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11" name="Freeform 42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12" name="Freeform 43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13" name="Freeform 44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14" name="Freeform 45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15" name="Freeform 46"/>
            <p:cNvSpPr>
              <a:spLocks/>
            </p:cNvSpPr>
            <p:nvPr/>
          </p:nvSpPr>
          <p:spPr bwMode="auto">
            <a:xfrm>
              <a:off x="2684" y="2652"/>
              <a:ext cx="90" cy="65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16" name="Freeform 47"/>
            <p:cNvSpPr>
              <a:spLocks/>
            </p:cNvSpPr>
            <p:nvPr/>
          </p:nvSpPr>
          <p:spPr bwMode="auto">
            <a:xfrm>
              <a:off x="2688" y="2614"/>
              <a:ext cx="101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17" name="Freeform 48"/>
            <p:cNvSpPr>
              <a:spLocks/>
            </p:cNvSpPr>
            <p:nvPr/>
          </p:nvSpPr>
          <p:spPr bwMode="auto">
            <a:xfrm>
              <a:off x="2360" y="2408"/>
              <a:ext cx="75" cy="48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18" name="Freeform 49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19" name="Freeform 50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20" name="Freeform 51"/>
            <p:cNvSpPr>
              <a:spLocks/>
            </p:cNvSpPr>
            <p:nvPr/>
          </p:nvSpPr>
          <p:spPr bwMode="auto">
            <a:xfrm>
              <a:off x="2356" y="2338"/>
              <a:ext cx="57" cy="65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21" name="Freeform 52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22" name="Freeform 53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23" name="Freeform 54"/>
            <p:cNvSpPr>
              <a:spLocks/>
            </p:cNvSpPr>
            <p:nvPr/>
          </p:nvSpPr>
          <p:spPr bwMode="auto">
            <a:xfrm>
              <a:off x="2332" y="2439"/>
              <a:ext cx="63" cy="170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24" name="Freeform 55"/>
            <p:cNvSpPr>
              <a:spLocks/>
            </p:cNvSpPr>
            <p:nvPr/>
          </p:nvSpPr>
          <p:spPr bwMode="auto">
            <a:xfrm>
              <a:off x="2684" y="2480"/>
              <a:ext cx="165" cy="82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25" name="Freeform 56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26" name="Freeform 57"/>
            <p:cNvSpPr>
              <a:spLocks/>
            </p:cNvSpPr>
            <p:nvPr/>
          </p:nvSpPr>
          <p:spPr bwMode="auto">
            <a:xfrm>
              <a:off x="2886" y="2685"/>
              <a:ext cx="54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27" name="Freeform 58"/>
            <p:cNvSpPr>
              <a:spLocks/>
            </p:cNvSpPr>
            <p:nvPr/>
          </p:nvSpPr>
          <p:spPr bwMode="auto">
            <a:xfrm>
              <a:off x="2905" y="2708"/>
              <a:ext cx="18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28" name="Freeform 59"/>
            <p:cNvSpPr>
              <a:spLocks/>
            </p:cNvSpPr>
            <p:nvPr/>
          </p:nvSpPr>
          <p:spPr bwMode="auto">
            <a:xfrm>
              <a:off x="2366" y="2699"/>
              <a:ext cx="54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29" name="Freeform 60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30" name="Freeform 61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31" name="Freeform 62"/>
            <p:cNvSpPr>
              <a:spLocks/>
            </p:cNvSpPr>
            <p:nvPr/>
          </p:nvSpPr>
          <p:spPr bwMode="auto">
            <a:xfrm>
              <a:off x="2423" y="1713"/>
              <a:ext cx="18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32" name="Freeform 63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33" name="Freeform 64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34" name="Freeform 65"/>
            <p:cNvSpPr>
              <a:spLocks/>
            </p:cNvSpPr>
            <p:nvPr/>
          </p:nvSpPr>
          <p:spPr bwMode="auto">
            <a:xfrm>
              <a:off x="3283" y="2583"/>
              <a:ext cx="101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35" name="Freeform 66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36" name="Freeform 67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37" name="Freeform 68"/>
            <p:cNvSpPr>
              <a:spLocks/>
            </p:cNvSpPr>
            <p:nvPr/>
          </p:nvSpPr>
          <p:spPr bwMode="auto">
            <a:xfrm>
              <a:off x="3028" y="2593"/>
              <a:ext cx="234" cy="82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38" name="Freeform 69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39" name="Freeform 70"/>
            <p:cNvSpPr>
              <a:spLocks/>
            </p:cNvSpPr>
            <p:nvPr/>
          </p:nvSpPr>
          <p:spPr bwMode="auto">
            <a:xfrm>
              <a:off x="3149" y="2534"/>
              <a:ext cx="23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40" name="Freeform 71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41" name="Freeform 72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42" name="Freeform 73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43" name="Freeform 74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44" name="Freeform 75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45" name="Freeform 76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46" name="Freeform 77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47" name="Freeform 78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48" name="Freeform 79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49" name="Freeform 80"/>
            <p:cNvSpPr>
              <a:spLocks/>
            </p:cNvSpPr>
            <p:nvPr/>
          </p:nvSpPr>
          <p:spPr bwMode="auto">
            <a:xfrm>
              <a:off x="2579" y="2473"/>
              <a:ext cx="18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50" name="Freeform 81"/>
            <p:cNvSpPr>
              <a:spLocks/>
            </p:cNvSpPr>
            <p:nvPr/>
          </p:nvSpPr>
          <p:spPr bwMode="auto">
            <a:xfrm>
              <a:off x="2642" y="1923"/>
              <a:ext cx="68" cy="73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51" name="Freeform 82"/>
            <p:cNvSpPr>
              <a:spLocks/>
            </p:cNvSpPr>
            <p:nvPr/>
          </p:nvSpPr>
          <p:spPr bwMode="auto">
            <a:xfrm>
              <a:off x="2667" y="1949"/>
              <a:ext cx="18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52" name="Freeform 83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53" name="Freeform 84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54" name="Freeform 85"/>
            <p:cNvSpPr>
              <a:spLocks/>
            </p:cNvSpPr>
            <p:nvPr/>
          </p:nvSpPr>
          <p:spPr bwMode="auto">
            <a:xfrm>
              <a:off x="2352" y="1812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55" name="Freeform 86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56" name="Freeform 87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57" name="Freeform 88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58" name="Freeform 89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59" name="Freeform 90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60" name="Freeform 91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61" name="Freeform 92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62" name="Freeform 93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63" name="Freeform 94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64" name="Freeform 95"/>
            <p:cNvSpPr>
              <a:spLocks/>
            </p:cNvSpPr>
            <p:nvPr/>
          </p:nvSpPr>
          <p:spPr bwMode="auto">
            <a:xfrm>
              <a:off x="2674" y="1787"/>
              <a:ext cx="30" cy="32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65" name="Freeform 96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66" name="Freeform 97"/>
            <p:cNvSpPr>
              <a:spLocks/>
            </p:cNvSpPr>
            <p:nvPr/>
          </p:nvSpPr>
          <p:spPr bwMode="auto">
            <a:xfrm>
              <a:off x="2677" y="2164"/>
              <a:ext cx="29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67" name="Freeform 98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68" name="Freeform 99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69" name="Freeform 100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70" name="Freeform 101"/>
            <p:cNvSpPr>
              <a:spLocks/>
            </p:cNvSpPr>
            <p:nvPr/>
          </p:nvSpPr>
          <p:spPr bwMode="auto">
            <a:xfrm>
              <a:off x="2416" y="2291"/>
              <a:ext cx="30" cy="32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71" name="Freeform 102"/>
            <p:cNvSpPr>
              <a:spLocks/>
            </p:cNvSpPr>
            <p:nvPr/>
          </p:nvSpPr>
          <p:spPr bwMode="auto">
            <a:xfrm>
              <a:off x="2423" y="2298"/>
              <a:ext cx="13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72" name="Freeform 103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73" name="Freeform 104"/>
            <p:cNvSpPr>
              <a:spLocks/>
            </p:cNvSpPr>
            <p:nvPr/>
          </p:nvSpPr>
          <p:spPr bwMode="auto">
            <a:xfrm>
              <a:off x="2351" y="2219"/>
              <a:ext cx="15" cy="15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74" name="Freeform 105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75" name="Freeform 106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76" name="Freeform 107"/>
            <p:cNvSpPr>
              <a:spLocks/>
            </p:cNvSpPr>
            <p:nvPr/>
          </p:nvSpPr>
          <p:spPr bwMode="auto">
            <a:xfrm>
              <a:off x="2403" y="2539"/>
              <a:ext cx="29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77" name="Freeform 108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78" name="Freeform 109"/>
            <p:cNvSpPr>
              <a:spLocks/>
            </p:cNvSpPr>
            <p:nvPr/>
          </p:nvSpPr>
          <p:spPr bwMode="auto">
            <a:xfrm>
              <a:off x="2480" y="2665"/>
              <a:ext cx="29" cy="27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79" name="Freeform 110"/>
            <p:cNvSpPr>
              <a:spLocks/>
            </p:cNvSpPr>
            <p:nvPr/>
          </p:nvSpPr>
          <p:spPr bwMode="auto">
            <a:xfrm>
              <a:off x="2487" y="2672"/>
              <a:ext cx="15" cy="15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80" name="Freeform 111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81" name="Freeform 112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82" name="Freeform 113"/>
            <p:cNvSpPr>
              <a:spLocks/>
            </p:cNvSpPr>
            <p:nvPr/>
          </p:nvSpPr>
          <p:spPr bwMode="auto">
            <a:xfrm>
              <a:off x="2621" y="2333"/>
              <a:ext cx="29" cy="32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83" name="Freeform 114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84" name="Freeform 115"/>
            <p:cNvSpPr>
              <a:spLocks/>
            </p:cNvSpPr>
            <p:nvPr/>
          </p:nvSpPr>
          <p:spPr bwMode="auto">
            <a:xfrm>
              <a:off x="2709" y="2526"/>
              <a:ext cx="29" cy="31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85" name="Freeform 116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86" name="Freeform 117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87" name="Freeform 118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88" name="Freeform 119"/>
            <p:cNvSpPr>
              <a:spLocks/>
            </p:cNvSpPr>
            <p:nvPr/>
          </p:nvSpPr>
          <p:spPr bwMode="auto">
            <a:xfrm>
              <a:off x="2818" y="2606"/>
              <a:ext cx="29" cy="32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89" name="Freeform 120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90" name="Freeform 121"/>
            <p:cNvSpPr>
              <a:spLocks/>
            </p:cNvSpPr>
            <p:nvPr/>
          </p:nvSpPr>
          <p:spPr bwMode="auto">
            <a:xfrm>
              <a:off x="2802" y="2723"/>
              <a:ext cx="29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91" name="Freeform 122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92" name="Freeform 123"/>
            <p:cNvSpPr>
              <a:spLocks/>
            </p:cNvSpPr>
            <p:nvPr/>
          </p:nvSpPr>
          <p:spPr bwMode="auto">
            <a:xfrm>
              <a:off x="3018" y="2652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93" name="Freeform 124"/>
            <p:cNvSpPr>
              <a:spLocks/>
            </p:cNvSpPr>
            <p:nvPr/>
          </p:nvSpPr>
          <p:spPr bwMode="auto">
            <a:xfrm>
              <a:off x="3025" y="2660"/>
              <a:ext cx="13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94" name="Freeform 125"/>
            <p:cNvSpPr>
              <a:spLocks/>
            </p:cNvSpPr>
            <p:nvPr/>
          </p:nvSpPr>
          <p:spPr bwMode="auto">
            <a:xfrm>
              <a:off x="3124" y="2731"/>
              <a:ext cx="29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95" name="Freeform 126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96" name="Freeform 127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97" name="Freeform 128"/>
            <p:cNvSpPr>
              <a:spLocks/>
            </p:cNvSpPr>
            <p:nvPr/>
          </p:nvSpPr>
          <p:spPr bwMode="auto">
            <a:xfrm>
              <a:off x="3087" y="2469"/>
              <a:ext cx="13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98" name="Freeform 129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99" name="Freeform 130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00" name="Freeform 131"/>
            <p:cNvSpPr>
              <a:spLocks/>
            </p:cNvSpPr>
            <p:nvPr/>
          </p:nvSpPr>
          <p:spPr bwMode="auto">
            <a:xfrm>
              <a:off x="3207" y="2590"/>
              <a:ext cx="29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01" name="Freeform 132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02" name="Freeform 133"/>
            <p:cNvSpPr>
              <a:spLocks/>
            </p:cNvSpPr>
            <p:nvPr/>
          </p:nvSpPr>
          <p:spPr bwMode="auto">
            <a:xfrm>
              <a:off x="3231" y="2715"/>
              <a:ext cx="30" cy="31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03" name="Freeform 134"/>
            <p:cNvSpPr>
              <a:spLocks/>
            </p:cNvSpPr>
            <p:nvPr/>
          </p:nvSpPr>
          <p:spPr bwMode="auto">
            <a:xfrm>
              <a:off x="3239" y="2723"/>
              <a:ext cx="14" cy="15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04" name="Freeform 135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05" name="Freeform 136"/>
            <p:cNvSpPr>
              <a:spLocks/>
            </p:cNvSpPr>
            <p:nvPr/>
          </p:nvSpPr>
          <p:spPr bwMode="auto">
            <a:xfrm>
              <a:off x="3388" y="2750"/>
              <a:ext cx="13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06" name="Freeform 137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07" name="Freeform 138"/>
            <p:cNvSpPr>
              <a:spLocks/>
            </p:cNvSpPr>
            <p:nvPr/>
          </p:nvSpPr>
          <p:spPr bwMode="auto">
            <a:xfrm>
              <a:off x="3414" y="2651"/>
              <a:ext cx="13" cy="15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08" name="Freeform 139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09" name="Freeform 140"/>
            <p:cNvSpPr>
              <a:spLocks/>
            </p:cNvSpPr>
            <p:nvPr/>
          </p:nvSpPr>
          <p:spPr bwMode="auto">
            <a:xfrm>
              <a:off x="3414" y="2522"/>
              <a:ext cx="13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10" name="Freeform 141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11" name="Freeform 142"/>
            <p:cNvSpPr>
              <a:spLocks/>
            </p:cNvSpPr>
            <p:nvPr/>
          </p:nvSpPr>
          <p:spPr bwMode="auto">
            <a:xfrm>
              <a:off x="2354" y="2651"/>
              <a:ext cx="15" cy="15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12" name="Freeform 143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13" name="Freeform 144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606" name="Group 5"/>
          <p:cNvGrpSpPr>
            <a:grpSpLocks/>
          </p:cNvGrpSpPr>
          <p:nvPr/>
        </p:nvGrpSpPr>
        <p:grpSpPr bwMode="auto">
          <a:xfrm rot="-5400000">
            <a:off x="6928082" y="4498525"/>
            <a:ext cx="1904826" cy="2356716"/>
            <a:chOff x="2332" y="1554"/>
            <a:chExt cx="1105" cy="1218"/>
          </a:xfrm>
        </p:grpSpPr>
        <p:sp>
          <p:nvSpPr>
            <p:cNvPr id="17436" name="Freeform 6"/>
            <p:cNvSpPr>
              <a:spLocks/>
            </p:cNvSpPr>
            <p:nvPr/>
          </p:nvSpPr>
          <p:spPr bwMode="auto">
            <a:xfrm>
              <a:off x="2456" y="2113"/>
              <a:ext cx="30" cy="31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37" name="Freeform 7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38" name="Freeform 8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39" name="Freeform 9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40" name="Freeform 10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41" name="Freeform 11"/>
            <p:cNvSpPr>
              <a:spLocks/>
            </p:cNvSpPr>
            <p:nvPr/>
          </p:nvSpPr>
          <p:spPr bwMode="auto">
            <a:xfrm>
              <a:off x="2438" y="2151"/>
              <a:ext cx="65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42" name="Freeform 12"/>
            <p:cNvSpPr>
              <a:spLocks/>
            </p:cNvSpPr>
            <p:nvPr/>
          </p:nvSpPr>
          <p:spPr bwMode="auto">
            <a:xfrm>
              <a:off x="2486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43" name="Freeform 13"/>
            <p:cNvSpPr>
              <a:spLocks/>
            </p:cNvSpPr>
            <p:nvPr/>
          </p:nvSpPr>
          <p:spPr bwMode="auto">
            <a:xfrm>
              <a:off x="2486" y="2051"/>
              <a:ext cx="92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44" name="Freeform 14"/>
            <p:cNvSpPr>
              <a:spLocks/>
            </p:cNvSpPr>
            <p:nvPr/>
          </p:nvSpPr>
          <p:spPr bwMode="auto">
            <a:xfrm>
              <a:off x="2656" y="1594"/>
              <a:ext cx="15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45" name="Freeform 15"/>
            <p:cNvSpPr>
              <a:spLocks/>
            </p:cNvSpPr>
            <p:nvPr/>
          </p:nvSpPr>
          <p:spPr bwMode="auto">
            <a:xfrm>
              <a:off x="2651" y="1554"/>
              <a:ext cx="25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46" name="Freeform 16"/>
            <p:cNvSpPr>
              <a:spLocks/>
            </p:cNvSpPr>
            <p:nvPr/>
          </p:nvSpPr>
          <p:spPr bwMode="auto">
            <a:xfrm>
              <a:off x="2651" y="1554"/>
              <a:ext cx="25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47" name="Freeform 17"/>
            <p:cNvSpPr>
              <a:spLocks/>
            </p:cNvSpPr>
            <p:nvPr/>
          </p:nvSpPr>
          <p:spPr bwMode="auto">
            <a:xfrm>
              <a:off x="2619" y="1569"/>
              <a:ext cx="35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48" name="Freeform 18"/>
            <p:cNvSpPr>
              <a:spLocks/>
            </p:cNvSpPr>
            <p:nvPr/>
          </p:nvSpPr>
          <p:spPr bwMode="auto">
            <a:xfrm>
              <a:off x="2619" y="1602"/>
              <a:ext cx="35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49" name="Freeform 19"/>
            <p:cNvSpPr>
              <a:spLocks/>
            </p:cNvSpPr>
            <p:nvPr/>
          </p:nvSpPr>
          <p:spPr bwMode="auto">
            <a:xfrm>
              <a:off x="2651" y="1610"/>
              <a:ext cx="25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50" name="Freeform 20"/>
            <p:cNvSpPr>
              <a:spLocks/>
            </p:cNvSpPr>
            <p:nvPr/>
          </p:nvSpPr>
          <p:spPr bwMode="auto">
            <a:xfrm>
              <a:off x="2668" y="1602"/>
              <a:ext cx="35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51" name="Freeform 21"/>
            <p:cNvSpPr>
              <a:spLocks/>
            </p:cNvSpPr>
            <p:nvPr/>
          </p:nvSpPr>
          <p:spPr bwMode="auto">
            <a:xfrm>
              <a:off x="2668" y="1569"/>
              <a:ext cx="35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52" name="Freeform 22"/>
            <p:cNvSpPr>
              <a:spLocks/>
            </p:cNvSpPr>
            <p:nvPr/>
          </p:nvSpPr>
          <p:spPr bwMode="auto">
            <a:xfrm>
              <a:off x="3372" y="2439"/>
              <a:ext cx="15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53" name="Freeform 23"/>
            <p:cNvSpPr>
              <a:spLocks/>
            </p:cNvSpPr>
            <p:nvPr/>
          </p:nvSpPr>
          <p:spPr bwMode="auto">
            <a:xfrm>
              <a:off x="3362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54" name="Freeform 24"/>
            <p:cNvSpPr>
              <a:spLocks/>
            </p:cNvSpPr>
            <p:nvPr/>
          </p:nvSpPr>
          <p:spPr bwMode="auto">
            <a:xfrm>
              <a:off x="3362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55" name="Freeform 25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56" name="Freeform 26"/>
            <p:cNvSpPr>
              <a:spLocks/>
            </p:cNvSpPr>
            <p:nvPr/>
          </p:nvSpPr>
          <p:spPr bwMode="auto">
            <a:xfrm>
              <a:off x="3332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57" name="Freeform 27"/>
            <p:cNvSpPr>
              <a:spLocks/>
            </p:cNvSpPr>
            <p:nvPr/>
          </p:nvSpPr>
          <p:spPr bwMode="auto">
            <a:xfrm>
              <a:off x="3362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58" name="Freeform 28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59" name="Freeform 29"/>
            <p:cNvSpPr>
              <a:spLocks/>
            </p:cNvSpPr>
            <p:nvPr/>
          </p:nvSpPr>
          <p:spPr bwMode="auto">
            <a:xfrm>
              <a:off x="3382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60" name="Freeform 30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61" name="Freeform 31"/>
            <p:cNvSpPr>
              <a:spLocks/>
            </p:cNvSpPr>
            <p:nvPr/>
          </p:nvSpPr>
          <p:spPr bwMode="auto">
            <a:xfrm>
              <a:off x="2665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62" name="Freeform 32"/>
            <p:cNvSpPr>
              <a:spLocks/>
            </p:cNvSpPr>
            <p:nvPr/>
          </p:nvSpPr>
          <p:spPr bwMode="auto">
            <a:xfrm>
              <a:off x="2665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63" name="Freeform 33"/>
            <p:cNvSpPr>
              <a:spLocks/>
            </p:cNvSpPr>
            <p:nvPr/>
          </p:nvSpPr>
          <p:spPr bwMode="auto">
            <a:xfrm>
              <a:off x="2636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64" name="Freeform 34"/>
            <p:cNvSpPr>
              <a:spLocks/>
            </p:cNvSpPr>
            <p:nvPr/>
          </p:nvSpPr>
          <p:spPr bwMode="auto">
            <a:xfrm>
              <a:off x="2636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65" name="Freeform 35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66" name="Freeform 36"/>
            <p:cNvSpPr>
              <a:spLocks/>
            </p:cNvSpPr>
            <p:nvPr/>
          </p:nvSpPr>
          <p:spPr bwMode="auto">
            <a:xfrm>
              <a:off x="2685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67" name="Freeform 37"/>
            <p:cNvSpPr>
              <a:spLocks/>
            </p:cNvSpPr>
            <p:nvPr/>
          </p:nvSpPr>
          <p:spPr bwMode="auto">
            <a:xfrm>
              <a:off x="2685" y="2395"/>
              <a:ext cx="35" cy="28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68" name="Freeform 38"/>
            <p:cNvSpPr>
              <a:spLocks/>
            </p:cNvSpPr>
            <p:nvPr/>
          </p:nvSpPr>
          <p:spPr bwMode="auto">
            <a:xfrm>
              <a:off x="2476" y="1815"/>
              <a:ext cx="75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69" name="Freeform 39"/>
            <p:cNvSpPr>
              <a:spLocks/>
            </p:cNvSpPr>
            <p:nvPr/>
          </p:nvSpPr>
          <p:spPr bwMode="auto">
            <a:xfrm>
              <a:off x="2443" y="1811"/>
              <a:ext cx="103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70" name="Freeform 40"/>
            <p:cNvSpPr>
              <a:spLocks/>
            </p:cNvSpPr>
            <p:nvPr/>
          </p:nvSpPr>
          <p:spPr bwMode="auto">
            <a:xfrm>
              <a:off x="2536" y="1815"/>
              <a:ext cx="45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71" name="Freeform 41"/>
            <p:cNvSpPr>
              <a:spLocks/>
            </p:cNvSpPr>
            <p:nvPr/>
          </p:nvSpPr>
          <p:spPr bwMode="auto">
            <a:xfrm>
              <a:off x="2556" y="1812"/>
              <a:ext cx="75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72" name="Freeform 42"/>
            <p:cNvSpPr>
              <a:spLocks/>
            </p:cNvSpPr>
            <p:nvPr/>
          </p:nvSpPr>
          <p:spPr bwMode="auto">
            <a:xfrm>
              <a:off x="2565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73" name="Freeform 43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74" name="Freeform 44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75" name="Freeform 45"/>
            <p:cNvSpPr>
              <a:spLocks/>
            </p:cNvSpPr>
            <p:nvPr/>
          </p:nvSpPr>
          <p:spPr bwMode="auto">
            <a:xfrm>
              <a:off x="2685" y="2658"/>
              <a:ext cx="55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76" name="Freeform 46"/>
            <p:cNvSpPr>
              <a:spLocks/>
            </p:cNvSpPr>
            <p:nvPr/>
          </p:nvSpPr>
          <p:spPr bwMode="auto">
            <a:xfrm>
              <a:off x="2685" y="2652"/>
              <a:ext cx="95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77" name="Freeform 47"/>
            <p:cNvSpPr>
              <a:spLocks/>
            </p:cNvSpPr>
            <p:nvPr/>
          </p:nvSpPr>
          <p:spPr bwMode="auto">
            <a:xfrm>
              <a:off x="2693" y="2614"/>
              <a:ext cx="105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78" name="Freeform 48"/>
            <p:cNvSpPr>
              <a:spLocks/>
            </p:cNvSpPr>
            <p:nvPr/>
          </p:nvSpPr>
          <p:spPr bwMode="auto">
            <a:xfrm>
              <a:off x="2366" y="2408"/>
              <a:ext cx="75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79" name="Freeform 49"/>
            <p:cNvSpPr>
              <a:spLocks/>
            </p:cNvSpPr>
            <p:nvPr/>
          </p:nvSpPr>
          <p:spPr bwMode="auto">
            <a:xfrm>
              <a:off x="2364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80" name="Freeform 50"/>
            <p:cNvSpPr>
              <a:spLocks/>
            </p:cNvSpPr>
            <p:nvPr/>
          </p:nvSpPr>
          <p:spPr bwMode="auto">
            <a:xfrm>
              <a:off x="2366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81" name="Freeform 51"/>
            <p:cNvSpPr>
              <a:spLocks/>
            </p:cNvSpPr>
            <p:nvPr/>
          </p:nvSpPr>
          <p:spPr bwMode="auto">
            <a:xfrm>
              <a:off x="2358" y="2338"/>
              <a:ext cx="55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82" name="Freeform 52"/>
            <p:cNvSpPr>
              <a:spLocks/>
            </p:cNvSpPr>
            <p:nvPr/>
          </p:nvSpPr>
          <p:spPr bwMode="auto">
            <a:xfrm>
              <a:off x="2337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83" name="Freeform 53"/>
            <p:cNvSpPr>
              <a:spLocks/>
            </p:cNvSpPr>
            <p:nvPr/>
          </p:nvSpPr>
          <p:spPr bwMode="auto">
            <a:xfrm>
              <a:off x="2383" y="1599"/>
              <a:ext cx="181" cy="175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84" name="Freeform 54"/>
            <p:cNvSpPr>
              <a:spLocks/>
            </p:cNvSpPr>
            <p:nvPr/>
          </p:nvSpPr>
          <p:spPr bwMode="auto">
            <a:xfrm>
              <a:off x="2335" y="2439"/>
              <a:ext cx="65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85" name="Freeform 55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86" name="Freeform 56"/>
            <p:cNvSpPr>
              <a:spLocks/>
            </p:cNvSpPr>
            <p:nvPr/>
          </p:nvSpPr>
          <p:spPr bwMode="auto">
            <a:xfrm>
              <a:off x="2466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87" name="Freeform 57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88" name="Freeform 58"/>
            <p:cNvSpPr>
              <a:spLocks/>
            </p:cNvSpPr>
            <p:nvPr/>
          </p:nvSpPr>
          <p:spPr bwMode="auto">
            <a:xfrm>
              <a:off x="2906" y="2708"/>
              <a:ext cx="15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89" name="Freeform 59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90" name="Freeform 60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91" name="Freeform 61"/>
            <p:cNvSpPr>
              <a:spLocks/>
            </p:cNvSpPr>
            <p:nvPr/>
          </p:nvSpPr>
          <p:spPr bwMode="auto">
            <a:xfrm>
              <a:off x="2407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92" name="Freeform 62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93" name="Freeform 63"/>
            <p:cNvSpPr>
              <a:spLocks/>
            </p:cNvSpPr>
            <p:nvPr/>
          </p:nvSpPr>
          <p:spPr bwMode="auto">
            <a:xfrm>
              <a:off x="3288" y="2529"/>
              <a:ext cx="65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94" name="Freeform 64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95" name="Freeform 65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96" name="Freeform 66"/>
            <p:cNvSpPr>
              <a:spLocks/>
            </p:cNvSpPr>
            <p:nvPr/>
          </p:nvSpPr>
          <p:spPr bwMode="auto">
            <a:xfrm>
              <a:off x="3285" y="2628"/>
              <a:ext cx="95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97" name="Freeform 67"/>
            <p:cNvSpPr>
              <a:spLocks/>
            </p:cNvSpPr>
            <p:nvPr/>
          </p:nvSpPr>
          <p:spPr bwMode="auto">
            <a:xfrm>
              <a:off x="3278" y="2637"/>
              <a:ext cx="65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98" name="Freeform 68"/>
            <p:cNvSpPr>
              <a:spLocks/>
            </p:cNvSpPr>
            <p:nvPr/>
          </p:nvSpPr>
          <p:spPr bwMode="auto">
            <a:xfrm>
              <a:off x="3029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499" name="Freeform 69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00" name="Freeform 70"/>
            <p:cNvSpPr>
              <a:spLocks/>
            </p:cNvSpPr>
            <p:nvPr/>
          </p:nvSpPr>
          <p:spPr bwMode="auto">
            <a:xfrm>
              <a:off x="3153" y="2534"/>
              <a:ext cx="24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01" name="Freeform 71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02" name="Freeform 72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03" name="Freeform 73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04" name="Freeform 74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05" name="Freeform 75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06" name="Freeform 76"/>
            <p:cNvSpPr>
              <a:spLocks/>
            </p:cNvSpPr>
            <p:nvPr/>
          </p:nvSpPr>
          <p:spPr bwMode="auto">
            <a:xfrm>
              <a:off x="2934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07" name="Freeform 77"/>
            <p:cNvSpPr>
              <a:spLocks/>
            </p:cNvSpPr>
            <p:nvPr/>
          </p:nvSpPr>
          <p:spPr bwMode="auto">
            <a:xfrm>
              <a:off x="2868" y="2515"/>
              <a:ext cx="75" cy="63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08" name="Freeform 78"/>
            <p:cNvSpPr>
              <a:spLocks/>
            </p:cNvSpPr>
            <p:nvPr/>
          </p:nvSpPr>
          <p:spPr bwMode="auto">
            <a:xfrm>
              <a:off x="2868" y="2446"/>
              <a:ext cx="75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09" name="Freeform 79"/>
            <p:cNvSpPr>
              <a:spLocks/>
            </p:cNvSpPr>
            <p:nvPr/>
          </p:nvSpPr>
          <p:spPr bwMode="auto">
            <a:xfrm>
              <a:off x="2560" y="2447"/>
              <a:ext cx="65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10" name="Freeform 80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11" name="Freeform 81"/>
            <p:cNvSpPr>
              <a:spLocks/>
            </p:cNvSpPr>
            <p:nvPr/>
          </p:nvSpPr>
          <p:spPr bwMode="auto">
            <a:xfrm>
              <a:off x="2647" y="1923"/>
              <a:ext cx="65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12" name="Freeform 82"/>
            <p:cNvSpPr>
              <a:spLocks/>
            </p:cNvSpPr>
            <p:nvPr/>
          </p:nvSpPr>
          <p:spPr bwMode="auto">
            <a:xfrm>
              <a:off x="2667" y="1949"/>
              <a:ext cx="20" cy="19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13" name="Freeform 83"/>
            <p:cNvSpPr>
              <a:spLocks/>
            </p:cNvSpPr>
            <p:nvPr/>
          </p:nvSpPr>
          <p:spPr bwMode="auto">
            <a:xfrm>
              <a:off x="2600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14" name="Freeform 84"/>
            <p:cNvSpPr>
              <a:spLocks/>
            </p:cNvSpPr>
            <p:nvPr/>
          </p:nvSpPr>
          <p:spPr bwMode="auto">
            <a:xfrm>
              <a:off x="2606" y="1702"/>
              <a:ext cx="15" cy="16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15" name="Freeform 85"/>
            <p:cNvSpPr>
              <a:spLocks/>
            </p:cNvSpPr>
            <p:nvPr/>
          </p:nvSpPr>
          <p:spPr bwMode="auto">
            <a:xfrm>
              <a:off x="2359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16" name="Freeform 86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17" name="Freeform 87"/>
            <p:cNvSpPr>
              <a:spLocks/>
            </p:cNvSpPr>
            <p:nvPr/>
          </p:nvSpPr>
          <p:spPr bwMode="auto">
            <a:xfrm>
              <a:off x="2343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18" name="Freeform 88"/>
            <p:cNvSpPr>
              <a:spLocks/>
            </p:cNvSpPr>
            <p:nvPr/>
          </p:nvSpPr>
          <p:spPr bwMode="auto">
            <a:xfrm>
              <a:off x="2347" y="1614"/>
              <a:ext cx="15" cy="16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19" name="Freeform 89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20" name="Freeform 90"/>
            <p:cNvSpPr>
              <a:spLocks/>
            </p:cNvSpPr>
            <p:nvPr/>
          </p:nvSpPr>
          <p:spPr bwMode="auto">
            <a:xfrm>
              <a:off x="2466" y="1937"/>
              <a:ext cx="15" cy="16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21" name="Freeform 91"/>
            <p:cNvSpPr>
              <a:spLocks/>
            </p:cNvSpPr>
            <p:nvPr/>
          </p:nvSpPr>
          <p:spPr bwMode="auto">
            <a:xfrm>
              <a:off x="2364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22" name="Freeform 92"/>
            <p:cNvSpPr>
              <a:spLocks/>
            </p:cNvSpPr>
            <p:nvPr/>
          </p:nvSpPr>
          <p:spPr bwMode="auto">
            <a:xfrm>
              <a:off x="2367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23" name="Freeform 93"/>
            <p:cNvSpPr>
              <a:spLocks/>
            </p:cNvSpPr>
            <p:nvPr/>
          </p:nvSpPr>
          <p:spPr bwMode="auto">
            <a:xfrm>
              <a:off x="2665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24" name="Freeform 94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25" name="Freeform 95"/>
            <p:cNvSpPr>
              <a:spLocks/>
            </p:cNvSpPr>
            <p:nvPr/>
          </p:nvSpPr>
          <p:spPr bwMode="auto">
            <a:xfrm>
              <a:off x="2675" y="1787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26" name="Freeform 96"/>
            <p:cNvSpPr>
              <a:spLocks/>
            </p:cNvSpPr>
            <p:nvPr/>
          </p:nvSpPr>
          <p:spPr bwMode="auto">
            <a:xfrm>
              <a:off x="2685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27" name="Freeform 97"/>
            <p:cNvSpPr>
              <a:spLocks/>
            </p:cNvSpPr>
            <p:nvPr/>
          </p:nvSpPr>
          <p:spPr bwMode="auto">
            <a:xfrm>
              <a:off x="2684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28" name="Freeform 98"/>
            <p:cNvSpPr>
              <a:spLocks/>
            </p:cNvSpPr>
            <p:nvPr/>
          </p:nvSpPr>
          <p:spPr bwMode="auto">
            <a:xfrm>
              <a:off x="2685" y="2171"/>
              <a:ext cx="15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29" name="Freeform 99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30" name="Freeform 100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31" name="Freeform 101"/>
            <p:cNvSpPr>
              <a:spLocks/>
            </p:cNvSpPr>
            <p:nvPr/>
          </p:nvSpPr>
          <p:spPr bwMode="auto">
            <a:xfrm>
              <a:off x="2423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32" name="Freeform 102"/>
            <p:cNvSpPr>
              <a:spLocks/>
            </p:cNvSpPr>
            <p:nvPr/>
          </p:nvSpPr>
          <p:spPr bwMode="auto">
            <a:xfrm>
              <a:off x="2427" y="2298"/>
              <a:ext cx="15" cy="16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33" name="Freeform 103"/>
            <p:cNvSpPr>
              <a:spLocks/>
            </p:cNvSpPr>
            <p:nvPr/>
          </p:nvSpPr>
          <p:spPr bwMode="auto">
            <a:xfrm>
              <a:off x="2351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34" name="Freeform 104"/>
            <p:cNvSpPr>
              <a:spLocks/>
            </p:cNvSpPr>
            <p:nvPr/>
          </p:nvSpPr>
          <p:spPr bwMode="auto">
            <a:xfrm>
              <a:off x="2351" y="2219"/>
              <a:ext cx="15" cy="13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35" name="Freeform 105"/>
            <p:cNvSpPr>
              <a:spLocks/>
            </p:cNvSpPr>
            <p:nvPr/>
          </p:nvSpPr>
          <p:spPr bwMode="auto">
            <a:xfrm>
              <a:off x="2465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36" name="Freeform 106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37" name="Freeform 107"/>
            <p:cNvSpPr>
              <a:spLocks/>
            </p:cNvSpPr>
            <p:nvPr/>
          </p:nvSpPr>
          <p:spPr bwMode="auto">
            <a:xfrm>
              <a:off x="2410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38" name="Freeform 108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39" name="Freeform 109"/>
            <p:cNvSpPr>
              <a:spLocks/>
            </p:cNvSpPr>
            <p:nvPr/>
          </p:nvSpPr>
          <p:spPr bwMode="auto">
            <a:xfrm>
              <a:off x="2486" y="2665"/>
              <a:ext cx="30" cy="28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40" name="Freeform 110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41" name="Freeform 111"/>
            <p:cNvSpPr>
              <a:spLocks/>
            </p:cNvSpPr>
            <p:nvPr/>
          </p:nvSpPr>
          <p:spPr bwMode="auto">
            <a:xfrm>
              <a:off x="2631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42" name="Freeform 112"/>
            <p:cNvSpPr>
              <a:spLocks/>
            </p:cNvSpPr>
            <p:nvPr/>
          </p:nvSpPr>
          <p:spPr bwMode="auto">
            <a:xfrm>
              <a:off x="2636" y="2592"/>
              <a:ext cx="15" cy="13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43" name="Freeform 113"/>
            <p:cNvSpPr>
              <a:spLocks/>
            </p:cNvSpPr>
            <p:nvPr/>
          </p:nvSpPr>
          <p:spPr bwMode="auto">
            <a:xfrm>
              <a:off x="2628" y="2333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44" name="Freeform 114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45" name="Freeform 115"/>
            <p:cNvSpPr>
              <a:spLocks/>
            </p:cNvSpPr>
            <p:nvPr/>
          </p:nvSpPr>
          <p:spPr bwMode="auto">
            <a:xfrm>
              <a:off x="2715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46" name="Freeform 116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47" name="Freeform 117"/>
            <p:cNvSpPr>
              <a:spLocks/>
            </p:cNvSpPr>
            <p:nvPr/>
          </p:nvSpPr>
          <p:spPr bwMode="auto">
            <a:xfrm>
              <a:off x="2828" y="2427"/>
              <a:ext cx="30" cy="31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48" name="Freeform 118"/>
            <p:cNvSpPr>
              <a:spLocks/>
            </p:cNvSpPr>
            <p:nvPr/>
          </p:nvSpPr>
          <p:spPr bwMode="auto">
            <a:xfrm>
              <a:off x="2835" y="2435"/>
              <a:ext cx="15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49" name="Freeform 119"/>
            <p:cNvSpPr>
              <a:spLocks/>
            </p:cNvSpPr>
            <p:nvPr/>
          </p:nvSpPr>
          <p:spPr bwMode="auto">
            <a:xfrm>
              <a:off x="2825" y="2606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50" name="Freeform 120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51" name="Freeform 121"/>
            <p:cNvSpPr>
              <a:spLocks/>
            </p:cNvSpPr>
            <p:nvPr/>
          </p:nvSpPr>
          <p:spPr bwMode="auto">
            <a:xfrm>
              <a:off x="2809" y="2723"/>
              <a:ext cx="30" cy="31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52" name="Freeform 122"/>
            <p:cNvSpPr>
              <a:spLocks/>
            </p:cNvSpPr>
            <p:nvPr/>
          </p:nvSpPr>
          <p:spPr bwMode="auto">
            <a:xfrm>
              <a:off x="2815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53" name="Freeform 123"/>
            <p:cNvSpPr>
              <a:spLocks/>
            </p:cNvSpPr>
            <p:nvPr/>
          </p:nvSpPr>
          <p:spPr bwMode="auto">
            <a:xfrm>
              <a:off x="3025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54" name="Freeform 124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55" name="Freeform 125"/>
            <p:cNvSpPr>
              <a:spLocks/>
            </p:cNvSpPr>
            <p:nvPr/>
          </p:nvSpPr>
          <p:spPr bwMode="auto">
            <a:xfrm>
              <a:off x="3131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56" name="Freeform 126"/>
            <p:cNvSpPr>
              <a:spLocks/>
            </p:cNvSpPr>
            <p:nvPr/>
          </p:nvSpPr>
          <p:spPr bwMode="auto">
            <a:xfrm>
              <a:off x="3133" y="2738"/>
              <a:ext cx="15" cy="16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57" name="Freeform 127"/>
            <p:cNvSpPr>
              <a:spLocks/>
            </p:cNvSpPr>
            <p:nvPr/>
          </p:nvSpPr>
          <p:spPr bwMode="auto">
            <a:xfrm>
              <a:off x="3086" y="2462"/>
              <a:ext cx="30" cy="31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58" name="Freeform 128"/>
            <p:cNvSpPr>
              <a:spLocks/>
            </p:cNvSpPr>
            <p:nvPr/>
          </p:nvSpPr>
          <p:spPr bwMode="auto">
            <a:xfrm>
              <a:off x="3093" y="2469"/>
              <a:ext cx="15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59" name="Freeform 129"/>
            <p:cNvSpPr>
              <a:spLocks/>
            </p:cNvSpPr>
            <p:nvPr/>
          </p:nvSpPr>
          <p:spPr bwMode="auto">
            <a:xfrm>
              <a:off x="3241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60" name="Freeform 130"/>
            <p:cNvSpPr>
              <a:spLocks/>
            </p:cNvSpPr>
            <p:nvPr/>
          </p:nvSpPr>
          <p:spPr bwMode="auto">
            <a:xfrm>
              <a:off x="3243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61" name="Freeform 131"/>
            <p:cNvSpPr>
              <a:spLocks/>
            </p:cNvSpPr>
            <p:nvPr/>
          </p:nvSpPr>
          <p:spPr bwMode="auto">
            <a:xfrm>
              <a:off x="3213" y="2590"/>
              <a:ext cx="31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62" name="Freeform 132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63" name="Freeform 133"/>
            <p:cNvSpPr>
              <a:spLocks/>
            </p:cNvSpPr>
            <p:nvPr/>
          </p:nvSpPr>
          <p:spPr bwMode="auto">
            <a:xfrm>
              <a:off x="3238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64" name="Freeform 134"/>
            <p:cNvSpPr>
              <a:spLocks/>
            </p:cNvSpPr>
            <p:nvPr/>
          </p:nvSpPr>
          <p:spPr bwMode="auto">
            <a:xfrm>
              <a:off x="3243" y="2723"/>
              <a:ext cx="15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65" name="Freeform 135"/>
            <p:cNvSpPr>
              <a:spLocks/>
            </p:cNvSpPr>
            <p:nvPr/>
          </p:nvSpPr>
          <p:spPr bwMode="auto">
            <a:xfrm>
              <a:off x="3382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66" name="Freeform 136"/>
            <p:cNvSpPr>
              <a:spLocks/>
            </p:cNvSpPr>
            <p:nvPr/>
          </p:nvSpPr>
          <p:spPr bwMode="auto">
            <a:xfrm>
              <a:off x="3392" y="2750"/>
              <a:ext cx="15" cy="13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67" name="Freeform 137"/>
            <p:cNvSpPr>
              <a:spLocks/>
            </p:cNvSpPr>
            <p:nvPr/>
          </p:nvSpPr>
          <p:spPr bwMode="auto">
            <a:xfrm>
              <a:off x="3412" y="2643"/>
              <a:ext cx="32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68" name="Freeform 138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69" name="Freeform 139"/>
            <p:cNvSpPr>
              <a:spLocks/>
            </p:cNvSpPr>
            <p:nvPr/>
          </p:nvSpPr>
          <p:spPr bwMode="auto">
            <a:xfrm>
              <a:off x="3412" y="2515"/>
              <a:ext cx="32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70" name="Freeform 140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71" name="Freeform 141"/>
            <p:cNvSpPr>
              <a:spLocks/>
            </p:cNvSpPr>
            <p:nvPr/>
          </p:nvSpPr>
          <p:spPr bwMode="auto">
            <a:xfrm>
              <a:off x="2352" y="2643"/>
              <a:ext cx="25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72" name="Freeform 142"/>
            <p:cNvSpPr>
              <a:spLocks/>
            </p:cNvSpPr>
            <p:nvPr/>
          </p:nvSpPr>
          <p:spPr bwMode="auto">
            <a:xfrm>
              <a:off x="2357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73" name="Freeform 143"/>
            <p:cNvSpPr>
              <a:spLocks/>
            </p:cNvSpPr>
            <p:nvPr/>
          </p:nvSpPr>
          <p:spPr bwMode="auto">
            <a:xfrm>
              <a:off x="2486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74" name="Freeform 144"/>
            <p:cNvSpPr>
              <a:spLocks/>
            </p:cNvSpPr>
            <p:nvPr/>
          </p:nvSpPr>
          <p:spPr bwMode="auto">
            <a:xfrm>
              <a:off x="2496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3028" name="Oval 20"/>
          <p:cNvSpPr>
            <a:spLocks noChangeArrowheads="1"/>
          </p:cNvSpPr>
          <p:nvPr/>
        </p:nvSpPr>
        <p:spPr bwMode="auto">
          <a:xfrm>
            <a:off x="6608331" y="5333827"/>
            <a:ext cx="1467715" cy="1295469"/>
          </a:xfrm>
          <a:prstGeom prst="ellipse">
            <a:avLst/>
          </a:prstGeom>
          <a:solidFill>
            <a:srgbClr val="EC047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6027" tIns="43013" rIns="86027" bIns="430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71795">
              <a:spcBef>
                <a:spcPct val="0"/>
              </a:spcBef>
              <a:buNone/>
              <a:defRPr/>
            </a:pPr>
            <a:r>
              <a:rPr lang="en-US" altLang="en-US" sz="7600" b="1">
                <a:solidFill>
                  <a:srgbClr val="FFCC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Oval 20"/>
          <p:cNvSpPr>
            <a:spLocks noChangeArrowheads="1"/>
          </p:cNvSpPr>
          <p:nvPr/>
        </p:nvSpPr>
        <p:spPr bwMode="auto">
          <a:xfrm>
            <a:off x="6608331" y="5333827"/>
            <a:ext cx="1467715" cy="1295469"/>
          </a:xfrm>
          <a:prstGeom prst="ellipse">
            <a:avLst/>
          </a:prstGeom>
          <a:solidFill>
            <a:srgbClr val="EC047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6027" tIns="43013" rIns="86027" bIns="430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71795">
              <a:spcBef>
                <a:spcPct val="0"/>
              </a:spcBef>
              <a:buNone/>
              <a:defRPr/>
            </a:pPr>
            <a:r>
              <a:rPr lang="en-US" altLang="en-US" sz="7600" b="1">
                <a:solidFill>
                  <a:srgbClr val="FFCC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Oval 20"/>
          <p:cNvSpPr>
            <a:spLocks noChangeArrowheads="1"/>
          </p:cNvSpPr>
          <p:nvPr/>
        </p:nvSpPr>
        <p:spPr bwMode="auto">
          <a:xfrm>
            <a:off x="6608331" y="5333827"/>
            <a:ext cx="1467715" cy="1295469"/>
          </a:xfrm>
          <a:prstGeom prst="ellipse">
            <a:avLst/>
          </a:prstGeom>
          <a:solidFill>
            <a:srgbClr val="EC047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6027" tIns="43013" rIns="86027" bIns="430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71795">
              <a:spcBef>
                <a:spcPct val="0"/>
              </a:spcBef>
              <a:buNone/>
              <a:defRPr/>
            </a:pPr>
            <a:r>
              <a:rPr lang="en-US" altLang="en-US" sz="7600" b="1">
                <a:solidFill>
                  <a:srgbClr val="FFCC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Oval 20"/>
          <p:cNvSpPr>
            <a:spLocks noChangeArrowheads="1"/>
          </p:cNvSpPr>
          <p:nvPr/>
        </p:nvSpPr>
        <p:spPr bwMode="auto">
          <a:xfrm>
            <a:off x="6608331" y="5333827"/>
            <a:ext cx="1467715" cy="1295469"/>
          </a:xfrm>
          <a:prstGeom prst="ellipse">
            <a:avLst/>
          </a:prstGeom>
          <a:solidFill>
            <a:srgbClr val="EC047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6027" tIns="43013" rIns="86027" bIns="430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71795">
              <a:spcBef>
                <a:spcPct val="0"/>
              </a:spcBef>
              <a:buNone/>
              <a:defRPr/>
            </a:pPr>
            <a:r>
              <a:rPr lang="en-US" altLang="en-US" sz="7600" b="1">
                <a:solidFill>
                  <a:srgbClr val="FFCC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" name="Oval 20"/>
          <p:cNvSpPr>
            <a:spLocks noChangeArrowheads="1"/>
          </p:cNvSpPr>
          <p:nvPr/>
        </p:nvSpPr>
        <p:spPr bwMode="auto">
          <a:xfrm>
            <a:off x="6608331" y="5333827"/>
            <a:ext cx="1467715" cy="1295469"/>
          </a:xfrm>
          <a:prstGeom prst="ellipse">
            <a:avLst/>
          </a:prstGeom>
          <a:solidFill>
            <a:srgbClr val="EC047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6027" tIns="43013" rIns="86027" bIns="430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71795">
              <a:spcBef>
                <a:spcPct val="0"/>
              </a:spcBef>
              <a:buNone/>
              <a:defRPr/>
            </a:pPr>
            <a:r>
              <a:rPr lang="en-US" altLang="en-US" sz="7600" b="1">
                <a:solidFill>
                  <a:srgbClr val="FFCC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AutoShape 21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191000" y="5604826"/>
            <a:ext cx="2179366" cy="838061"/>
          </a:xfrm>
          <a:prstGeom prst="cloudCallout">
            <a:avLst>
              <a:gd name="adj1" fmla="val -54782"/>
              <a:gd name="adj2" fmla="val 172537"/>
            </a:avLst>
          </a:prstGeom>
          <a:solidFill>
            <a:srgbClr val="FF0000"/>
          </a:solidFill>
          <a:ln w="571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lIns="86027" tIns="43013" rIns="86027" bIns="43013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71795">
              <a:spcBef>
                <a:spcPct val="0"/>
              </a:spcBef>
              <a:buNone/>
              <a:defRPr/>
            </a:pPr>
            <a:r>
              <a:rPr lang="en-US" altLang="en-US" sz="27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Hết giờ!</a:t>
            </a:r>
          </a:p>
        </p:txBody>
      </p:sp>
      <p:pic>
        <p:nvPicPr>
          <p:cNvPr id="25623" name="Picture 564" descr="dongho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694" y="5499872"/>
            <a:ext cx="1078056" cy="126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80523" y="1328366"/>
            <a:ext cx="7198591" cy="3549352"/>
          </a:xfrm>
          <a:prstGeom prst="rect">
            <a:avLst/>
          </a:prstGeom>
          <a:noFill/>
        </p:spPr>
        <p:txBody>
          <a:bodyPr lIns="86027" tIns="43013" rIns="86027" bIns="43013">
            <a:spAutoFit/>
          </a:bodyPr>
          <a:lstStyle/>
          <a:p>
            <a:pPr algn="ctr">
              <a:defRPr/>
            </a:pPr>
            <a:r>
              <a:rPr lang="en-US" sz="45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ta trồng cây lim để làm gì?</a:t>
            </a:r>
          </a:p>
          <a:p>
            <a:pPr marL="430134" indent="-430134">
              <a:buFont typeface="+mj-lt"/>
              <a:buAutoNum type="alphaUcPeriod"/>
              <a:defRPr/>
            </a:pPr>
            <a:r>
              <a:rPr lang="en-US" sz="45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lấy gỗ.</a:t>
            </a:r>
          </a:p>
          <a:p>
            <a:pPr marL="430134" indent="-430134">
              <a:buFont typeface="+mj-lt"/>
              <a:buAutoNum type="alphaUcPeriod"/>
              <a:defRPr/>
            </a:pPr>
            <a:r>
              <a:rPr lang="en-US" sz="45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lấy quả.</a:t>
            </a:r>
          </a:p>
          <a:p>
            <a:pPr marL="430134" indent="-430134">
              <a:buFont typeface="+mj-lt"/>
              <a:buAutoNum type="alphaUcPeriod"/>
              <a:defRPr/>
            </a:pPr>
            <a:r>
              <a:rPr lang="en-US" sz="45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làm cảnh.</a:t>
            </a:r>
          </a:p>
        </p:txBody>
      </p:sp>
      <p:sp>
        <p:nvSpPr>
          <p:cNvPr id="17" name="Oval 16"/>
          <p:cNvSpPr/>
          <p:nvPr/>
        </p:nvSpPr>
        <p:spPr>
          <a:xfrm>
            <a:off x="1153103" y="2743201"/>
            <a:ext cx="666884" cy="76412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027" tIns="43013" rIns="86027" bIns="43013" anchor="ctr"/>
          <a:lstStyle/>
          <a:p>
            <a:pPr algn="ctr">
              <a:defRPr/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18" name="[nhacaucuchay]wi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308" y="5846062"/>
            <a:ext cx="1018886" cy="71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decel="100000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decel="100000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3028" grpId="0" animBg="1"/>
      <p:bldP spid="2" grpId="0" animBg="1"/>
      <p:bldP spid="3" grpId="0" animBg="1"/>
      <p:bldP spid="4" grpId="0" animBg="1"/>
      <p:bldP spid="5" grpId="0" animBg="1"/>
      <p:bldP spid="64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213841" y="3490093"/>
            <a:ext cx="4944341" cy="12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3" rIns="86027" bIns="4301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71795">
              <a:spcBef>
                <a:spcPct val="0"/>
              </a:spcBef>
              <a:buNone/>
              <a:defRPr/>
            </a:pPr>
            <a:endParaRPr lang="en-US" altLang="en-US" sz="3100" b="1">
              <a:solidFill>
                <a:srgbClr val="FF0000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  <a:p>
            <a:pPr defTabSz="871795">
              <a:spcBef>
                <a:spcPct val="50000"/>
              </a:spcBef>
              <a:buNone/>
              <a:defRPr/>
            </a:pPr>
            <a:endParaRPr lang="en-US" altLang="en-US" sz="3100" b="1">
              <a:solidFill>
                <a:srgbClr val="FF0000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628" name="Group 5"/>
          <p:cNvGrpSpPr>
            <a:grpSpLocks/>
          </p:cNvGrpSpPr>
          <p:nvPr/>
        </p:nvGrpSpPr>
        <p:grpSpPr bwMode="auto">
          <a:xfrm rot="16200000" flipH="1">
            <a:off x="7158650" y="128962"/>
            <a:ext cx="2133530" cy="1900670"/>
            <a:chOff x="2332" y="1554"/>
            <a:chExt cx="1105" cy="1218"/>
          </a:xfrm>
        </p:grpSpPr>
        <p:sp>
          <p:nvSpPr>
            <p:cNvPr id="17714" name="Freeform 6"/>
            <p:cNvSpPr>
              <a:spLocks/>
            </p:cNvSpPr>
            <p:nvPr/>
          </p:nvSpPr>
          <p:spPr bwMode="auto">
            <a:xfrm>
              <a:off x="2446" y="2113"/>
              <a:ext cx="28" cy="31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15" name="Freeform 7"/>
            <p:cNvSpPr>
              <a:spLocks/>
            </p:cNvSpPr>
            <p:nvPr/>
          </p:nvSpPr>
          <p:spPr bwMode="auto">
            <a:xfrm>
              <a:off x="2430" y="2013"/>
              <a:ext cx="67" cy="92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16" name="Freeform 8"/>
            <p:cNvSpPr>
              <a:spLocks/>
            </p:cNvSpPr>
            <p:nvPr/>
          </p:nvSpPr>
          <p:spPr bwMode="auto">
            <a:xfrm>
              <a:off x="2430" y="2013"/>
              <a:ext cx="67" cy="92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17" name="Freeform 9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18" name="Freeform 10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19" name="Freeform 11"/>
            <p:cNvSpPr>
              <a:spLocks/>
            </p:cNvSpPr>
            <p:nvPr/>
          </p:nvSpPr>
          <p:spPr bwMode="auto">
            <a:xfrm>
              <a:off x="2430" y="2151"/>
              <a:ext cx="67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20" name="Freeform 12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21" name="Freeform 13"/>
            <p:cNvSpPr>
              <a:spLocks/>
            </p:cNvSpPr>
            <p:nvPr/>
          </p:nvSpPr>
          <p:spPr bwMode="auto">
            <a:xfrm>
              <a:off x="2474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22" name="Freeform 14"/>
            <p:cNvSpPr>
              <a:spLocks/>
            </p:cNvSpPr>
            <p:nvPr/>
          </p:nvSpPr>
          <p:spPr bwMode="auto">
            <a:xfrm>
              <a:off x="2652" y="1594"/>
              <a:ext cx="11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23" name="Freeform 15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24" name="Freeform 16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25" name="Freeform 17"/>
            <p:cNvSpPr>
              <a:spLocks/>
            </p:cNvSpPr>
            <p:nvPr/>
          </p:nvSpPr>
          <p:spPr bwMode="auto">
            <a:xfrm>
              <a:off x="2618" y="1569"/>
              <a:ext cx="36" cy="31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26" name="Freeform 18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27" name="Freeform 19"/>
            <p:cNvSpPr>
              <a:spLocks/>
            </p:cNvSpPr>
            <p:nvPr/>
          </p:nvSpPr>
          <p:spPr bwMode="auto">
            <a:xfrm>
              <a:off x="2647" y="1610"/>
              <a:ext cx="26" cy="31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28" name="Freeform 20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29" name="Freeform 21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30" name="Freeform 22"/>
            <p:cNvSpPr>
              <a:spLocks/>
            </p:cNvSpPr>
            <p:nvPr/>
          </p:nvSpPr>
          <p:spPr bwMode="auto">
            <a:xfrm>
              <a:off x="3362" y="2439"/>
              <a:ext cx="11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31" name="Freeform 23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32" name="Freeform 24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33" name="Freeform 25"/>
            <p:cNvSpPr>
              <a:spLocks/>
            </p:cNvSpPr>
            <p:nvPr/>
          </p:nvSpPr>
          <p:spPr bwMode="auto">
            <a:xfrm>
              <a:off x="3330" y="2414"/>
              <a:ext cx="37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34" name="Freeform 26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35" name="Freeform 27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36" name="Freeform 28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37" name="Freeform 29"/>
            <p:cNvSpPr>
              <a:spLocks/>
            </p:cNvSpPr>
            <p:nvPr/>
          </p:nvSpPr>
          <p:spPr bwMode="auto">
            <a:xfrm>
              <a:off x="3379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38" name="Freeform 30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39" name="Freeform 31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40" name="Freeform 32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41" name="Freeform 33"/>
            <p:cNvSpPr>
              <a:spLocks/>
            </p:cNvSpPr>
            <p:nvPr/>
          </p:nvSpPr>
          <p:spPr bwMode="auto">
            <a:xfrm>
              <a:off x="2634" y="2396"/>
              <a:ext cx="37" cy="31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42" name="Freeform 34"/>
            <p:cNvSpPr>
              <a:spLocks/>
            </p:cNvSpPr>
            <p:nvPr/>
          </p:nvSpPr>
          <p:spPr bwMode="auto">
            <a:xfrm>
              <a:off x="2634" y="2428"/>
              <a:ext cx="37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43" name="Freeform 35"/>
            <p:cNvSpPr>
              <a:spLocks/>
            </p:cNvSpPr>
            <p:nvPr/>
          </p:nvSpPr>
          <p:spPr bwMode="auto">
            <a:xfrm>
              <a:off x="2661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44" name="Freeform 36"/>
            <p:cNvSpPr>
              <a:spLocks/>
            </p:cNvSpPr>
            <p:nvPr/>
          </p:nvSpPr>
          <p:spPr bwMode="auto">
            <a:xfrm>
              <a:off x="2681" y="2428"/>
              <a:ext cx="37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45" name="Freeform 37"/>
            <p:cNvSpPr>
              <a:spLocks/>
            </p:cNvSpPr>
            <p:nvPr/>
          </p:nvSpPr>
          <p:spPr bwMode="auto">
            <a:xfrm>
              <a:off x="2681" y="2395"/>
              <a:ext cx="37" cy="31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46" name="Freeform 38"/>
            <p:cNvSpPr>
              <a:spLocks/>
            </p:cNvSpPr>
            <p:nvPr/>
          </p:nvSpPr>
          <p:spPr bwMode="auto">
            <a:xfrm>
              <a:off x="2467" y="1815"/>
              <a:ext cx="71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47" name="Freeform 39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48" name="Freeform 40"/>
            <p:cNvSpPr>
              <a:spLocks/>
            </p:cNvSpPr>
            <p:nvPr/>
          </p:nvSpPr>
          <p:spPr bwMode="auto">
            <a:xfrm>
              <a:off x="2534" y="1815"/>
              <a:ext cx="42" cy="105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49" name="Freeform 41"/>
            <p:cNvSpPr>
              <a:spLocks/>
            </p:cNvSpPr>
            <p:nvPr/>
          </p:nvSpPr>
          <p:spPr bwMode="auto">
            <a:xfrm>
              <a:off x="2549" y="1812"/>
              <a:ext cx="71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50" name="Freeform 42"/>
            <p:cNvSpPr>
              <a:spLocks/>
            </p:cNvSpPr>
            <p:nvPr/>
          </p:nvSpPr>
          <p:spPr bwMode="auto">
            <a:xfrm>
              <a:off x="2558" y="1793"/>
              <a:ext cx="99" cy="55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51" name="Freeform 43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52" name="Freeform 44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53" name="Freeform 45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54" name="Freeform 46"/>
            <p:cNvSpPr>
              <a:spLocks/>
            </p:cNvSpPr>
            <p:nvPr/>
          </p:nvSpPr>
          <p:spPr bwMode="auto">
            <a:xfrm>
              <a:off x="2677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55" name="Freeform 47"/>
            <p:cNvSpPr>
              <a:spLocks/>
            </p:cNvSpPr>
            <p:nvPr/>
          </p:nvSpPr>
          <p:spPr bwMode="auto">
            <a:xfrm>
              <a:off x="2687" y="2614"/>
              <a:ext cx="103" cy="43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56" name="Freeform 48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57" name="Freeform 49"/>
            <p:cNvSpPr>
              <a:spLocks/>
            </p:cNvSpPr>
            <p:nvPr/>
          </p:nvSpPr>
          <p:spPr bwMode="auto">
            <a:xfrm>
              <a:off x="2356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58" name="Freeform 50"/>
            <p:cNvSpPr>
              <a:spLocks/>
            </p:cNvSpPr>
            <p:nvPr/>
          </p:nvSpPr>
          <p:spPr bwMode="auto">
            <a:xfrm>
              <a:off x="2359" y="2373"/>
              <a:ext cx="81" cy="31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59" name="Freeform 51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60" name="Freeform 52"/>
            <p:cNvSpPr>
              <a:spLocks/>
            </p:cNvSpPr>
            <p:nvPr/>
          </p:nvSpPr>
          <p:spPr bwMode="auto">
            <a:xfrm>
              <a:off x="2330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61" name="Freeform 53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62" name="Freeform 54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63" name="Freeform 55"/>
            <p:cNvSpPr>
              <a:spLocks/>
            </p:cNvSpPr>
            <p:nvPr/>
          </p:nvSpPr>
          <p:spPr bwMode="auto">
            <a:xfrm>
              <a:off x="2679" y="2480"/>
              <a:ext cx="166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64" name="Freeform 56"/>
            <p:cNvSpPr>
              <a:spLocks/>
            </p:cNvSpPr>
            <p:nvPr/>
          </p:nvSpPr>
          <p:spPr bwMode="auto">
            <a:xfrm>
              <a:off x="2461" y="1984"/>
              <a:ext cx="187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65" name="Freeform 57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66" name="Freeform 58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67" name="Freeform 59"/>
            <p:cNvSpPr>
              <a:spLocks/>
            </p:cNvSpPr>
            <p:nvPr/>
          </p:nvSpPr>
          <p:spPr bwMode="auto">
            <a:xfrm>
              <a:off x="2360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68" name="Freeform 60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69" name="Freeform 61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70" name="Freeform 62"/>
            <p:cNvSpPr>
              <a:spLocks/>
            </p:cNvSpPr>
            <p:nvPr/>
          </p:nvSpPr>
          <p:spPr bwMode="auto">
            <a:xfrm>
              <a:off x="2420" y="1713"/>
              <a:ext cx="19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71" name="Freeform 63"/>
            <p:cNvSpPr>
              <a:spLocks/>
            </p:cNvSpPr>
            <p:nvPr/>
          </p:nvSpPr>
          <p:spPr bwMode="auto">
            <a:xfrm>
              <a:off x="3276" y="2529"/>
              <a:ext cx="63" cy="92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72" name="Freeform 64"/>
            <p:cNvSpPr>
              <a:spLocks/>
            </p:cNvSpPr>
            <p:nvPr/>
          </p:nvSpPr>
          <p:spPr bwMode="auto">
            <a:xfrm>
              <a:off x="3250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73" name="Freeform 65"/>
            <p:cNvSpPr>
              <a:spLocks/>
            </p:cNvSpPr>
            <p:nvPr/>
          </p:nvSpPr>
          <p:spPr bwMode="auto">
            <a:xfrm>
              <a:off x="3277" y="2583"/>
              <a:ext cx="101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74" name="Freeform 66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75" name="Freeform 67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76" name="Freeform 68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77" name="Freeform 69"/>
            <p:cNvSpPr>
              <a:spLocks/>
            </p:cNvSpPr>
            <p:nvPr/>
          </p:nvSpPr>
          <p:spPr bwMode="auto">
            <a:xfrm>
              <a:off x="3125" y="2508"/>
              <a:ext cx="71" cy="68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78" name="Freeform 70"/>
            <p:cNvSpPr>
              <a:spLocks/>
            </p:cNvSpPr>
            <p:nvPr/>
          </p:nvSpPr>
          <p:spPr bwMode="auto">
            <a:xfrm>
              <a:off x="3149" y="2534"/>
              <a:ext cx="21" cy="18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79" name="Freeform 71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80" name="Freeform 72"/>
            <p:cNvSpPr>
              <a:spLocks/>
            </p:cNvSpPr>
            <p:nvPr/>
          </p:nvSpPr>
          <p:spPr bwMode="auto">
            <a:xfrm>
              <a:off x="2923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81" name="Freeform 73"/>
            <p:cNvSpPr>
              <a:spLocks/>
            </p:cNvSpPr>
            <p:nvPr/>
          </p:nvSpPr>
          <p:spPr bwMode="auto">
            <a:xfrm>
              <a:off x="2923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82" name="Freeform 74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83" name="Freeform 75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84" name="Freeform 76"/>
            <p:cNvSpPr>
              <a:spLocks/>
            </p:cNvSpPr>
            <p:nvPr/>
          </p:nvSpPr>
          <p:spPr bwMode="auto">
            <a:xfrm>
              <a:off x="2930" y="2532"/>
              <a:ext cx="55" cy="80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85" name="Freeform 77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86" name="Freeform 78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87" name="Freeform 79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88" name="Freeform 80"/>
            <p:cNvSpPr>
              <a:spLocks/>
            </p:cNvSpPr>
            <p:nvPr/>
          </p:nvSpPr>
          <p:spPr bwMode="auto">
            <a:xfrm>
              <a:off x="2575" y="2473"/>
              <a:ext cx="19" cy="18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89" name="Freeform 81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90" name="Freeform 82"/>
            <p:cNvSpPr>
              <a:spLocks/>
            </p:cNvSpPr>
            <p:nvPr/>
          </p:nvSpPr>
          <p:spPr bwMode="auto">
            <a:xfrm>
              <a:off x="2665" y="1949"/>
              <a:ext cx="19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91" name="Freeform 83"/>
            <p:cNvSpPr>
              <a:spLocks/>
            </p:cNvSpPr>
            <p:nvPr/>
          </p:nvSpPr>
          <p:spPr bwMode="auto">
            <a:xfrm>
              <a:off x="2588" y="1695"/>
              <a:ext cx="30" cy="31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92" name="Freeform 84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93" name="Freeform 85"/>
            <p:cNvSpPr>
              <a:spLocks/>
            </p:cNvSpPr>
            <p:nvPr/>
          </p:nvSpPr>
          <p:spPr bwMode="auto">
            <a:xfrm>
              <a:off x="2345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94" name="Freeform 86"/>
            <p:cNvSpPr>
              <a:spLocks/>
            </p:cNvSpPr>
            <p:nvPr/>
          </p:nvSpPr>
          <p:spPr bwMode="auto">
            <a:xfrm>
              <a:off x="2357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95" name="Freeform 87"/>
            <p:cNvSpPr>
              <a:spLocks/>
            </p:cNvSpPr>
            <p:nvPr/>
          </p:nvSpPr>
          <p:spPr bwMode="auto">
            <a:xfrm>
              <a:off x="2330" y="1607"/>
              <a:ext cx="30" cy="31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96" name="Freeform 88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97" name="Freeform 89"/>
            <p:cNvSpPr>
              <a:spLocks/>
            </p:cNvSpPr>
            <p:nvPr/>
          </p:nvSpPr>
          <p:spPr bwMode="auto">
            <a:xfrm>
              <a:off x="2455" y="1929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98" name="Freeform 90"/>
            <p:cNvSpPr>
              <a:spLocks/>
            </p:cNvSpPr>
            <p:nvPr/>
          </p:nvSpPr>
          <p:spPr bwMode="auto">
            <a:xfrm>
              <a:off x="2461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99" name="Freeform 91"/>
            <p:cNvSpPr>
              <a:spLocks/>
            </p:cNvSpPr>
            <p:nvPr/>
          </p:nvSpPr>
          <p:spPr bwMode="auto">
            <a:xfrm>
              <a:off x="2356" y="1988"/>
              <a:ext cx="30" cy="31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00" name="Freeform 92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01" name="Freeform 93"/>
            <p:cNvSpPr>
              <a:spLocks/>
            </p:cNvSpPr>
            <p:nvPr/>
          </p:nvSpPr>
          <p:spPr bwMode="auto">
            <a:xfrm>
              <a:off x="2657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02" name="Freeform 94"/>
            <p:cNvSpPr>
              <a:spLocks/>
            </p:cNvSpPr>
            <p:nvPr/>
          </p:nvSpPr>
          <p:spPr bwMode="auto">
            <a:xfrm>
              <a:off x="2666" y="2051"/>
              <a:ext cx="15" cy="18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03" name="Freeform 95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04" name="Freeform 96"/>
            <p:cNvSpPr>
              <a:spLocks/>
            </p:cNvSpPr>
            <p:nvPr/>
          </p:nvSpPr>
          <p:spPr bwMode="auto">
            <a:xfrm>
              <a:off x="2680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05" name="Freeform 97"/>
            <p:cNvSpPr>
              <a:spLocks/>
            </p:cNvSpPr>
            <p:nvPr/>
          </p:nvSpPr>
          <p:spPr bwMode="auto">
            <a:xfrm>
              <a:off x="2674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06" name="Freeform 98"/>
            <p:cNvSpPr>
              <a:spLocks/>
            </p:cNvSpPr>
            <p:nvPr/>
          </p:nvSpPr>
          <p:spPr bwMode="auto">
            <a:xfrm>
              <a:off x="2680" y="2171"/>
              <a:ext cx="15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07" name="Freeform 99"/>
            <p:cNvSpPr>
              <a:spLocks/>
            </p:cNvSpPr>
            <p:nvPr/>
          </p:nvSpPr>
          <p:spPr bwMode="auto">
            <a:xfrm>
              <a:off x="2539" y="2259"/>
              <a:ext cx="29" cy="31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08" name="Freeform 100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09" name="Freeform 101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10" name="Freeform 102"/>
            <p:cNvSpPr>
              <a:spLocks/>
            </p:cNvSpPr>
            <p:nvPr/>
          </p:nvSpPr>
          <p:spPr bwMode="auto">
            <a:xfrm>
              <a:off x="2422" y="2298"/>
              <a:ext cx="15" cy="18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11" name="Freeform 103"/>
            <p:cNvSpPr>
              <a:spLocks/>
            </p:cNvSpPr>
            <p:nvPr/>
          </p:nvSpPr>
          <p:spPr bwMode="auto">
            <a:xfrm>
              <a:off x="2343" y="2212"/>
              <a:ext cx="30" cy="31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12" name="Freeform 104"/>
            <p:cNvSpPr>
              <a:spLocks/>
            </p:cNvSpPr>
            <p:nvPr/>
          </p:nvSpPr>
          <p:spPr bwMode="auto">
            <a:xfrm>
              <a:off x="2349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13" name="Freeform 105"/>
            <p:cNvSpPr>
              <a:spLocks/>
            </p:cNvSpPr>
            <p:nvPr/>
          </p:nvSpPr>
          <p:spPr bwMode="auto">
            <a:xfrm>
              <a:off x="2455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14" name="Freeform 106"/>
            <p:cNvSpPr>
              <a:spLocks/>
            </p:cNvSpPr>
            <p:nvPr/>
          </p:nvSpPr>
          <p:spPr bwMode="auto">
            <a:xfrm>
              <a:off x="2465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15" name="Freeform 107"/>
            <p:cNvSpPr>
              <a:spLocks/>
            </p:cNvSpPr>
            <p:nvPr/>
          </p:nvSpPr>
          <p:spPr bwMode="auto">
            <a:xfrm>
              <a:off x="2403" y="2539"/>
              <a:ext cx="28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16" name="Freeform 108"/>
            <p:cNvSpPr>
              <a:spLocks/>
            </p:cNvSpPr>
            <p:nvPr/>
          </p:nvSpPr>
          <p:spPr bwMode="auto">
            <a:xfrm>
              <a:off x="2409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17" name="Freeform 109"/>
            <p:cNvSpPr>
              <a:spLocks/>
            </p:cNvSpPr>
            <p:nvPr/>
          </p:nvSpPr>
          <p:spPr bwMode="auto">
            <a:xfrm>
              <a:off x="2473" y="2665"/>
              <a:ext cx="30" cy="31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18" name="Freeform 110"/>
            <p:cNvSpPr>
              <a:spLocks/>
            </p:cNvSpPr>
            <p:nvPr/>
          </p:nvSpPr>
          <p:spPr bwMode="auto">
            <a:xfrm>
              <a:off x="2486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19" name="Freeform 111"/>
            <p:cNvSpPr>
              <a:spLocks/>
            </p:cNvSpPr>
            <p:nvPr/>
          </p:nvSpPr>
          <p:spPr bwMode="auto">
            <a:xfrm>
              <a:off x="2618" y="2585"/>
              <a:ext cx="29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20" name="Freeform 112"/>
            <p:cNvSpPr>
              <a:spLocks/>
            </p:cNvSpPr>
            <p:nvPr/>
          </p:nvSpPr>
          <p:spPr bwMode="auto">
            <a:xfrm>
              <a:off x="2631" y="2592"/>
              <a:ext cx="15" cy="18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21" name="Freeform 113"/>
            <p:cNvSpPr>
              <a:spLocks/>
            </p:cNvSpPr>
            <p:nvPr/>
          </p:nvSpPr>
          <p:spPr bwMode="auto">
            <a:xfrm>
              <a:off x="2618" y="2333"/>
              <a:ext cx="28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22" name="Freeform 114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23" name="Freeform 115"/>
            <p:cNvSpPr>
              <a:spLocks/>
            </p:cNvSpPr>
            <p:nvPr/>
          </p:nvSpPr>
          <p:spPr bwMode="auto">
            <a:xfrm>
              <a:off x="2704" y="2526"/>
              <a:ext cx="28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24" name="Freeform 116"/>
            <p:cNvSpPr>
              <a:spLocks/>
            </p:cNvSpPr>
            <p:nvPr/>
          </p:nvSpPr>
          <p:spPr bwMode="auto">
            <a:xfrm>
              <a:off x="2714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25" name="Freeform 117"/>
            <p:cNvSpPr>
              <a:spLocks/>
            </p:cNvSpPr>
            <p:nvPr/>
          </p:nvSpPr>
          <p:spPr bwMode="auto">
            <a:xfrm>
              <a:off x="2816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26" name="Freeform 118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27" name="Freeform 119"/>
            <p:cNvSpPr>
              <a:spLocks/>
            </p:cNvSpPr>
            <p:nvPr/>
          </p:nvSpPr>
          <p:spPr bwMode="auto">
            <a:xfrm>
              <a:off x="2816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28" name="Freeform 120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29" name="Freeform 121"/>
            <p:cNvSpPr>
              <a:spLocks/>
            </p:cNvSpPr>
            <p:nvPr/>
          </p:nvSpPr>
          <p:spPr bwMode="auto">
            <a:xfrm>
              <a:off x="2799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30" name="Freeform 122"/>
            <p:cNvSpPr>
              <a:spLocks/>
            </p:cNvSpPr>
            <p:nvPr/>
          </p:nvSpPr>
          <p:spPr bwMode="auto">
            <a:xfrm>
              <a:off x="2809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31" name="Freeform 123"/>
            <p:cNvSpPr>
              <a:spLocks/>
            </p:cNvSpPr>
            <p:nvPr/>
          </p:nvSpPr>
          <p:spPr bwMode="auto">
            <a:xfrm>
              <a:off x="3018" y="2652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32" name="Freeform 124"/>
            <p:cNvSpPr>
              <a:spLocks/>
            </p:cNvSpPr>
            <p:nvPr/>
          </p:nvSpPr>
          <p:spPr bwMode="auto">
            <a:xfrm>
              <a:off x="3024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33" name="Freeform 125"/>
            <p:cNvSpPr>
              <a:spLocks/>
            </p:cNvSpPr>
            <p:nvPr/>
          </p:nvSpPr>
          <p:spPr bwMode="auto">
            <a:xfrm>
              <a:off x="3121" y="2731"/>
              <a:ext cx="28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34" name="Freeform 126"/>
            <p:cNvSpPr>
              <a:spLocks/>
            </p:cNvSpPr>
            <p:nvPr/>
          </p:nvSpPr>
          <p:spPr bwMode="auto">
            <a:xfrm>
              <a:off x="3131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35" name="Freeform 127"/>
            <p:cNvSpPr>
              <a:spLocks/>
            </p:cNvSpPr>
            <p:nvPr/>
          </p:nvSpPr>
          <p:spPr bwMode="auto">
            <a:xfrm>
              <a:off x="3078" y="2462"/>
              <a:ext cx="28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36" name="Freeform 128"/>
            <p:cNvSpPr>
              <a:spLocks/>
            </p:cNvSpPr>
            <p:nvPr/>
          </p:nvSpPr>
          <p:spPr bwMode="auto">
            <a:xfrm>
              <a:off x="3087" y="2469"/>
              <a:ext cx="14" cy="18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37" name="Freeform 129"/>
            <p:cNvSpPr>
              <a:spLocks/>
            </p:cNvSpPr>
            <p:nvPr/>
          </p:nvSpPr>
          <p:spPr bwMode="auto">
            <a:xfrm>
              <a:off x="3233" y="2443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38" name="Freeform 130"/>
            <p:cNvSpPr>
              <a:spLocks/>
            </p:cNvSpPr>
            <p:nvPr/>
          </p:nvSpPr>
          <p:spPr bwMode="auto">
            <a:xfrm>
              <a:off x="3239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39" name="Freeform 131"/>
            <p:cNvSpPr>
              <a:spLocks/>
            </p:cNvSpPr>
            <p:nvPr/>
          </p:nvSpPr>
          <p:spPr bwMode="auto">
            <a:xfrm>
              <a:off x="3207" y="2590"/>
              <a:ext cx="28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40" name="Freeform 132"/>
            <p:cNvSpPr>
              <a:spLocks/>
            </p:cNvSpPr>
            <p:nvPr/>
          </p:nvSpPr>
          <p:spPr bwMode="auto">
            <a:xfrm>
              <a:off x="3213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41" name="Freeform 133"/>
            <p:cNvSpPr>
              <a:spLocks/>
            </p:cNvSpPr>
            <p:nvPr/>
          </p:nvSpPr>
          <p:spPr bwMode="auto">
            <a:xfrm>
              <a:off x="3224" y="2715"/>
              <a:ext cx="30" cy="31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42" name="Freeform 134"/>
            <p:cNvSpPr>
              <a:spLocks/>
            </p:cNvSpPr>
            <p:nvPr/>
          </p:nvSpPr>
          <p:spPr bwMode="auto">
            <a:xfrm>
              <a:off x="3234" y="2723"/>
              <a:ext cx="15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43" name="Freeform 135"/>
            <p:cNvSpPr>
              <a:spLocks/>
            </p:cNvSpPr>
            <p:nvPr/>
          </p:nvSpPr>
          <p:spPr bwMode="auto">
            <a:xfrm>
              <a:off x="3379" y="2742"/>
              <a:ext cx="28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44" name="Freeform 136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45" name="Freeform 137"/>
            <p:cNvSpPr>
              <a:spLocks/>
            </p:cNvSpPr>
            <p:nvPr/>
          </p:nvSpPr>
          <p:spPr bwMode="auto">
            <a:xfrm>
              <a:off x="3405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46" name="Freeform 138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47" name="Freeform 139"/>
            <p:cNvSpPr>
              <a:spLocks/>
            </p:cNvSpPr>
            <p:nvPr/>
          </p:nvSpPr>
          <p:spPr bwMode="auto">
            <a:xfrm>
              <a:off x="3405" y="2515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48" name="Freeform 140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49" name="Freeform 141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50" name="Freeform 142"/>
            <p:cNvSpPr>
              <a:spLocks/>
            </p:cNvSpPr>
            <p:nvPr/>
          </p:nvSpPr>
          <p:spPr bwMode="auto">
            <a:xfrm>
              <a:off x="2353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51" name="Freeform 143"/>
            <p:cNvSpPr>
              <a:spLocks/>
            </p:cNvSpPr>
            <p:nvPr/>
          </p:nvSpPr>
          <p:spPr bwMode="auto">
            <a:xfrm>
              <a:off x="2485" y="1569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852" name="Freeform 144"/>
            <p:cNvSpPr>
              <a:spLocks/>
            </p:cNvSpPr>
            <p:nvPr/>
          </p:nvSpPr>
          <p:spPr bwMode="auto">
            <a:xfrm>
              <a:off x="2491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629" name="Group 5"/>
          <p:cNvGrpSpPr>
            <a:grpSpLocks/>
          </p:cNvGrpSpPr>
          <p:nvPr/>
        </p:nvGrpSpPr>
        <p:grpSpPr bwMode="auto">
          <a:xfrm>
            <a:off x="28864" y="4433106"/>
            <a:ext cx="1902114" cy="2362235"/>
            <a:chOff x="2332" y="1554"/>
            <a:chExt cx="1105" cy="1218"/>
          </a:xfrm>
        </p:grpSpPr>
        <p:sp>
          <p:nvSpPr>
            <p:cNvPr id="17575" name="Freeform 6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76" name="Freeform 7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77" name="Freeform 8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78" name="Freeform 9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79" name="Freeform 10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80" name="Freeform 11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81" name="Freeform 12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82" name="Freeform 13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83" name="Freeform 14"/>
            <p:cNvSpPr>
              <a:spLocks/>
            </p:cNvSpPr>
            <p:nvPr/>
          </p:nvSpPr>
          <p:spPr bwMode="auto">
            <a:xfrm>
              <a:off x="2654" y="1594"/>
              <a:ext cx="12" cy="11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84" name="Freeform 15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85" name="Freeform 16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86" name="Freeform 17"/>
            <p:cNvSpPr>
              <a:spLocks/>
            </p:cNvSpPr>
            <p:nvPr/>
          </p:nvSpPr>
          <p:spPr bwMode="auto">
            <a:xfrm>
              <a:off x="2618" y="1569"/>
              <a:ext cx="36" cy="27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87" name="Freeform 18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88" name="Freeform 19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89" name="Freeform 20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90" name="Freeform 21"/>
            <p:cNvSpPr>
              <a:spLocks/>
            </p:cNvSpPr>
            <p:nvPr/>
          </p:nvSpPr>
          <p:spPr bwMode="auto">
            <a:xfrm>
              <a:off x="2667" y="1569"/>
              <a:ext cx="36" cy="27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91" name="Freeform 22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92" name="Freeform 23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93" name="Freeform 24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94" name="Freeform 25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95" name="Freeform 26"/>
            <p:cNvSpPr>
              <a:spLocks/>
            </p:cNvSpPr>
            <p:nvPr/>
          </p:nvSpPr>
          <p:spPr bwMode="auto">
            <a:xfrm>
              <a:off x="3331" y="2447"/>
              <a:ext cx="37" cy="27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96" name="Freeform 27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97" name="Freeform 28"/>
            <p:cNvSpPr>
              <a:spLocks/>
            </p:cNvSpPr>
            <p:nvPr/>
          </p:nvSpPr>
          <p:spPr bwMode="auto">
            <a:xfrm>
              <a:off x="3381" y="2447"/>
              <a:ext cx="36" cy="27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98" name="Freeform 29"/>
            <p:cNvSpPr>
              <a:spLocks/>
            </p:cNvSpPr>
            <p:nvPr/>
          </p:nvSpPr>
          <p:spPr bwMode="auto">
            <a:xfrm>
              <a:off x="3380" y="2414"/>
              <a:ext cx="37" cy="27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599" name="Freeform 30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00" name="Freeform 31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01" name="Freeform 32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02" name="Freeform 33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03" name="Freeform 34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04" name="Freeform 35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05" name="Freeform 36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06" name="Freeform 37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07" name="Freeform 38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08" name="Freeform 39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09" name="Freeform 40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10" name="Freeform 41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11" name="Freeform 42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12" name="Freeform 43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13" name="Freeform 44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14" name="Freeform 45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15" name="Freeform 46"/>
            <p:cNvSpPr>
              <a:spLocks/>
            </p:cNvSpPr>
            <p:nvPr/>
          </p:nvSpPr>
          <p:spPr bwMode="auto">
            <a:xfrm>
              <a:off x="2684" y="2652"/>
              <a:ext cx="90" cy="65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16" name="Freeform 47"/>
            <p:cNvSpPr>
              <a:spLocks/>
            </p:cNvSpPr>
            <p:nvPr/>
          </p:nvSpPr>
          <p:spPr bwMode="auto">
            <a:xfrm>
              <a:off x="2688" y="2614"/>
              <a:ext cx="101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17" name="Freeform 48"/>
            <p:cNvSpPr>
              <a:spLocks/>
            </p:cNvSpPr>
            <p:nvPr/>
          </p:nvSpPr>
          <p:spPr bwMode="auto">
            <a:xfrm>
              <a:off x="2360" y="2408"/>
              <a:ext cx="75" cy="48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18" name="Freeform 49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19" name="Freeform 50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20" name="Freeform 51"/>
            <p:cNvSpPr>
              <a:spLocks/>
            </p:cNvSpPr>
            <p:nvPr/>
          </p:nvSpPr>
          <p:spPr bwMode="auto">
            <a:xfrm>
              <a:off x="2356" y="2338"/>
              <a:ext cx="57" cy="65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21" name="Freeform 52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22" name="Freeform 53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23" name="Freeform 54"/>
            <p:cNvSpPr>
              <a:spLocks/>
            </p:cNvSpPr>
            <p:nvPr/>
          </p:nvSpPr>
          <p:spPr bwMode="auto">
            <a:xfrm>
              <a:off x="2332" y="2439"/>
              <a:ext cx="63" cy="170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24" name="Freeform 55"/>
            <p:cNvSpPr>
              <a:spLocks/>
            </p:cNvSpPr>
            <p:nvPr/>
          </p:nvSpPr>
          <p:spPr bwMode="auto">
            <a:xfrm>
              <a:off x="2684" y="2480"/>
              <a:ext cx="165" cy="82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25" name="Freeform 56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26" name="Freeform 57"/>
            <p:cNvSpPr>
              <a:spLocks/>
            </p:cNvSpPr>
            <p:nvPr/>
          </p:nvSpPr>
          <p:spPr bwMode="auto">
            <a:xfrm>
              <a:off x="2886" y="2685"/>
              <a:ext cx="54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27" name="Freeform 58"/>
            <p:cNvSpPr>
              <a:spLocks/>
            </p:cNvSpPr>
            <p:nvPr/>
          </p:nvSpPr>
          <p:spPr bwMode="auto">
            <a:xfrm>
              <a:off x="2905" y="2708"/>
              <a:ext cx="18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28" name="Freeform 59"/>
            <p:cNvSpPr>
              <a:spLocks/>
            </p:cNvSpPr>
            <p:nvPr/>
          </p:nvSpPr>
          <p:spPr bwMode="auto">
            <a:xfrm>
              <a:off x="2366" y="2699"/>
              <a:ext cx="54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29" name="Freeform 60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30" name="Freeform 61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31" name="Freeform 62"/>
            <p:cNvSpPr>
              <a:spLocks/>
            </p:cNvSpPr>
            <p:nvPr/>
          </p:nvSpPr>
          <p:spPr bwMode="auto">
            <a:xfrm>
              <a:off x="2423" y="1713"/>
              <a:ext cx="18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32" name="Freeform 63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33" name="Freeform 64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34" name="Freeform 65"/>
            <p:cNvSpPr>
              <a:spLocks/>
            </p:cNvSpPr>
            <p:nvPr/>
          </p:nvSpPr>
          <p:spPr bwMode="auto">
            <a:xfrm>
              <a:off x="3283" y="2583"/>
              <a:ext cx="101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35" name="Freeform 66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36" name="Freeform 67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37" name="Freeform 68"/>
            <p:cNvSpPr>
              <a:spLocks/>
            </p:cNvSpPr>
            <p:nvPr/>
          </p:nvSpPr>
          <p:spPr bwMode="auto">
            <a:xfrm>
              <a:off x="3028" y="2593"/>
              <a:ext cx="234" cy="82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38" name="Freeform 69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39" name="Freeform 70"/>
            <p:cNvSpPr>
              <a:spLocks/>
            </p:cNvSpPr>
            <p:nvPr/>
          </p:nvSpPr>
          <p:spPr bwMode="auto">
            <a:xfrm>
              <a:off x="3149" y="2534"/>
              <a:ext cx="23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40" name="Freeform 71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41" name="Freeform 72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42" name="Freeform 73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43" name="Freeform 74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44" name="Freeform 75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45" name="Freeform 76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46" name="Freeform 77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47" name="Freeform 78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48" name="Freeform 79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49" name="Freeform 80"/>
            <p:cNvSpPr>
              <a:spLocks/>
            </p:cNvSpPr>
            <p:nvPr/>
          </p:nvSpPr>
          <p:spPr bwMode="auto">
            <a:xfrm>
              <a:off x="2579" y="2473"/>
              <a:ext cx="18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50" name="Freeform 81"/>
            <p:cNvSpPr>
              <a:spLocks/>
            </p:cNvSpPr>
            <p:nvPr/>
          </p:nvSpPr>
          <p:spPr bwMode="auto">
            <a:xfrm>
              <a:off x="2642" y="1923"/>
              <a:ext cx="68" cy="73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51" name="Freeform 82"/>
            <p:cNvSpPr>
              <a:spLocks/>
            </p:cNvSpPr>
            <p:nvPr/>
          </p:nvSpPr>
          <p:spPr bwMode="auto">
            <a:xfrm>
              <a:off x="2667" y="1949"/>
              <a:ext cx="18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52" name="Freeform 83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53" name="Freeform 84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54" name="Freeform 85"/>
            <p:cNvSpPr>
              <a:spLocks/>
            </p:cNvSpPr>
            <p:nvPr/>
          </p:nvSpPr>
          <p:spPr bwMode="auto">
            <a:xfrm>
              <a:off x="2352" y="1812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55" name="Freeform 86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56" name="Freeform 87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57" name="Freeform 88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58" name="Freeform 89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59" name="Freeform 90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60" name="Freeform 91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61" name="Freeform 92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62" name="Freeform 93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63" name="Freeform 94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64" name="Freeform 95"/>
            <p:cNvSpPr>
              <a:spLocks/>
            </p:cNvSpPr>
            <p:nvPr/>
          </p:nvSpPr>
          <p:spPr bwMode="auto">
            <a:xfrm>
              <a:off x="2674" y="1787"/>
              <a:ext cx="30" cy="32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65" name="Freeform 96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66" name="Freeform 97"/>
            <p:cNvSpPr>
              <a:spLocks/>
            </p:cNvSpPr>
            <p:nvPr/>
          </p:nvSpPr>
          <p:spPr bwMode="auto">
            <a:xfrm>
              <a:off x="2677" y="2164"/>
              <a:ext cx="29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67" name="Freeform 98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68" name="Freeform 99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69" name="Freeform 100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70" name="Freeform 101"/>
            <p:cNvSpPr>
              <a:spLocks/>
            </p:cNvSpPr>
            <p:nvPr/>
          </p:nvSpPr>
          <p:spPr bwMode="auto">
            <a:xfrm>
              <a:off x="2416" y="2291"/>
              <a:ext cx="30" cy="32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71" name="Freeform 102"/>
            <p:cNvSpPr>
              <a:spLocks/>
            </p:cNvSpPr>
            <p:nvPr/>
          </p:nvSpPr>
          <p:spPr bwMode="auto">
            <a:xfrm>
              <a:off x="2423" y="2298"/>
              <a:ext cx="13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72" name="Freeform 103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73" name="Freeform 104"/>
            <p:cNvSpPr>
              <a:spLocks/>
            </p:cNvSpPr>
            <p:nvPr/>
          </p:nvSpPr>
          <p:spPr bwMode="auto">
            <a:xfrm>
              <a:off x="2351" y="2219"/>
              <a:ext cx="15" cy="15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74" name="Freeform 105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75" name="Freeform 106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76" name="Freeform 107"/>
            <p:cNvSpPr>
              <a:spLocks/>
            </p:cNvSpPr>
            <p:nvPr/>
          </p:nvSpPr>
          <p:spPr bwMode="auto">
            <a:xfrm>
              <a:off x="2403" y="2539"/>
              <a:ext cx="29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77" name="Freeform 108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78" name="Freeform 109"/>
            <p:cNvSpPr>
              <a:spLocks/>
            </p:cNvSpPr>
            <p:nvPr/>
          </p:nvSpPr>
          <p:spPr bwMode="auto">
            <a:xfrm>
              <a:off x="2480" y="2665"/>
              <a:ext cx="29" cy="27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79" name="Freeform 110"/>
            <p:cNvSpPr>
              <a:spLocks/>
            </p:cNvSpPr>
            <p:nvPr/>
          </p:nvSpPr>
          <p:spPr bwMode="auto">
            <a:xfrm>
              <a:off x="2487" y="2672"/>
              <a:ext cx="15" cy="15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80" name="Freeform 111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81" name="Freeform 112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82" name="Freeform 113"/>
            <p:cNvSpPr>
              <a:spLocks/>
            </p:cNvSpPr>
            <p:nvPr/>
          </p:nvSpPr>
          <p:spPr bwMode="auto">
            <a:xfrm>
              <a:off x="2621" y="2333"/>
              <a:ext cx="29" cy="32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83" name="Freeform 114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84" name="Freeform 115"/>
            <p:cNvSpPr>
              <a:spLocks/>
            </p:cNvSpPr>
            <p:nvPr/>
          </p:nvSpPr>
          <p:spPr bwMode="auto">
            <a:xfrm>
              <a:off x="2709" y="2526"/>
              <a:ext cx="29" cy="31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85" name="Freeform 116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86" name="Freeform 117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87" name="Freeform 118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88" name="Freeform 119"/>
            <p:cNvSpPr>
              <a:spLocks/>
            </p:cNvSpPr>
            <p:nvPr/>
          </p:nvSpPr>
          <p:spPr bwMode="auto">
            <a:xfrm>
              <a:off x="2818" y="2606"/>
              <a:ext cx="29" cy="32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89" name="Freeform 120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90" name="Freeform 121"/>
            <p:cNvSpPr>
              <a:spLocks/>
            </p:cNvSpPr>
            <p:nvPr/>
          </p:nvSpPr>
          <p:spPr bwMode="auto">
            <a:xfrm>
              <a:off x="2802" y="2723"/>
              <a:ext cx="29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91" name="Freeform 122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92" name="Freeform 123"/>
            <p:cNvSpPr>
              <a:spLocks/>
            </p:cNvSpPr>
            <p:nvPr/>
          </p:nvSpPr>
          <p:spPr bwMode="auto">
            <a:xfrm>
              <a:off x="3018" y="2652"/>
              <a:ext cx="30" cy="31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93" name="Freeform 124"/>
            <p:cNvSpPr>
              <a:spLocks/>
            </p:cNvSpPr>
            <p:nvPr/>
          </p:nvSpPr>
          <p:spPr bwMode="auto">
            <a:xfrm>
              <a:off x="3025" y="2660"/>
              <a:ext cx="13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94" name="Freeform 125"/>
            <p:cNvSpPr>
              <a:spLocks/>
            </p:cNvSpPr>
            <p:nvPr/>
          </p:nvSpPr>
          <p:spPr bwMode="auto">
            <a:xfrm>
              <a:off x="3124" y="2731"/>
              <a:ext cx="29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95" name="Freeform 126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96" name="Freeform 127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97" name="Freeform 128"/>
            <p:cNvSpPr>
              <a:spLocks/>
            </p:cNvSpPr>
            <p:nvPr/>
          </p:nvSpPr>
          <p:spPr bwMode="auto">
            <a:xfrm>
              <a:off x="3087" y="2469"/>
              <a:ext cx="13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98" name="Freeform 129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699" name="Freeform 130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00" name="Freeform 131"/>
            <p:cNvSpPr>
              <a:spLocks/>
            </p:cNvSpPr>
            <p:nvPr/>
          </p:nvSpPr>
          <p:spPr bwMode="auto">
            <a:xfrm>
              <a:off x="3207" y="2590"/>
              <a:ext cx="29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01" name="Freeform 132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02" name="Freeform 133"/>
            <p:cNvSpPr>
              <a:spLocks/>
            </p:cNvSpPr>
            <p:nvPr/>
          </p:nvSpPr>
          <p:spPr bwMode="auto">
            <a:xfrm>
              <a:off x="3231" y="2715"/>
              <a:ext cx="30" cy="31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03" name="Freeform 134"/>
            <p:cNvSpPr>
              <a:spLocks/>
            </p:cNvSpPr>
            <p:nvPr/>
          </p:nvSpPr>
          <p:spPr bwMode="auto">
            <a:xfrm>
              <a:off x="3239" y="2723"/>
              <a:ext cx="14" cy="15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04" name="Freeform 135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05" name="Freeform 136"/>
            <p:cNvSpPr>
              <a:spLocks/>
            </p:cNvSpPr>
            <p:nvPr/>
          </p:nvSpPr>
          <p:spPr bwMode="auto">
            <a:xfrm>
              <a:off x="3388" y="2750"/>
              <a:ext cx="13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06" name="Freeform 137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07" name="Freeform 138"/>
            <p:cNvSpPr>
              <a:spLocks/>
            </p:cNvSpPr>
            <p:nvPr/>
          </p:nvSpPr>
          <p:spPr bwMode="auto">
            <a:xfrm>
              <a:off x="3414" y="2651"/>
              <a:ext cx="13" cy="15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08" name="Freeform 139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09" name="Freeform 140"/>
            <p:cNvSpPr>
              <a:spLocks/>
            </p:cNvSpPr>
            <p:nvPr/>
          </p:nvSpPr>
          <p:spPr bwMode="auto">
            <a:xfrm>
              <a:off x="3414" y="2522"/>
              <a:ext cx="13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10" name="Freeform 141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11" name="Freeform 142"/>
            <p:cNvSpPr>
              <a:spLocks/>
            </p:cNvSpPr>
            <p:nvPr/>
          </p:nvSpPr>
          <p:spPr bwMode="auto">
            <a:xfrm>
              <a:off x="2354" y="2651"/>
              <a:ext cx="15" cy="15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12" name="Freeform 143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713" name="Freeform 144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1795">
                <a:defRPr/>
              </a:pPr>
              <a:endParaRPr lang="en-US" sz="360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3028" name="Oval 20"/>
          <p:cNvSpPr>
            <a:spLocks noChangeArrowheads="1"/>
          </p:cNvSpPr>
          <p:nvPr/>
        </p:nvSpPr>
        <p:spPr bwMode="auto">
          <a:xfrm>
            <a:off x="6608331" y="5333827"/>
            <a:ext cx="1467715" cy="1295469"/>
          </a:xfrm>
          <a:prstGeom prst="ellipse">
            <a:avLst/>
          </a:prstGeom>
          <a:solidFill>
            <a:srgbClr val="EC047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6027" tIns="43013" rIns="86027" bIns="430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71795">
              <a:spcBef>
                <a:spcPct val="0"/>
              </a:spcBef>
              <a:buNone/>
              <a:defRPr/>
            </a:pPr>
            <a:r>
              <a:rPr lang="en-US" altLang="en-US" sz="7600" b="1">
                <a:solidFill>
                  <a:srgbClr val="FFCC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Oval 20"/>
          <p:cNvSpPr>
            <a:spLocks noChangeArrowheads="1"/>
          </p:cNvSpPr>
          <p:nvPr/>
        </p:nvSpPr>
        <p:spPr bwMode="auto">
          <a:xfrm>
            <a:off x="6608331" y="5333827"/>
            <a:ext cx="1467715" cy="1295469"/>
          </a:xfrm>
          <a:prstGeom prst="ellipse">
            <a:avLst/>
          </a:prstGeom>
          <a:solidFill>
            <a:srgbClr val="EC047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6027" tIns="43013" rIns="86027" bIns="430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71795">
              <a:spcBef>
                <a:spcPct val="0"/>
              </a:spcBef>
              <a:buNone/>
              <a:defRPr/>
            </a:pPr>
            <a:r>
              <a:rPr lang="en-US" altLang="en-US" sz="7600" b="1">
                <a:solidFill>
                  <a:srgbClr val="FFCC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Oval 20"/>
          <p:cNvSpPr>
            <a:spLocks noChangeArrowheads="1"/>
          </p:cNvSpPr>
          <p:nvPr/>
        </p:nvSpPr>
        <p:spPr bwMode="auto">
          <a:xfrm>
            <a:off x="6608331" y="5333827"/>
            <a:ext cx="1467715" cy="1295469"/>
          </a:xfrm>
          <a:prstGeom prst="ellipse">
            <a:avLst/>
          </a:prstGeom>
          <a:solidFill>
            <a:srgbClr val="EC047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6027" tIns="43013" rIns="86027" bIns="430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71795">
              <a:spcBef>
                <a:spcPct val="0"/>
              </a:spcBef>
              <a:buNone/>
              <a:defRPr/>
            </a:pPr>
            <a:r>
              <a:rPr lang="en-US" altLang="en-US" sz="7600" b="1">
                <a:solidFill>
                  <a:srgbClr val="FFCC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Oval 20"/>
          <p:cNvSpPr>
            <a:spLocks noChangeArrowheads="1"/>
          </p:cNvSpPr>
          <p:nvPr/>
        </p:nvSpPr>
        <p:spPr bwMode="auto">
          <a:xfrm>
            <a:off x="6608331" y="5333827"/>
            <a:ext cx="1467715" cy="1295469"/>
          </a:xfrm>
          <a:prstGeom prst="ellipse">
            <a:avLst/>
          </a:prstGeom>
          <a:solidFill>
            <a:srgbClr val="EC047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6027" tIns="43013" rIns="86027" bIns="430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71795">
              <a:spcBef>
                <a:spcPct val="0"/>
              </a:spcBef>
              <a:buNone/>
              <a:defRPr/>
            </a:pPr>
            <a:r>
              <a:rPr lang="en-US" altLang="en-US" sz="7600" b="1">
                <a:solidFill>
                  <a:srgbClr val="FFCC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" name="Oval 20"/>
          <p:cNvSpPr>
            <a:spLocks noChangeArrowheads="1"/>
          </p:cNvSpPr>
          <p:nvPr/>
        </p:nvSpPr>
        <p:spPr bwMode="auto">
          <a:xfrm>
            <a:off x="6608331" y="5333827"/>
            <a:ext cx="1467715" cy="1295469"/>
          </a:xfrm>
          <a:prstGeom prst="ellipse">
            <a:avLst/>
          </a:prstGeom>
          <a:solidFill>
            <a:srgbClr val="EC047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6027" tIns="43013" rIns="86027" bIns="430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71795">
              <a:spcBef>
                <a:spcPct val="0"/>
              </a:spcBef>
              <a:buNone/>
              <a:defRPr/>
            </a:pPr>
            <a:r>
              <a:rPr lang="en-US" altLang="en-US" sz="7600" b="1">
                <a:solidFill>
                  <a:srgbClr val="FFCC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AutoShape 21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343400" y="5621618"/>
            <a:ext cx="2122055" cy="838061"/>
          </a:xfrm>
          <a:prstGeom prst="cloudCallout">
            <a:avLst>
              <a:gd name="adj1" fmla="val -54782"/>
              <a:gd name="adj2" fmla="val 172537"/>
            </a:avLst>
          </a:prstGeom>
          <a:solidFill>
            <a:srgbClr val="FF0000"/>
          </a:solidFill>
          <a:ln w="571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lIns="86027" tIns="43013" rIns="86027" bIns="43013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71795">
              <a:spcBef>
                <a:spcPct val="0"/>
              </a:spcBef>
              <a:buNone/>
              <a:defRPr/>
            </a:pPr>
            <a:r>
              <a:rPr lang="en-US" altLang="en-US" sz="27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Hết giờ!</a:t>
            </a:r>
          </a:p>
        </p:txBody>
      </p:sp>
      <p:pic>
        <p:nvPicPr>
          <p:cNvPr id="26647" name="Picture 564" descr="dongho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694" y="5499872"/>
            <a:ext cx="1078056" cy="126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96035" y="1328366"/>
            <a:ext cx="8065943" cy="3549352"/>
          </a:xfrm>
          <a:prstGeom prst="rect">
            <a:avLst/>
          </a:prstGeom>
          <a:noFill/>
        </p:spPr>
        <p:txBody>
          <a:bodyPr lIns="86027" tIns="43013" rIns="86027" bIns="43013">
            <a:spAutoFit/>
          </a:bodyPr>
          <a:lstStyle/>
          <a:p>
            <a:pPr>
              <a:defRPr/>
            </a:pPr>
            <a:r>
              <a:rPr lang="en-US" sz="45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Điền thêm dấu câu còn thiếu vào mỗi ô trống sau:</a:t>
            </a:r>
          </a:p>
          <a:p>
            <a:pPr>
              <a:defRPr/>
            </a:pPr>
            <a:r>
              <a:rPr lang="en-US" sz="4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Ngoài đường     trăng sáng vằng vặc     Lũ trẻ rủ nhau đi phá cỗ.</a:t>
            </a:r>
          </a:p>
        </p:txBody>
      </p:sp>
      <p:sp>
        <p:nvSpPr>
          <p:cNvPr id="583" name="Rectangle 16"/>
          <p:cNvSpPr>
            <a:spLocks noChangeArrowheads="1"/>
          </p:cNvSpPr>
          <p:nvPr/>
        </p:nvSpPr>
        <p:spPr bwMode="auto">
          <a:xfrm>
            <a:off x="4368968" y="2862589"/>
            <a:ext cx="461818" cy="48090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6027" tIns="43013" rIns="86027" bIns="4301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vi-VN" altLang="en-US" sz="6800" dirty="0"/>
          </a:p>
        </p:txBody>
      </p:sp>
      <p:sp>
        <p:nvSpPr>
          <p:cNvPr id="584" name="Rectangle 16"/>
          <p:cNvSpPr>
            <a:spLocks noChangeArrowheads="1"/>
          </p:cNvSpPr>
          <p:nvPr/>
        </p:nvSpPr>
        <p:spPr bwMode="auto">
          <a:xfrm>
            <a:off x="2775239" y="3596613"/>
            <a:ext cx="461818" cy="52946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6027" tIns="43013" rIns="86027" bIns="4301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vi-VN" altLang="en-US" smtClean="0"/>
          </a:p>
        </p:txBody>
      </p:sp>
      <p:sp>
        <p:nvSpPr>
          <p:cNvPr id="585" name="Rectangle 584"/>
          <p:cNvSpPr>
            <a:spLocks noChangeArrowheads="1"/>
          </p:cNvSpPr>
          <p:nvPr/>
        </p:nvSpPr>
        <p:spPr bwMode="auto">
          <a:xfrm>
            <a:off x="4333671" y="2697865"/>
            <a:ext cx="484909" cy="71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3" rIns="86027" bIns="430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1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,</a:t>
            </a:r>
            <a:endParaRPr lang="vi-VN" altLang="en-US" sz="41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86" name="Rectangle 585"/>
          <p:cNvSpPr>
            <a:spLocks noChangeArrowheads="1"/>
          </p:cNvSpPr>
          <p:nvPr/>
        </p:nvSpPr>
        <p:spPr bwMode="auto">
          <a:xfrm>
            <a:off x="2775239" y="3490093"/>
            <a:ext cx="484909" cy="71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3" rIns="86027" bIns="430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1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altLang="en-US" sz="41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7" name="[nhacaucuchay]wi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67" y="5857027"/>
            <a:ext cx="900545" cy="81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decel="100000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decel="100000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3028" grpId="0" animBg="1"/>
      <p:bldP spid="2" grpId="0" animBg="1"/>
      <p:bldP spid="3" grpId="0" animBg="1"/>
      <p:bldP spid="4" grpId="0" animBg="1"/>
      <p:bldP spid="5" grpId="0" animBg="1"/>
      <p:bldP spid="64" grpId="0" animBg="1"/>
      <p:bldP spid="585" grpId="0"/>
      <p:bldP spid="58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5983" y="2057400"/>
            <a:ext cx="7620000" cy="1810415"/>
          </a:xfrm>
          <a:prstGeom prst="rect">
            <a:avLst/>
          </a:prstGeom>
          <a:noFill/>
        </p:spPr>
        <p:txBody>
          <a:bodyPr lIns="86027" tIns="43013" rIns="86027" bIns="43013">
            <a:spAutoFit/>
          </a:bodyPr>
          <a:lstStyle/>
          <a:p>
            <a:pPr algn="ctr">
              <a:defRPr/>
            </a:pPr>
            <a:r>
              <a:rPr lang="en-US" sz="5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 chân thành cảm </a:t>
            </a:r>
            <a:r>
              <a:rPr lang="vi-VN" sz="5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5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 quý thầy</a:t>
            </a:r>
            <a:r>
              <a:rPr lang="en-US" sz="5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và các em</a:t>
            </a:r>
          </a:p>
        </p:txBody>
      </p:sp>
      <p:pic>
        <p:nvPicPr>
          <p:cNvPr id="27651" name="Picture 5" descr="floral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4331287"/>
            <a:ext cx="822614" cy="84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floral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346190"/>
            <a:ext cx="822614" cy="84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floral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59" y="5147416"/>
            <a:ext cx="822614" cy="84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330" y="311728"/>
            <a:ext cx="1334943" cy="7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27" y="4030525"/>
            <a:ext cx="1801091" cy="139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72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ÊU CÂY XANH. NHẠC SĨ- HOÀNG VĂN YẾN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731838"/>
            <a:ext cx="8077199" cy="3475037"/>
          </a:xfrm>
        </p:spPr>
      </p:pic>
    </p:spTree>
    <p:extLst>
      <p:ext uri="{BB962C8B-B14F-4D97-AF65-F5344CB8AC3E}">
        <p14:creationId xmlns:p14="http://schemas.microsoft.com/office/powerpoint/2010/main" val="14785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1282939"/>
            <a:ext cx="9144000" cy="216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56" tIns="42978" rIns="85956" bIns="42978">
            <a:spAutoFit/>
          </a:bodyPr>
          <a:lstStyle/>
          <a:p>
            <a:pPr algn="ctr" defTabSz="761695"/>
            <a:r>
              <a:rPr lang="en-US" altLang="en-US" sz="4500" dirty="0">
                <a:solidFill>
                  <a:srgbClr val="C00000"/>
                </a:solidFill>
                <a:latin typeface="Times New Roman" pitchFamily="18" charset="0"/>
              </a:rPr>
              <a:t>   </a:t>
            </a:r>
            <a:r>
              <a:rPr lang="en-US" altLang="en-US" sz="4500" dirty="0" err="1">
                <a:solidFill>
                  <a:srgbClr val="C00000"/>
                </a:solidFill>
                <a:latin typeface="Times New Roman" pitchFamily="18" charset="0"/>
              </a:rPr>
              <a:t>Mở</a:t>
            </a:r>
            <a:r>
              <a:rPr lang="en-US" altLang="en-US" sz="45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4500" dirty="0" err="1">
                <a:solidFill>
                  <a:srgbClr val="C00000"/>
                </a:solidFill>
                <a:latin typeface="Times New Roman" pitchFamily="18" charset="0"/>
              </a:rPr>
              <a:t>rộng</a:t>
            </a:r>
            <a:r>
              <a:rPr lang="en-US" altLang="en-US" sz="45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4500" dirty="0" err="1">
                <a:solidFill>
                  <a:srgbClr val="C00000"/>
                </a:solidFill>
                <a:latin typeface="Times New Roman" pitchFamily="18" charset="0"/>
              </a:rPr>
              <a:t>vốn</a:t>
            </a:r>
            <a:r>
              <a:rPr lang="en-US" altLang="en-US" sz="45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4500" dirty="0" err="1">
                <a:solidFill>
                  <a:srgbClr val="C00000"/>
                </a:solidFill>
                <a:latin typeface="Times New Roman" pitchFamily="18" charset="0"/>
              </a:rPr>
              <a:t>từ</a:t>
            </a:r>
            <a:r>
              <a:rPr lang="en-US" altLang="en-US" sz="4500" dirty="0">
                <a:solidFill>
                  <a:srgbClr val="C00000"/>
                </a:solidFill>
                <a:latin typeface="Times New Roman" pitchFamily="18" charset="0"/>
              </a:rPr>
              <a:t>: </a:t>
            </a:r>
            <a:r>
              <a:rPr lang="en-US" altLang="en-US" sz="4500" dirty="0" err="1">
                <a:solidFill>
                  <a:srgbClr val="C00000"/>
                </a:solidFill>
                <a:latin typeface="Times New Roman" pitchFamily="18" charset="0"/>
              </a:rPr>
              <a:t>Từ</a:t>
            </a:r>
            <a:r>
              <a:rPr lang="en-US" altLang="en-US" sz="45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4500" dirty="0" err="1">
                <a:solidFill>
                  <a:srgbClr val="C00000"/>
                </a:solidFill>
                <a:latin typeface="Times New Roman" pitchFamily="18" charset="0"/>
              </a:rPr>
              <a:t>ngữ</a:t>
            </a:r>
            <a:r>
              <a:rPr lang="en-US" altLang="en-US" sz="45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4500" dirty="0" err="1">
                <a:solidFill>
                  <a:srgbClr val="C00000"/>
                </a:solidFill>
                <a:latin typeface="Times New Roman" pitchFamily="18" charset="0"/>
              </a:rPr>
              <a:t>về</a:t>
            </a:r>
            <a:r>
              <a:rPr lang="en-US" altLang="en-US" sz="45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4500" dirty="0" err="1">
                <a:solidFill>
                  <a:srgbClr val="C00000"/>
                </a:solidFill>
                <a:latin typeface="Times New Roman" pitchFamily="18" charset="0"/>
              </a:rPr>
              <a:t>cây</a:t>
            </a:r>
            <a:r>
              <a:rPr lang="en-US" altLang="en-US" sz="45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4500" dirty="0" err="1">
                <a:solidFill>
                  <a:srgbClr val="C00000"/>
                </a:solidFill>
                <a:latin typeface="Times New Roman" pitchFamily="18" charset="0"/>
              </a:rPr>
              <a:t>cối</a:t>
            </a:r>
            <a:endParaRPr lang="en-US" altLang="en-US" sz="4500" dirty="0">
              <a:solidFill>
                <a:srgbClr val="C00000"/>
              </a:solidFill>
              <a:latin typeface="Times New Roman" pitchFamily="18" charset="0"/>
            </a:endParaRPr>
          </a:p>
          <a:p>
            <a:pPr algn="ctr" defTabSz="761695"/>
            <a:r>
              <a:rPr lang="en-US" altLang="en-US" sz="4500" dirty="0" err="1">
                <a:solidFill>
                  <a:srgbClr val="C00000"/>
                </a:solidFill>
                <a:latin typeface="Times New Roman" pitchFamily="18" charset="0"/>
              </a:rPr>
              <a:t>Đặt</a:t>
            </a:r>
            <a:r>
              <a:rPr lang="en-US" altLang="en-US" sz="45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4500" dirty="0" err="1">
                <a:solidFill>
                  <a:srgbClr val="C00000"/>
                </a:solidFill>
                <a:latin typeface="Times New Roman" pitchFamily="18" charset="0"/>
              </a:rPr>
              <a:t>và</a:t>
            </a:r>
            <a:r>
              <a:rPr lang="en-US" altLang="en-US" sz="45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4500" dirty="0" err="1">
                <a:solidFill>
                  <a:srgbClr val="C00000"/>
                </a:solidFill>
                <a:latin typeface="Times New Roman" pitchFamily="18" charset="0"/>
              </a:rPr>
              <a:t>trả</a:t>
            </a:r>
            <a:r>
              <a:rPr lang="en-US" altLang="en-US" sz="45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4500" dirty="0" err="1">
                <a:solidFill>
                  <a:srgbClr val="C00000"/>
                </a:solidFill>
                <a:latin typeface="Times New Roman" pitchFamily="18" charset="0"/>
              </a:rPr>
              <a:t>lời</a:t>
            </a:r>
            <a:r>
              <a:rPr lang="en-US" altLang="en-US" sz="45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4500" dirty="0" err="1">
                <a:solidFill>
                  <a:srgbClr val="C00000"/>
                </a:solidFill>
                <a:latin typeface="Times New Roman" pitchFamily="18" charset="0"/>
              </a:rPr>
              <a:t>câu</a:t>
            </a:r>
            <a:r>
              <a:rPr lang="en-US" altLang="en-US" sz="45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4500" dirty="0" err="1">
                <a:solidFill>
                  <a:srgbClr val="C00000"/>
                </a:solidFill>
                <a:latin typeface="Times New Roman" pitchFamily="18" charset="0"/>
              </a:rPr>
              <a:t>hỏi</a:t>
            </a:r>
            <a:r>
              <a:rPr lang="en-US" altLang="en-US" sz="4500" dirty="0">
                <a:solidFill>
                  <a:srgbClr val="C00000"/>
                </a:solidFill>
                <a:latin typeface="Times New Roman" pitchFamily="18" charset="0"/>
              </a:rPr>
              <a:t>  “</a:t>
            </a:r>
            <a:r>
              <a:rPr lang="en-US" altLang="en-US" sz="4500" b="1" i="1" dirty="0" err="1">
                <a:solidFill>
                  <a:srgbClr val="C00000"/>
                </a:solidFill>
                <a:latin typeface="Times New Roman" pitchFamily="18" charset="0"/>
              </a:rPr>
              <a:t>Để</a:t>
            </a:r>
            <a:r>
              <a:rPr lang="en-US" altLang="en-US" sz="45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C00000"/>
                </a:solidFill>
                <a:latin typeface="Times New Roman" pitchFamily="18" charset="0"/>
              </a:rPr>
              <a:t>làm</a:t>
            </a:r>
            <a:r>
              <a:rPr lang="en-US" altLang="en-US" sz="45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C00000"/>
                </a:solidFill>
                <a:latin typeface="Times New Roman" pitchFamily="18" charset="0"/>
              </a:rPr>
              <a:t>gì</a:t>
            </a:r>
            <a:r>
              <a:rPr lang="en-US" altLang="en-US" sz="4500" b="1" i="1" dirty="0">
                <a:solidFill>
                  <a:srgbClr val="C00000"/>
                </a:solidFill>
                <a:latin typeface="Times New Roman" pitchFamily="18" charset="0"/>
              </a:rPr>
              <a:t>?”</a:t>
            </a:r>
          </a:p>
          <a:p>
            <a:pPr algn="ctr" defTabSz="761695"/>
            <a:r>
              <a:rPr lang="en-US" altLang="en-US" sz="4500" dirty="0">
                <a:solidFill>
                  <a:srgbClr val="C00000"/>
                </a:solidFill>
                <a:latin typeface="Times New Roman" pitchFamily="18" charset="0"/>
              </a:rPr>
              <a:t>   </a:t>
            </a:r>
            <a:r>
              <a:rPr lang="en-US" altLang="en-US" sz="4500" dirty="0" err="1">
                <a:solidFill>
                  <a:srgbClr val="C00000"/>
                </a:solidFill>
                <a:latin typeface="Times New Roman" pitchFamily="18" charset="0"/>
              </a:rPr>
              <a:t>Dấu</a:t>
            </a:r>
            <a:r>
              <a:rPr lang="en-US" altLang="en-US" sz="45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4500" dirty="0" err="1">
                <a:solidFill>
                  <a:srgbClr val="C00000"/>
                </a:solidFill>
                <a:latin typeface="Times New Roman" pitchFamily="18" charset="0"/>
              </a:rPr>
              <a:t>chấm</a:t>
            </a:r>
            <a:r>
              <a:rPr lang="en-US" altLang="en-US" sz="4500" dirty="0">
                <a:solidFill>
                  <a:srgbClr val="C00000"/>
                </a:solidFill>
                <a:latin typeface="Times New Roman" pitchFamily="18" charset="0"/>
              </a:rPr>
              <a:t>, </a:t>
            </a:r>
            <a:r>
              <a:rPr lang="en-US" altLang="en-US" sz="4500" dirty="0" err="1">
                <a:solidFill>
                  <a:srgbClr val="C00000"/>
                </a:solidFill>
                <a:latin typeface="Times New Roman" pitchFamily="18" charset="0"/>
              </a:rPr>
              <a:t>dấu</a:t>
            </a:r>
            <a:r>
              <a:rPr lang="en-US" altLang="en-US" sz="45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4500" dirty="0" err="1">
                <a:solidFill>
                  <a:srgbClr val="C00000"/>
                </a:solidFill>
                <a:latin typeface="Times New Roman" pitchFamily="18" charset="0"/>
              </a:rPr>
              <a:t>phẩy</a:t>
            </a:r>
            <a:r>
              <a:rPr lang="en-US" altLang="en-US" sz="4500" dirty="0">
                <a:solidFill>
                  <a:srgbClr val="C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7171" name="TextBox 13"/>
          <p:cNvSpPr txBox="1">
            <a:spLocks noChangeArrowheads="1"/>
          </p:cNvSpPr>
          <p:nvPr/>
        </p:nvSpPr>
        <p:spPr bwMode="auto">
          <a:xfrm>
            <a:off x="1246909" y="73624"/>
            <a:ext cx="6788727" cy="136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en-US" altLang="en-US" sz="45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altLang="en-US" sz="3800" dirty="0">
              <a:solidFill>
                <a:srgbClr val="00008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2812472" y="672853"/>
            <a:ext cx="3519055" cy="61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3400" b="1" u="sng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US" sz="3400" b="1" u="sng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400" b="1" u="sng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400" b="1" u="sng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altLang="en-US" sz="3400" b="1" u="sng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095578"/>
      </p:ext>
    </p:extLst>
  </p:cSld>
  <p:clrMapOvr>
    <a:masterClrMapping/>
  </p:clrMapOvr>
  <p:transition spd="med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729182" y="2819644"/>
            <a:ext cx="3580535" cy="50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3" rIns="86027" bIns="4301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71795">
              <a:spcBef>
                <a:spcPct val="50000"/>
              </a:spcBef>
              <a:defRPr/>
            </a:pPr>
            <a:endParaRPr lang="en-US" altLang="en-US" sz="2700">
              <a:solidFill>
                <a:srgbClr val="0033CC"/>
              </a:solidFill>
            </a:endParaRPr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711489" y="5181879"/>
            <a:ext cx="1193511" cy="44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3" rIns="86027" bIns="4301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71795">
              <a:spcBef>
                <a:spcPct val="50000"/>
              </a:spcBef>
              <a:defRPr/>
            </a:pPr>
            <a:endParaRPr lang="en-US" altLang="en-US" sz="2300">
              <a:solidFill>
                <a:srgbClr val="000000"/>
              </a:solidFill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920750" y="5105122"/>
            <a:ext cx="1264227" cy="44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3" rIns="86027" bIns="4301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71795">
              <a:spcBef>
                <a:spcPct val="50000"/>
              </a:spcBef>
              <a:defRPr/>
            </a:pPr>
            <a:endParaRPr lang="en-US" altLang="en-US" sz="2300">
              <a:solidFill>
                <a:srgbClr val="000000"/>
              </a:solidFill>
            </a:endParaRPr>
          </a:p>
        </p:txBody>
      </p:sp>
      <p:graphicFrame>
        <p:nvGraphicFramePr>
          <p:cNvPr id="115845" name="Group 1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662726"/>
              </p:ext>
            </p:extLst>
          </p:nvPr>
        </p:nvGraphicFramePr>
        <p:xfrm>
          <a:off x="76200" y="76200"/>
          <a:ext cx="8991600" cy="6567426"/>
        </p:xfrm>
        <a:graphic>
          <a:graphicData uri="http://schemas.openxmlformats.org/drawingml/2006/table">
            <a:tbl>
              <a:tblPr/>
              <a:tblGrid>
                <a:gridCol w="16945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970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26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a)Cây lương thực, thực phẩm</a:t>
                      </a:r>
                    </a:p>
                  </a:txBody>
                  <a:tcPr marL="84233" marR="84233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lúa;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………………………………………………………........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</a:t>
                      </a:r>
                    </a:p>
                  </a:txBody>
                  <a:tcPr marL="84233" marR="8423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b)Cây ăn quả</a:t>
                      </a:r>
                    </a:p>
                  </a:txBody>
                  <a:tcPr marL="84233" marR="84233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cam;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……………………………………………….……............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……………………………………………………........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</a:t>
                      </a:r>
                    </a:p>
                  </a:txBody>
                  <a:tcPr marL="84233" marR="8423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c)Cây lấy gỗ</a:t>
                      </a:r>
                    </a:p>
                  </a:txBody>
                  <a:tcPr marL="84233" marR="84233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xoan;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………………………………………………….….........................................................................................................</a:t>
                      </a:r>
                    </a:p>
                  </a:txBody>
                  <a:tcPr marL="84233" marR="8423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d)Cây bóng mát</a:t>
                      </a:r>
                    </a:p>
                  </a:txBody>
                  <a:tcPr marL="84233" marR="84233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bàng;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……………………………………………….……............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…………………………………………………………….</a:t>
                      </a:r>
                    </a:p>
                  </a:txBody>
                  <a:tcPr marL="84233" marR="8423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19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đ)Cây hoa</a:t>
                      </a:r>
                    </a:p>
                  </a:txBody>
                  <a:tcPr marL="84233" marR="84233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cúc;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……………………………………………………….........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…………………………….................................................</a:t>
                      </a:r>
                    </a:p>
                  </a:txBody>
                  <a:tcPr marL="84233" marR="8423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18909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3886200" y="1524001"/>
            <a:ext cx="2914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vi-VN" altLang="vi-VN" sz="2800">
              <a:solidFill>
                <a:srgbClr val="0033CC"/>
              </a:solidFill>
            </a:endParaRPr>
          </a:p>
        </p:txBody>
      </p:sp>
      <p:pic>
        <p:nvPicPr>
          <p:cNvPr id="10242" name="Picture 3" descr="Candle-06-ju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847" y="5715000"/>
            <a:ext cx="68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1428750" y="3886200"/>
            <a:ext cx="971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vi-VN" altLang="vi-VN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1600200" y="3810000"/>
            <a:ext cx="1028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vi-VN" altLang="vi-VN"/>
          </a:p>
        </p:txBody>
      </p:sp>
      <p:sp>
        <p:nvSpPr>
          <p:cNvPr id="99336" name="Text Box 8"/>
          <p:cNvSpPr txBox="1"/>
          <p:nvPr/>
        </p:nvSpPr>
        <p:spPr>
          <a:xfrm>
            <a:off x="304799" y="247651"/>
            <a:ext cx="833794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vi-VN" sz="2800" b="1" u="sng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</a:rPr>
              <a:t>Bài 1</a:t>
            </a:r>
            <a:r>
              <a:rPr lang="en-US" altLang="vi-VN" sz="28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</a:rPr>
              <a:t>: Kể tên các loài </a:t>
            </a:r>
            <a:r>
              <a:rPr lang="en-US" altLang="vi-VN" sz="32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</a:rPr>
              <a:t>cây </a:t>
            </a:r>
            <a:r>
              <a:rPr lang="en-US" altLang="vi-VN" sz="28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</a:rPr>
              <a:t>mà em biết theo nhóm.</a:t>
            </a:r>
            <a:endParaRPr lang="en-US" altLang="vi-VN" sz="2800" b="1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</a:endParaRPr>
          </a:p>
        </p:txBody>
      </p:sp>
      <p:graphicFrame>
        <p:nvGraphicFramePr>
          <p:cNvPr id="99410" name="Group 82"/>
          <p:cNvGraphicFramePr>
            <a:graphicFrameLocks noGrp="1"/>
          </p:cNvGraphicFramePr>
          <p:nvPr>
            <p:ph idx="4294967295"/>
          </p:nvPr>
        </p:nvGraphicFramePr>
        <p:xfrm>
          <a:off x="33337" y="914401"/>
          <a:ext cx="9082088" cy="2816225"/>
        </p:xfrm>
        <a:graphic>
          <a:graphicData uri="http://schemas.openxmlformats.org/drawingml/2006/table">
            <a:tbl>
              <a:tblPr/>
              <a:tblGrid>
                <a:gridCol w="2093705"/>
                <a:gridCol w="1751739"/>
                <a:gridCol w="1756502"/>
                <a:gridCol w="1868427"/>
                <a:gridCol w="1611715"/>
              </a:tblGrid>
              <a:tr h="13249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kumimoji="0" 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kumimoji="0" 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kumimoji="0" 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kumimoji="0" lang="en-US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38974" marB="389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ăn quả</a:t>
                      </a:r>
                    </a:p>
                  </a:txBody>
                  <a:tcPr marL="68584" marR="68584" marT="38974" marB="389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lấy gỗ</a:t>
                      </a:r>
                    </a:p>
                  </a:txBody>
                  <a:tcPr marL="68584" marR="68584" marT="38974" marB="389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bóng mát</a:t>
                      </a:r>
                    </a:p>
                  </a:txBody>
                  <a:tcPr marL="68584" marR="68584" marT="38974" marB="389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hoa</a:t>
                      </a:r>
                    </a:p>
                  </a:txBody>
                  <a:tcPr marL="68584" marR="68584" marT="38974" marB="389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1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M: lúa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38974" marB="389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cam</a:t>
                      </a:r>
                    </a:p>
                  </a:txBody>
                  <a:tcPr marL="68584" marR="68584" marT="38974" marB="389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xoan</a:t>
                      </a:r>
                    </a:p>
                  </a:txBody>
                  <a:tcPr marL="68584" marR="68584" marT="38974" marB="389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bàng</a:t>
                      </a:r>
                    </a:p>
                  </a:txBody>
                  <a:tcPr marL="68584" marR="68584" marT="38974" marB="389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kumimoji="0" 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cúc</a:t>
                      </a:r>
                      <a:endParaRPr kumimoji="0" lang="en-US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38974" marB="389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9404" name="Picture 76" descr="lua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844800"/>
            <a:ext cx="200858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405" name="Picture 77" descr="CAQZO5U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604" y="2832100"/>
            <a:ext cx="1659731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406" name="Picture 78" descr="Sda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44800"/>
            <a:ext cx="17430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407" name="Picture 79" descr="b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094" y="2844800"/>
            <a:ext cx="180498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408" name="Picture 80" descr="cu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78" y="2887664"/>
            <a:ext cx="1470422" cy="2522537"/>
          </a:xfrm>
          <a:prstGeom prst="rect">
            <a:avLst/>
          </a:prstGeom>
          <a:noFill/>
          <a:ln w="476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97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/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9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9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/>
      <p:bldP spid="993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729182" y="2819644"/>
            <a:ext cx="3580535" cy="50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3" rIns="86027" bIns="4301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71795">
              <a:spcBef>
                <a:spcPct val="50000"/>
              </a:spcBef>
              <a:defRPr/>
            </a:pPr>
            <a:endParaRPr lang="en-US" altLang="en-US" sz="27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11489" y="5181879"/>
            <a:ext cx="1193511" cy="44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3" rIns="86027" bIns="4301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71795">
              <a:spcBef>
                <a:spcPct val="50000"/>
              </a:spcBef>
              <a:defRPr/>
            </a:pPr>
            <a:endParaRPr lang="en-US" altLang="en-US" sz="23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920750" y="5105122"/>
            <a:ext cx="1264227" cy="44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3" rIns="86027" bIns="4301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71795">
              <a:spcBef>
                <a:spcPct val="50000"/>
              </a:spcBef>
              <a:defRPr/>
            </a:pPr>
            <a:endParaRPr lang="en-US" altLang="en-US" sz="23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0877" name="Group 45"/>
          <p:cNvGraphicFramePr>
            <a:graphicFrameLocks noGrp="1"/>
          </p:cNvGraphicFramePr>
          <p:nvPr>
            <p:ph/>
          </p:nvPr>
        </p:nvGraphicFramePr>
        <p:xfrm>
          <a:off x="34636" y="6266"/>
          <a:ext cx="9040091" cy="6727983"/>
        </p:xfrm>
        <a:graphic>
          <a:graphicData uri="http://schemas.openxmlformats.org/drawingml/2006/table">
            <a:tbl>
              <a:tblPr/>
              <a:tblGrid>
                <a:gridCol w="20128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0272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3616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Cây lương thực, thực phẩm</a:t>
                      </a:r>
                    </a:p>
                  </a:txBody>
                  <a:tcPr marL="84233" marR="84233"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233" marR="84233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841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Cây ăn quả</a:t>
                      </a:r>
                    </a:p>
                  </a:txBody>
                  <a:tcPr marL="84233" marR="84233"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233" marR="84233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937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Cây lấy gỗ</a:t>
                      </a:r>
                    </a:p>
                  </a:txBody>
                  <a:tcPr marL="84233" marR="84233"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233" marR="84233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441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Cây bóng mát</a:t>
                      </a:r>
                    </a:p>
                  </a:txBody>
                  <a:tcPr marL="84233" marR="84233"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233" marR="84233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441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đ) Cây hoa</a:t>
                      </a:r>
                    </a:p>
                  </a:txBody>
                  <a:tcPr marL="84233" marR="84233"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233" marR="84233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091171" y="228705"/>
            <a:ext cx="6983556" cy="11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3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M: lúa; </a:t>
            </a:r>
            <a:r>
              <a:rPr lang="en-US" altLang="en-US" sz="23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ngô, sắn, khoai lang, đậu, lạc, vừng, rau cải, </a:t>
            </a:r>
          </a:p>
          <a:p>
            <a:r>
              <a:rPr lang="en-US" altLang="en-US" sz="23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 hào, cải bắp, rau muống, bí đao, bí đỏ, bầu, bí,….</a:t>
            </a:r>
          </a:p>
          <a:p>
            <a:endParaRPr lang="en-US" altLang="en-US" sz="2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91171" y="1331498"/>
            <a:ext cx="6858000" cy="154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3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M: cam;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quýt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mận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sầu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long,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chuối,vải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endParaRPr lang="en-US" altLang="en-US" sz="2300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47454" y="2918332"/>
            <a:ext cx="5888182" cy="114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3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M: xoan; </a:t>
            </a:r>
            <a:r>
              <a:rPr lang="en-US" altLang="en-US" sz="23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thông, tràm, bạch đàn, lim, </a:t>
            </a:r>
            <a:r>
              <a:rPr lang="en-US" altLang="en-US" sz="23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gụ, </a:t>
            </a:r>
            <a:r>
              <a:rPr lang="en-US" altLang="en-US" sz="23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altLang="en-US" sz="23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endParaRPr lang="en-US" altLang="en-US" sz="230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91171" y="4005461"/>
            <a:ext cx="6858000" cy="112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3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altLang="en-US" sz="23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; 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xà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cừ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lộc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vừng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endParaRPr lang="en-US" altLang="en-US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47454" y="5394918"/>
            <a:ext cx="6650182" cy="11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3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M: cúc: </a:t>
            </a:r>
            <a:r>
              <a:rPr lang="en-US" altLang="en-US" sz="23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đào, mai, hồng, lan, huệ, sen, súng, đồng tiền, hướng dương, mào gà,….</a:t>
            </a:r>
          </a:p>
          <a:p>
            <a:endParaRPr lang="en-US" altLang="en-US" sz="2300"/>
          </a:p>
        </p:txBody>
      </p:sp>
    </p:spTree>
    <p:extLst>
      <p:ext uri="{BB962C8B-B14F-4D97-AF65-F5344CB8AC3E}">
        <p14:creationId xmlns:p14="http://schemas.microsoft.com/office/powerpoint/2010/main" val="182800907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2" name="AutoShape 6" descr="Walnut"/>
          <p:cNvSpPr>
            <a:spLocks noChangeArrowheads="1"/>
          </p:cNvSpPr>
          <p:nvPr/>
        </p:nvSpPr>
        <p:spPr bwMode="auto">
          <a:xfrm>
            <a:off x="22412" y="1447800"/>
            <a:ext cx="8797636" cy="2255716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85976" tIns="42988" rIns="85976" bIns="42988" anchor="ctr"/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Kết</a:t>
            </a:r>
            <a:r>
              <a:rPr lang="en-US" sz="3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luận</a:t>
            </a:r>
            <a:r>
              <a:rPr lang="en-US" sz="41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: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sz="3000" dirty="0" err="1">
                <a:latin typeface="Times New Roman" pitchFamily="18" charset="0"/>
              </a:rPr>
              <a:t>Dựa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vào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công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dụng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để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phân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</a:rPr>
              <a:t>các</a:t>
            </a:r>
            <a:r>
              <a:rPr lang="en-US" sz="3000" dirty="0" smtClean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loài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cây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theo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nhóm</a:t>
            </a:r>
            <a:r>
              <a:rPr lang="en-US" sz="3000" dirty="0">
                <a:latin typeface="Times New Roman" pitchFamily="18" charset="0"/>
              </a:rPr>
              <a:t> .</a:t>
            </a:r>
          </a:p>
          <a:p>
            <a:endParaRPr lang="en-US" sz="3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50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lua"/>
          <p:cNvPicPr>
            <a:picLocks noChangeAspect="1" noChangeArrowheads="1"/>
          </p:cNvPicPr>
          <p:nvPr/>
        </p:nvPicPr>
        <p:blipFill>
          <a:blip r:embed="rId2">
            <a:lum bright="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03" y="897587"/>
            <a:ext cx="4564785" cy="302015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515" y="3259822"/>
            <a:ext cx="1614834" cy="6100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34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lúa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0591" y="120619"/>
            <a:ext cx="5524500" cy="5485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027" tIns="43013" rIns="86027" bIns="43013">
            <a:spAutoFit/>
          </a:bodyPr>
          <a:lstStyle/>
          <a:p>
            <a:pPr algn="ctr">
              <a:defRPr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lương thực, thực phẩm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649" y="869391"/>
            <a:ext cx="4550352" cy="308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50114" y="3255123"/>
            <a:ext cx="2329774" cy="6100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34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rau cải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" y="3955334"/>
            <a:ext cx="4556125" cy="290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136" y="3917739"/>
            <a:ext cx="4600864" cy="294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-53461" y="6215748"/>
            <a:ext cx="2905252" cy="6100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34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dưa chuột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510295" y="6204783"/>
            <a:ext cx="2983799" cy="6100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6027" tIns="43013" rIns="86027" bIns="43013">
            <a:spAutoFit/>
          </a:bodyPr>
          <a:lstStyle>
            <a:lvl1pPr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34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khoai lang</a:t>
            </a:r>
          </a:p>
        </p:txBody>
      </p:sp>
    </p:spTree>
    <p:extLst>
      <p:ext uri="{BB962C8B-B14F-4D97-AF65-F5344CB8AC3E}">
        <p14:creationId xmlns:p14="http://schemas.microsoft.com/office/powerpoint/2010/main" val="4967239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2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5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7&quot;/&gt;&lt;/object&gt;&lt;object type=&quot;3&quot; unique_id=&quot;10015&quot;&gt;&lt;property id=&quot;20148&quot; value=&quot;5&quot;/&gt;&lt;property id=&quot;20300&quot; value=&quot;Slide 12&quot;/&gt;&lt;property id=&quot;20307&quot; value=&quot;268&quot;/&gt;&lt;/object&gt;&lt;object type=&quot;3&quot; unique_id=&quot;10016&quot;&gt;&lt;property id=&quot;20148&quot; value=&quot;5&quot;/&gt;&lt;property id=&quot;20300&quot; value=&quot;Slide 13&quot;/&gt;&lt;property id=&quot;20307&quot; value=&quot;269&quot;/&gt;&lt;/object&gt;&lt;object type=&quot;3&quot; unique_id=&quot;10017&quot;&gt;&lt;property id=&quot;20148&quot; value=&quot;5&quot;/&gt;&lt;property id=&quot;20300&quot; value=&quot;Slide 14&quot;/&gt;&lt;property id=&quot;20307&quot; value=&quot;270&quot;/&gt;&lt;/object&gt;&lt;object type=&quot;3&quot; unique_id=&quot;10018&quot;&gt;&lt;property id=&quot;20148&quot; value=&quot;5&quot;/&gt;&lt;property id=&quot;20300&quot; value=&quot;Slide 15&quot;/&gt;&lt;property id=&quot;20307&quot; value=&quot;271&quot;/&gt;&lt;/object&gt;&lt;object type=&quot;3&quot; unique_id=&quot;10020&quot;&gt;&lt;property id=&quot;20148&quot; value=&quot;5&quot;/&gt;&lt;property id=&quot;20300&quot; value=&quot;Slide 16&quot;/&gt;&lt;property id=&quot;20307&quot; value=&quot;274&quot;/&gt;&lt;/object&gt;&lt;object type=&quot;3&quot; unique_id=&quot;10021&quot;&gt;&lt;property id=&quot;20148&quot; value=&quot;5&quot;/&gt;&lt;property id=&quot;20300&quot; value=&quot;Slide 17&quot;/&gt;&lt;property id=&quot;20307&quot; value=&quot;275&quot;/&gt;&lt;/object&gt;&lt;object type=&quot;3&quot; unique_id=&quot;10022&quot;&gt;&lt;property id=&quot;20148&quot; value=&quot;5&quot;/&gt;&lt;property id=&quot;20300&quot; value=&quot;Slide 18&quot;/&gt;&lt;property id=&quot;20307&quot; value=&quot;276&quot;/&gt;&lt;/object&gt;&lt;object type=&quot;3&quot; unique_id=&quot;10023&quot;&gt;&lt;property id=&quot;20148&quot; value=&quot;5&quot;/&gt;&lt;property id=&quot;20300&quot; value=&quot;Slide 19&quot;/&gt;&lt;property id=&quot;20307&quot; value=&quot;277&quot;/&gt;&lt;/object&gt;&lt;object type=&quot;3&quot; unique_id=&quot;10024&quot;&gt;&lt;property id=&quot;20148&quot; value=&quot;5&quot;/&gt;&lt;property id=&quot;20300&quot; value=&quot;Slide 20&quot;/&gt;&lt;property id=&quot;20307&quot; value=&quot;278&quot;/&gt;&lt;/object&gt;&lt;object type=&quot;3&quot; unique_id=&quot;10025&quot;&gt;&lt;property id=&quot;20148&quot; value=&quot;5&quot;/&gt;&lt;property id=&quot;20300&quot; value=&quot;Slide 21&quot;/&gt;&lt;property id=&quot;20307&quot; value=&quot;282&quot;/&gt;&lt;/object&gt;&lt;object type=&quot;3&quot; unique_id=&quot;10026&quot;&gt;&lt;property id=&quot;20148&quot; value=&quot;5&quot;/&gt;&lt;property id=&quot;20300&quot; value=&quot;Slide 22&quot;/&gt;&lt;property id=&quot;20307&quot; value=&quot;280&quot;/&gt;&lt;/object&gt;&lt;object type=&quot;3&quot; unique_id=&quot;10027&quot;&gt;&lt;property id=&quot;20148&quot; value=&quot;5&quot;/&gt;&lt;property id=&quot;20300&quot; value=&quot;Slide 23&quot;/&gt;&lt;property id=&quot;20307&quot; value=&quot;281&quot;/&gt;&lt;/object&gt;&lt;object type=&quot;3&quot; unique_id=&quot;10080&quot;&gt;&lt;property id=&quot;20148&quot; value=&quot;5&quot;/&gt;&lt;property id=&quot;20300&quot; value=&quot;Slide 6&quot;/&gt;&lt;property id=&quot;20307&quot; value=&quot;284&quot;/&gt;&lt;/object&gt;&lt;object type=&quot;3&quot; unique_id=&quot;10105&quot;&gt;&lt;property id=&quot;20148&quot; value=&quot;5&quot;/&gt;&lt;property id=&quot;20300&quot; value=&quot;Slide 3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252</TotalTime>
  <Words>824</Words>
  <Application>Microsoft Office PowerPoint</Application>
  <PresentationFormat>On-screen Show (4:3)</PresentationFormat>
  <Paragraphs>149</Paragraphs>
  <Slides>23</Slides>
  <Notes>3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MTC</cp:lastModifiedBy>
  <cp:revision>37</cp:revision>
  <dcterms:created xsi:type="dcterms:W3CDTF">2019-03-26T01:02:13Z</dcterms:created>
  <dcterms:modified xsi:type="dcterms:W3CDTF">2020-05-25T04:43:27Z</dcterms:modified>
</cp:coreProperties>
</file>