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4" r:id="rId2"/>
    <p:sldId id="305" r:id="rId3"/>
    <p:sldId id="262" r:id="rId4"/>
    <p:sldId id="302" r:id="rId5"/>
    <p:sldId id="306" r:id="rId6"/>
    <p:sldId id="303" r:id="rId7"/>
    <p:sldId id="301" r:id="rId8"/>
    <p:sldId id="307" r:id="rId9"/>
    <p:sldId id="293" r:id="rId10"/>
    <p:sldId id="308" r:id="rId11"/>
    <p:sldId id="297" r:id="rId12"/>
    <p:sldId id="298" r:id="rId13"/>
    <p:sldId id="299" r:id="rId14"/>
    <p:sldId id="300" r:id="rId15"/>
    <p:sldId id="310" r:id="rId16"/>
    <p:sldId id="30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FF00"/>
    <a:srgbClr val="990000"/>
    <a:srgbClr val="1A0597"/>
    <a:srgbClr val="FF6600"/>
    <a:srgbClr val="33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6" autoAdjust="0"/>
  </p:normalViewPr>
  <p:slideViewPr>
    <p:cSldViewPr>
      <p:cViewPr>
        <p:scale>
          <a:sx n="90" d="100"/>
          <a:sy n="90" d="100"/>
        </p:scale>
        <p:origin x="-1234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2758C3-6209-44E3-AD34-10E78D139D24}" type="datetimeFigureOut">
              <a:rPr lang="vi-VN"/>
              <a:pPr>
                <a:defRPr/>
              </a:pPr>
              <a:t>23/09/2019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50CFAC-F19E-48F6-B354-FFDE818CB3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4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97837-7FE7-4AAE-BEDD-9039E5E79F30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740D9F-9742-400A-8CE6-41107A85F8C9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68235D-53DD-4290-A64E-E3C8D611A63C}" type="slidenum">
              <a:rPr lang="en-US" altLang="en-US" sz="12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121F-7B10-4E10-979F-B1D955E2035F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29F1-5DB3-4DBB-A4F4-33808C7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27608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A49A-6858-4D6C-87E0-8BDE10585A67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2E7C-EDA9-4171-B15B-5FD930955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5414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3780-628A-4869-AF55-F6F92BDC121F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6B62-9D67-45FB-A30D-E067C572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374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B88F-E2BA-42E4-B4B6-3F71024C4469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3056-E089-4F8D-BC05-2F1EE5B5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8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7A94-9157-4298-AEC8-7B7F0301252B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9E5C-6200-442B-BCD4-4AF36B9EA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0634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6CA-604F-4F73-B17B-7B3C5A21D296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BBE1-000D-4151-84DA-EDFDCA81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4582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038F-1269-42E3-8F07-8423620B2C39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603C-62BE-4E8C-B676-9363CFAC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4857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154D-3704-4A09-A0BD-EB6D524D17E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DFEF-EF64-49EE-9B37-7348CE3B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862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B699-93AF-4336-8284-F1B6A9B3CEF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3632-89D4-4186-BC5C-327DEF12A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997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6756-EB78-4C05-8A83-1BA4F792B2EB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6DBF-5E04-4F83-B8A2-9B93A5ABA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8004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6319-2831-478D-AF14-8EDA815E68E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3519-2C8C-4022-9244-D93646B1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0570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169837-75EE-415E-8C7D-D4D24D9DC9C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4024E-08D9-4B2B-9D29-E39EA65BB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56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áo len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0638"/>
            <a:ext cx="9601200" cy="7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9803">
            <a:off x="72390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9803">
            <a:off x="9144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6324600" y="3810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2286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7213" y="2514600"/>
            <a:ext cx="528478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ln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các gợi ý dưới đây, kể lại từng đoạn câu chuyện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lời của Lan: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1143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Đoạn 1: Chiếc áo đẹp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1752600"/>
            <a:ext cx="7720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Mùa đông năm ấy lạnh như thế nào?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2362200"/>
            <a:ext cx="800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Áo len của bạn Hòa đẹp và ấm ra sao?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2971800"/>
            <a:ext cx="411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Lan nói gì với mẹ?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295400" y="35814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Ý1: Mùa đông năm ấy đến sớm, gió thổi rất lạnh.</a:t>
            </a: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4876800"/>
            <a:ext cx="929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300"/>
              <a:t>- </a:t>
            </a:r>
            <a:r>
              <a:rPr lang="en-US" altLang="en-US" sz="3300" b="1">
                <a:latin typeface="Times New Roman" pitchFamily="18" charset="0"/>
              </a:rPr>
              <a:t>Ý2: Mấy hôm nay, em thấy Hoà đến lớp mặc một chiếc áo màu vàng đẹp ơi là đẹp, em thích lắm…</a:t>
            </a: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6096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</a:rPr>
              <a:t>- Ý3: Đêm ấy, em nói với mẹ…</a:t>
            </a: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581400"/>
            <a:ext cx="142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/>
      <p:bldP spid="60435" grpId="0"/>
      <p:bldP spid="60436" grpId="0"/>
      <p:bldP spid="60437" grpId="0"/>
      <p:bldP spid="60438" grpId="0"/>
      <p:bldP spid="60440" grpId="0"/>
      <p:bldP spid="60441" grpId="0"/>
      <p:bldP spid="60442" grpId="0"/>
      <p:bldP spid="60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các gợi ý dưới đây, kẻ lại từng đoạn câu chuyện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lời của Lan: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1752600"/>
            <a:ext cx="377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Đoạn 2: Dỗi mẹ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243840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Mẹ nói thế nào khi Lan đòi mua chiếc áo đắt tiền?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733800"/>
            <a:ext cx="411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Lan trả lời ra sao?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0" y="4648200"/>
            <a:ext cx="527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-Lan dỗi mẹ như thế nào?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/>
      <p:bldP spid="61457" grpId="0"/>
      <p:bldP spid="61458" grpId="0"/>
      <p:bldP spid="61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các gợi ý dưới đây, kẻ lại từng đoạn câu chuyện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lời của Lan: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52400" y="1676400"/>
            <a:ext cx="494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Đoạn 3: Nhường nhịn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152400" y="2514600"/>
            <a:ext cx="526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Anh Tuấn nói gì với mẹ?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28600" y="33528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Mẹ lo điều gì?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52400" y="411480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Anh Tuấn nói như thế nào để mẹ yên lòng?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  <p:bldP spid="62481" grpId="0"/>
      <p:bldP spid="62482" grpId="0"/>
      <p:bldP spid="62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0" y="27622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các gợi ý dưới đây, kẻ lại từng đoạn câu chuyện </a:t>
            </a: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lời của Lan: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1676400"/>
            <a:ext cx="3827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Đoạn 4: Ân hận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-60325" y="2514600"/>
            <a:ext cx="920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Vì sao Lan ân hận sau khi nghe câu chuyện?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52800"/>
            <a:ext cx="632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Lan muốn nói với mẹ điều gì?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4389438"/>
            <a:ext cx="681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*Tìm một tên khác cho truyện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304800" y="5303838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altLang="en-US" sz="4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Mẹ và hai con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/>
      <p:bldP spid="63505" grpId="0"/>
      <p:bldP spid="63506" grpId="0"/>
      <p:bldP spid="63508" grpId="0"/>
      <p:bldP spid="63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gray">
          <a:xfrm>
            <a:off x="2133600" y="228600"/>
            <a:ext cx="4572000" cy="914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</a:rPr>
              <a:t>Thi kể chuyện:</a:t>
            </a:r>
          </a:p>
        </p:txBody>
      </p:sp>
      <p:pic>
        <p:nvPicPr>
          <p:cNvPr id="56328" name="Picture 8" descr="flowers_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219200" cy="1096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39196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1219200" cy="1096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post-47-1106442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33985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flower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2192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flowers_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1308100" cy="1096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3" name="Picture 13" descr="DOT_Flowers_A_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252538" cy="1096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4" name="Oval 14" descr="Bouquet"/>
          <p:cNvSpPr>
            <a:spLocks noChangeArrowheads="1"/>
          </p:cNvSpPr>
          <p:nvPr/>
        </p:nvSpPr>
        <p:spPr bwMode="auto">
          <a:xfrm>
            <a:off x="1447800" y="25908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56335" name="Oval 15" descr="Bouquet"/>
          <p:cNvSpPr>
            <a:spLocks noChangeArrowheads="1"/>
          </p:cNvSpPr>
          <p:nvPr/>
        </p:nvSpPr>
        <p:spPr bwMode="auto">
          <a:xfrm>
            <a:off x="5867400" y="2514600"/>
            <a:ext cx="1905000" cy="5334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pic>
        <p:nvPicPr>
          <p:cNvPr id="56345" name="Picture 25" descr="Entertainment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</p:childTnLst>
        </p:cTn>
      </p:par>
    </p:tnLst>
    <p:bldLst>
      <p:bldP spid="56327" grpId="0" animBg="1"/>
      <p:bldP spid="56334" grpId="0" animBg="1"/>
      <p:bldP spid="56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cungmuahat....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2" name="Picture 6" descr="Them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h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8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tra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8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858000" y="4953000"/>
            <a:ext cx="1371600" cy="1295400"/>
            <a:chOff x="777" y="537"/>
            <a:chExt cx="1547" cy="2718"/>
          </a:xfrm>
        </p:grpSpPr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19470" name="Group 11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20576" name="Freeform 12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3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14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15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6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7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8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19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20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21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22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23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24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25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26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27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28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29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30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31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32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33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34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35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36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37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38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39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40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41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42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43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44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45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46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47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48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49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50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51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52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53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54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55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56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57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58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59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60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61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62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63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64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65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66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67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68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69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70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71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72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73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74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75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76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77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78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79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80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81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82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83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84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85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86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87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88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89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90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91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92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93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94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95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96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97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98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99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100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Freeform 101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Freeform 102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103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Freeform 104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Freeform 105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Freeform 106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Freeform 107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108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Freeform 109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110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111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Freeform 112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Freeform 113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Freeform 114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Freeform 115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Freeform 116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Freeform 117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Freeform 118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119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Freeform 120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21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22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23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24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25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126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127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28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29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0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1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133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134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135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136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137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138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139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140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141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142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143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144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145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46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47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48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49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50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151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152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53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54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55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56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57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158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159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160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161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162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163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164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165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166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167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168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69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70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71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72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73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174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175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76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77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78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79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80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181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182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183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184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185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186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187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188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189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190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191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92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93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94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95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96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197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198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99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200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201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202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203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204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205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206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207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208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209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10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11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12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20376" name="Freeform 213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7" name="Freeform 214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" name="Freeform 215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" name="Freeform 216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" name="Freeform 217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" name="Freeform 218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" name="Freeform 219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3" name="Freeform 220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4" name="Freeform 221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5" name="Freeform 222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6" name="Freeform 223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7" name="Freeform 224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8" name="Freeform 225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9" name="Freeform 226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" name="Freeform 227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1" name="Freeform 228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2" name="Freeform 229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3" name="Freeform 230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4" name="Freeform 231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5" name="Freeform 232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6" name="Freeform 233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7" name="Freeform 234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8" name="Freeform 235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9" name="Freeform 236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0" name="Freeform 237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1" name="Freeform 238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2" name="Freeform 239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3" name="Freeform 240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4" name="Freeform 241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5" name="Freeform 242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6" name="Freeform 243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7" name="Freeform 244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8" name="Freeform 245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9" name="Freeform 246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0" name="Freeform 247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1" name="Freeform 248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2" name="Freeform 249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3" name="Freeform 250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4" name="Freeform 251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5" name="Freeform 252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6" name="Freeform 253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7" name="Freeform 254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8" name="Freeform 255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9" name="Freeform 256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0" name="Freeform 257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1" name="Freeform 258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2" name="Freeform 259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3" name="Freeform 260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4" name="Freeform 261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5" name="Freeform 262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6" name="Freeform 263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7" name="Freeform 264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8" name="Freeform 265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9" name="Freeform 266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0" name="Freeform 267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1" name="Freeform 268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2" name="Freeform 269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3" name="Freeform 270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4" name="Freeform 271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5" name="Freeform 272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6" name="Freeform 273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7" name="Freeform 274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8" name="Freeform 275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9" name="Freeform 276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0" name="Freeform 277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1" name="Freeform 278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2" name="Freeform 279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3" name="Freeform 280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4" name="Freeform 281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5" name="Freeform 282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6" name="Freeform 283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7" name="Freeform 284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8" name="Freeform 285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9" name="Freeform 286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0" name="Freeform 287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1" name="Freeform 288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2" name="Freeform 289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3" name="Freeform 290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4" name="Freeform 291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5" name="Freeform 292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6" name="Freeform 293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7" name="Freeform 294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8" name="Freeform 295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9" name="Freeform 296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0" name="Freeform 297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1" name="Freeform 298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2" name="Freeform 299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3" name="Freeform 300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4" name="Freeform 301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5" name="Freeform 302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6" name="Freeform 303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7" name="Freeform 304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8" name="Freeform 305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9" name="Freeform 306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0" name="Freeform 307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1" name="Freeform 308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2" name="Freeform 309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3" name="Freeform 310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4" name="Freeform 311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5" name="Freeform 312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6" name="Freeform 313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7" name="Freeform 314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8" name="Freeform 315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9" name="Freeform 316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" name="Freeform 317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" name="Freeform 318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" name="Freeform 319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" name="Freeform 320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" name="Freeform 321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322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323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324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325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326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327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328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329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330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331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332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333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334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335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336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337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338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339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340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341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342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343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344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345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346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347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48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49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50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51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2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53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54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55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56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357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58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59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60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61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362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363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364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365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366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367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368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369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370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371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372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373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374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375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376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377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378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379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380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381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382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383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384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385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386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387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388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389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390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391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392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393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394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395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396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397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398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399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400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401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402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403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404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405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406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407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408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409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410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411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412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413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20176" name="Freeform 414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7" name="Freeform 415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8" name="Freeform 416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9" name="Freeform 417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" name="Freeform 418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" name="Freeform 419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" name="Freeform 420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" name="Freeform 421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" name="Freeform 422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" name="Freeform 423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" name="Freeform 424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" name="Freeform 425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" name="Freeform 426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" name="Freeform 427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" name="Freeform 428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" name="Freeform 429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" name="Freeform 430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" name="Freeform 431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" name="Freeform 432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5" name="Freeform 433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" name="Freeform 434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7" name="Freeform 435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8" name="Freeform 436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9" name="Freeform 437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0" name="Freeform 438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1" name="Freeform 439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2" name="Freeform 440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3" name="Freeform 441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4" name="Freeform 442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5" name="Freeform 443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6" name="Freeform 444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7" name="Freeform 445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8" name="Freeform 446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9" name="Freeform 447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0" name="Freeform 448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1" name="Freeform 449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2" name="Freeform 450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3" name="Freeform 451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4" name="Freeform 452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5" name="Freeform 453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6" name="Freeform 454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7" name="Freeform 455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8" name="Freeform 456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9" name="Freeform 457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0" name="Freeform 458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1" name="Freeform 459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2" name="Freeform 460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3" name="Freeform 461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4" name="Freeform 462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5" name="Freeform 463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6" name="Freeform 464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7" name="Freeform 465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8" name="Freeform 466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9" name="Freeform 467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0" name="Freeform 468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1" name="Freeform 469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2" name="Freeform 470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3" name="Freeform 471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4" name="Freeform 472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5" name="Freeform 473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6" name="Freeform 474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7" name="Freeform 475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8" name="Freeform 476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9" name="Freeform 477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0" name="Freeform 478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1" name="Freeform 479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2" name="Freeform 480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3" name="Freeform 481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4" name="Freeform 482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5" name="Freeform 483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6" name="Freeform 484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7" name="Freeform 485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8" name="Freeform 486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9" name="Freeform 487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0" name="Freeform 488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1" name="Freeform 489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2" name="Freeform 490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3" name="Freeform 491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4" name="Freeform 492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5" name="Freeform 493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6" name="Freeform 494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7" name="Freeform 495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8" name="Freeform 496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9" name="Freeform 497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0" name="Freeform 498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1" name="Freeform 499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2" name="Freeform 500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3" name="Freeform 501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4" name="Freeform 502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5" name="Freeform 503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6" name="Freeform 504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7" name="Freeform 505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8" name="Freeform 506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9" name="Freeform 507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0" name="Freeform 508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1" name="Freeform 509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2" name="Freeform 510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3" name="Freeform 511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4" name="Freeform 512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5" name="Freeform 513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6" name="Freeform 514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7" name="Freeform 515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8" name="Freeform 516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9" name="Freeform 517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0" name="Freeform 518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1" name="Freeform 519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2" name="Freeform 520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3" name="Freeform 521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4" name="Freeform 522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5" name="Freeform 523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6" name="Freeform 524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7" name="Freeform 525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8" name="Freeform 526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9" name="Freeform 527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0" name="Freeform 528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1" name="Freeform 529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2" name="Freeform 530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3" name="Freeform 531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4" name="Freeform 532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5" name="Freeform 533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6" name="Freeform 534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7" name="Freeform 535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8" name="Freeform 536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9" name="Freeform 537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0" name="Freeform 538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1" name="Freeform 539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2" name="Freeform 540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3" name="Freeform 541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4" name="Freeform 542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5" name="Freeform 543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6" name="Freeform 544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7" name="Freeform 545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8" name="Freeform 546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9" name="Freeform 547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0" name="Freeform 548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1" name="Freeform 549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2" name="Freeform 550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3" name="Freeform 551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4" name="Freeform 552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5" name="Freeform 553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6" name="Freeform 554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7" name="Freeform 555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8" name="Freeform 556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9" name="Freeform 557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0" name="Freeform 558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1" name="Freeform 559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2" name="Freeform 560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3" name="Freeform 561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4" name="Freeform 562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5" name="Freeform 563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6" name="Freeform 564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7" name="Freeform 565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8" name="Freeform 566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9" name="Freeform 567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0" name="Freeform 568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1" name="Freeform 569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2" name="Freeform 570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3" name="Freeform 571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4" name="Freeform 572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5" name="Freeform 573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6" name="Freeform 574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7" name="Freeform 575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8" name="Freeform 576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9" name="Freeform 577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0" name="Freeform 578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1" name="Freeform 579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2" name="Freeform 580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3" name="Freeform 581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4" name="Freeform 582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5" name="Freeform 583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6" name="Freeform 584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7" name="Freeform 585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8" name="Freeform 586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9" name="Freeform 587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0" name="Freeform 588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1" name="Freeform 589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2" name="Freeform 590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3" name="Freeform 591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4" name="Freeform 592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5" name="Freeform 593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6" name="Freeform 594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7" name="Freeform 595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8" name="Freeform 596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9" name="Freeform 597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0" name="Freeform 598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1" name="Freeform 599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2" name="Freeform 600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3" name="Freeform 601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4" name="Freeform 602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5" name="Freeform 603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6" name="Freeform 604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7" name="Freeform 605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8" name="Freeform 606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9" name="Freeform 607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0" name="Freeform 608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1" name="Freeform 609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2" name="Freeform 610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3" name="Freeform 611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4" name="Freeform 612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5" name="Freeform 613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614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9976" name="Freeform 615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616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617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618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Freeform 619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Freeform 620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Freeform 621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Freeform 622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623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624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625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626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627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628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629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630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631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632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633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634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635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636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637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638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0" name="Freeform 639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Freeform 640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2" name="Freeform 641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642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Freeform 643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5" name="Freeform 644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6" name="Freeform 645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7" name="Freeform 646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8" name="Freeform 647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9" name="Freeform 648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0" name="Freeform 649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650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2" name="Freeform 651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3" name="Freeform 652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4" name="Freeform 653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5" name="Freeform 654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6" name="Freeform 655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7" name="Freeform 656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8" name="Freeform 657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658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0" name="Freeform 659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1" name="Freeform 660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2" name="Freeform 661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3" name="Freeform 662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4" name="Freeform 663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5" name="Freeform 664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6" name="Freeform 665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666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8" name="Freeform 667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9" name="Freeform 668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0" name="Freeform 669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1" name="Freeform 670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2" name="Freeform 671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3" name="Freeform 672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4" name="Freeform 673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674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6" name="Freeform 675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7" name="Freeform 676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8" name="Freeform 677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9" name="Freeform 678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0" name="Freeform 679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1" name="Freeform 680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2" name="Freeform 681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682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4" name="Freeform 683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5" name="Freeform 684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6" name="Freeform 685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7" name="Freeform 686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8" name="Freeform 687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9" name="Freeform 688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0" name="Freeform 689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690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2" name="Freeform 691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3" name="Freeform 692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4" name="Freeform 693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5" name="Freeform 694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6" name="Freeform 695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7" name="Freeform 696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8" name="Freeform 697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698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0" name="Freeform 699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1" name="Freeform 700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2" name="Freeform 701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3" name="Freeform 702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4" name="Freeform 703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5" name="Freeform 704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6" name="Freeform 705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706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8" name="Freeform 707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9" name="Freeform 708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0" name="Freeform 709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" name="Freeform 710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" name="Freeform 711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" name="Freeform 712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" name="Freeform 713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" name="Freeform 714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" name="Freeform 715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" name="Freeform 716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" name="Freeform 717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" name="Freeform 718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" name="Freeform 719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" name="Freeform 720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" name="Freeform 721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" name="Freeform 722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" name="Freeform 723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5" name="Freeform 724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6" name="Freeform 725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7" name="Freeform 726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8" name="Freeform 727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9" name="Freeform 728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0" name="Freeform 729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1" name="Freeform 730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2" name="Freeform 731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3" name="Freeform 732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4" name="Freeform 733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5" name="Freeform 734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6" name="Freeform 735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7" name="Freeform 736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8" name="Freeform 737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9" name="Freeform 738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0" name="Freeform 739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1" name="Freeform 740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2" name="Freeform 741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3" name="Freeform 742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4" name="Freeform 743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5" name="Freeform 744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6" name="Freeform 745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7" name="Freeform 746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" name="Freeform 747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" name="Freeform 748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" name="Freeform 749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" name="Freeform 750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" name="Freeform 751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" name="Freeform 752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" name="Freeform 753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" name="Freeform 754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" name="Freeform 755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7" name="Freeform 756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8" name="Freeform 757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9" name="Freeform 758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0" name="Freeform 759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1" name="Freeform 760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2" name="Freeform 761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3" name="Freeform 762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4" name="Freeform 763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5" name="Freeform 764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6" name="Freeform 765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7" name="Freeform 766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8" name="Freeform 767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9" name="Freeform 768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0" name="Freeform 769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1" name="Freeform 770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2" name="Freeform 771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3" name="Freeform 772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4" name="Freeform 773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5" name="Freeform 774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6" name="Freeform 775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7" name="Freeform 776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8" name="Freeform 777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9" name="Freeform 778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0" name="Freeform 779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1" name="Freeform 780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2" name="Freeform 781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3" name="Freeform 782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4" name="Freeform 783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5" name="Freeform 784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6" name="Freeform 785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7" name="Freeform 786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8" name="Freeform 787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9" name="Freeform 788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0" name="Freeform 789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1" name="Freeform 790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2" name="Freeform 791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3" name="Freeform 792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4" name="Freeform 793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5" name="Freeform 794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6" name="Freeform 795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7" name="Freeform 796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8" name="Freeform 797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9" name="Freeform 798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0" name="Freeform 799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1" name="Freeform 800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2" name="Freeform 801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3" name="Freeform 802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4" name="Freeform 803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5" name="Freeform 804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6" name="Freeform 805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7" name="Freeform 806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8" name="Freeform 807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9" name="Freeform 808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0" name="Freeform 809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1" name="Freeform 810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2" name="Freeform 811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3" name="Freeform 812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" name="Freeform 813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" name="Freeform 814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815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9776" name="Freeform 816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Freeform 817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Freeform 818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Freeform 819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Freeform 820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Freeform 821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Freeform 822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Freeform 823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Freeform 824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825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Freeform 826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7" name="Freeform 827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8" name="Freeform 828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9" name="Freeform 829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Freeform 830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Freeform 831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Freeform 832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3" name="Freeform 833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" name="Freeform 834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5" name="Freeform 835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6" name="Freeform 836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837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Freeform 838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9" name="Freeform 839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Freeform 840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841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842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843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844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845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846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847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848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849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850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851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852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853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854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855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856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857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858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Freeform 859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860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Freeform 861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Freeform 862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Freeform 863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Freeform 864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Freeform 865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Freeform 866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Freeform 867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Freeform 868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Freeform 869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Freeform 870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Freeform 871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Freeform 872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3" name="Freeform 873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Freeform 874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875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876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877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878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879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Freeform 880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1" name="Freeform 881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Freeform 882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3" name="Freeform 883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Freeform 884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5" name="Freeform 885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Freeform 886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7" name="Freeform 887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888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Freeform 889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Freeform 890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891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892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893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894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895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896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Freeform 897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898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899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900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901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902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903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904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905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906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907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908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909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910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Freeform 911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Freeform 912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913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914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915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916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917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918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919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920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921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922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923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924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925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926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Freeform 927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Freeform 928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929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930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Freeform 931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Freeform 932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Freeform 933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Freeform 934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Freeform 935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Freeform 936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937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938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939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940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Freeform 941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Freeform 942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943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944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945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946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Freeform 947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Freeform 948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949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950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951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952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953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954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955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956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957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958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Freeform 959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Freeform 960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961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962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963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Freeform 964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Freeform 965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966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967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968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969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970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971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972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973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Freeform 974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Freeform 975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976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977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978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979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980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981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982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983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Freeform 984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Freeform 985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Freeform 986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Freeform 987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988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989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990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991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992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993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994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995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996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997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998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999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Freeform 1000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Freeform 1001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1002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1003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1004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1005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Freeform 1006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Freeform 1007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1008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1009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1010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1011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1012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1013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1014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1015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1016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9576" name="Freeform 1017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1018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Freeform 1019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Freeform 1020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1021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Freeform 1022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Freeform 1023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Freeform 1024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1025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1026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Freeform 1027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1028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1029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1030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1031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1032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1033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1034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1035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1036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1037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1038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1039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1040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1041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Freeform 1042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Freeform 1043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Freeform 1044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Freeform 1045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Freeform 1046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1047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Freeform 1048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1049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Freeform 1050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1051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Freeform 1052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Freeform 1053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1054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Freeform 1055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Freeform 1056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Freeform 1057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Freeform 1058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Freeform 1059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1060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Freeform 1061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Freeform 1062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Freeform 1063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Freeform 1064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Freeform 1065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1066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Freeform 1067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1068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Freeform 1069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Freeform 1070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Freeform 1071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1072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Freeform 1073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1074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Freeform 1075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Freeform 1076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Freeform 1077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Freeform 1078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Freeform 1079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080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Freeform 1081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Freeform 1082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Freeform 1083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Freeform 1084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Freeform 1085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086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Freeform 1087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Freeform 1088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Freeform 1089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9" name="Freeform 1090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Freeform 1091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Freeform 1092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093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Freeform 1094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Freeform 1095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Freeform 1096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097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Freeform 1098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Freeform 1099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Freeform 1100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Freeform 1101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1102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1103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104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1105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106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Freeform 1107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Freeform 1108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1109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1110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1111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112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1113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Freeform 1114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Freeform 1115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116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Freeform 1117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Freeform 1118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Freeform 1119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Freeform 1120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Freeform 1121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Freeform 1122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123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3" name="Freeform 1124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125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5" name="Freeform 1126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1127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1128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1129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1130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1131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132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Freeform 1133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1134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135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136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137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1138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139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Freeform 1140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141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Freeform 1142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Freeform 1143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Freeform 1144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Freeform 1145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Freeform 1146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147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Freeform 1148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149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1150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1151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152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1153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154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Freeform 1155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Freeform 1156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1157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1158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1159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160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1161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Freeform 1162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2" name="Freeform 1163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Freeform 1164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Freeform 1165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166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Freeform 1167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Freeform 1168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8" name="Freeform 1169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9" name="Freeform 1170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Freeform 1171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Freeform 1172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1173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1174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175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1176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1177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Freeform 1178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Freeform 1179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1180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1181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1" name="Freeform 1182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1183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1184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Freeform 1185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Freeform 1186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Freeform 1187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Freeform 1188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Freeform 1189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Freeform 1190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Freeform 1191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Freeform 1192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Freeform 1193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1194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Freeform 1195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Freeform 1196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Freeform 1197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Freeform 1198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Freeform 1199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Freeform 1200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Freeform 1201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Freeform 1202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Freeform 1203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Freeform 1204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Freeform 1205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1206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Freeform 1207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Freeform 1208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Freeform 1209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Freeform 1210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0" name="Freeform 1211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1" name="Freeform 1212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2" name="Freeform 1213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Freeform 1214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Freeform 1215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Freeform 1216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6" name="Freeform 1217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218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219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220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221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222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223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224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1225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1226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227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228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1229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1230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231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232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1233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1234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1235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236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1237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1238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239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240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241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1242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1243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1244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1245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1246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247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248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249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1250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1251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1252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1253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1254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1255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1256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1257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1258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1259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1260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1261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1262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1263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1264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1265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1266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1267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1268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1269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1270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1271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1272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1273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1274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1275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1276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1277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1278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1279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1280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1281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1282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1283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1284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1285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1286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287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288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289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1290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1291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1292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1293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1294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1295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1296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297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298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299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300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301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302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303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304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305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306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307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308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309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310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311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1312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1313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1314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1315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1316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221" name="Picture 1317" descr="ph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4023">
            <a:off x="2882900" y="225425"/>
            <a:ext cx="55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318" descr="tra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WordArt 132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010400" cy="472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0.01433 L 0.18021 0.15861 C 0.20712 0.18936 0.22032 0.23029 0.21632 0.26959 C 0.21146 0.31468 0.19115 0.34774 0.15903 0.36786 L 0.01545 0.4652 " pathEditMode="relative" rAng="463120" ptsTypes="FffFF">
                                      <p:cBhvr>
                                        <p:cTn id="8" dur="5000" fill="hold"/>
                                        <p:tgtEl>
                                          <p:spTgt spid="125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  <p:audio>
              <p:cMediaNode vol="10000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304800" y="2659063"/>
            <a:ext cx="83820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CŨ</a:t>
            </a:r>
            <a:endParaRPr lang="en-US" altLang="en-US" sz="6600" b="1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72" name="Picture 140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85" name="AutoShape 1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1752600"/>
            <a:ext cx="7620000" cy="4038600"/>
          </a:xfrm>
          <a:prstGeom prst="cloudCallout">
            <a:avLst>
              <a:gd name="adj1" fmla="val -57588"/>
              <a:gd name="adj2" fmla="val 31903"/>
            </a:avLst>
          </a:prstGeom>
          <a:solidFill>
            <a:schemeClr val="bg1"/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>
                <a:latin typeface="Times New Roman" pitchFamily="18" charset="0"/>
              </a:rPr>
              <a:t>+Tìm những hình ảnh ngộ nghĩnh, đáng yêu của đám học trò?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18589" name="Text Box 157"/>
          <p:cNvSpPr txBox="1">
            <a:spLocks noChangeArrowheads="1"/>
          </p:cNvSpPr>
          <p:nvPr/>
        </p:nvSpPr>
        <p:spPr bwMode="auto">
          <a:xfrm>
            <a:off x="685800" y="609600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Đọc bài: Cô giáo tí hon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" grpId="0" animBg="1"/>
      <p:bldP spid="185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>
                <a:solidFill>
                  <a:srgbClr val="FF0000"/>
                </a:solidFill>
                <a:latin typeface="Times New Roman" pitchFamily="18" charset="0"/>
              </a:rPr>
              <a:t>Chiếc áo len</a:t>
            </a:r>
          </a:p>
        </p:txBody>
      </p:sp>
      <p:pic>
        <p:nvPicPr>
          <p:cNvPr id="47122" name="Picture 18" descr="Chiêc ao 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/>
          <p:cNvSpPr txBox="1">
            <a:spLocks/>
          </p:cNvSpPr>
          <p:nvPr/>
        </p:nvSpPr>
        <p:spPr bwMode="auto">
          <a:xfrm>
            <a:off x="1447800" y="2590800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6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</p:spTree>
  </p:cSld>
  <p:clrMapOvr>
    <a:masterClrMapping/>
  </p:clrMapOvr>
  <p:transition advClick="0" advTm="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762000" y="3840163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838200" y="4953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838200" y="4419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0" y="10668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,/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ạ.// Con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0" y="28956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.// Con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  <p:bldP spid="66575" grpId="0"/>
      <p:bldP spid="665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3914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70104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pic>
        <p:nvPicPr>
          <p:cNvPr id="8200" name="Picture 13" descr="Chiêc ao 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352800" cy="29718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3" grpId="1" animBg="1"/>
      <p:bldP spid="645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400" b="1" i="1">
                <a:solidFill>
                  <a:srgbClr val="0000FF"/>
                </a:solidFill>
                <a:cs typeface="Arial" pitchFamily="34" charset="0"/>
              </a:rPr>
              <a:t>     </a:t>
            </a:r>
            <a:endParaRPr lang="en-US" altLang="en-US" sz="3200" b="1" i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.VnTimeH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cs typeface="Arial" pitchFamily="34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2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4"/>
          <p:cNvSpPr>
            <a:spLocks noChangeArrowheads="1" noChangeShapeType="1" noTextEdit="1"/>
          </p:cNvSpPr>
          <p:nvPr/>
        </p:nvSpPr>
        <p:spPr bwMode="auto">
          <a:xfrm>
            <a:off x="1485900" y="2239963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24" descr="Chiêc ao 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733800" cy="32004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8" descr="Star-05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3914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673602"/>
  <p:tag name="VIOLETTITLE" val="Tuần 3. Chiếc áo len"/>
  <p:tag name="VIOLETLESSON" val="7"/>
  <p:tag name="VIOLETCATID" val="2202"/>
  <p:tag name="VIOLETSUBJECT" val="Tập đọc 3"/>
  <p:tag name="VIOLETAUTHORID" val="12364718"/>
  <p:tag name="VIOLETAUTHORNAME" val="trần quốc thanh"/>
  <p:tag name="VIOLETAUTHORAVATAR" val="no_avatar.jpg"/>
  <p:tag name="VIOLETAUTHORADDRESS" val="bến bào - cà mau"/>
  <p:tag name="VIOLETDATE" val="2019-09-17 08:51:38"/>
  <p:tag name="VIOLETHIT" val="153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4&quot;/&gt;&lt;/object&gt;&lt;object type=&quot;3&quot; unique_id=&quot;10005&quot;&gt;&lt;property id=&quot;20148&quot; value=&quot;5&quot;/&gt;&lt;property id=&quot;20300&quot; value=&quot;Slide 2&quot;/&gt;&lt;property id=&quot;20307&quot; value=&quot;305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302&quot;/&gt;&lt;/object&gt;&lt;object type=&quot;3&quot; unique_id=&quot;10008&quot;&gt;&lt;property id=&quot;20148&quot; value=&quot;5&quot;/&gt;&lt;property id=&quot;20300&quot; value=&quot;Slide 5&quot;/&gt;&lt;property id=&quot;20307&quot; value=&quot;306&quot;/&gt;&lt;/object&gt;&lt;object type=&quot;3&quot; unique_id=&quot;10009&quot;&gt;&lt;property id=&quot;20148&quot; value=&quot;5&quot;/&gt;&lt;property id=&quot;20300&quot; value=&quot;Slide 6&quot;/&gt;&lt;property id=&quot;20307&quot; value=&quot;303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293&quot;/&gt;&lt;/object&gt;&lt;object type=&quot;3&quot; unique_id=&quot;10013&quot;&gt;&lt;property id=&quot;20148&quot; value=&quot;5&quot;/&gt;&lt;property id=&quot;20300&quot; value=&quot;Slide 10&quot;/&gt;&lt;property id=&quot;20307&quot; value=&quot;308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300&quot;/&gt;&lt;/object&gt;&lt;object type=&quot;3&quot; unique_id=&quot;10018&quot;&gt;&lt;property id=&quot;20148&quot; value=&quot;5&quot;/&gt;&lt;property id=&quot;20300&quot; value=&quot;Slide 15&quot;/&gt;&lt;property id=&quot;20307&quot; value=&quot;310&quot;/&gt;&lt;/object&gt;&lt;object type=&quot;3&quot; unique_id=&quot;10019&quot;&gt;&lt;property id=&quot;20148&quot; value=&quot;5&quot;/&gt;&lt;property id=&quot;20300&quot; value=&quot;Slide 16&quot;/&gt;&lt;property id=&quot;20307&quot; value=&quot;309&quot;/&gt;&lt;/object&gt;&lt;/object&gt;&lt;/object&gt;&lt;/database&gt;"/>
  <p:tag name="ISPRING_RESOURCE_PATHS_HASH_PRESENTER" val="46f7ff9d57f16916fb73cbb178ea82a54d4cce3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413</Words>
  <Application>Microsoft Office PowerPoint</Application>
  <PresentationFormat>On-screen Show (4:3)</PresentationFormat>
  <Paragraphs>54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HP001 5Ha</vt:lpstr>
      <vt:lpstr>.VnTimeH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Ha Minh Nguyet</cp:lastModifiedBy>
  <cp:revision>98</cp:revision>
  <dcterms:created xsi:type="dcterms:W3CDTF">2008-12-07T16:10:08Z</dcterms:created>
  <dcterms:modified xsi:type="dcterms:W3CDTF">2019-09-23T00:15:53Z</dcterms:modified>
</cp:coreProperties>
</file>