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1" r:id="rId3"/>
    <p:sldId id="258" r:id="rId4"/>
    <p:sldId id="263" r:id="rId5"/>
    <p:sldId id="268" r:id="rId6"/>
    <p:sldId id="265" r:id="rId7"/>
    <p:sldId id="270"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550B17"/>
    <a:srgbClr val="008000"/>
    <a:srgbClr val="FF0000"/>
    <a:srgbClr val="FF00FF"/>
    <a:srgbClr val="339933"/>
    <a:srgbClr val="9933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8606EC-073D-440F-8DBD-BB78F81B7F90}" type="datetimeFigureOut">
              <a:rPr lang="en-US" smtClean="0"/>
              <a:pPr/>
              <a:t>9/23/2020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44649-EA72-4E10-9B78-F72048DE2F26}" type="slidenum">
              <a:rPr lang="en-US" smtClean="0"/>
              <a:pPr/>
              <a:t>‹#›</a:t>
            </a:fld>
            <a:endParaRPr lang="en-US"/>
          </a:p>
        </p:txBody>
      </p:sp>
    </p:spTree>
    <p:extLst>
      <p:ext uri="{BB962C8B-B14F-4D97-AF65-F5344CB8AC3E}">
        <p14:creationId xmlns:p14="http://schemas.microsoft.com/office/powerpoint/2010/main" val="1514154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A44649-EA72-4E10-9B78-F72048DE2F2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7A2934F-C427-4AF6-A7C7-50387D0DB4BB}"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2934F-C427-4AF6-A7C7-50387D0DB4BB}"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2934F-C427-4AF6-A7C7-50387D0DB4BB}"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A2934F-C427-4AF6-A7C7-50387D0DB4BB}"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A2934F-C427-4AF6-A7C7-50387D0DB4BB}"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A2934F-C427-4AF6-A7C7-50387D0DB4BB}"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A2934F-C427-4AF6-A7C7-50387D0DB4BB}" type="datetimeFigureOut">
              <a:rPr lang="en-US" smtClean="0"/>
              <a:pPr/>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A2934F-C427-4AF6-A7C7-50387D0DB4BB}" type="datetimeFigureOut">
              <a:rPr lang="en-US" smtClean="0"/>
              <a:pPr/>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2934F-C427-4AF6-A7C7-50387D0DB4BB}" type="datetimeFigureOut">
              <a:rPr lang="en-US" smtClean="0"/>
              <a:pPr/>
              <a:t>9/23/2020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A2934F-C427-4AF6-A7C7-50387D0DB4BB}"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A2934F-C427-4AF6-A7C7-50387D0DB4BB}"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546E6D-86FF-4C06-836B-0CA0C3B587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2934F-C427-4AF6-A7C7-50387D0DB4BB}" type="datetimeFigureOut">
              <a:rPr lang="en-US" smtClean="0"/>
              <a:pPr/>
              <a:t>9/23/2020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46E6D-86FF-4C06-836B-0CA0C3B5870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graphicFrame>
        <p:nvGraphicFramePr>
          <p:cNvPr id="1026" name="Object 5"/>
          <p:cNvGraphicFramePr>
            <a:graphicFrameLocks noChangeAspect="1"/>
          </p:cNvGraphicFramePr>
          <p:nvPr>
            <p:extLst>
              <p:ext uri="{D42A27DB-BD31-4B8C-83A1-F6EECF244321}">
                <p14:modId xmlns:p14="http://schemas.microsoft.com/office/powerpoint/2010/main" val="923646486"/>
              </p:ext>
            </p:extLst>
          </p:nvPr>
        </p:nvGraphicFramePr>
        <p:xfrm>
          <a:off x="0" y="0"/>
          <a:ext cx="9144000" cy="6883400"/>
        </p:xfrm>
        <a:graphic>
          <a:graphicData uri="http://schemas.openxmlformats.org/presentationml/2006/ole">
            <mc:AlternateContent xmlns:mc="http://schemas.openxmlformats.org/markup-compatibility/2006">
              <mc:Choice xmlns:v="urn:schemas-microsoft-com:vml" Requires="v">
                <p:oleObj spid="_x0000_s1040" name="Slide" r:id="rId3" imgW="743785" imgH="558069" progId="PowerPoint.Slide.12">
                  <p:embed/>
                </p:oleObj>
              </mc:Choice>
              <mc:Fallback>
                <p:oleObj name="Slide" r:id="rId3" imgW="743785" imgH="558069" progId="PowerPoint.Slide.12">
                  <p:embed/>
                  <p:pic>
                    <p:nvPicPr>
                      <p:cNvPr id="0" name="Object 5"/>
                      <p:cNvPicPr>
                        <a:picLocks noChangeAspect="1" noChangeArrowheads="1"/>
                      </p:cNvPicPr>
                      <p:nvPr/>
                    </p:nvPicPr>
                    <p:blipFill>
                      <a:blip r:embed="rId4"/>
                      <a:srcRect/>
                      <a:stretch>
                        <a:fillRect/>
                      </a:stretch>
                    </p:blipFill>
                    <p:spPr bwMode="auto">
                      <a:xfrm>
                        <a:off x="0" y="0"/>
                        <a:ext cx="9144000" cy="688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601687">
            <a:off x="-10412" y="1691156"/>
            <a:ext cx="1196968" cy="1735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Wave 4">
            <a:extLst>
              <a:ext uri="{FF2B5EF4-FFF2-40B4-BE49-F238E27FC236}">
                <a16:creationId xmlns:a16="http://schemas.microsoft.com/office/drawing/2014/main" id="{4963248B-9F3E-489C-8C19-A444ABBECA54}"/>
              </a:ext>
            </a:extLst>
          </p:cNvPr>
          <p:cNvSpPr/>
          <p:nvPr/>
        </p:nvSpPr>
        <p:spPr>
          <a:xfrm>
            <a:off x="1282953" y="1417638"/>
            <a:ext cx="7403847" cy="2491874"/>
          </a:xfrm>
          <a:prstGeom prst="wave">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a:solidFill>
                  <a:schemeClr val="tx1"/>
                </a:solidFill>
                <a:latin typeface="Times New Roman" panose="02020603050405020304" pitchFamily="18" charset="0"/>
                <a:cs typeface="Times New Roman" panose="02020603050405020304" pitchFamily="18" charset="0"/>
              </a:rPr>
              <a:t>Em</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có</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nhận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xét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gì</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số</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lượng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tiếng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của</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ba</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từ</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i="1" dirty="0" err="1">
                <a:solidFill>
                  <a:srgbClr val="0000FF"/>
                </a:solidFill>
                <a:latin typeface="Times New Roman" panose="02020603050405020304" pitchFamily="18" charset="0"/>
                <a:cs typeface="Times New Roman" panose="02020603050405020304" pitchFamily="18" charset="0"/>
              </a:rPr>
              <a:t>hát</a:t>
            </a:r>
            <a:r>
              <a:rPr lang="en-US" sz="3200" b="1" i="1" dirty="0">
                <a:solidFill>
                  <a:srgbClr val="0000FF"/>
                </a:solidFill>
                <a:latin typeface="Times New Roman" panose="02020603050405020304" pitchFamily="18" charset="0"/>
                <a:cs typeface="Times New Roman" panose="02020603050405020304" pitchFamily="18" charset="0"/>
              </a:rPr>
              <a:t>, </a:t>
            </a:r>
            <a:r>
              <a:rPr lang="en-US" sz="3200" b="1" i="1" dirty="0" err="1">
                <a:solidFill>
                  <a:srgbClr val="0000FF"/>
                </a:solidFill>
                <a:latin typeface="Times New Roman" panose="02020603050405020304" pitchFamily="18" charset="0"/>
                <a:cs typeface="Times New Roman" panose="02020603050405020304" pitchFamily="18" charset="0"/>
              </a:rPr>
              <a:t>học</a:t>
            </a:r>
            <a:r>
              <a:rPr lang="en-US" sz="3200" b="1" i="1" dirty="0">
                <a:solidFill>
                  <a:srgbClr val="0000FF"/>
                </a:solidFill>
                <a:latin typeface="Times New Roman" panose="02020603050405020304" pitchFamily="18" charset="0"/>
                <a:cs typeface="Times New Roman" panose="02020603050405020304" pitchFamily="18" charset="0"/>
              </a:rPr>
              <a:t> </a:t>
            </a:r>
            <a:r>
              <a:rPr lang="en-US" sz="3200" b="1" i="1" dirty="0" err="1">
                <a:solidFill>
                  <a:srgbClr val="0000FF"/>
                </a:solidFill>
                <a:latin typeface="Times New Roman" panose="02020603050405020304" pitchFamily="18" charset="0"/>
                <a:cs typeface="Times New Roman" panose="02020603050405020304" pitchFamily="18" charset="0"/>
              </a:rPr>
              <a:t>hành</a:t>
            </a:r>
            <a:r>
              <a:rPr lang="en-US" sz="3200" b="1" i="1" dirty="0">
                <a:solidFill>
                  <a:srgbClr val="0000FF"/>
                </a:solidFill>
                <a:latin typeface="Times New Roman" panose="02020603050405020304" pitchFamily="18" charset="0"/>
                <a:cs typeface="Times New Roman" panose="02020603050405020304" pitchFamily="18" charset="0"/>
              </a:rPr>
              <a:t> , </a:t>
            </a:r>
            <a:r>
              <a:rPr lang="en-US" sz="3200" b="1" i="1" dirty="0" err="1">
                <a:solidFill>
                  <a:srgbClr val="0000FF"/>
                </a:solidFill>
                <a:latin typeface="Times New Roman" panose="02020603050405020304" pitchFamily="18" charset="0"/>
                <a:cs typeface="Times New Roman" panose="02020603050405020304" pitchFamily="18" charset="0"/>
              </a:rPr>
              <a:t>chim</a:t>
            </a:r>
            <a:r>
              <a:rPr lang="en-US" sz="3200" b="1" i="1" dirty="0">
                <a:solidFill>
                  <a:srgbClr val="0000FF"/>
                </a:solidFill>
                <a:latin typeface="Times New Roman" panose="02020603050405020304" pitchFamily="18" charset="0"/>
                <a:cs typeface="Times New Roman" panose="02020603050405020304" pitchFamily="18" charset="0"/>
              </a:rPr>
              <a:t> </a:t>
            </a:r>
            <a:r>
              <a:rPr lang="en-US" sz="3200" b="1" i="1" dirty="0" err="1">
                <a:solidFill>
                  <a:srgbClr val="0000FF"/>
                </a:solidFill>
                <a:latin typeface="Times New Roman" panose="02020603050405020304" pitchFamily="18" charset="0"/>
                <a:cs typeface="Times New Roman" panose="02020603050405020304" pitchFamily="18" charset="0"/>
              </a:rPr>
              <a:t>chiền</a:t>
            </a:r>
            <a:r>
              <a:rPr lang="en-US" sz="3200" b="1" i="1" dirty="0">
                <a:solidFill>
                  <a:srgbClr val="0000FF"/>
                </a:solidFill>
                <a:latin typeface="Times New Roman" panose="02020603050405020304" pitchFamily="18" charset="0"/>
                <a:cs typeface="Times New Roman" panose="02020603050405020304" pitchFamily="18" charset="0"/>
              </a:rPr>
              <a:t> </a:t>
            </a:r>
            <a:r>
              <a:rPr lang="en-US" sz="3200" b="1" i="1" dirty="0" err="1">
                <a:solidFill>
                  <a:srgbClr val="0000FF"/>
                </a:solidFill>
                <a:latin typeface="Times New Roman" panose="02020603050405020304" pitchFamily="18" charset="0"/>
                <a:cs typeface="Times New Roman" panose="02020603050405020304" pitchFamily="18" charset="0"/>
              </a:rPr>
              <a:t>chiện</a:t>
            </a:r>
            <a:r>
              <a:rPr lang="en-US" sz="32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3287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4"/>
                                        </p:tgtEl>
                                        <p:attrNameLst>
                                          <p:attrName>ppt_x</p:attrName>
                                        </p:attrNameLst>
                                      </p:cBhvr>
                                      <p:tavLst>
                                        <p:tav tm="0">
                                          <p:val>
                                            <p:strVal val="ppt_x"/>
                                          </p:val>
                                        </p:tav>
                                        <p:tav tm="100000">
                                          <p:val>
                                            <p:strVal val="ppt_x"/>
                                          </p:val>
                                        </p:tav>
                                      </p:tavLst>
                                    </p:anim>
                                    <p:anim calcmode="lin" valueType="num">
                                      <p:cBhvr additive="base">
                                        <p:cTn id="19" dur="500"/>
                                        <p:tgtEl>
                                          <p:spTgt spid="4"/>
                                        </p:tgtEl>
                                        <p:attrNameLst>
                                          <p:attrName>ppt_y</p:attrName>
                                        </p:attrNameLst>
                                      </p:cBhvr>
                                      <p:tavLst>
                                        <p:tav tm="0">
                                          <p:val>
                                            <p:strVal val="ppt_y"/>
                                          </p:val>
                                        </p:tav>
                                        <p:tav tm="100000">
                                          <p:val>
                                            <p:strVal val="1+ppt_h/2"/>
                                          </p:val>
                                        </p:tav>
                                      </p:tavLst>
                                    </p:anim>
                                    <p:set>
                                      <p:cBhvr>
                                        <p:cTn id="20" dur="1" fill="hold">
                                          <p:stCondLst>
                                            <p:cond delay="499"/>
                                          </p:stCondLst>
                                        </p:cTn>
                                        <p:tgtEl>
                                          <p:spTgt spid="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5"/>
                                        </p:tgtEl>
                                        <p:attrNameLst>
                                          <p:attrName>ppt_x</p:attrName>
                                        </p:attrNameLst>
                                      </p:cBhvr>
                                      <p:tavLst>
                                        <p:tav tm="0">
                                          <p:val>
                                            <p:strVal val="ppt_x"/>
                                          </p:val>
                                        </p:tav>
                                        <p:tav tm="100000">
                                          <p:val>
                                            <p:strVal val="ppt_x"/>
                                          </p:val>
                                        </p:tav>
                                      </p:tavLst>
                                    </p:anim>
                                    <p:anim calcmode="lin" valueType="num">
                                      <p:cBhvr additive="base">
                                        <p:cTn id="25" dur="500"/>
                                        <p:tgtEl>
                                          <p:spTgt spid="5"/>
                                        </p:tgtEl>
                                        <p:attrNameLst>
                                          <p:attrName>ppt_y</p:attrName>
                                        </p:attrNameLst>
                                      </p:cBhvr>
                                      <p:tavLst>
                                        <p:tav tm="0">
                                          <p:val>
                                            <p:strVal val="ppt_y"/>
                                          </p:val>
                                        </p:tav>
                                        <p:tav tm="100000">
                                          <p:val>
                                            <p:strVal val="1+ppt_h/2"/>
                                          </p:val>
                                        </p:tav>
                                      </p:tavLst>
                                    </p:anim>
                                    <p:set>
                                      <p:cBhvr>
                                        <p:cTn id="26"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581400"/>
          </a:xfrm>
          <a:ln/>
        </p:spPr>
        <p:style>
          <a:lnRef idx="1">
            <a:schemeClr val="accent3"/>
          </a:lnRef>
          <a:fillRef idx="2">
            <a:schemeClr val="accent3"/>
          </a:fillRef>
          <a:effectRef idx="1">
            <a:schemeClr val="accent3"/>
          </a:effectRef>
          <a:fontRef idx="minor">
            <a:schemeClr val="dk1"/>
          </a:fontRef>
        </p:style>
        <p:txBody>
          <a:bodyPr>
            <a:normAutofit/>
          </a:bodyPr>
          <a:lstStyle/>
          <a:p>
            <a:pPr algn="l"/>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Nhờ</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bạn</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giúp</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đỡ</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lại</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có</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chí</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hành</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nhiều</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năm</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liền</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Hanh</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 </a:t>
            </a:r>
            <a:br>
              <a:rPr lang="en-US" sz="4000" b="1" dirty="0">
                <a:solidFill>
                  <a:srgbClr val="9933FF"/>
                </a:solidFill>
                <a:latin typeface="Times New Roman" pitchFamily="18" charset="0"/>
                <a:cs typeface="Times New Roman" pitchFamily="18" charset="0"/>
              </a:rPr>
            </a:br>
            <a:r>
              <a:rPr lang="en-US" sz="4000" b="1" dirty="0">
                <a:solidFill>
                  <a:srgbClr val="9933FF"/>
                </a:solidFill>
                <a:latin typeface="Times New Roman" pitchFamily="18" charset="0"/>
                <a:cs typeface="Times New Roman" pitchFamily="18" charset="0"/>
              </a:rPr>
              <a:t> </a:t>
            </a:r>
            <a:r>
              <a:rPr lang="en-US" sz="4000" b="1" dirty="0" err="1">
                <a:latin typeface="Times New Roman" pitchFamily="18" charset="0"/>
                <a:cs typeface="Times New Roman" pitchFamily="18" charset="0"/>
              </a:rPr>
              <a:t>học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sinh</a:t>
            </a:r>
            <a:r>
              <a:rPr lang="en-US" sz="4000" b="1" dirty="0">
                <a:latin typeface="Times New Roman" pitchFamily="18" charset="0"/>
                <a:cs typeface="Times New Roman" pitchFamily="18" charset="0"/>
              </a:rPr>
              <a:t> </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tiên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tiến</a:t>
            </a:r>
            <a:r>
              <a:rPr lang="en-US" sz="4000" b="1" dirty="0">
                <a:solidFill>
                  <a:srgbClr val="9933FF"/>
                </a:solidFill>
                <a:latin typeface="Times New Roman" pitchFamily="18" charset="0"/>
                <a:cs typeface="Times New Roman" pitchFamily="18" charset="0"/>
              </a:rPr>
              <a:t>/</a:t>
            </a:r>
            <a:r>
              <a:rPr lang="en-US" sz="4000" b="1" dirty="0">
                <a:latin typeface="Times New Roman" pitchFamily="18" charset="0"/>
                <a:cs typeface="Times New Roman" pitchFamily="18" charset="0"/>
              </a:rPr>
              <a:t>.</a:t>
            </a:r>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                        </a:t>
            </a:r>
            <a:r>
              <a:rPr lang="en-US" sz="2800" b="1" i="1" dirty="0">
                <a:latin typeface="Times New Roman" pitchFamily="18" charset="0"/>
                <a:cs typeface="Times New Roman" pitchFamily="18" charset="0"/>
              </a:rPr>
              <a:t>Theo</a:t>
            </a:r>
            <a:r>
              <a:rPr lang="en-US" sz="4000" b="1" dirty="0">
                <a:latin typeface="Times New Roman" pitchFamily="18" charset="0"/>
                <a:cs typeface="Times New Roman" pitchFamily="18" charset="0"/>
              </a:rPr>
              <a:t> </a:t>
            </a:r>
            <a:r>
              <a:rPr lang="en-US" sz="2200" b="1" dirty="0">
                <a:latin typeface="Times New Roman" pitchFamily="18" charset="0"/>
                <a:cs typeface="Times New Roman" pitchFamily="18" charset="0"/>
              </a:rPr>
              <a:t>MƯỜI NĂM CÕNG BẠN ĐI HỌC.</a:t>
            </a:r>
          </a:p>
        </p:txBody>
      </p:sp>
      <p:sp>
        <p:nvSpPr>
          <p:cNvPr id="18" name="Title 1"/>
          <p:cNvSpPr txBox="1">
            <a:spLocks/>
          </p:cNvSpPr>
          <p:nvPr/>
        </p:nvSpPr>
        <p:spPr>
          <a:xfrm>
            <a:off x="0" y="3352800"/>
            <a:ext cx="9144000" cy="1828801"/>
          </a:xfrm>
          <a:prstGeom prst="rect">
            <a:avLst/>
          </a:prstGeom>
          <a:solidFill>
            <a:schemeClr val="accent6">
              <a:lumMod val="20000"/>
              <a:lumOff val="80000"/>
            </a:schemeClr>
          </a:solidFill>
          <a:ln w="12700">
            <a:no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Câu</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văn</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có</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bao</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nhiêu</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600" b="1" i="0" u="none" strike="noStrike" kern="1200" cap="none" spc="0" normalizeH="0" noProof="0" dirty="0" err="1">
                <a:ln>
                  <a:noFill/>
                </a:ln>
                <a:solidFill>
                  <a:schemeClr val="tx1"/>
                </a:solidFill>
                <a:effectLst/>
                <a:uLnTx/>
                <a:uFillTx/>
                <a:latin typeface="Times New Roman" pitchFamily="18" charset="0"/>
                <a:ea typeface="+mj-ea"/>
                <a:cs typeface="Times New Roman" pitchFamily="18" charset="0"/>
              </a:rPr>
              <a:t>từ</a:t>
            </a:r>
            <a:r>
              <a:rPr kumimoji="0" lang="en-US" sz="36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a:t>
            </a:r>
          </a:p>
        </p:txBody>
      </p:sp>
      <p:sp>
        <p:nvSpPr>
          <p:cNvPr id="4" name="Title 1"/>
          <p:cNvSpPr txBox="1">
            <a:spLocks/>
          </p:cNvSpPr>
          <p:nvPr/>
        </p:nvSpPr>
        <p:spPr>
          <a:xfrm>
            <a:off x="0" y="5181600"/>
            <a:ext cx="9144000" cy="1676400"/>
          </a:xfrm>
          <a:prstGeom prst="rect">
            <a:avLst/>
          </a:prstGeom>
          <a:solidFill>
            <a:schemeClr val="accent6">
              <a:lumMod val="20000"/>
              <a:lumOff val="80000"/>
            </a:schemeClr>
          </a:solidFill>
          <a:ln w="12700">
            <a:no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600" b="1" baseline="0" dirty="0">
                <a:latin typeface="Times New Roman" pitchFamily="18" charset="0"/>
                <a:ea typeface="+mj-ea"/>
                <a:cs typeface="Times New Roman" pitchFamily="18" charset="0"/>
              </a:rPr>
              <a:t>-</a:t>
            </a:r>
            <a:r>
              <a:rPr lang="en-US" sz="3600" b="1" dirty="0">
                <a:latin typeface="Times New Roman" pitchFamily="18" charset="0"/>
                <a:ea typeface="+mj-ea"/>
                <a:cs typeface="Times New Roman" pitchFamily="18" charset="0"/>
              </a:rPr>
              <a:t> Con </a:t>
            </a:r>
            <a:r>
              <a:rPr lang="en-US" sz="3600" b="1" dirty="0" err="1">
                <a:latin typeface="Times New Roman" pitchFamily="18" charset="0"/>
                <a:ea typeface="+mj-ea"/>
                <a:cs typeface="Times New Roman" pitchFamily="18" charset="0"/>
              </a:rPr>
              <a:t>có</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nhận</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xét</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gì</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về</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số</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tiếng</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của</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các</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từ</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trong</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câu</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văn</a:t>
            </a:r>
            <a:r>
              <a:rPr lang="en-US" sz="3600" b="1" dirty="0">
                <a:latin typeface="Times New Roman" pitchFamily="18" charset="0"/>
                <a:ea typeface="+mj-ea"/>
                <a:cs typeface="Times New Roman" pitchFamily="18" charset="0"/>
              </a:rPr>
              <a:t> </a:t>
            </a:r>
            <a:r>
              <a:rPr lang="en-US" sz="3600" b="1" dirty="0" err="1">
                <a:latin typeface="Times New Roman" pitchFamily="18" charset="0"/>
                <a:ea typeface="+mj-ea"/>
                <a:cs typeface="Times New Roman" pitchFamily="18" charset="0"/>
              </a:rPr>
              <a:t>trên</a:t>
            </a:r>
            <a:r>
              <a:rPr lang="en-US" sz="3600" b="1" dirty="0">
                <a:latin typeface="Times New Roman" pitchFamily="18" charset="0"/>
                <a:ea typeface="+mj-ea"/>
                <a:cs typeface="Times New Roman" pitchFamily="18" charset="0"/>
              </a:rPr>
              <a:t>?</a:t>
            </a:r>
            <a:endParaRPr kumimoji="0" lang="en-US" sz="36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edg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2133600"/>
          </a:xfrm>
        </p:spPr>
        <p:txBody>
          <a:bodyPr>
            <a:normAutofit/>
          </a:bodyPr>
          <a:lstStyle/>
          <a:p>
            <a:pPr algn="l">
              <a:spcBef>
                <a:spcPts val="0"/>
              </a:spcBef>
            </a:pPr>
            <a:r>
              <a:rPr lang="en-US" sz="3200" b="1" dirty="0">
                <a:latin typeface="Times New Roman" pitchFamily="18" charset="0"/>
                <a:cs typeface="Times New Roman" pitchFamily="18" charset="0"/>
              </a:rPr>
              <a:t>   Chia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từ</a:t>
            </a:r>
            <a:r>
              <a:rPr lang="en-US" sz="3200" b="1" dirty="0">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Nhờ</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bạn</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giúp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đỡ</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lại</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có</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chí</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học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hành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nhiều</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năm</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liền</a:t>
            </a:r>
            <a:r>
              <a:rPr lang="en-US" sz="3200" b="1" dirty="0">
                <a:solidFill>
                  <a:srgbClr val="0000FF"/>
                </a:solidFill>
                <a:latin typeface="Times New Roman" pitchFamily="18" charset="0"/>
                <a:cs typeface="Times New Roman" pitchFamily="18" charset="0"/>
              </a:rPr>
              <a:t>/, Hanh / </a:t>
            </a:r>
            <a:r>
              <a:rPr lang="en-US" sz="3200" b="1" dirty="0" err="1">
                <a:solidFill>
                  <a:srgbClr val="0000FF"/>
                </a:solidFill>
                <a:latin typeface="Times New Roman" pitchFamily="18" charset="0"/>
                <a:cs typeface="Times New Roman" pitchFamily="18" charset="0"/>
              </a:rPr>
              <a:t>là</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học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sinh</a:t>
            </a:r>
            <a:r>
              <a:rPr lang="en-US" sz="3200" b="1"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tiên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tiến</a:t>
            </a:r>
            <a:r>
              <a:rPr lang="en-US" sz="3200" b="1" dirty="0">
                <a:solidFill>
                  <a:srgbClr val="0000FF"/>
                </a:solidFill>
                <a:latin typeface="Times New Roman" pitchFamily="18" charset="0"/>
                <a:cs typeface="Times New Roman" pitchFamily="18" charset="0"/>
              </a:rPr>
              <a:t>/.</a:t>
            </a:r>
            <a:r>
              <a:rPr lang="en-US" sz="3200" dirty="0">
                <a:solidFill>
                  <a:srgbClr val="FF0000"/>
                </a:solidFill>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loại</a:t>
            </a:r>
            <a:r>
              <a:rPr lang="en-US" sz="3200" b="1" dirty="0">
                <a:latin typeface="Times New Roman" pitchFamily="18" charset="0"/>
                <a:cs typeface="Times New Roman" pitchFamily="18" charset="0"/>
              </a:rPr>
              <a:t>:</a:t>
            </a:r>
          </a:p>
        </p:txBody>
      </p:sp>
      <p:graphicFrame>
        <p:nvGraphicFramePr>
          <p:cNvPr id="6" name="Content Placeholder 5"/>
          <p:cNvGraphicFramePr>
            <a:graphicFrameLocks noGrp="1"/>
          </p:cNvGraphicFramePr>
          <p:nvPr>
            <p:ph idx="1"/>
          </p:nvPr>
        </p:nvGraphicFramePr>
        <p:xfrm>
          <a:off x="457200" y="2359025"/>
          <a:ext cx="8305800" cy="4270375"/>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12669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Từ</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chỉ</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gồm</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1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tiếng</a:t>
                      </a:r>
                      <a:endPar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Từ</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gồm</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nhiều</a:t>
                      </a:r>
                      <a:r>
                        <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 </a:t>
                      </a:r>
                      <a:r>
                        <a:rPr kumimoji="0" lang="en-US" sz="3200" b="1" i="0" u="none" strike="noStrike" cap="none" normalizeH="0" baseline="0" dirty="0" err="1">
                          <a:ln>
                            <a:noFill/>
                          </a:ln>
                          <a:solidFill>
                            <a:srgbClr val="008000"/>
                          </a:solidFill>
                          <a:effectLst/>
                          <a:latin typeface="Times New Roman" panose="02020603050405020304" pitchFamily="18" charset="0"/>
                          <a:cs typeface="Times New Roman" panose="02020603050405020304" pitchFamily="18" charset="0"/>
                        </a:rPr>
                        <a:t>tiếng</a:t>
                      </a:r>
                      <a:endParaRPr kumimoji="0" lang="en-US" sz="32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003432">
                <a:tc>
                  <a:txBody>
                    <a:bodyPr/>
                    <a:lstStyle/>
                    <a:p>
                      <a:pPr>
                        <a:lnSpc>
                          <a:spcPct val="150000"/>
                        </a:lnSpc>
                      </a:pPr>
                      <a:r>
                        <a:rPr lang="en-US" sz="3200" b="1" dirty="0">
                          <a:ln>
                            <a:noFill/>
                          </a:ln>
                          <a:latin typeface="Times New Roman" pitchFamily="18" charset="0"/>
                          <a:cs typeface="Times New Roman" pitchFamily="18" charset="0"/>
                        </a:rPr>
                        <a:t> </a:t>
                      </a:r>
                      <a:r>
                        <a:rPr lang="en-US" sz="3200" b="1" dirty="0">
                          <a:ln>
                            <a:noFill/>
                          </a:ln>
                          <a:solidFill>
                            <a:srgbClr val="0000FF"/>
                          </a:solidFill>
                          <a:latin typeface="Times New Roman" pitchFamily="18" charset="0"/>
                          <a:cs typeface="Times New Roman" pitchFamily="18" charset="0"/>
                        </a:rPr>
                        <a:t>M: </a:t>
                      </a:r>
                      <a:r>
                        <a:rPr lang="en-US" sz="3200" b="1" dirty="0" err="1">
                          <a:ln>
                            <a:noFill/>
                          </a:ln>
                          <a:solidFill>
                            <a:srgbClr val="0000FF"/>
                          </a:solidFill>
                          <a:latin typeface="Times New Roman" pitchFamily="18" charset="0"/>
                          <a:cs typeface="Times New Roman" pitchFamily="18" charset="0"/>
                        </a:rPr>
                        <a:t>nhờ</a:t>
                      </a:r>
                      <a:endParaRPr lang="en-US" sz="3200" b="1" dirty="0">
                        <a:ln>
                          <a:noFill/>
                        </a:ln>
                        <a:solidFill>
                          <a:srgbClr val="0000FF"/>
                        </a:solidFill>
                        <a:latin typeface="Times New Roman" pitchFamily="18" charset="0"/>
                        <a:cs typeface="Times New Roman" pitchFamily="18" charset="0"/>
                      </a:endParaRPr>
                    </a:p>
                    <a:p>
                      <a:pPr>
                        <a:lnSpc>
                          <a:spcPct val="150000"/>
                        </a:lnSpc>
                      </a:pPr>
                      <a:r>
                        <a:rPr lang="en-US" sz="3200" b="1" dirty="0" err="1">
                          <a:ln>
                            <a:noFill/>
                          </a:ln>
                          <a:solidFill>
                            <a:schemeClr val="tx1"/>
                          </a:solidFill>
                          <a:latin typeface="Times New Roman" pitchFamily="18" charset="0"/>
                          <a:cs typeface="Times New Roman" pitchFamily="18" charset="0"/>
                        </a:rPr>
                        <a:t>bạn</a:t>
                      </a:r>
                      <a:r>
                        <a:rPr lang="en-US" sz="3200" b="1" dirty="0">
                          <a:ln>
                            <a:noFill/>
                          </a:ln>
                          <a:solidFill>
                            <a:schemeClr val="tx1"/>
                          </a:solidFill>
                          <a:latin typeface="Times New Roman" pitchFamily="18" charset="0"/>
                          <a:cs typeface="Times New Roman" pitchFamily="18" charset="0"/>
                        </a:rPr>
                        <a:t>, </a:t>
                      </a:r>
                      <a:r>
                        <a:rPr lang="en-US" sz="3200" b="1" dirty="0" err="1">
                          <a:ln>
                            <a:noFill/>
                          </a:ln>
                          <a:solidFill>
                            <a:schemeClr val="tx1"/>
                          </a:solidFill>
                          <a:latin typeface="Times New Roman" pitchFamily="18" charset="0"/>
                          <a:cs typeface="Times New Roman" pitchFamily="18" charset="0"/>
                        </a:rPr>
                        <a:t>lại</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có</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chí</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nhiều</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năm</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liền</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Hanh</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là</a:t>
                      </a:r>
                      <a:endParaRPr lang="en-US" sz="3200" b="1" dirty="0">
                        <a:ln>
                          <a:noFill/>
                        </a:ln>
                        <a:solidFill>
                          <a:schemeClr val="tx1"/>
                        </a:solidFill>
                        <a:latin typeface="Times New Roman" pitchFamily="18" charset="0"/>
                        <a:cs typeface="Times New Roman" pitchFamily="18" charset="0"/>
                      </a:endParaRPr>
                    </a:p>
                  </a:txBody>
                  <a:tcPr>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tcPr>
                </a:tc>
                <a:tc>
                  <a:txBody>
                    <a:bodyPr/>
                    <a:lstStyle/>
                    <a:p>
                      <a:pPr>
                        <a:lnSpc>
                          <a:spcPct val="150000"/>
                        </a:lnSpc>
                      </a:pPr>
                      <a:r>
                        <a:rPr lang="en-US" sz="3200" b="1" dirty="0">
                          <a:ln>
                            <a:noFill/>
                          </a:ln>
                          <a:solidFill>
                            <a:srgbClr val="0000FF"/>
                          </a:solidFill>
                          <a:latin typeface="Times New Roman" pitchFamily="18" charset="0"/>
                          <a:cs typeface="Times New Roman" pitchFamily="18" charset="0"/>
                        </a:rPr>
                        <a:t> M: </a:t>
                      </a:r>
                      <a:r>
                        <a:rPr lang="en-US" sz="3200" b="1" baseline="0" dirty="0" err="1">
                          <a:ln>
                            <a:noFill/>
                          </a:ln>
                          <a:solidFill>
                            <a:srgbClr val="0000FF"/>
                          </a:solidFill>
                          <a:latin typeface="Times New Roman" pitchFamily="18" charset="0"/>
                          <a:cs typeface="Times New Roman" pitchFamily="18" charset="0"/>
                        </a:rPr>
                        <a:t>giúp</a:t>
                      </a:r>
                      <a:r>
                        <a:rPr lang="en-US" sz="3200" b="1" baseline="0" dirty="0">
                          <a:ln>
                            <a:noFill/>
                          </a:ln>
                          <a:solidFill>
                            <a:srgbClr val="0000FF"/>
                          </a:solidFill>
                          <a:latin typeface="Times New Roman" pitchFamily="18" charset="0"/>
                          <a:cs typeface="Times New Roman" pitchFamily="18" charset="0"/>
                        </a:rPr>
                        <a:t> </a:t>
                      </a:r>
                      <a:r>
                        <a:rPr lang="en-US" sz="3200" b="1" baseline="0" dirty="0" err="1">
                          <a:ln>
                            <a:noFill/>
                          </a:ln>
                          <a:solidFill>
                            <a:srgbClr val="0000FF"/>
                          </a:solidFill>
                          <a:latin typeface="Times New Roman" pitchFamily="18" charset="0"/>
                          <a:cs typeface="Times New Roman" pitchFamily="18" charset="0"/>
                        </a:rPr>
                        <a:t>đỡ</a:t>
                      </a:r>
                      <a:endParaRPr lang="en-US" sz="3200" b="1" baseline="0" dirty="0">
                        <a:ln>
                          <a:noFill/>
                        </a:ln>
                        <a:solidFill>
                          <a:srgbClr val="0000FF"/>
                        </a:solidFill>
                        <a:latin typeface="Times New Roman" pitchFamily="18" charset="0"/>
                        <a:cs typeface="Times New Roman" pitchFamily="18" charset="0"/>
                      </a:endParaRPr>
                    </a:p>
                    <a:p>
                      <a:pPr>
                        <a:lnSpc>
                          <a:spcPct val="150000"/>
                        </a:lnSpc>
                      </a:pPr>
                      <a:r>
                        <a:rPr lang="en-US" sz="3200" b="1" baseline="0" dirty="0" err="1">
                          <a:ln>
                            <a:noFill/>
                          </a:ln>
                          <a:solidFill>
                            <a:schemeClr val="tx1"/>
                          </a:solidFill>
                          <a:latin typeface="Times New Roman" pitchFamily="18" charset="0"/>
                          <a:cs typeface="Times New Roman" pitchFamily="18" charset="0"/>
                        </a:rPr>
                        <a:t>học</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hành</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học</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sinh</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tiên</a:t>
                      </a:r>
                      <a:r>
                        <a:rPr lang="en-US" sz="3200" b="1" baseline="0" dirty="0">
                          <a:ln>
                            <a:noFill/>
                          </a:ln>
                          <a:solidFill>
                            <a:schemeClr val="tx1"/>
                          </a:solidFill>
                          <a:latin typeface="Times New Roman" pitchFamily="18" charset="0"/>
                          <a:cs typeface="Times New Roman" pitchFamily="18" charset="0"/>
                        </a:rPr>
                        <a:t> </a:t>
                      </a:r>
                      <a:r>
                        <a:rPr lang="en-US" sz="3200" b="1" baseline="0" dirty="0" err="1">
                          <a:ln>
                            <a:noFill/>
                          </a:ln>
                          <a:solidFill>
                            <a:schemeClr val="tx1"/>
                          </a:solidFill>
                          <a:latin typeface="Times New Roman" pitchFamily="18" charset="0"/>
                          <a:cs typeface="Times New Roman" pitchFamily="18" charset="0"/>
                        </a:rPr>
                        <a:t>tiến</a:t>
                      </a:r>
                      <a:endParaRPr lang="en-US" sz="3200" b="1" baseline="0" dirty="0">
                        <a:ln>
                          <a:noFill/>
                        </a:ln>
                        <a:solidFill>
                          <a:schemeClr val="tx1"/>
                        </a:solidFill>
                        <a:latin typeface="Times New Roman" pitchFamily="18" charset="0"/>
                        <a:cs typeface="Times New Roman" pitchFamily="18" charset="0"/>
                      </a:endParaRPr>
                    </a:p>
                  </a:txBody>
                  <a:tcPr>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TextBox 3"/>
          <p:cNvSpPr txBox="1"/>
          <p:nvPr/>
        </p:nvSpPr>
        <p:spPr>
          <a:xfrm>
            <a:off x="1447800" y="2971800"/>
            <a:ext cx="2133600" cy="584775"/>
          </a:xfrm>
          <a:prstGeom prst="rect">
            <a:avLst/>
          </a:prstGeom>
          <a:noFill/>
        </p:spPr>
        <p:txBody>
          <a:bodyPr wrap="square" rtlCol="0">
            <a:spAutoFit/>
          </a:bodyPr>
          <a:lstStyle/>
          <a:p>
            <a:pPr lvl="0" algn="ctr" fontAlgn="base">
              <a:spcBef>
                <a:spcPct val="20000"/>
              </a:spcBef>
              <a:spcAft>
                <a:spcPct val="0"/>
              </a:spcAft>
            </a:pPr>
            <a:r>
              <a:rPr lang="en-US" sz="3200" b="1" dirty="0">
                <a:solidFill>
                  <a:srgbClr val="FF0000"/>
                </a:solidFill>
                <a:latin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đơn</a:t>
            </a:r>
            <a:r>
              <a:rPr lang="en-US" sz="3200" b="1" dirty="0">
                <a:solidFill>
                  <a:srgbClr val="FF0000"/>
                </a:solidFill>
                <a:latin typeface="Times New Roman" panose="02020603050405020304" pitchFamily="18" charset="0"/>
                <a:cs typeface="Times New Roman" panose="02020603050405020304" pitchFamily="18" charset="0"/>
              </a:rPr>
              <a:t>)</a:t>
            </a:r>
          </a:p>
        </p:txBody>
      </p:sp>
      <p:sp>
        <p:nvSpPr>
          <p:cNvPr id="5" name="TextBox 4"/>
          <p:cNvSpPr txBox="1"/>
          <p:nvPr/>
        </p:nvSpPr>
        <p:spPr>
          <a:xfrm>
            <a:off x="5486400" y="2971800"/>
            <a:ext cx="2133600" cy="584775"/>
          </a:xfrm>
          <a:prstGeom prst="rect">
            <a:avLst/>
          </a:prstGeom>
          <a:noFill/>
        </p:spPr>
        <p:txBody>
          <a:bodyPr wrap="square" rtlCol="0">
            <a:spAutoFit/>
          </a:bodyPr>
          <a:lstStyle/>
          <a:p>
            <a:pPr lvl="0" algn="ctr" fontAlgn="base">
              <a:spcBef>
                <a:spcPct val="20000"/>
              </a:spcBef>
              <a:spcAft>
                <a:spcPct val="0"/>
              </a:spcAft>
            </a:pPr>
            <a:r>
              <a:rPr lang="en-US" sz="3200" b="1" dirty="0">
                <a:solidFill>
                  <a:srgbClr val="FF0000"/>
                </a:solidFill>
                <a:latin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phức</a:t>
            </a:r>
            <a:r>
              <a:rPr lang="en-US" sz="3200" b="1"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edg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381000"/>
            <a:ext cx="4724400" cy="868362"/>
          </a:xfr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err="1">
                <a:ln>
                  <a:solidFill>
                    <a:srgbClr val="0000FF"/>
                  </a:solidFill>
                </a:ln>
                <a:solidFill>
                  <a:srgbClr val="0000FF"/>
                </a:solidFill>
                <a:latin typeface="Times New Roman" pitchFamily="18" charset="0"/>
                <a:cs typeface="Times New Roman" pitchFamily="18" charset="0"/>
              </a:rPr>
              <a:t>Tiếng</a:t>
            </a:r>
            <a:r>
              <a:rPr lang="en-US" dirty="0">
                <a:ln>
                  <a:solidFill>
                    <a:srgbClr val="0000FF"/>
                  </a:solidFill>
                </a:ln>
                <a:solidFill>
                  <a:srgbClr val="0000FF"/>
                </a:solidFill>
                <a:latin typeface="Times New Roman" pitchFamily="18" charset="0"/>
                <a:cs typeface="Times New Roman" pitchFamily="18" charset="0"/>
              </a:rPr>
              <a:t> </a:t>
            </a:r>
            <a:r>
              <a:rPr lang="en-US" dirty="0" err="1">
                <a:ln>
                  <a:solidFill>
                    <a:srgbClr val="0000FF"/>
                  </a:solidFill>
                </a:ln>
                <a:solidFill>
                  <a:srgbClr val="0000FF"/>
                </a:solidFill>
                <a:latin typeface="Times New Roman" pitchFamily="18" charset="0"/>
                <a:cs typeface="Times New Roman" pitchFamily="18" charset="0"/>
              </a:rPr>
              <a:t>cấu</a:t>
            </a:r>
            <a:r>
              <a:rPr lang="en-US" dirty="0">
                <a:ln>
                  <a:solidFill>
                    <a:srgbClr val="0000FF"/>
                  </a:solidFill>
                </a:ln>
                <a:solidFill>
                  <a:srgbClr val="0000FF"/>
                </a:solidFill>
                <a:latin typeface="Times New Roman" pitchFamily="18" charset="0"/>
                <a:cs typeface="Times New Roman" pitchFamily="18" charset="0"/>
              </a:rPr>
              <a:t> </a:t>
            </a:r>
            <a:r>
              <a:rPr lang="en-US" dirty="0" err="1">
                <a:ln>
                  <a:solidFill>
                    <a:srgbClr val="0000FF"/>
                  </a:solidFill>
                </a:ln>
                <a:solidFill>
                  <a:srgbClr val="0000FF"/>
                </a:solidFill>
                <a:latin typeface="Times New Roman" pitchFamily="18" charset="0"/>
                <a:cs typeface="Times New Roman" pitchFamily="18" charset="0"/>
              </a:rPr>
              <a:t>tạo</a:t>
            </a:r>
            <a:r>
              <a:rPr lang="en-US" dirty="0">
                <a:ln>
                  <a:solidFill>
                    <a:srgbClr val="0000FF"/>
                  </a:solidFill>
                </a:ln>
                <a:solidFill>
                  <a:srgbClr val="0000FF"/>
                </a:solidFill>
                <a:latin typeface="Times New Roman" pitchFamily="18" charset="0"/>
                <a:cs typeface="Times New Roman" pitchFamily="18" charset="0"/>
              </a:rPr>
              <a:t> </a:t>
            </a:r>
            <a:r>
              <a:rPr lang="en-US" dirty="0" err="1">
                <a:ln>
                  <a:solidFill>
                    <a:srgbClr val="0000FF"/>
                  </a:solidFill>
                </a:ln>
                <a:solidFill>
                  <a:srgbClr val="0000FF"/>
                </a:solidFill>
                <a:latin typeface="Times New Roman" pitchFamily="18" charset="0"/>
                <a:cs typeface="Times New Roman" pitchFamily="18" charset="0"/>
              </a:rPr>
              <a:t>nên</a:t>
            </a:r>
            <a:r>
              <a:rPr lang="en-US" dirty="0">
                <a:ln>
                  <a:solidFill>
                    <a:srgbClr val="0000FF"/>
                  </a:solidFill>
                </a:ln>
                <a:solidFill>
                  <a:srgbClr val="0000FF"/>
                </a:solidFill>
                <a:latin typeface="Times New Roman" pitchFamily="18" charset="0"/>
                <a:cs typeface="Times New Roman" pitchFamily="18" charset="0"/>
              </a:rPr>
              <a:t> </a:t>
            </a:r>
            <a:r>
              <a:rPr lang="en-US" dirty="0" err="1">
                <a:ln>
                  <a:solidFill>
                    <a:srgbClr val="0000FF"/>
                  </a:solidFill>
                </a:ln>
                <a:solidFill>
                  <a:srgbClr val="0000FF"/>
                </a:solidFill>
                <a:latin typeface="Times New Roman" pitchFamily="18" charset="0"/>
                <a:cs typeface="Times New Roman" pitchFamily="18" charset="0"/>
              </a:rPr>
              <a:t>từ</a:t>
            </a:r>
            <a:endParaRPr lang="en-US" dirty="0">
              <a:ln>
                <a:solidFill>
                  <a:srgbClr val="0000FF"/>
                </a:solidFill>
              </a:ln>
              <a:solidFill>
                <a:srgbClr val="0000FF"/>
              </a:solidFill>
              <a:latin typeface="Times New Roman" pitchFamily="18" charset="0"/>
              <a:cs typeface="Times New Roman" pitchFamily="18" charset="0"/>
            </a:endParaRPr>
          </a:p>
        </p:txBody>
      </p:sp>
      <p:sp>
        <p:nvSpPr>
          <p:cNvPr id="4" name="Title 1"/>
          <p:cNvSpPr txBox="1">
            <a:spLocks/>
          </p:cNvSpPr>
          <p:nvPr/>
        </p:nvSpPr>
        <p:spPr>
          <a:xfrm>
            <a:off x="3505200" y="1874838"/>
            <a:ext cx="2057400" cy="868362"/>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j-ea"/>
                <a:cs typeface="Times New Roman" pitchFamily="18" charset="0"/>
              </a:rPr>
              <a:t>Từ</a:t>
            </a:r>
            <a:endParaRPr kumimoji="0" lang="en-US" sz="4400" b="0" i="0" u="none" strike="noStrike" kern="1200" cap="none" spc="0" normalizeH="0" baseline="0" noProof="0" dirty="0">
              <a:ln>
                <a:solidFill>
                  <a:srgbClr val="0000FF"/>
                </a:solidFill>
              </a:ln>
              <a:solidFill>
                <a:srgbClr val="0000FF"/>
              </a:solidFill>
              <a:effectLst/>
              <a:uLnTx/>
              <a:uFillTx/>
              <a:latin typeface="Times New Roman" pitchFamily="18" charset="0"/>
              <a:ea typeface="+mj-ea"/>
              <a:cs typeface="Times New Roman" pitchFamily="18" charset="0"/>
            </a:endParaRPr>
          </a:p>
        </p:txBody>
      </p:sp>
      <p:cxnSp>
        <p:nvCxnSpPr>
          <p:cNvPr id="6" name="Straight Arrow Connector 5"/>
          <p:cNvCxnSpPr/>
          <p:nvPr/>
        </p:nvCxnSpPr>
        <p:spPr>
          <a:xfrm rot="5400000">
            <a:off x="4244975" y="1576387"/>
            <a:ext cx="503238"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flipV="1">
            <a:off x="2971800" y="2819400"/>
            <a:ext cx="990600" cy="457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a:xfrm>
            <a:off x="990600" y="3352800"/>
            <a:ext cx="3048000" cy="1939440"/>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err="1">
                <a:ln>
                  <a:solidFill>
                    <a:srgbClr val="0000FF"/>
                  </a:solidFill>
                </a:ln>
                <a:solidFill>
                  <a:srgbClr val="0000FF"/>
                </a:solidFill>
                <a:latin typeface="Times New Roman" pitchFamily="18" charset="0"/>
                <a:cs typeface="Times New Roman" pitchFamily="18" charset="0"/>
              </a:rPr>
              <a:t>Chỉ</a:t>
            </a:r>
            <a:r>
              <a:rPr lang="en-US" sz="4400" dirty="0">
                <a:ln>
                  <a:solidFill>
                    <a:srgbClr val="0000FF"/>
                  </a:solidFill>
                </a:ln>
                <a:solidFill>
                  <a:srgbClr val="0000FF"/>
                </a:solidFill>
                <a:latin typeface="Times New Roman" pitchFamily="18" charset="0"/>
                <a:cs typeface="Times New Roman" pitchFamily="18" charset="0"/>
              </a:rPr>
              <a:t> </a:t>
            </a:r>
            <a:r>
              <a:rPr lang="en-US" sz="4400" dirty="0" err="1">
                <a:ln>
                  <a:solidFill>
                    <a:srgbClr val="0000FF"/>
                  </a:solidFill>
                </a:ln>
                <a:solidFill>
                  <a:srgbClr val="0000FF"/>
                </a:solidFill>
                <a:latin typeface="Times New Roman" pitchFamily="18" charset="0"/>
                <a:cs typeface="Times New Roman" pitchFamily="18" charset="0"/>
              </a:rPr>
              <a:t>gồm</a:t>
            </a:r>
            <a:r>
              <a:rPr lang="en-US" sz="4400" dirty="0">
                <a:ln>
                  <a:solidFill>
                    <a:srgbClr val="0000FF"/>
                  </a:solidFill>
                </a:ln>
                <a:solidFill>
                  <a:srgbClr val="0000FF"/>
                </a:solidFill>
                <a:latin typeface="Times New Roman" pitchFamily="18" charset="0"/>
                <a:cs typeface="Times New Roman" pitchFamily="18" charset="0"/>
              </a:rPr>
              <a:t> </a:t>
            </a:r>
            <a:r>
              <a:rPr lang="en-US" sz="4400" dirty="0" err="1">
                <a:ln>
                  <a:solidFill>
                    <a:srgbClr val="0000FF"/>
                  </a:solidFill>
                </a:ln>
                <a:solidFill>
                  <a:srgbClr val="0000FF"/>
                </a:solidFill>
                <a:latin typeface="Times New Roman" pitchFamily="18" charset="0"/>
                <a:cs typeface="Times New Roman" pitchFamily="18" charset="0"/>
              </a:rPr>
              <a:t>một</a:t>
            </a:r>
            <a:r>
              <a:rPr lang="en-US" sz="4400" dirty="0">
                <a:ln>
                  <a:solidFill>
                    <a:srgbClr val="0000FF"/>
                  </a:solidFill>
                </a:ln>
                <a:solidFill>
                  <a:srgbClr val="0000FF"/>
                </a:solidFill>
                <a:latin typeface="Times New Roman" pitchFamily="18" charset="0"/>
                <a:cs typeface="Times New Roman" pitchFamily="18" charset="0"/>
              </a:rPr>
              <a:t> t</a:t>
            </a: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iếng</a:t>
            </a:r>
            <a:r>
              <a:rPr kumimoji="0" lang="en-US" sz="4400" b="0" i="0" u="none" strike="noStrike" kern="1200" cap="none" spc="0" normalizeH="0" baseline="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là</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1" u="none" strike="noStrike" kern="1200" cap="none" spc="0" normalizeH="0" noProof="0" dirty="0" err="1">
                <a:ln>
                  <a:solidFill>
                    <a:srgbClr val="FF0000"/>
                  </a:solidFill>
                </a:ln>
                <a:solidFill>
                  <a:srgbClr val="FF0000"/>
                </a:solidFill>
                <a:effectLst/>
                <a:uLnTx/>
                <a:uFillTx/>
                <a:latin typeface="Times New Roman" pitchFamily="18" charset="0"/>
                <a:ea typeface="+mn-ea"/>
                <a:cs typeface="Times New Roman" pitchFamily="18" charset="0"/>
              </a:rPr>
              <a:t>từ</a:t>
            </a:r>
            <a:r>
              <a:rPr kumimoji="0" lang="en-US" sz="4400" b="0" i="1" u="none" strike="noStrike" kern="1200" cap="none" spc="0" normalizeH="0" noProof="0" dirty="0">
                <a:ln>
                  <a:solidFill>
                    <a:srgbClr val="FF0000"/>
                  </a:solidFill>
                </a:ln>
                <a:solidFill>
                  <a:srgbClr val="FF0000"/>
                </a:solidFill>
                <a:effectLst/>
                <a:uLnTx/>
                <a:uFillTx/>
                <a:latin typeface="Times New Roman" pitchFamily="18" charset="0"/>
                <a:ea typeface="+mn-ea"/>
                <a:cs typeface="Times New Roman" pitchFamily="18" charset="0"/>
              </a:rPr>
              <a:t> </a:t>
            </a:r>
            <a:r>
              <a:rPr kumimoji="0" lang="en-US" sz="4400" b="0" i="1" u="none" strike="noStrike" kern="1200" cap="none" spc="0" normalizeH="0" noProof="0" dirty="0" err="1">
                <a:ln>
                  <a:solidFill>
                    <a:srgbClr val="FF0000"/>
                  </a:solidFill>
                </a:ln>
                <a:solidFill>
                  <a:srgbClr val="FF0000"/>
                </a:solidFill>
                <a:effectLst/>
                <a:uLnTx/>
                <a:uFillTx/>
                <a:latin typeface="Times New Roman" pitchFamily="18" charset="0"/>
                <a:ea typeface="+mn-ea"/>
                <a:cs typeface="Times New Roman" pitchFamily="18" charset="0"/>
              </a:rPr>
              <a:t>đơn</a:t>
            </a:r>
            <a:endParaRPr kumimoji="0" lang="en-US" sz="4400" b="0" i="1" u="none" strike="noStrike" kern="1200" cap="none" spc="0" normalizeH="0" baseline="0" noProof="0" dirty="0">
              <a:ln>
                <a:solidFill>
                  <a:srgbClr val="FF0000"/>
                </a:solidFill>
              </a:ln>
              <a:solidFill>
                <a:srgbClr val="FF0000"/>
              </a:solidFill>
              <a:effectLst/>
              <a:uLnTx/>
              <a:uFillTx/>
              <a:latin typeface="Times New Roman" pitchFamily="18" charset="0"/>
              <a:ea typeface="+mn-ea"/>
              <a:cs typeface="Times New Roman" pitchFamily="18" charset="0"/>
            </a:endParaRPr>
          </a:p>
        </p:txBody>
      </p:sp>
      <p:sp>
        <p:nvSpPr>
          <p:cNvPr id="10" name="Title 1"/>
          <p:cNvSpPr txBox="1">
            <a:spLocks/>
          </p:cNvSpPr>
          <p:nvPr/>
        </p:nvSpPr>
        <p:spPr>
          <a:xfrm>
            <a:off x="5066064" y="3357078"/>
            <a:ext cx="3239736" cy="1935162"/>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Gồm</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noProof="0" dirty="0" err="1">
                <a:ln>
                  <a:solidFill>
                    <a:srgbClr val="0000FF"/>
                  </a:solidFill>
                </a:ln>
                <a:solidFill>
                  <a:srgbClr val="0000FF"/>
                </a:solidFill>
                <a:effectLst/>
                <a:uLnTx/>
                <a:uFillTx/>
                <a:latin typeface="Times New Roman" pitchFamily="18" charset="0"/>
                <a:ea typeface="+mn-ea"/>
                <a:cs typeface="Times New Roman" pitchFamily="18" charset="0"/>
              </a:rPr>
              <a:t>hai</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hay </a:t>
            </a:r>
            <a:r>
              <a:rPr kumimoji="0" lang="en-US" sz="4400" b="0" i="0" u="none" strike="noStrike" kern="1200" cap="none" spc="0" normalizeH="0" noProof="0" dirty="0" err="1">
                <a:ln>
                  <a:solidFill>
                    <a:srgbClr val="0000FF"/>
                  </a:solidFill>
                </a:ln>
                <a:solidFill>
                  <a:srgbClr val="0000FF"/>
                </a:solidFill>
                <a:effectLst/>
                <a:uLnTx/>
                <a:uFillTx/>
                <a:latin typeface="Times New Roman" pitchFamily="18" charset="0"/>
                <a:ea typeface="+mn-ea"/>
                <a:cs typeface="Times New Roman" pitchFamily="18" charset="0"/>
              </a:rPr>
              <a:t>nhiều</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noProof="0" dirty="0" err="1">
                <a:ln>
                  <a:solidFill>
                    <a:srgbClr val="0000FF"/>
                  </a:solidFill>
                </a:ln>
                <a:solidFill>
                  <a:srgbClr val="0000FF"/>
                </a:solidFill>
                <a:effectLst/>
                <a:uLnTx/>
                <a:uFillTx/>
                <a:latin typeface="Times New Roman" pitchFamily="18" charset="0"/>
                <a:ea typeface="+mn-ea"/>
                <a:cs typeface="Times New Roman" pitchFamily="18" charset="0"/>
              </a:rPr>
              <a:t>tiếng</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noProof="0" dirty="0" err="1">
                <a:ln>
                  <a:solidFill>
                    <a:srgbClr val="0000FF"/>
                  </a:solidFill>
                </a:ln>
                <a:solidFill>
                  <a:srgbClr val="0000FF"/>
                </a:solidFill>
                <a:effectLst/>
                <a:uLnTx/>
                <a:uFillTx/>
                <a:latin typeface="Times New Roman" pitchFamily="18" charset="0"/>
                <a:ea typeface="+mn-ea"/>
                <a:cs typeface="Times New Roman" pitchFamily="18" charset="0"/>
              </a:rPr>
              <a:t>là</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lang="en-US" sz="5200" i="1" dirty="0" err="1">
                <a:ln>
                  <a:solidFill>
                    <a:srgbClr val="FF0000"/>
                  </a:solidFill>
                </a:ln>
                <a:solidFill>
                  <a:srgbClr val="FF0000"/>
                </a:solidFill>
                <a:latin typeface="Times New Roman" pitchFamily="18" charset="0"/>
                <a:cs typeface="Times New Roman" pitchFamily="18" charset="0"/>
              </a:rPr>
              <a:t>từ</a:t>
            </a:r>
            <a:r>
              <a:rPr lang="en-US" sz="5200" i="1" dirty="0">
                <a:ln>
                  <a:solidFill>
                    <a:srgbClr val="FF0000"/>
                  </a:solidFill>
                </a:ln>
                <a:solidFill>
                  <a:srgbClr val="FF0000"/>
                </a:solidFill>
                <a:latin typeface="Times New Roman" pitchFamily="18" charset="0"/>
                <a:cs typeface="Times New Roman" pitchFamily="18" charset="0"/>
              </a:rPr>
              <a:t> </a:t>
            </a:r>
            <a:r>
              <a:rPr lang="en-US" sz="5200" i="1" dirty="0" err="1">
                <a:ln>
                  <a:solidFill>
                    <a:srgbClr val="FF0000"/>
                  </a:solidFill>
                </a:ln>
                <a:solidFill>
                  <a:srgbClr val="FF0000"/>
                </a:solidFill>
                <a:latin typeface="Times New Roman" pitchFamily="18" charset="0"/>
                <a:cs typeface="Times New Roman" pitchFamily="18" charset="0"/>
              </a:rPr>
              <a:t>phức</a:t>
            </a:r>
            <a:endParaRPr lang="en-US" sz="5200" i="1" dirty="0">
              <a:ln>
                <a:solidFill>
                  <a:srgbClr val="FF0000"/>
                </a:solidFill>
              </a:ln>
              <a:solidFill>
                <a:srgbClr val="FF0000"/>
              </a:solidFill>
              <a:latin typeface="Times New Roman" pitchFamily="18" charset="0"/>
              <a:cs typeface="Times New Roman" pitchFamily="18" charset="0"/>
            </a:endParaRPr>
          </a:p>
        </p:txBody>
      </p:sp>
      <p:cxnSp>
        <p:nvCxnSpPr>
          <p:cNvPr id="12" name="Straight Arrow Connector 11"/>
          <p:cNvCxnSpPr/>
          <p:nvPr/>
        </p:nvCxnSpPr>
        <p:spPr>
          <a:xfrm>
            <a:off x="5105400" y="2819400"/>
            <a:ext cx="1066800" cy="457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itle 1"/>
          <p:cNvSpPr txBox="1">
            <a:spLocks/>
          </p:cNvSpPr>
          <p:nvPr/>
        </p:nvSpPr>
        <p:spPr>
          <a:xfrm>
            <a:off x="2133600" y="5791200"/>
            <a:ext cx="4876800" cy="868362"/>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Dùng</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noProof="0" dirty="0" err="1">
                <a:ln>
                  <a:solidFill>
                    <a:srgbClr val="0000FF"/>
                  </a:solidFill>
                </a:ln>
                <a:solidFill>
                  <a:srgbClr val="0000FF"/>
                </a:solidFill>
                <a:effectLst/>
                <a:uLnTx/>
                <a:uFillTx/>
                <a:latin typeface="Times New Roman" pitchFamily="18" charset="0"/>
                <a:ea typeface="+mn-ea"/>
                <a:cs typeface="Times New Roman" pitchFamily="18" charset="0"/>
              </a:rPr>
              <a:t>để</a:t>
            </a:r>
            <a:r>
              <a:rPr kumimoji="0" lang="en-US" sz="4400" b="0" i="0" u="none" strike="noStrike" kern="1200" cap="none" spc="0" normalizeH="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tạo</a:t>
            </a:r>
            <a:r>
              <a:rPr kumimoji="0" lang="en-US" sz="4400" b="0" i="0" u="none" strike="noStrike" kern="1200" cap="none" spc="0" normalizeH="0" baseline="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nên</a:t>
            </a:r>
            <a:r>
              <a:rPr kumimoji="0" lang="en-US" sz="4400" b="0" i="0" u="none" strike="noStrike" kern="1200" cap="none" spc="0" normalizeH="0" baseline="0" noProof="0" dirty="0">
                <a:ln>
                  <a:solidFill>
                    <a:srgbClr val="0000FF"/>
                  </a:solidFill>
                </a:ln>
                <a:solidFill>
                  <a:srgbClr val="0000FF"/>
                </a:solidFill>
                <a:effectLst/>
                <a:uLnTx/>
                <a:uFillTx/>
                <a:latin typeface="Times New Roman" pitchFamily="18" charset="0"/>
                <a:ea typeface="+mn-ea"/>
                <a:cs typeface="Times New Roman" pitchFamily="18" charset="0"/>
              </a:rPr>
              <a:t> </a:t>
            </a:r>
            <a:r>
              <a:rPr kumimoji="0" lang="en-US" sz="4400" b="0" i="0" u="none" strike="noStrike" kern="1200" cap="none" spc="0" normalizeH="0" baseline="0" noProof="0" dirty="0" err="1">
                <a:ln>
                  <a:solidFill>
                    <a:srgbClr val="0000FF"/>
                  </a:solidFill>
                </a:ln>
                <a:solidFill>
                  <a:srgbClr val="0000FF"/>
                </a:solidFill>
                <a:effectLst/>
                <a:uLnTx/>
                <a:uFillTx/>
                <a:latin typeface="Times New Roman" pitchFamily="18" charset="0"/>
                <a:ea typeface="+mn-ea"/>
                <a:cs typeface="Times New Roman" pitchFamily="18" charset="0"/>
              </a:rPr>
              <a:t>câu</a:t>
            </a:r>
            <a:endParaRPr kumimoji="0" lang="en-US" sz="4400" b="0" i="0" u="none" strike="noStrike" kern="1200" cap="none" spc="0" normalizeH="0" baseline="0" noProof="0" dirty="0">
              <a:ln>
                <a:solidFill>
                  <a:srgbClr val="0000FF"/>
                </a:solidFill>
              </a:ln>
              <a:solidFill>
                <a:srgbClr val="0000FF"/>
              </a:solidFill>
              <a:effectLst/>
              <a:uLnTx/>
              <a:uFillTx/>
              <a:latin typeface="Times New Roman" pitchFamily="18" charset="0"/>
              <a:ea typeface="+mn-ea"/>
              <a:cs typeface="Times New Roman" pitchFamily="18" charset="0"/>
            </a:endParaRPr>
          </a:p>
        </p:txBody>
      </p:sp>
      <p:cxnSp>
        <p:nvCxnSpPr>
          <p:cNvPr id="38" name="Straight Arrow Connector 37"/>
          <p:cNvCxnSpPr/>
          <p:nvPr/>
        </p:nvCxnSpPr>
        <p:spPr>
          <a:xfrm rot="5400000">
            <a:off x="2820194" y="5561806"/>
            <a:ext cx="609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a:off x="5753894" y="5523706"/>
            <a:ext cx="5334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500"/>
                                        <p:tgtEl>
                                          <p:spTgt spid="6"/>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edge">
                                      <p:cBhvr>
                                        <p:cTn id="10" dur="500"/>
                                        <p:tgtEl>
                                          <p:spTgt spid="4"/>
                                        </p:tgtEl>
                                      </p:cBhvr>
                                    </p:animEffect>
                                  </p:childTnLst>
                                </p:cTn>
                              </p:par>
                              <p:par>
                                <p:cTn id="11" presetID="2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edge">
                                      <p:cBhvr>
                                        <p:cTn id="13" dur="500"/>
                                        <p:tgtEl>
                                          <p:spTgt spid="7"/>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edge">
                                      <p:cBhvr>
                                        <p:cTn id="16" dur="500"/>
                                        <p:tgtEl>
                                          <p:spTgt spid="9"/>
                                        </p:tgtEl>
                                      </p:cBhvr>
                                    </p:animEffect>
                                  </p:childTnLst>
                                </p:cTn>
                              </p:par>
                              <p:par>
                                <p:cTn id="17" presetID="2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edge">
                                      <p:cBhvr>
                                        <p:cTn id="19" dur="500"/>
                                        <p:tgtEl>
                                          <p:spTgt spid="12"/>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edg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wedge">
                                      <p:cBhvr>
                                        <p:cTn id="27" dur="500"/>
                                        <p:tgtEl>
                                          <p:spTgt spid="38"/>
                                        </p:tgtEl>
                                      </p:cBhvr>
                                    </p:animEffect>
                                  </p:childTnLst>
                                </p:cTn>
                              </p:par>
                              <p:par>
                                <p:cTn id="28" presetID="20" presetClass="entr" presetSubtype="0" fill="hold" nodeType="withEffect">
                                  <p:stCondLst>
                                    <p:cond delay="0"/>
                                  </p:stCondLst>
                                  <p:childTnLst>
                                    <p:set>
                                      <p:cBhvr>
                                        <p:cTn id="29" dur="1" fill="hold">
                                          <p:stCondLst>
                                            <p:cond delay="0"/>
                                          </p:stCondLst>
                                        </p:cTn>
                                        <p:tgtEl>
                                          <p:spTgt spid="40"/>
                                        </p:tgtEl>
                                        <p:attrNameLst>
                                          <p:attrName>style.visibility</p:attrName>
                                        </p:attrNameLst>
                                      </p:cBhvr>
                                      <p:to>
                                        <p:strVal val="visible"/>
                                      </p:to>
                                    </p:set>
                                    <p:animEffect transition="in" filter="wedge">
                                      <p:cBhvr>
                                        <p:cTn id="30" dur="500"/>
                                        <p:tgtEl>
                                          <p:spTgt spid="40"/>
                                        </p:tgtEl>
                                      </p:cBhvr>
                                    </p:animEffect>
                                  </p:childTnLst>
                                </p:cTn>
                              </p:par>
                              <p:par>
                                <p:cTn id="31" presetID="20"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wedge">
                                      <p:cBhvr>
                                        <p:cTn id="3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2743200"/>
          </a:xfrm>
        </p:spPr>
        <p:txBody>
          <a:bodyPr>
            <a:normAutofit fontScale="90000"/>
          </a:bodyPr>
          <a:lstStyle/>
          <a:p>
            <a:pPr algn="l">
              <a:spcBef>
                <a:spcPts val="600"/>
              </a:spcBef>
            </a:pPr>
            <a:r>
              <a:rPr lang="en-US" sz="3600" b="1" dirty="0">
                <a:solidFill>
                  <a:srgbClr val="0000FF"/>
                </a:solidFill>
                <a:latin typeface="Times New Roman" pitchFamily="18" charset="0"/>
                <a:cs typeface="Times New Roman" pitchFamily="18" charset="0"/>
              </a:rPr>
              <a:t>  </a:t>
            </a: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1</a:t>
            </a:r>
            <a:r>
              <a:rPr lang="en-US" sz="3600" b="1" dirty="0">
                <a:solidFill>
                  <a:srgbClr val="0000FF"/>
                </a:solidFill>
                <a:latin typeface="Times New Roman" pitchFamily="18" charset="0"/>
                <a:cs typeface="Times New Roman" pitchFamily="18" charset="0"/>
              </a:rPr>
              <a:t>: </a:t>
            </a:r>
            <a:r>
              <a:rPr lang="en-US" sz="3600" dirty="0" err="1">
                <a:latin typeface="Times New Roman" pitchFamily="18" charset="0"/>
                <a:cs typeface="Times New Roman" pitchFamily="18" charset="0"/>
              </a:rPr>
              <a:t>Đọc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thơ</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dấu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chéo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thơ</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cuối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bút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chì</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dưới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dưới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phức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thơ</a:t>
            </a:r>
            <a:r>
              <a:rPr lang="en-US" sz="3600" dirty="0">
                <a:latin typeface="Times New Roman" pitchFamily="18" charset="0"/>
                <a:cs typeface="Times New Roman" pitchFamily="18" charset="0"/>
              </a:rPr>
              <a:t>.</a:t>
            </a:r>
          </a:p>
        </p:txBody>
      </p:sp>
      <p:sp>
        <p:nvSpPr>
          <p:cNvPr id="3" name="Content Placeholder 2"/>
          <p:cNvSpPr>
            <a:spLocks noGrp="1"/>
          </p:cNvSpPr>
          <p:nvPr>
            <p:ph idx="1"/>
          </p:nvPr>
        </p:nvSpPr>
        <p:spPr>
          <a:xfrm>
            <a:off x="381000" y="2895600"/>
            <a:ext cx="8229600" cy="4191000"/>
          </a:xfrm>
        </p:spPr>
        <p:txBody>
          <a:bodyPr/>
          <a:lstStyle/>
          <a:p>
            <a:pPr>
              <a:buNone/>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Chỉ</a:t>
            </a:r>
            <a:r>
              <a:rPr lang="en-US" b="1" dirty="0">
                <a:latin typeface="Times New Roman" pitchFamily="18" charset="0"/>
                <a:cs typeface="Times New Roman" pitchFamily="18" charset="0"/>
              </a:rPr>
              <a:t> </a:t>
            </a:r>
            <a:r>
              <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còn</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truyện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cổ</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thiết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tha</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endParaRPr lang="en-US" b="1" dirty="0">
              <a:ln w="19050">
                <a:solidFill>
                  <a:srgbClr val="008000"/>
                </a:solidFill>
              </a:ln>
              <a:solidFill>
                <a:srgbClr val="00B050"/>
              </a:solidFill>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Cho</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 </a:t>
            </a:r>
            <a:r>
              <a:rPr lang="en-US" b="1" dirty="0" err="1">
                <a:latin typeface="Times New Roman" pitchFamily="18" charset="0"/>
                <a:cs typeface="Times New Roman" pitchFamily="18" charset="0"/>
              </a:rPr>
              <a:t>tôi</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nhận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ông</a:t>
            </a:r>
            <a:r>
              <a:rPr lang="en-US" b="1" dirty="0">
                <a:latin typeface="Times New Roman" pitchFamily="18" charset="0"/>
                <a:cs typeface="Times New Roman" pitchFamily="18" charset="0"/>
              </a:rPr>
              <a:t> cha</a:t>
            </a:r>
            <a:r>
              <a:rPr lang="en-US" b="1" dirty="0">
                <a:solidFill>
                  <a:srgbClr val="00B050"/>
                </a:solidFill>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solidFill>
                  <a:srgbClr val="00B050"/>
                </a:solidFill>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mình</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endParaRPr lang="en-US" b="1" dirty="0">
              <a:ln w="19050">
                <a:solidFill>
                  <a:srgbClr val="008000"/>
                </a:solidFill>
              </a:ln>
              <a:solidFill>
                <a:srgbClr val="00B050"/>
              </a:solidFill>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Rất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công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bằng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rất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thông</a:t>
            </a:r>
            <a:r>
              <a:rPr lang="en-US" b="1" dirty="0">
                <a:latin typeface="Times New Roman" pitchFamily="18" charset="0"/>
                <a:cs typeface="Times New Roman" pitchFamily="18" charset="0"/>
              </a:rPr>
              <a:t> minh </a:t>
            </a:r>
          </a:p>
          <a:p>
            <a:pPr>
              <a:buNone/>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Vừa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lượng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lại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mang</a:t>
            </a:r>
            <a:r>
              <a:rPr lang="en-US" b="1" dirty="0">
                <a:latin typeface="Times New Roman" pitchFamily="18" charset="0"/>
                <a:cs typeface="Times New Roman" pitchFamily="18" charset="0"/>
              </a:rPr>
              <a:t>.</a:t>
            </a:r>
          </a:p>
          <a:p>
            <a:pPr>
              <a:buNone/>
            </a:pPr>
            <a:r>
              <a:rPr lang="en-US" b="1" dirty="0">
                <a:latin typeface="Times New Roman" pitchFamily="18" charset="0"/>
                <a:cs typeface="Times New Roman" pitchFamily="18" charset="0"/>
              </a:rPr>
              <a:t>                                                  </a:t>
            </a:r>
            <a:r>
              <a:rPr lang="en-US" sz="1800" b="1" dirty="0">
                <a:latin typeface="Times New Roman" pitchFamily="18" charset="0"/>
                <a:cs typeface="Times New Roman" pitchFamily="18" charset="0"/>
              </a:rPr>
              <a:t>LÂM THỊ MỸ DẠ </a:t>
            </a:r>
          </a:p>
        </p:txBody>
      </p:sp>
      <p:cxnSp>
        <p:nvCxnSpPr>
          <p:cNvPr id="5" name="Straight Connector 4"/>
          <p:cNvCxnSpPr/>
          <p:nvPr/>
        </p:nvCxnSpPr>
        <p:spPr>
          <a:xfrm>
            <a:off x="1905000" y="880160"/>
            <a:ext cx="762000" cy="1588"/>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7" name="Straight Connector 6"/>
          <p:cNvCxnSpPr/>
          <p:nvPr/>
        </p:nvCxnSpPr>
        <p:spPr>
          <a:xfrm>
            <a:off x="4953000" y="870864"/>
            <a:ext cx="3276600" cy="1588"/>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p:nvCxnSpPr>
        <p:spPr>
          <a:xfrm>
            <a:off x="2743200" y="1845135"/>
            <a:ext cx="5029200" cy="1588"/>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a:off x="609600" y="2345877"/>
            <a:ext cx="4876800" cy="1588"/>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2" name="Straight Connector 11"/>
          <p:cNvCxnSpPr/>
          <p:nvPr/>
        </p:nvCxnSpPr>
        <p:spPr>
          <a:xfrm>
            <a:off x="457200" y="1355277"/>
            <a:ext cx="2819400" cy="1588"/>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500"/>
                                        <p:tgtEl>
                                          <p:spTgt spid="5"/>
                                        </p:tgtEl>
                                      </p:cBhvr>
                                    </p:animEffect>
                                  </p:childTnLst>
                                </p:cTn>
                              </p:par>
                              <p:par>
                                <p:cTn id="8" presetID="2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edge">
                                      <p:cBhvr>
                                        <p:cTn id="10" dur="500"/>
                                        <p:tgtEl>
                                          <p:spTgt spid="7"/>
                                        </p:tgtEl>
                                      </p:cBhvr>
                                    </p:animEffect>
                                  </p:childTnLst>
                                </p:cTn>
                              </p:par>
                              <p:par>
                                <p:cTn id="11" presetID="20"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edge">
                                      <p:cBhvr>
                                        <p:cTn id="13" dur="500"/>
                                        <p:tgtEl>
                                          <p:spTgt spid="12"/>
                                        </p:tgtEl>
                                      </p:cBhvr>
                                    </p:animEffect>
                                  </p:childTnLst>
                                </p:cTn>
                              </p:par>
                              <p:par>
                                <p:cTn id="14" presetID="2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edge">
                                      <p:cBhvr>
                                        <p:cTn id="16" dur="500"/>
                                        <p:tgtEl>
                                          <p:spTgt spid="9"/>
                                        </p:tgtEl>
                                      </p:cBhvr>
                                    </p:animEffect>
                                  </p:childTnLst>
                                </p:cTn>
                              </p:par>
                              <p:par>
                                <p:cTn id="17" presetID="20"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edg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0" presetClass="entr" presetSubtype="0" fill="hold"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edge">
                                      <p:cBhvr>
                                        <p:cTn id="24" dur="500"/>
                                        <p:tgtEl>
                                          <p:spTgt spid="3">
                                            <p:txEl>
                                              <p:pRg st="0" end="0"/>
                                            </p:txEl>
                                          </p:spTgt>
                                        </p:tgtEl>
                                      </p:cBhvr>
                                    </p:animEffect>
                                  </p:childTnLst>
                                </p:cTn>
                              </p:par>
                              <p:par>
                                <p:cTn id="25" presetID="20" presetClass="entr" presetSubtype="0"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edge">
                                      <p:cBhvr>
                                        <p:cTn id="27" dur="500"/>
                                        <p:tgtEl>
                                          <p:spTgt spid="3">
                                            <p:txEl>
                                              <p:pRg st="1" end="1"/>
                                            </p:txEl>
                                          </p:spTgt>
                                        </p:tgtEl>
                                      </p:cBhvr>
                                    </p:animEffect>
                                  </p:childTnLst>
                                </p:cTn>
                              </p:par>
                              <p:par>
                                <p:cTn id="28" presetID="20" presetClass="entr" presetSubtype="0"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edge">
                                      <p:cBhvr>
                                        <p:cTn id="30" dur="500"/>
                                        <p:tgtEl>
                                          <p:spTgt spid="3">
                                            <p:txEl>
                                              <p:pRg st="2" end="2"/>
                                            </p:txEl>
                                          </p:spTgt>
                                        </p:tgtEl>
                                      </p:cBhvr>
                                    </p:animEffect>
                                  </p:childTnLst>
                                </p:cTn>
                              </p:par>
                              <p:par>
                                <p:cTn id="31" presetID="20" presetClass="entr" presetSubtype="0"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edge">
                                      <p:cBhvr>
                                        <p:cTn id="33" dur="500"/>
                                        <p:tgtEl>
                                          <p:spTgt spid="3">
                                            <p:txEl>
                                              <p:pRg st="3" end="3"/>
                                            </p:txEl>
                                          </p:spTgt>
                                        </p:tgtEl>
                                      </p:cBhvr>
                                    </p:animEffect>
                                  </p:childTnLst>
                                </p:cTn>
                              </p:par>
                              <p:par>
                                <p:cTn id="34" presetID="20"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edge">
                                      <p:cBhvr>
                                        <p:cTn id="3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4238"/>
            <a:ext cx="9144000" cy="2925762"/>
          </a:xfrm>
          <a:solidFill>
            <a:schemeClr val="bg1"/>
          </a:solidFill>
          <a:ln>
            <a:solidFill>
              <a:schemeClr val="bg1"/>
            </a:solidFill>
          </a:ln>
        </p:spPr>
        <p:txBody>
          <a:bodyPr>
            <a:normAutofit/>
          </a:bodyPr>
          <a:lstStyle/>
          <a:p>
            <a:r>
              <a:rPr lang="en-US"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Chỉ</a:t>
            </a:r>
            <a:r>
              <a:rPr lang="en-US" sz="3400" b="1" dirty="0">
                <a:latin typeface="Times New Roman" pitchFamily="18" charset="0"/>
                <a:cs typeface="Times New Roman" pitchFamily="18" charset="0"/>
              </a:rPr>
              <a:t> </a:t>
            </a:r>
            <a:r>
              <a:rPr lang="en-US" sz="3400" b="1" dirty="0">
                <a:ln w="19050">
                  <a:solidFill>
                    <a:srgbClr val="339933"/>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còn</a:t>
            </a:r>
            <a:r>
              <a:rPr lang="en-US" sz="3400" b="1" dirty="0">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truyện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cổ</a:t>
            </a:r>
            <a:r>
              <a:rPr lang="en-US" sz="3400" b="1" dirty="0">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thiết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tha</a:t>
            </a:r>
            <a:r>
              <a:rPr lang="en-US" sz="3400" b="1" dirty="0">
                <a:solidFill>
                  <a:srgbClr val="0000FF"/>
                </a:solidFill>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br>
              <a:rPr lang="en-US" sz="3400" b="1" dirty="0">
                <a:ln w="19050">
                  <a:solidFill>
                    <a:srgbClr val="008000"/>
                  </a:solidFill>
                </a:ln>
                <a:solidFill>
                  <a:srgbClr val="00B050"/>
                </a:solidFill>
                <a:latin typeface="Times New Roman" pitchFamily="18" charset="0"/>
                <a:cs typeface="Times New Roman" pitchFamily="18" charset="0"/>
              </a:rPr>
            </a:br>
            <a:r>
              <a:rPr lang="en-US" sz="3400" b="1" dirty="0">
                <a:latin typeface="Times New Roman" pitchFamily="18" charset="0"/>
                <a:cs typeface="Times New Roman" pitchFamily="18" charset="0"/>
              </a:rPr>
              <a:t>Cho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tôi</a:t>
            </a:r>
            <a:r>
              <a:rPr lang="en-US" sz="3400" b="1" dirty="0">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nhận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mặt</a:t>
            </a:r>
            <a:r>
              <a:rPr lang="en-US" sz="3400" b="1" dirty="0">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ông</a:t>
            </a:r>
            <a:r>
              <a:rPr lang="en-US" sz="3400" b="1" dirty="0">
                <a:latin typeface="Times New Roman" pitchFamily="18" charset="0"/>
                <a:cs typeface="Times New Roman" pitchFamily="18" charset="0"/>
              </a:rPr>
              <a:t> cha</a:t>
            </a:r>
            <a:r>
              <a:rPr lang="en-US" sz="3400" b="1" dirty="0">
                <a:solidFill>
                  <a:srgbClr val="00B050"/>
                </a:solidFill>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solidFill>
                  <a:srgbClr val="00B050"/>
                </a:solidFill>
                <a:latin typeface="Times New Roman" pitchFamily="18" charset="0"/>
                <a:cs typeface="Times New Roman" pitchFamily="18" charset="0"/>
              </a:rPr>
              <a:t> </a:t>
            </a:r>
            <a:r>
              <a:rPr lang="en-US" sz="3400" b="1" dirty="0" err="1">
                <a:latin typeface="Times New Roman" pitchFamily="18" charset="0"/>
                <a:cs typeface="Times New Roman" pitchFamily="18" charset="0"/>
              </a:rPr>
              <a:t>của</a:t>
            </a:r>
            <a:r>
              <a:rPr lang="en-US" sz="3400" b="1" dirty="0">
                <a:latin typeface="Times New Roman" pitchFamily="18" charset="0"/>
                <a:cs typeface="Times New Roman" pitchFamily="18" charset="0"/>
              </a:rPr>
              <a:t> </a:t>
            </a:r>
            <a:r>
              <a:rPr lang="en-US" sz="3400" b="1" dirty="0">
                <a:ln w="19050">
                  <a:solidFill>
                    <a:srgbClr val="008000"/>
                  </a:solidFill>
                </a:ln>
                <a:solidFill>
                  <a:srgbClr val="0000FF"/>
                </a:solidFill>
                <a:latin typeface="Times New Roman" pitchFamily="18" charset="0"/>
                <a:cs typeface="Times New Roman" pitchFamily="18" charset="0"/>
              </a:rPr>
              <a: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mình</a:t>
            </a:r>
            <a:r>
              <a:rPr lang="en-US" sz="3400" b="1" dirty="0">
                <a:ln w="19050">
                  <a:solidFill>
                    <a:srgbClr val="008000"/>
                  </a:solidFill>
                </a:ln>
                <a:solidFill>
                  <a:srgbClr val="0000FF"/>
                </a:solidFill>
                <a:latin typeface="Times New Roman" pitchFamily="18" charset="0"/>
                <a:cs typeface="Times New Roman" pitchFamily="18" charset="0"/>
              </a:rPr>
              <a:t>/</a:t>
            </a:r>
            <a:br>
              <a:rPr lang="en-US" sz="3400" b="1" dirty="0">
                <a:ln w="19050">
                  <a:solidFill>
                    <a:srgbClr val="008000"/>
                  </a:solidFill>
                </a:ln>
                <a:solidFill>
                  <a:srgbClr val="00B050"/>
                </a:solidFill>
                <a:latin typeface="Times New Roman" pitchFamily="18" charset="0"/>
                <a:cs typeface="Times New Roman" pitchFamily="18" charset="0"/>
              </a:rPr>
            </a:b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Rất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công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bằng</a:t>
            </a:r>
            <a:r>
              <a:rPr lang="en-US" sz="3400" b="1" dirty="0">
                <a:latin typeface="Times New Roman" pitchFamily="18" charset="0"/>
                <a:cs typeface="Times New Roman" pitchFamily="18" charset="0"/>
              </a:rPr>
              <a:t> , </a:t>
            </a:r>
            <a:r>
              <a:rPr lang="en-US" sz="3400" b="1" dirty="0" err="1">
                <a:latin typeface="Times New Roman" pitchFamily="18" charset="0"/>
                <a:cs typeface="Times New Roman" pitchFamily="18" charset="0"/>
              </a:rPr>
              <a:t>rất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thông</a:t>
            </a:r>
            <a:r>
              <a:rPr lang="en-US" sz="3400" b="1" dirty="0">
                <a:latin typeface="Times New Roman" pitchFamily="18" charset="0"/>
                <a:cs typeface="Times New Roman" pitchFamily="18" charset="0"/>
              </a:rPr>
              <a:t> minh </a:t>
            </a:r>
            <a:br>
              <a:rPr lang="en-US" sz="3400" b="1" dirty="0">
                <a:latin typeface="Times New Roman" pitchFamily="18" charset="0"/>
                <a:cs typeface="Times New Roman" pitchFamily="18" charset="0"/>
              </a:rPr>
            </a:b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Vừa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độ</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lượng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lại</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tình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mang</a:t>
            </a:r>
            <a:r>
              <a:rPr lang="en-US" sz="3400" b="1" dirty="0">
                <a:latin typeface="Times New Roman" pitchFamily="18" charset="0"/>
                <a:cs typeface="Times New Roman" pitchFamily="18" charset="0"/>
              </a:rPr>
              <a:t> .</a:t>
            </a:r>
            <a:endParaRPr lang="en-US" sz="3400" dirty="0"/>
          </a:p>
        </p:txBody>
      </p:sp>
      <p:sp>
        <p:nvSpPr>
          <p:cNvPr id="4" name="Title 1"/>
          <p:cNvSpPr txBox="1">
            <a:spLocks/>
          </p:cNvSpPr>
          <p:nvPr/>
        </p:nvSpPr>
        <p:spPr>
          <a:xfrm>
            <a:off x="0" y="2895600"/>
            <a:ext cx="9144000" cy="29257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4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6" name="Straight Connector 35"/>
          <p:cNvCxnSpPr/>
          <p:nvPr/>
        </p:nvCxnSpPr>
        <p:spPr>
          <a:xfrm rot="5400000">
            <a:off x="7886700" y="30689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a:off x="6090558" y="30689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4610100" y="30689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3875313" y="30689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062842" y="30689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8115300" y="25355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5796642" y="25355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909455" y="25355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841171" y="2535529"/>
            <a:ext cx="4572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628900" y="1811629"/>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6" name="Straight Connector 15"/>
          <p:cNvCxnSpPr/>
          <p:nvPr/>
        </p:nvCxnSpPr>
        <p:spPr>
          <a:xfrm>
            <a:off x="1744326" y="1811629"/>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a:off x="3733800" y="1804009"/>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a:off x="3733800" y="1845600"/>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2" name="Straight Connector 21"/>
          <p:cNvCxnSpPr/>
          <p:nvPr/>
        </p:nvCxnSpPr>
        <p:spPr>
          <a:xfrm>
            <a:off x="2628900" y="2365824"/>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3" name="Straight Connector 22"/>
          <p:cNvCxnSpPr/>
          <p:nvPr/>
        </p:nvCxnSpPr>
        <p:spPr>
          <a:xfrm>
            <a:off x="2628900" y="2334312"/>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4" name="Straight Connector 23"/>
          <p:cNvCxnSpPr/>
          <p:nvPr/>
        </p:nvCxnSpPr>
        <p:spPr>
          <a:xfrm>
            <a:off x="3200400" y="2856675"/>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5" name="Straight Connector 24"/>
          <p:cNvCxnSpPr/>
          <p:nvPr/>
        </p:nvCxnSpPr>
        <p:spPr>
          <a:xfrm>
            <a:off x="3184071" y="2898032"/>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6" name="Straight Connector 25"/>
          <p:cNvCxnSpPr/>
          <p:nvPr/>
        </p:nvCxnSpPr>
        <p:spPr>
          <a:xfrm>
            <a:off x="6326778" y="2837625"/>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7" name="Straight Connector 26"/>
          <p:cNvCxnSpPr/>
          <p:nvPr/>
        </p:nvCxnSpPr>
        <p:spPr>
          <a:xfrm>
            <a:off x="6326775" y="2898032"/>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8" name="Straight Connector 27"/>
          <p:cNvCxnSpPr/>
          <p:nvPr/>
        </p:nvCxnSpPr>
        <p:spPr>
          <a:xfrm>
            <a:off x="2315933" y="3376899"/>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29" name="Straight Connector 28"/>
          <p:cNvCxnSpPr/>
          <p:nvPr/>
        </p:nvCxnSpPr>
        <p:spPr>
          <a:xfrm>
            <a:off x="2307771" y="3430240"/>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30" name="Straight Connector 29"/>
          <p:cNvCxnSpPr/>
          <p:nvPr/>
        </p:nvCxnSpPr>
        <p:spPr>
          <a:xfrm>
            <a:off x="6311535" y="3369279"/>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31" name="Straight Connector 30"/>
          <p:cNvCxnSpPr/>
          <p:nvPr/>
        </p:nvCxnSpPr>
        <p:spPr>
          <a:xfrm>
            <a:off x="6311535" y="3417545"/>
            <a:ext cx="1752600" cy="7620"/>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32" name="Straight Connector 31"/>
          <p:cNvCxnSpPr/>
          <p:nvPr/>
        </p:nvCxnSpPr>
        <p:spPr>
          <a:xfrm>
            <a:off x="4882241" y="3338318"/>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34" name="Straight Connector 33"/>
          <p:cNvCxnSpPr/>
          <p:nvPr/>
        </p:nvCxnSpPr>
        <p:spPr>
          <a:xfrm>
            <a:off x="4894217" y="3414518"/>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35" name="Straight Connector 34"/>
          <p:cNvCxnSpPr/>
          <p:nvPr/>
        </p:nvCxnSpPr>
        <p:spPr>
          <a:xfrm>
            <a:off x="685800" y="2291530"/>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5" name="Straight Connector 44"/>
          <p:cNvCxnSpPr/>
          <p:nvPr/>
        </p:nvCxnSpPr>
        <p:spPr>
          <a:xfrm>
            <a:off x="1638300" y="2291530"/>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6" name="Straight Connector 45"/>
          <p:cNvCxnSpPr/>
          <p:nvPr/>
        </p:nvCxnSpPr>
        <p:spPr>
          <a:xfrm>
            <a:off x="6433458" y="2358204"/>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7" name="Straight Connector 46"/>
          <p:cNvCxnSpPr/>
          <p:nvPr/>
        </p:nvCxnSpPr>
        <p:spPr>
          <a:xfrm>
            <a:off x="1524000" y="3330698"/>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8" name="Straight Connector 47"/>
          <p:cNvCxnSpPr/>
          <p:nvPr/>
        </p:nvCxnSpPr>
        <p:spPr>
          <a:xfrm>
            <a:off x="2315933" y="2822385"/>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9" name="Straight Connector 48"/>
          <p:cNvCxnSpPr/>
          <p:nvPr/>
        </p:nvCxnSpPr>
        <p:spPr>
          <a:xfrm>
            <a:off x="5257800" y="2878429"/>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0" name="Straight Connector 49"/>
          <p:cNvCxnSpPr/>
          <p:nvPr/>
        </p:nvCxnSpPr>
        <p:spPr>
          <a:xfrm>
            <a:off x="7576458" y="2350584"/>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1" name="Straight Connector 50"/>
          <p:cNvCxnSpPr/>
          <p:nvPr/>
        </p:nvCxnSpPr>
        <p:spPr>
          <a:xfrm>
            <a:off x="4076700" y="3417545"/>
            <a:ext cx="653142"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2" name="Straight Connector 51"/>
          <p:cNvCxnSpPr/>
          <p:nvPr/>
        </p:nvCxnSpPr>
        <p:spPr>
          <a:xfrm>
            <a:off x="4680855" y="2295251"/>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53" name="Straight Connector 52"/>
          <p:cNvCxnSpPr/>
          <p:nvPr/>
        </p:nvCxnSpPr>
        <p:spPr>
          <a:xfrm>
            <a:off x="5864130" y="1798638"/>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54" name="Straight Connector 53"/>
          <p:cNvCxnSpPr/>
          <p:nvPr/>
        </p:nvCxnSpPr>
        <p:spPr>
          <a:xfrm>
            <a:off x="4680854" y="2345029"/>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cxnSp>
        <p:nvCxnSpPr>
          <p:cNvPr id="55" name="Straight Connector 54"/>
          <p:cNvCxnSpPr/>
          <p:nvPr/>
        </p:nvCxnSpPr>
        <p:spPr>
          <a:xfrm>
            <a:off x="5867400" y="1867113"/>
            <a:ext cx="1338945" cy="23342"/>
          </a:xfrm>
          <a:prstGeom prst="line">
            <a:avLst/>
          </a:prstGeom>
          <a:ln w="12700"/>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6858000"/>
          </a:xfrm>
        </p:spPr>
        <p:txBody>
          <a:bodyPr>
            <a:normAutofit/>
          </a:bodyPr>
          <a:lstStyle/>
          <a:p>
            <a:pPr algn="l">
              <a:spcBef>
                <a:spcPts val="600"/>
              </a:spcBef>
              <a:spcAft>
                <a:spcPts val="600"/>
              </a:spcAft>
            </a:pP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2: </a:t>
            </a:r>
            <a:r>
              <a:rPr lang="en-US" sz="3600" b="1" dirty="0" err="1">
                <a:latin typeface="Times New Roman" pitchFamily="18" charset="0"/>
                <a:cs typeface="Times New Roman" pitchFamily="18" charset="0"/>
              </a:rPr>
              <a:t>Hãy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tìm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từ</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điển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ghi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lại</a:t>
            </a:r>
            <a:r>
              <a:rPr lang="en-US" sz="3600" b="1" dirty="0">
                <a:latin typeface="Times New Roman" pitchFamily="18" charset="0"/>
                <a:cs typeface="Times New Roman" pitchFamily="18" charset="0"/>
              </a:rPr>
              <a:t>:</a:t>
            </a:r>
            <a:br>
              <a:rPr lang="en-US" sz="3600" b="1" dirty="0">
                <a:latin typeface="Times New Roman" pitchFamily="18" charset="0"/>
                <a:cs typeface="Times New Roman" pitchFamily="18" charset="0"/>
              </a:rPr>
            </a:br>
            <a:r>
              <a:rPr lang="en-US" sz="3600" b="1" dirty="0">
                <a:solidFill>
                  <a:srgbClr val="FF0000"/>
                </a:solidFill>
                <a:latin typeface="Times New Roman" pitchFamily="18" charset="0"/>
                <a:cs typeface="Times New Roman" pitchFamily="18" charset="0"/>
              </a:rPr>
              <a:t>           - 3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đơn</a:t>
            </a:r>
            <a:br>
              <a:rPr lang="en-US" sz="3600" b="1" dirty="0">
                <a:solidFill>
                  <a:srgbClr val="FF0000"/>
                </a:solidFill>
                <a:latin typeface="Times New Roman" pitchFamily="18" charset="0"/>
                <a:cs typeface="Times New Roman" pitchFamily="18" charset="0"/>
              </a:rPr>
            </a:br>
            <a:r>
              <a:rPr lang="en-US" sz="3600" b="1" dirty="0">
                <a:solidFill>
                  <a:srgbClr val="FF0000"/>
                </a:solidFill>
                <a:latin typeface="Times New Roman" pitchFamily="18" charset="0"/>
                <a:cs typeface="Times New Roman" pitchFamily="18" charset="0"/>
              </a:rPr>
              <a:t>           - 3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phức</a:t>
            </a:r>
            <a:br>
              <a:rPr lang="en-US" sz="3600" b="1" dirty="0">
                <a:latin typeface="Times New Roman" pitchFamily="18" charset="0"/>
                <a:cs typeface="Times New Roman" pitchFamily="18" charset="0"/>
              </a:rPr>
            </a:b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3: </a:t>
            </a:r>
            <a:r>
              <a:rPr lang="en-US" sz="3600" b="1" dirty="0" err="1">
                <a:latin typeface="Times New Roman" pitchFamily="18" charset="0"/>
                <a:cs typeface="Times New Roman" pitchFamily="18" charset="0"/>
              </a:rPr>
              <a:t>Đặt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từ</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đơn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hoặc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từ</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phức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vừa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tìm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được</a:t>
            </a:r>
            <a:r>
              <a:rPr lang="en-US" sz="3600" b="1" dirty="0">
                <a:latin typeface="Times New Roman" pitchFamily="18" charset="0"/>
                <a:cs typeface="Times New Roman" pitchFamily="18" charset="0"/>
              </a:rPr>
              <a:t> ở </a:t>
            </a: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tập</a:t>
            </a:r>
            <a:r>
              <a:rPr lang="en-US" sz="3600" b="1" dirty="0">
                <a:latin typeface="Times New Roman" pitchFamily="18" charset="0"/>
                <a:cs typeface="Times New Roman" pitchFamily="18" charset="0"/>
              </a:rPr>
              <a:t> 2.</a:t>
            </a: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     </a:t>
            </a: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    </a:t>
            </a:r>
            <a:r>
              <a:rPr lang="en-US" sz="3600" b="1" dirty="0">
                <a:solidFill>
                  <a:srgbClr val="0000FF"/>
                </a:solidFill>
                <a:latin typeface="Times New Roman" pitchFamily="18" charset="0"/>
                <a:cs typeface="Times New Roman" pitchFamily="18" charset="0"/>
              </a:rPr>
              <a:t>M: (</a:t>
            </a:r>
            <a:r>
              <a:rPr lang="en-US" sz="3600" b="1" dirty="0" err="1">
                <a:solidFill>
                  <a:srgbClr val="0000FF"/>
                </a:solidFill>
                <a:latin typeface="Times New Roman" pitchFamily="18" charset="0"/>
                <a:cs typeface="Times New Roman" pitchFamily="18" charset="0"/>
              </a:rPr>
              <a:t>Đặt</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câu</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với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từ</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đoàn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kết</a:t>
            </a:r>
            <a:r>
              <a:rPr lang="en-US" sz="3600" b="1" dirty="0">
                <a:solidFill>
                  <a:srgbClr val="0000FF"/>
                </a:solidFill>
                <a:latin typeface="Times New Roman" pitchFamily="18" charset="0"/>
                <a:cs typeface="Times New Roman" pitchFamily="18" charset="0"/>
              </a:rPr>
              <a:t>)</a:t>
            </a: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Đoàn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truyền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quý</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báu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của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ta</a:t>
            </a:r>
            <a:r>
              <a:rPr lang="en-US" sz="3600" b="1" dirty="0">
                <a:solidFill>
                  <a:srgbClr val="FF0000"/>
                </a:solidFill>
                <a:latin typeface="Times New Roman" pitchFamily="18" charset="0"/>
                <a:cs typeface="Times New Roman" pitchFamily="18" charset="0"/>
              </a:rPr>
              <a:t>.</a:t>
            </a:r>
            <a:br>
              <a:rPr lang="en-US" sz="3600" b="1" dirty="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cxnSp>
        <p:nvCxnSpPr>
          <p:cNvPr id="5" name="Straight Connector 4"/>
          <p:cNvCxnSpPr/>
          <p:nvPr/>
        </p:nvCxnSpPr>
        <p:spPr>
          <a:xfrm>
            <a:off x="3048000" y="914400"/>
            <a:ext cx="3276600" cy="1588"/>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981200" y="3124200"/>
            <a:ext cx="1524000" cy="1588"/>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495800" y="3124200"/>
            <a:ext cx="2057400" cy="1588"/>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81000" y="3657600"/>
            <a:ext cx="2057400" cy="1588"/>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edge">
                                      <p:cBhvr>
                                        <p:cTn id="12" dur="500"/>
                                        <p:tgtEl>
                                          <p:spTgt spid="6"/>
                                        </p:tgtEl>
                                      </p:cBhvr>
                                    </p:animEffect>
                                  </p:childTnLst>
                                </p:cTn>
                              </p:par>
                              <p:par>
                                <p:cTn id="13" presetID="2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edge">
                                      <p:cBhvr>
                                        <p:cTn id="15" dur="500"/>
                                        <p:tgtEl>
                                          <p:spTgt spid="8"/>
                                        </p:tgtEl>
                                      </p:cBhvr>
                                    </p:animEffect>
                                  </p:childTnLst>
                                </p:cTn>
                              </p:par>
                              <p:par>
                                <p:cTn id="16" presetID="20"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edge">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13"/>
          <p:cNvSpPr>
            <a:spLocks noGrp="1" noChangeArrowheads="1" noChangeShapeType="1" noTextEdit="1"/>
          </p:cNvSpPr>
          <p:nvPr>
            <p:ph idx="1"/>
          </p:nvPr>
        </p:nvSpPr>
        <p:spPr bwMode="auto">
          <a:xfrm>
            <a:off x="0" y="762000"/>
            <a:ext cx="9144000" cy="3733800"/>
          </a:xfrm>
          <a:prstGeom prst="rect">
            <a:avLst/>
          </a:prstGeom>
          <a:solidFill>
            <a:schemeClr val="accent5">
              <a:lumMod val="20000"/>
              <a:lumOff val="80000"/>
            </a:schemeClr>
          </a:solidFill>
        </p:spPr>
        <p:txBody>
          <a:bodyPr wrap="none" fromWordArt="1">
            <a:prstTxWarp prst="textPlain">
              <a:avLst>
                <a:gd name="adj" fmla="val 49878"/>
              </a:avLst>
            </a:prstTxWarp>
          </a:bodyPr>
          <a:lstStyle/>
          <a:p>
            <a:pPr>
              <a:buNone/>
              <a:defRPr/>
            </a:pPr>
            <a:r>
              <a:rPr lang="en-US" sz="4400" b="1" dirty="0">
                <a:solidFill>
                  <a:srgbClr val="6600CC"/>
                </a:solidFill>
                <a:latin typeface="Times New Roman" pitchFamily="18" charset="0"/>
                <a:cs typeface="Times New Roman" pitchFamily="18" charset="0"/>
              </a:rPr>
              <a:t>           </a:t>
            </a:r>
            <a:r>
              <a:rPr lang="en-US" sz="4400" b="1" dirty="0">
                <a:solidFill>
                  <a:srgbClr val="0000FF"/>
                </a:solidFill>
                <a:latin typeface="Times New Roman" pitchFamily="18" charset="0"/>
                <a:cs typeface="Times New Roman" pitchFamily="18" charset="0"/>
              </a:rPr>
              <a:t> CÁC CON HỌC SINH CHĂM NGOAN, HỌC GIỎI</a:t>
            </a:r>
            <a:endParaRPr lang="en-US" sz="4400" kern="10" dirty="0">
              <a:ln w="19050">
                <a:solidFill>
                  <a:srgbClr val="99CCFF"/>
                </a:solidFill>
                <a:round/>
                <a:headEnd/>
                <a:tailEnd/>
              </a:ln>
              <a:solidFill>
                <a:srgbClr val="0000FF"/>
              </a:solidFill>
              <a:effectLst>
                <a:outerShdw dist="35921" dir="2700000" algn="ctr" rotWithShape="0">
                  <a:srgbClr val="990000"/>
                </a:outerShdw>
              </a:effectLst>
              <a:latin typeface=".VnTimeH"/>
            </a:endParaRPr>
          </a:p>
        </p:txBody>
      </p:sp>
      <p:pic>
        <p:nvPicPr>
          <p:cNvPr id="6" name="Picture 8" descr="FLOWERS5"/>
          <p:cNvPicPr>
            <a:picLocks noChangeAspect="1" noChangeArrowheads="1"/>
          </p:cNvPicPr>
          <p:nvPr/>
        </p:nvPicPr>
        <p:blipFill>
          <a:blip r:embed="rId2"/>
          <a:srcRect/>
          <a:stretch>
            <a:fillRect/>
          </a:stretch>
        </p:blipFill>
        <p:spPr bwMode="auto">
          <a:xfrm>
            <a:off x="2971800" y="4419600"/>
            <a:ext cx="3352800" cy="2209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444</Words>
  <Application>Microsoft Office PowerPoint</Application>
  <PresentationFormat>On-screen Show (4:3)</PresentationFormat>
  <Paragraphs>28</Paragraphs>
  <Slides>9</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.VnTimeH</vt:lpstr>
      <vt:lpstr>Arial</vt:lpstr>
      <vt:lpstr>Calibri</vt:lpstr>
      <vt:lpstr>Times New Roman</vt:lpstr>
      <vt:lpstr>Office Theme</vt:lpstr>
      <vt:lpstr>Slide</vt:lpstr>
      <vt:lpstr>PowerPoint Presentation</vt:lpstr>
      <vt:lpstr>PowerPoint Presentation</vt:lpstr>
      <vt:lpstr>      Nhờ / bạn / giúp đỡ/, lại / có / chí /     học hành/, nhiều / năm / liền/, Hanh/ là /   học sinh / tiên tiến/.                         Theo MƯỜI NĂM CÕNG BẠN ĐI HỌC.</vt:lpstr>
      <vt:lpstr>   Chia các từ :  Nhờ / bạn / giúp đỡ/, lại / có / chí /  học hành/, nhiều / năm / liền/, Hanh / là /  học sinh / tiên tiến/. thành hai loại:</vt:lpstr>
      <vt:lpstr>Tiếng cấu tạo nên từ</vt:lpstr>
      <vt:lpstr>  Bài 1: Đọc đoạn thơ và dùng dấu gạch chéo để phân cách các từ trong hai câu thơ cuối đoạn, dùng bút chì gạch một gạch dưới các từ đơn, gạch hai gạch dưới các từ phức trong đoạn thơ.</vt:lpstr>
      <vt:lpstr> Chỉ / còn / truyện cổ / thiết tha / Cho / tôi / nhận mặt / ông cha / của / mình/              Rất  công bằng , rất  thông minh       Vừa  độ lượng  lại  đa tình  đa mang .</vt:lpstr>
      <vt:lpstr>  *Bài 2: Hãy tìm trong từ điển và ghi lại:            - 3 từ đơn            - 3 từ phức    *Bài 3: Đặt câu với một từ đơn hoặc với một từ phức vừa tìm được ở bài tập 2.           M: (Đặt câu với từ đoàn kết)    Đoàn kết là truyền thống quý báu của nhân dân ta.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TAComputer</dc:creator>
  <cp:lastModifiedBy>Administrator</cp:lastModifiedBy>
  <cp:revision>100</cp:revision>
  <dcterms:created xsi:type="dcterms:W3CDTF">2019-08-29T13:04:03Z</dcterms:created>
  <dcterms:modified xsi:type="dcterms:W3CDTF">2020-09-23T09:30:23Z</dcterms:modified>
</cp:coreProperties>
</file>