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38"/>
  </p:notesMasterIdLst>
  <p:sldIdLst>
    <p:sldId id="256" r:id="rId2"/>
    <p:sldId id="259" r:id="rId3"/>
    <p:sldId id="290" r:id="rId4"/>
    <p:sldId id="291" r:id="rId5"/>
    <p:sldId id="258" r:id="rId6"/>
    <p:sldId id="295" r:id="rId7"/>
    <p:sldId id="269" r:id="rId8"/>
    <p:sldId id="260" r:id="rId9"/>
    <p:sldId id="316" r:id="rId10"/>
    <p:sldId id="261" r:id="rId11"/>
    <p:sldId id="300" r:id="rId12"/>
    <p:sldId id="301" r:id="rId13"/>
    <p:sldId id="296" r:id="rId14"/>
    <p:sldId id="317" r:id="rId15"/>
    <p:sldId id="302" r:id="rId16"/>
    <p:sldId id="303" r:id="rId17"/>
    <p:sldId id="304" r:id="rId18"/>
    <p:sldId id="297" r:id="rId19"/>
    <p:sldId id="318" r:id="rId20"/>
    <p:sldId id="305" r:id="rId21"/>
    <p:sldId id="306" r:id="rId22"/>
    <p:sldId id="307" r:id="rId23"/>
    <p:sldId id="298" r:id="rId24"/>
    <p:sldId id="319" r:id="rId25"/>
    <p:sldId id="308" r:id="rId26"/>
    <p:sldId id="309" r:id="rId27"/>
    <p:sldId id="310" r:id="rId28"/>
    <p:sldId id="299" r:id="rId29"/>
    <p:sldId id="320" r:id="rId30"/>
    <p:sldId id="311" r:id="rId31"/>
    <p:sldId id="312" r:id="rId32"/>
    <p:sldId id="313" r:id="rId33"/>
    <p:sldId id="315" r:id="rId34"/>
    <p:sldId id="314" r:id="rId35"/>
    <p:sldId id="278" r:id="rId36"/>
    <p:sldId id="293" r:id="rId37"/>
  </p:sldIdLst>
  <p:sldSz cx="9144000" cy="5143500" type="screen16x9"/>
  <p:notesSz cx="6858000" cy="9144000"/>
  <p:embeddedFontLst>
    <p:embeddedFont>
      <p:font typeface="Fira Sans Extra Condensed" panose="020B0503050000020004" pitchFamily="34" charset="0"/>
      <p:regular r:id="rId39"/>
      <p:bold r:id="rId40"/>
      <p:italic r:id="rId41"/>
      <p:boldItalic r:id="rId42"/>
    </p:embeddedFont>
    <p:embeddedFont>
      <p:font typeface="Gloria Hallelujah" panose="020B0604020202020204" charset="0"/>
      <p:regular r:id="rId43"/>
    </p:embeddedFont>
    <p:embeddedFont>
      <p:font typeface="Raleway" pitchFamily="2" charset="0"/>
      <p:regular r:id="rId44"/>
      <p:bold r:id="rId45"/>
      <p:italic r:id="rId46"/>
      <p:boldItalic r:id="rId47"/>
    </p:embeddedFont>
    <p:embeddedFont>
      <p:font typeface="Raleway SemiBold" pitchFamily="2" charset="0"/>
      <p:regular r:id="rId48"/>
      <p:bold r:id="rId49"/>
      <p:italic r:id="rId50"/>
      <p:boldItalic r:id="rId51"/>
    </p:embeddedFont>
    <p:embeddedFont>
      <p:font typeface="UVN Mang Tre" panose="00000400000000000000" pitchFamily="2" charset="0"/>
      <p:italic r:id="rId52"/>
    </p:embeddedFont>
    <p:embeddedFont>
      <p:font typeface="UVN Thanh Pho Nang" panose="02060406040706070204" pitchFamily="18" charset="0"/>
      <p:regular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A805A19-F46A-4E02-8210-C478FC7B0423}">
  <a:tblStyle styleId="{0A805A19-F46A-4E02-8210-C478FC7B042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0" d="100"/>
          <a:sy n="50" d="100"/>
        </p:scale>
        <p:origin x="1872" y="6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0" name="Google Shape;8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gccdb39284a_3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5" name="Google Shape;975;gccdb39284a_3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5741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gccf3902700_0_9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4" name="Google Shape;964;gccf3902700_0_9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589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gccdb39284a_3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5" name="Google Shape;975;gccdb39284a_3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5580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gccdb39284a_3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5" name="Google Shape;975;gccdb39284a_3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3584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gccdb39284a_3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5" name="Google Shape;975;gccdb39284a_3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5778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gccf3902700_0_9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4" name="Google Shape;964;gccf3902700_0_9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124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gccdb39284a_3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5" name="Google Shape;975;gccdb39284a_3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81085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gccdb39284a_3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5" name="Google Shape;975;gccdb39284a_3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776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gccdb39284a_3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5" name="Google Shape;975;gccdb39284a_3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659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gccf3902700_0_9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4" name="Google Shape;964;gccf3902700_0_9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5074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ccdb39284a_2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3" name="Google Shape;933;gccdb39284a_2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gccdb39284a_3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5" name="Google Shape;975;gccdb39284a_3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22701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gccdb39284a_3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5" name="Google Shape;975;gccdb39284a_3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70295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gccdb39284a_3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5" name="Google Shape;975;gccdb39284a_3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99794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gccf3902700_0_9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4" name="Google Shape;964;gccf3902700_0_9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96408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gccdb39284a_3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5" name="Google Shape;975;gccdb39284a_3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50129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gccdb39284a_3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5" name="Google Shape;975;gccdb39284a_3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83408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gccdb39284a_3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5" name="Google Shape;975;gccdb39284a_3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19762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0"/>
        <p:cNvGrpSpPr/>
        <p:nvPr/>
      </p:nvGrpSpPr>
      <p:grpSpPr>
        <a:xfrm>
          <a:off x="0" y="0"/>
          <a:ext cx="0" cy="0"/>
          <a:chOff x="0" y="0"/>
          <a:chExt cx="0" cy="0"/>
        </a:xfrm>
      </p:grpSpPr>
      <p:sp>
        <p:nvSpPr>
          <p:cNvPr id="2291" name="Google Shape;2291;gccf3902700_0_10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2" name="Google Shape;2292;gccf3902700_0_10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gccdb39284a_0_8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7" name="Google Shape;927;gccdb39284a_0_8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4488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1"/>
        <p:cNvGrpSpPr/>
        <p:nvPr/>
      </p:nvGrpSpPr>
      <p:grpSpPr>
        <a:xfrm>
          <a:off x="0" y="0"/>
          <a:ext cx="0" cy="0"/>
          <a:chOff x="0" y="0"/>
          <a:chExt cx="0" cy="0"/>
        </a:xfrm>
      </p:grpSpPr>
      <p:sp>
        <p:nvSpPr>
          <p:cNvPr id="2762" name="Google Shape;2762;gccf3902700_0_10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3" name="Google Shape;2763;gccf3902700_0_10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1"/>
        <p:cNvGrpSpPr/>
        <p:nvPr/>
      </p:nvGrpSpPr>
      <p:grpSpPr>
        <a:xfrm>
          <a:off x="0" y="0"/>
          <a:ext cx="0" cy="0"/>
          <a:chOff x="0" y="0"/>
          <a:chExt cx="0" cy="0"/>
        </a:xfrm>
      </p:grpSpPr>
      <p:sp>
        <p:nvSpPr>
          <p:cNvPr id="2862" name="Google Shape;2862;gccf3902700_0_1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3" name="Google Shape;2863;gccf3902700_0_1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gccdb39284a_0_8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7" name="Google Shape;927;gccdb39284a_0_8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3"/>
        <p:cNvGrpSpPr/>
        <p:nvPr/>
      </p:nvGrpSpPr>
      <p:grpSpPr>
        <a:xfrm>
          <a:off x="0" y="0"/>
          <a:ext cx="0" cy="0"/>
          <a:chOff x="0" y="0"/>
          <a:chExt cx="0" cy="0"/>
        </a:xfrm>
      </p:grpSpPr>
      <p:sp>
        <p:nvSpPr>
          <p:cNvPr id="1494" name="Google Shape;1494;gccf3902700_0_1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5" name="Google Shape;1495;gccf3902700_0_1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gccf3902700_0_9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4" name="Google Shape;964;gccf3902700_0_9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gccdb39284a_3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5" name="Google Shape;975;gccdb39284a_3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gccdb39284a_3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5" name="Google Shape;975;gccdb39284a_3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5597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69007" y="-101129"/>
            <a:ext cx="2299567" cy="1009729"/>
          </a:xfrm>
          <a:custGeom>
            <a:avLst/>
            <a:gdLst/>
            <a:ahLst/>
            <a:cxnLst/>
            <a:rect l="l" t="t" r="r" b="b"/>
            <a:pathLst>
              <a:path w="14457" h="6348" extrusionOk="0">
                <a:moveTo>
                  <a:pt x="0" y="1"/>
                </a:moveTo>
                <a:lnTo>
                  <a:pt x="0" y="6160"/>
                </a:lnTo>
                <a:cubicBezTo>
                  <a:pt x="307" y="6283"/>
                  <a:pt x="641" y="6348"/>
                  <a:pt x="972" y="6348"/>
                </a:cubicBezTo>
                <a:cubicBezTo>
                  <a:pt x="1431" y="6348"/>
                  <a:pt x="1886" y="6223"/>
                  <a:pt x="2259" y="5957"/>
                </a:cubicBezTo>
                <a:cubicBezTo>
                  <a:pt x="2971" y="5450"/>
                  <a:pt x="3272" y="4560"/>
                  <a:pt x="3620" y="3758"/>
                </a:cubicBezTo>
                <a:cubicBezTo>
                  <a:pt x="3967" y="2955"/>
                  <a:pt x="4504" y="2110"/>
                  <a:pt x="5362" y="1938"/>
                </a:cubicBezTo>
                <a:cubicBezTo>
                  <a:pt x="5472" y="1916"/>
                  <a:pt x="5582" y="1906"/>
                  <a:pt x="5692" y="1906"/>
                </a:cubicBezTo>
                <a:cubicBezTo>
                  <a:pt x="6160" y="1906"/>
                  <a:pt x="6628" y="2081"/>
                  <a:pt x="7080" y="2232"/>
                </a:cubicBezTo>
                <a:cubicBezTo>
                  <a:pt x="7585" y="2401"/>
                  <a:pt x="8141" y="2535"/>
                  <a:pt x="8672" y="2535"/>
                </a:cubicBezTo>
                <a:cubicBezTo>
                  <a:pt x="9138" y="2535"/>
                  <a:pt x="9586" y="2431"/>
                  <a:pt x="9965" y="2156"/>
                </a:cubicBezTo>
                <a:cubicBezTo>
                  <a:pt x="10504" y="1765"/>
                  <a:pt x="10846" y="1060"/>
                  <a:pt x="11419" y="789"/>
                </a:cubicBezTo>
                <a:lnTo>
                  <a:pt x="11420" y="789"/>
                </a:lnTo>
                <a:cubicBezTo>
                  <a:pt x="11436" y="781"/>
                  <a:pt x="11452" y="774"/>
                  <a:pt x="11469" y="767"/>
                </a:cubicBezTo>
                <a:cubicBezTo>
                  <a:pt x="11544" y="736"/>
                  <a:pt x="11623" y="712"/>
                  <a:pt x="11706" y="696"/>
                </a:cubicBezTo>
                <a:cubicBezTo>
                  <a:pt x="11777" y="683"/>
                  <a:pt x="11848" y="678"/>
                  <a:pt x="11919" y="678"/>
                </a:cubicBezTo>
                <a:cubicBezTo>
                  <a:pt x="12271" y="678"/>
                  <a:pt x="12623" y="809"/>
                  <a:pt x="12978" y="824"/>
                </a:cubicBezTo>
                <a:cubicBezTo>
                  <a:pt x="12999" y="824"/>
                  <a:pt x="13020" y="825"/>
                  <a:pt x="13041" y="825"/>
                </a:cubicBezTo>
                <a:cubicBezTo>
                  <a:pt x="13511" y="825"/>
                  <a:pt x="13977" y="611"/>
                  <a:pt x="14281" y="253"/>
                </a:cubicBezTo>
                <a:cubicBezTo>
                  <a:pt x="14348" y="175"/>
                  <a:pt x="14407" y="90"/>
                  <a:pt x="14457" y="1"/>
                </a:cubicBezTo>
                <a:close/>
              </a:path>
            </a:pathLst>
          </a:custGeom>
          <a:solidFill>
            <a:schemeClr val="lt2">
              <a:alpha val="486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userDrawn="1"/>
        </p:nvSpPr>
        <p:spPr>
          <a:xfrm>
            <a:off x="-311600" y="3147069"/>
            <a:ext cx="4163302" cy="2268390"/>
          </a:xfrm>
          <a:custGeom>
            <a:avLst/>
            <a:gdLst/>
            <a:ahLst/>
            <a:cxnLst/>
            <a:rect l="l" t="t" r="r" b="b"/>
            <a:pathLst>
              <a:path w="26174" h="14261" extrusionOk="0">
                <a:moveTo>
                  <a:pt x="4863" y="0"/>
                </a:moveTo>
                <a:cubicBezTo>
                  <a:pt x="4600" y="0"/>
                  <a:pt x="4337" y="25"/>
                  <a:pt x="4079" y="86"/>
                </a:cubicBezTo>
                <a:cubicBezTo>
                  <a:pt x="3577" y="206"/>
                  <a:pt x="3127" y="469"/>
                  <a:pt x="2736" y="803"/>
                </a:cubicBezTo>
                <a:cubicBezTo>
                  <a:pt x="1930" y="1492"/>
                  <a:pt x="1836" y="3135"/>
                  <a:pt x="799" y="3280"/>
                </a:cubicBezTo>
                <a:cubicBezTo>
                  <a:pt x="128" y="3374"/>
                  <a:pt x="0" y="4462"/>
                  <a:pt x="66" y="4462"/>
                </a:cubicBezTo>
                <a:cubicBezTo>
                  <a:pt x="68" y="4462"/>
                  <a:pt x="70" y="4461"/>
                  <a:pt x="72" y="4459"/>
                </a:cubicBezTo>
                <a:lnTo>
                  <a:pt x="72" y="4459"/>
                </a:lnTo>
                <a:cubicBezTo>
                  <a:pt x="67" y="5698"/>
                  <a:pt x="63" y="6939"/>
                  <a:pt x="59" y="8179"/>
                </a:cubicBezTo>
                <a:cubicBezTo>
                  <a:pt x="56" y="8831"/>
                  <a:pt x="53" y="9483"/>
                  <a:pt x="51" y="10135"/>
                </a:cubicBezTo>
                <a:cubicBezTo>
                  <a:pt x="50" y="10457"/>
                  <a:pt x="49" y="10777"/>
                  <a:pt x="48" y="11099"/>
                </a:cubicBezTo>
                <a:cubicBezTo>
                  <a:pt x="47" y="11393"/>
                  <a:pt x="48" y="11687"/>
                  <a:pt x="100" y="11976"/>
                </a:cubicBezTo>
                <a:cubicBezTo>
                  <a:pt x="186" y="12456"/>
                  <a:pt x="458" y="12928"/>
                  <a:pt x="933" y="13108"/>
                </a:cubicBezTo>
                <a:cubicBezTo>
                  <a:pt x="1033" y="13146"/>
                  <a:pt x="1145" y="13169"/>
                  <a:pt x="1252" y="13169"/>
                </a:cubicBezTo>
                <a:cubicBezTo>
                  <a:pt x="1254" y="13169"/>
                  <a:pt x="1257" y="13169"/>
                  <a:pt x="1259" y="13169"/>
                </a:cubicBezTo>
                <a:cubicBezTo>
                  <a:pt x="1388" y="13167"/>
                  <a:pt x="1479" y="13054"/>
                  <a:pt x="1583" y="12989"/>
                </a:cubicBezTo>
                <a:cubicBezTo>
                  <a:pt x="1788" y="12861"/>
                  <a:pt x="2013" y="12777"/>
                  <a:pt x="2247" y="12724"/>
                </a:cubicBezTo>
                <a:cubicBezTo>
                  <a:pt x="2483" y="12671"/>
                  <a:pt x="2724" y="12651"/>
                  <a:pt x="2966" y="12651"/>
                </a:cubicBezTo>
                <a:cubicBezTo>
                  <a:pt x="3233" y="12651"/>
                  <a:pt x="3501" y="12676"/>
                  <a:pt x="3763" y="12707"/>
                </a:cubicBezTo>
                <a:cubicBezTo>
                  <a:pt x="4310" y="12772"/>
                  <a:pt x="4853" y="12875"/>
                  <a:pt x="5400" y="12938"/>
                </a:cubicBezTo>
                <a:cubicBezTo>
                  <a:pt x="6669" y="13085"/>
                  <a:pt x="7946" y="13111"/>
                  <a:pt x="9219" y="13205"/>
                </a:cubicBezTo>
                <a:cubicBezTo>
                  <a:pt x="9860" y="13253"/>
                  <a:pt x="10500" y="13317"/>
                  <a:pt x="11134" y="13424"/>
                </a:cubicBezTo>
                <a:cubicBezTo>
                  <a:pt x="11749" y="13526"/>
                  <a:pt x="12358" y="13663"/>
                  <a:pt x="12967" y="13796"/>
                </a:cubicBezTo>
                <a:cubicBezTo>
                  <a:pt x="14136" y="14051"/>
                  <a:pt x="15300" y="14261"/>
                  <a:pt x="16498" y="14261"/>
                </a:cubicBezTo>
                <a:cubicBezTo>
                  <a:pt x="16552" y="14261"/>
                  <a:pt x="16606" y="14260"/>
                  <a:pt x="16660" y="14259"/>
                </a:cubicBezTo>
                <a:cubicBezTo>
                  <a:pt x="17953" y="14238"/>
                  <a:pt x="19236" y="14050"/>
                  <a:pt x="20525" y="13980"/>
                </a:cubicBezTo>
                <a:cubicBezTo>
                  <a:pt x="21615" y="13919"/>
                  <a:pt x="22718" y="13973"/>
                  <a:pt x="23796" y="13769"/>
                </a:cubicBezTo>
                <a:cubicBezTo>
                  <a:pt x="24313" y="13670"/>
                  <a:pt x="24820" y="13506"/>
                  <a:pt x="25277" y="13242"/>
                </a:cubicBezTo>
                <a:cubicBezTo>
                  <a:pt x="25711" y="12992"/>
                  <a:pt x="26148" y="12628"/>
                  <a:pt x="26165" y="12087"/>
                </a:cubicBezTo>
                <a:cubicBezTo>
                  <a:pt x="26174" y="11806"/>
                  <a:pt x="26071" y="11536"/>
                  <a:pt x="25960" y="11284"/>
                </a:cubicBezTo>
                <a:cubicBezTo>
                  <a:pt x="25831" y="10995"/>
                  <a:pt x="25692" y="10711"/>
                  <a:pt x="25556" y="10424"/>
                </a:cubicBezTo>
                <a:cubicBezTo>
                  <a:pt x="25280" y="9836"/>
                  <a:pt x="25017" y="9241"/>
                  <a:pt x="24726" y="8660"/>
                </a:cubicBezTo>
                <a:cubicBezTo>
                  <a:pt x="24617" y="8443"/>
                  <a:pt x="24475" y="8244"/>
                  <a:pt x="24244" y="8148"/>
                </a:cubicBezTo>
                <a:cubicBezTo>
                  <a:pt x="23992" y="8043"/>
                  <a:pt x="23700" y="8056"/>
                  <a:pt x="23431" y="8053"/>
                </a:cubicBezTo>
                <a:cubicBezTo>
                  <a:pt x="23345" y="8052"/>
                  <a:pt x="23259" y="8052"/>
                  <a:pt x="23173" y="8052"/>
                </a:cubicBezTo>
                <a:cubicBezTo>
                  <a:pt x="22618" y="8052"/>
                  <a:pt x="22062" y="8075"/>
                  <a:pt x="21508" y="8122"/>
                </a:cubicBezTo>
                <a:cubicBezTo>
                  <a:pt x="20999" y="8165"/>
                  <a:pt x="20489" y="8243"/>
                  <a:pt x="19978" y="8243"/>
                </a:cubicBezTo>
                <a:cubicBezTo>
                  <a:pt x="19867" y="8243"/>
                  <a:pt x="19756" y="8239"/>
                  <a:pt x="19645" y="8231"/>
                </a:cubicBezTo>
                <a:cubicBezTo>
                  <a:pt x="19110" y="8189"/>
                  <a:pt x="18609" y="8002"/>
                  <a:pt x="18163" y="7708"/>
                </a:cubicBezTo>
                <a:cubicBezTo>
                  <a:pt x="17269" y="7121"/>
                  <a:pt x="16691" y="6224"/>
                  <a:pt x="16067" y="5381"/>
                </a:cubicBezTo>
                <a:cubicBezTo>
                  <a:pt x="15751" y="4955"/>
                  <a:pt x="15397" y="4546"/>
                  <a:pt x="14929" y="4285"/>
                </a:cubicBezTo>
                <a:cubicBezTo>
                  <a:pt x="14463" y="4025"/>
                  <a:pt x="13935" y="3920"/>
                  <a:pt x="13408" y="3879"/>
                </a:cubicBezTo>
                <a:cubicBezTo>
                  <a:pt x="13154" y="3860"/>
                  <a:pt x="12899" y="3855"/>
                  <a:pt x="12643" y="3855"/>
                </a:cubicBezTo>
                <a:cubicBezTo>
                  <a:pt x="12450" y="3855"/>
                  <a:pt x="12257" y="3858"/>
                  <a:pt x="12064" y="3858"/>
                </a:cubicBezTo>
                <a:cubicBezTo>
                  <a:pt x="11487" y="3858"/>
                  <a:pt x="10912" y="3836"/>
                  <a:pt x="10354" y="3664"/>
                </a:cubicBezTo>
                <a:cubicBezTo>
                  <a:pt x="9893" y="3522"/>
                  <a:pt x="9465" y="3265"/>
                  <a:pt x="9185" y="2863"/>
                </a:cubicBezTo>
                <a:cubicBezTo>
                  <a:pt x="8887" y="2436"/>
                  <a:pt x="8747" y="1924"/>
                  <a:pt x="8473" y="1483"/>
                </a:cubicBezTo>
                <a:cubicBezTo>
                  <a:pt x="7915" y="585"/>
                  <a:pt x="6844" y="273"/>
                  <a:pt x="5861" y="99"/>
                </a:cubicBezTo>
                <a:cubicBezTo>
                  <a:pt x="5533" y="41"/>
                  <a:pt x="5197" y="0"/>
                  <a:pt x="4863" y="0"/>
                </a:cubicBezTo>
                <a:close/>
              </a:path>
            </a:pathLst>
          </a:custGeom>
          <a:solidFill>
            <a:schemeClr val="dk2">
              <a:alpha val="497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7386716" y="3243776"/>
            <a:ext cx="2068926" cy="2074970"/>
          </a:xfrm>
          <a:custGeom>
            <a:avLst/>
            <a:gdLst/>
            <a:ahLst/>
            <a:cxnLst/>
            <a:rect l="l" t="t" r="r" b="b"/>
            <a:pathLst>
              <a:path w="13007" h="13045" extrusionOk="0">
                <a:moveTo>
                  <a:pt x="11086" y="1"/>
                </a:moveTo>
                <a:cubicBezTo>
                  <a:pt x="10136" y="1"/>
                  <a:pt x="9220" y="578"/>
                  <a:pt x="8514" y="1160"/>
                </a:cubicBezTo>
                <a:cubicBezTo>
                  <a:pt x="7734" y="1801"/>
                  <a:pt x="7147" y="2603"/>
                  <a:pt x="6690" y="3499"/>
                </a:cubicBezTo>
                <a:cubicBezTo>
                  <a:pt x="6269" y="4325"/>
                  <a:pt x="5846" y="5241"/>
                  <a:pt x="4914" y="5581"/>
                </a:cubicBezTo>
                <a:cubicBezTo>
                  <a:pt x="3974" y="5923"/>
                  <a:pt x="2923" y="5759"/>
                  <a:pt x="2005" y="6187"/>
                </a:cubicBezTo>
                <a:cubicBezTo>
                  <a:pt x="1188" y="6570"/>
                  <a:pt x="602" y="7349"/>
                  <a:pt x="329" y="8196"/>
                </a:cubicBezTo>
                <a:cubicBezTo>
                  <a:pt x="1" y="9208"/>
                  <a:pt x="140" y="10320"/>
                  <a:pt x="509" y="11301"/>
                </a:cubicBezTo>
                <a:cubicBezTo>
                  <a:pt x="597" y="11534"/>
                  <a:pt x="989" y="11993"/>
                  <a:pt x="1051" y="11993"/>
                </a:cubicBezTo>
                <a:cubicBezTo>
                  <a:pt x="1057" y="11993"/>
                  <a:pt x="1060" y="11988"/>
                  <a:pt x="1059" y="11977"/>
                </a:cubicBezTo>
                <a:lnTo>
                  <a:pt x="1059" y="11977"/>
                </a:lnTo>
                <a:cubicBezTo>
                  <a:pt x="1717" y="12454"/>
                  <a:pt x="2513" y="12576"/>
                  <a:pt x="3318" y="12576"/>
                </a:cubicBezTo>
                <a:cubicBezTo>
                  <a:pt x="3796" y="12576"/>
                  <a:pt x="4277" y="12533"/>
                  <a:pt x="4735" y="12495"/>
                </a:cubicBezTo>
                <a:cubicBezTo>
                  <a:pt x="5450" y="12436"/>
                  <a:pt x="6168" y="12406"/>
                  <a:pt x="6885" y="12406"/>
                </a:cubicBezTo>
                <a:cubicBezTo>
                  <a:pt x="7827" y="12406"/>
                  <a:pt x="8769" y="12458"/>
                  <a:pt x="9706" y="12564"/>
                </a:cubicBezTo>
                <a:cubicBezTo>
                  <a:pt x="10641" y="12670"/>
                  <a:pt x="11568" y="12831"/>
                  <a:pt x="12485" y="13041"/>
                </a:cubicBezTo>
                <a:cubicBezTo>
                  <a:pt x="12495" y="13043"/>
                  <a:pt x="12505" y="13045"/>
                  <a:pt x="12515" y="13045"/>
                </a:cubicBezTo>
                <a:cubicBezTo>
                  <a:pt x="12578" y="13045"/>
                  <a:pt x="12630" y="12997"/>
                  <a:pt x="12632" y="12929"/>
                </a:cubicBezTo>
                <a:lnTo>
                  <a:pt x="12879" y="5509"/>
                </a:lnTo>
                <a:cubicBezTo>
                  <a:pt x="12900" y="4891"/>
                  <a:pt x="12920" y="4272"/>
                  <a:pt x="12940" y="3654"/>
                </a:cubicBezTo>
                <a:cubicBezTo>
                  <a:pt x="12960" y="3073"/>
                  <a:pt x="13006" y="2485"/>
                  <a:pt x="12985" y="1903"/>
                </a:cubicBezTo>
                <a:cubicBezTo>
                  <a:pt x="12967" y="1412"/>
                  <a:pt x="12856" y="914"/>
                  <a:pt x="12502" y="551"/>
                </a:cubicBezTo>
                <a:cubicBezTo>
                  <a:pt x="12188" y="228"/>
                  <a:pt x="11746" y="54"/>
                  <a:pt x="11303" y="11"/>
                </a:cubicBezTo>
                <a:cubicBezTo>
                  <a:pt x="11230" y="4"/>
                  <a:pt x="11158" y="1"/>
                  <a:pt x="11086" y="1"/>
                </a:cubicBezTo>
                <a:close/>
              </a:path>
            </a:pathLst>
          </a:custGeom>
          <a:solidFill>
            <a:schemeClr val="accent1">
              <a:alpha val="497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446124" y="-346475"/>
            <a:ext cx="3877467" cy="1370005"/>
          </a:xfrm>
          <a:custGeom>
            <a:avLst/>
            <a:gdLst/>
            <a:ahLst/>
            <a:cxnLst/>
            <a:rect l="l" t="t" r="r" b="b"/>
            <a:pathLst>
              <a:path w="24377" h="8613" extrusionOk="0">
                <a:moveTo>
                  <a:pt x="22626" y="1"/>
                </a:moveTo>
                <a:cubicBezTo>
                  <a:pt x="22431" y="1"/>
                  <a:pt x="22241" y="55"/>
                  <a:pt x="22058" y="101"/>
                </a:cubicBezTo>
                <a:cubicBezTo>
                  <a:pt x="21511" y="238"/>
                  <a:pt x="20953" y="349"/>
                  <a:pt x="20391" y="439"/>
                </a:cubicBezTo>
                <a:cubicBezTo>
                  <a:pt x="18472" y="743"/>
                  <a:pt x="16508" y="793"/>
                  <a:pt x="14552" y="793"/>
                </a:cubicBezTo>
                <a:cubicBezTo>
                  <a:pt x="14183" y="793"/>
                  <a:pt x="13813" y="791"/>
                  <a:pt x="13445" y="789"/>
                </a:cubicBezTo>
                <a:cubicBezTo>
                  <a:pt x="11020" y="775"/>
                  <a:pt x="8592" y="763"/>
                  <a:pt x="6170" y="648"/>
                </a:cubicBezTo>
                <a:cubicBezTo>
                  <a:pt x="4959" y="590"/>
                  <a:pt x="3748" y="506"/>
                  <a:pt x="2545" y="383"/>
                </a:cubicBezTo>
                <a:cubicBezTo>
                  <a:pt x="2238" y="351"/>
                  <a:pt x="1932" y="316"/>
                  <a:pt x="1627" y="279"/>
                </a:cubicBezTo>
                <a:cubicBezTo>
                  <a:pt x="1398" y="252"/>
                  <a:pt x="1163" y="215"/>
                  <a:pt x="930" y="215"/>
                </a:cubicBezTo>
                <a:cubicBezTo>
                  <a:pt x="895" y="215"/>
                  <a:pt x="861" y="215"/>
                  <a:pt x="827" y="217"/>
                </a:cubicBezTo>
                <a:cubicBezTo>
                  <a:pt x="405" y="240"/>
                  <a:pt x="13" y="441"/>
                  <a:pt x="5" y="792"/>
                </a:cubicBezTo>
                <a:cubicBezTo>
                  <a:pt x="1" y="936"/>
                  <a:pt x="84" y="1057"/>
                  <a:pt x="235" y="1138"/>
                </a:cubicBezTo>
                <a:cubicBezTo>
                  <a:pt x="259" y="1152"/>
                  <a:pt x="283" y="1157"/>
                  <a:pt x="305" y="1157"/>
                </a:cubicBezTo>
                <a:cubicBezTo>
                  <a:pt x="307" y="1157"/>
                  <a:pt x="309" y="1157"/>
                  <a:pt x="311" y="1157"/>
                </a:cubicBezTo>
                <a:lnTo>
                  <a:pt x="311" y="1157"/>
                </a:lnTo>
                <a:cubicBezTo>
                  <a:pt x="180" y="1807"/>
                  <a:pt x="426" y="2480"/>
                  <a:pt x="944" y="3003"/>
                </a:cubicBezTo>
                <a:cubicBezTo>
                  <a:pt x="1219" y="3281"/>
                  <a:pt x="1569" y="3518"/>
                  <a:pt x="1974" y="3679"/>
                </a:cubicBezTo>
                <a:cubicBezTo>
                  <a:pt x="2424" y="3858"/>
                  <a:pt x="2928" y="3933"/>
                  <a:pt x="3430" y="3957"/>
                </a:cubicBezTo>
                <a:cubicBezTo>
                  <a:pt x="3565" y="3964"/>
                  <a:pt x="3702" y="3967"/>
                  <a:pt x="3838" y="3967"/>
                </a:cubicBezTo>
                <a:cubicBezTo>
                  <a:pt x="4389" y="3967"/>
                  <a:pt x="4946" y="3924"/>
                  <a:pt x="5497" y="3924"/>
                </a:cubicBezTo>
                <a:cubicBezTo>
                  <a:pt x="5880" y="3924"/>
                  <a:pt x="6260" y="3944"/>
                  <a:pt x="6634" y="4014"/>
                </a:cubicBezTo>
                <a:cubicBezTo>
                  <a:pt x="7452" y="4167"/>
                  <a:pt x="8044" y="4590"/>
                  <a:pt x="8476" y="5128"/>
                </a:cubicBezTo>
                <a:cubicBezTo>
                  <a:pt x="8889" y="5644"/>
                  <a:pt x="9168" y="6215"/>
                  <a:pt x="9504" y="6761"/>
                </a:cubicBezTo>
                <a:cubicBezTo>
                  <a:pt x="9818" y="7272"/>
                  <a:pt x="10194" y="7795"/>
                  <a:pt x="10779" y="8153"/>
                </a:cubicBezTo>
                <a:cubicBezTo>
                  <a:pt x="11306" y="8477"/>
                  <a:pt x="11931" y="8612"/>
                  <a:pt x="12573" y="8612"/>
                </a:cubicBezTo>
                <a:cubicBezTo>
                  <a:pt x="12917" y="8612"/>
                  <a:pt x="13266" y="8573"/>
                  <a:pt x="13607" y="8503"/>
                </a:cubicBezTo>
                <a:cubicBezTo>
                  <a:pt x="14755" y="8264"/>
                  <a:pt x="15723" y="7708"/>
                  <a:pt x="16790" y="7327"/>
                </a:cubicBezTo>
                <a:cubicBezTo>
                  <a:pt x="17672" y="7012"/>
                  <a:pt x="18645" y="6819"/>
                  <a:pt x="19621" y="6819"/>
                </a:cubicBezTo>
                <a:cubicBezTo>
                  <a:pt x="19841" y="6819"/>
                  <a:pt x="20062" y="6829"/>
                  <a:pt x="20281" y="6849"/>
                </a:cubicBezTo>
                <a:cubicBezTo>
                  <a:pt x="21290" y="6943"/>
                  <a:pt x="22275" y="7285"/>
                  <a:pt x="22992" y="7844"/>
                </a:cubicBezTo>
                <a:cubicBezTo>
                  <a:pt x="23170" y="7982"/>
                  <a:pt x="23328" y="8133"/>
                  <a:pt x="23467" y="8296"/>
                </a:cubicBezTo>
                <a:cubicBezTo>
                  <a:pt x="23495" y="8329"/>
                  <a:pt x="23541" y="8346"/>
                  <a:pt x="23587" y="8346"/>
                </a:cubicBezTo>
                <a:cubicBezTo>
                  <a:pt x="23643" y="8346"/>
                  <a:pt x="23698" y="8320"/>
                  <a:pt x="23718" y="8271"/>
                </a:cubicBezTo>
                <a:cubicBezTo>
                  <a:pt x="24376" y="6550"/>
                  <a:pt x="24252" y="4734"/>
                  <a:pt x="23880" y="2982"/>
                </a:cubicBezTo>
                <a:cubicBezTo>
                  <a:pt x="23786" y="2536"/>
                  <a:pt x="23676" y="2093"/>
                  <a:pt x="23557" y="1650"/>
                </a:cubicBezTo>
                <a:cubicBezTo>
                  <a:pt x="23441" y="1217"/>
                  <a:pt x="23343" y="773"/>
                  <a:pt x="23189" y="348"/>
                </a:cubicBezTo>
                <a:cubicBezTo>
                  <a:pt x="23127" y="176"/>
                  <a:pt x="22987" y="38"/>
                  <a:pt x="22748" y="8"/>
                </a:cubicBezTo>
                <a:cubicBezTo>
                  <a:pt x="22707" y="3"/>
                  <a:pt x="22666" y="1"/>
                  <a:pt x="22626" y="1"/>
                </a:cubicBezTo>
                <a:close/>
              </a:path>
            </a:pathLst>
          </a:custGeom>
          <a:solidFill>
            <a:schemeClr val="accen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999891" y="9122"/>
            <a:ext cx="176" cy="172"/>
          </a:xfrm>
          <a:custGeom>
            <a:avLst/>
            <a:gdLst/>
            <a:ahLst/>
            <a:cxnLst/>
            <a:rect l="l" t="t" r="r" b="b"/>
            <a:pathLst>
              <a:path w="1" h="1" extrusionOk="0">
                <a:moveTo>
                  <a:pt x="0" y="1"/>
                </a:moveTo>
                <a:lnTo>
                  <a:pt x="0"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999891" y="9122"/>
            <a:ext cx="176" cy="172"/>
          </a:xfrm>
          <a:custGeom>
            <a:avLst/>
            <a:gdLst/>
            <a:ahLst/>
            <a:cxnLst/>
            <a:rect l="l" t="t" r="r" b="b"/>
            <a:pathLst>
              <a:path w="1" h="1" extrusionOk="0">
                <a:moveTo>
                  <a:pt x="0" y="1"/>
                </a:moveTo>
                <a:lnTo>
                  <a:pt x="0"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999891" y="9122"/>
            <a:ext cx="176" cy="172"/>
          </a:xfrm>
          <a:custGeom>
            <a:avLst/>
            <a:gdLst/>
            <a:ahLst/>
            <a:cxnLst/>
            <a:rect l="l" t="t" r="r" b="b"/>
            <a:pathLst>
              <a:path w="1" h="1" extrusionOk="0">
                <a:moveTo>
                  <a:pt x="0" y="1"/>
                </a:moveTo>
                <a:lnTo>
                  <a:pt x="0"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1069650" y="1237975"/>
            <a:ext cx="7004700" cy="1887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9600"/>
              <a:buFont typeface="Gloria Hallelujah"/>
              <a:buNone/>
              <a:defRPr sz="4600">
                <a:latin typeface="Gloria Hallelujah"/>
                <a:ea typeface="Gloria Hallelujah"/>
                <a:cs typeface="Gloria Hallelujah"/>
                <a:sym typeface="Gloria Hallelujah"/>
              </a:defRPr>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endParaRPr/>
          </a:p>
        </p:txBody>
      </p:sp>
      <p:sp>
        <p:nvSpPr>
          <p:cNvPr id="17" name="Google Shape;17;p2"/>
          <p:cNvSpPr txBox="1">
            <a:spLocks noGrp="1"/>
          </p:cNvSpPr>
          <p:nvPr>
            <p:ph type="subTitle" idx="1"/>
          </p:nvPr>
        </p:nvSpPr>
        <p:spPr>
          <a:xfrm>
            <a:off x="3327311" y="3762300"/>
            <a:ext cx="2489400" cy="6705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1800"/>
              <a:buFont typeface="Raleway SemiBold"/>
              <a:buNone/>
              <a:defRPr sz="1800">
                <a:solidFill>
                  <a:schemeClr val="dk2"/>
                </a:solidFill>
                <a:latin typeface="Raleway SemiBold"/>
                <a:ea typeface="Raleway SemiBold"/>
                <a:cs typeface="Raleway SemiBold"/>
                <a:sym typeface="Raleway SemiBold"/>
              </a:defRPr>
            </a:lvl1pPr>
            <a:lvl2pPr lvl="1"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2pPr>
            <a:lvl3pPr lvl="2"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3pPr>
            <a:lvl4pPr lvl="3"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4pPr>
            <a:lvl5pPr lvl="4"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5pPr>
            <a:lvl6pPr lvl="5"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6pPr>
            <a:lvl7pPr lvl="6"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7pPr>
            <a:lvl8pPr lvl="7"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8pPr>
            <a:lvl9pPr lvl="8"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9pPr>
          </a:lstStyle>
          <a:p>
            <a:endParaRPr/>
          </a:p>
        </p:txBody>
      </p:sp>
      <p:sp>
        <p:nvSpPr>
          <p:cNvPr id="45" name="Google Shape;45;p2"/>
          <p:cNvSpPr/>
          <p:nvPr/>
        </p:nvSpPr>
        <p:spPr>
          <a:xfrm rot="-906757">
            <a:off x="3597981" y="4729094"/>
            <a:ext cx="755185" cy="176928"/>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 name="Google Shape;46;p2"/>
          <p:cNvGrpSpPr/>
          <p:nvPr/>
        </p:nvGrpSpPr>
        <p:grpSpPr>
          <a:xfrm>
            <a:off x="8692549" y="1738522"/>
            <a:ext cx="221772" cy="200884"/>
            <a:chOff x="1640475" y="1197075"/>
            <a:chExt cx="55475" cy="50250"/>
          </a:xfrm>
        </p:grpSpPr>
        <p:sp>
          <p:nvSpPr>
            <p:cNvPr id="47" name="Google Shape;47;p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50;p2"/>
          <p:cNvSpPr/>
          <p:nvPr/>
        </p:nvSpPr>
        <p:spPr>
          <a:xfrm>
            <a:off x="8536325" y="4434061"/>
            <a:ext cx="609613" cy="955159"/>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rot="-6249525">
            <a:off x="1370859" y="4322855"/>
            <a:ext cx="1292681" cy="1177560"/>
          </a:xfrm>
          <a:custGeom>
            <a:avLst/>
            <a:gdLst/>
            <a:ahLst/>
            <a:cxnLst/>
            <a:rect l="l" t="t" r="r" b="b"/>
            <a:pathLst>
              <a:path w="17601" h="16033" extrusionOk="0">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2"/>
          <p:cNvGrpSpPr/>
          <p:nvPr/>
        </p:nvGrpSpPr>
        <p:grpSpPr>
          <a:xfrm>
            <a:off x="1288191" y="762864"/>
            <a:ext cx="433643" cy="392824"/>
            <a:chOff x="1640475" y="1197075"/>
            <a:chExt cx="55475" cy="50250"/>
          </a:xfrm>
        </p:grpSpPr>
        <p:sp>
          <p:nvSpPr>
            <p:cNvPr id="53" name="Google Shape;53;p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56;p2"/>
          <p:cNvGrpSpPr/>
          <p:nvPr/>
        </p:nvGrpSpPr>
        <p:grpSpPr>
          <a:xfrm rot="-5400000">
            <a:off x="7770930" y="4597909"/>
            <a:ext cx="244822" cy="221773"/>
            <a:chOff x="1640475" y="1197075"/>
            <a:chExt cx="55475" cy="50250"/>
          </a:xfrm>
        </p:grpSpPr>
        <p:sp>
          <p:nvSpPr>
            <p:cNvPr id="57" name="Google Shape;57;p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2"/>
          <p:cNvSpPr/>
          <p:nvPr/>
        </p:nvSpPr>
        <p:spPr>
          <a:xfrm rot="581768">
            <a:off x="8313063" y="366023"/>
            <a:ext cx="467849" cy="109605"/>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 name="Google Shape;61;p2"/>
          <p:cNvGrpSpPr/>
          <p:nvPr/>
        </p:nvGrpSpPr>
        <p:grpSpPr>
          <a:xfrm>
            <a:off x="324374" y="2819347"/>
            <a:ext cx="221772" cy="200884"/>
            <a:chOff x="1640475" y="1197075"/>
            <a:chExt cx="55475" cy="50250"/>
          </a:xfrm>
        </p:grpSpPr>
        <p:sp>
          <p:nvSpPr>
            <p:cNvPr id="62" name="Google Shape;62;p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65;p2"/>
          <p:cNvGrpSpPr/>
          <p:nvPr/>
        </p:nvGrpSpPr>
        <p:grpSpPr>
          <a:xfrm>
            <a:off x="7880062" y="4042366"/>
            <a:ext cx="395823" cy="325965"/>
            <a:chOff x="6441550" y="2480732"/>
            <a:chExt cx="253700" cy="208925"/>
          </a:xfrm>
        </p:grpSpPr>
        <p:sp>
          <p:nvSpPr>
            <p:cNvPr id="66" name="Google Shape;66;p2"/>
            <p:cNvSpPr/>
            <p:nvPr/>
          </p:nvSpPr>
          <p:spPr>
            <a:xfrm>
              <a:off x="6450150" y="2496032"/>
              <a:ext cx="234200" cy="178350"/>
            </a:xfrm>
            <a:custGeom>
              <a:avLst/>
              <a:gdLst/>
              <a:ahLst/>
              <a:cxnLst/>
              <a:rect l="l" t="t" r="r" b="b"/>
              <a:pathLst>
                <a:path w="9368" h="7134" extrusionOk="0">
                  <a:moveTo>
                    <a:pt x="4659" y="0"/>
                  </a:moveTo>
                  <a:cubicBezTo>
                    <a:pt x="4607" y="0"/>
                    <a:pt x="4541" y="13"/>
                    <a:pt x="4450" y="37"/>
                  </a:cubicBezTo>
                  <a:cubicBezTo>
                    <a:pt x="3877" y="190"/>
                    <a:pt x="3484" y="1286"/>
                    <a:pt x="3251" y="1912"/>
                  </a:cubicBezTo>
                  <a:cubicBezTo>
                    <a:pt x="3320" y="1989"/>
                    <a:pt x="3277" y="2134"/>
                    <a:pt x="3165" y="2176"/>
                  </a:cubicBezTo>
                  <a:lnTo>
                    <a:pt x="3168" y="2185"/>
                  </a:lnTo>
                  <a:cubicBezTo>
                    <a:pt x="3113" y="2194"/>
                    <a:pt x="3054" y="2199"/>
                    <a:pt x="2997" y="2208"/>
                  </a:cubicBezTo>
                  <a:cubicBezTo>
                    <a:pt x="2928" y="2224"/>
                    <a:pt x="2859" y="2242"/>
                    <a:pt x="2789" y="2262"/>
                  </a:cubicBezTo>
                  <a:cubicBezTo>
                    <a:pt x="2774" y="2272"/>
                    <a:pt x="2758" y="2277"/>
                    <a:pt x="2742" y="2277"/>
                  </a:cubicBezTo>
                  <a:cubicBezTo>
                    <a:pt x="2715" y="2277"/>
                    <a:pt x="2691" y="2262"/>
                    <a:pt x="2674" y="2240"/>
                  </a:cubicBezTo>
                  <a:cubicBezTo>
                    <a:pt x="2334" y="2266"/>
                    <a:pt x="1995" y="2268"/>
                    <a:pt x="1658" y="2272"/>
                  </a:cubicBezTo>
                  <a:cubicBezTo>
                    <a:pt x="1653" y="2272"/>
                    <a:pt x="1647" y="2272"/>
                    <a:pt x="1641" y="2272"/>
                  </a:cubicBezTo>
                  <a:cubicBezTo>
                    <a:pt x="1500" y="2272"/>
                    <a:pt x="1246" y="2244"/>
                    <a:pt x="999" y="2244"/>
                  </a:cubicBezTo>
                  <a:cubicBezTo>
                    <a:pt x="731" y="2244"/>
                    <a:pt x="469" y="2277"/>
                    <a:pt x="366" y="2418"/>
                  </a:cubicBezTo>
                  <a:cubicBezTo>
                    <a:pt x="0" y="2908"/>
                    <a:pt x="2213" y="3958"/>
                    <a:pt x="2559" y="4145"/>
                  </a:cubicBezTo>
                  <a:cubicBezTo>
                    <a:pt x="2583" y="4161"/>
                    <a:pt x="2605" y="4177"/>
                    <a:pt x="2621" y="4198"/>
                  </a:cubicBezTo>
                  <a:cubicBezTo>
                    <a:pt x="2684" y="4214"/>
                    <a:pt x="2732" y="4270"/>
                    <a:pt x="2706" y="4346"/>
                  </a:cubicBezTo>
                  <a:cubicBezTo>
                    <a:pt x="2554" y="4801"/>
                    <a:pt x="2408" y="5258"/>
                    <a:pt x="2295" y="5725"/>
                  </a:cubicBezTo>
                  <a:cubicBezTo>
                    <a:pt x="2237" y="5970"/>
                    <a:pt x="2191" y="6212"/>
                    <a:pt x="2161" y="6461"/>
                  </a:cubicBezTo>
                  <a:cubicBezTo>
                    <a:pt x="2127" y="6731"/>
                    <a:pt x="1993" y="7041"/>
                    <a:pt x="2272" y="7123"/>
                  </a:cubicBezTo>
                  <a:cubicBezTo>
                    <a:pt x="2295" y="7130"/>
                    <a:pt x="2320" y="7133"/>
                    <a:pt x="2345" y="7133"/>
                  </a:cubicBezTo>
                  <a:cubicBezTo>
                    <a:pt x="2715" y="7133"/>
                    <a:pt x="3335" y="6449"/>
                    <a:pt x="3602" y="6214"/>
                  </a:cubicBezTo>
                  <a:cubicBezTo>
                    <a:pt x="3939" y="5918"/>
                    <a:pt x="4255" y="5606"/>
                    <a:pt x="4577" y="5298"/>
                  </a:cubicBezTo>
                  <a:cubicBezTo>
                    <a:pt x="4624" y="5252"/>
                    <a:pt x="4676" y="5232"/>
                    <a:pt x="4726" y="5232"/>
                  </a:cubicBezTo>
                  <a:cubicBezTo>
                    <a:pt x="4823" y="5232"/>
                    <a:pt x="4912" y="5304"/>
                    <a:pt x="4943" y="5395"/>
                  </a:cubicBezTo>
                  <a:cubicBezTo>
                    <a:pt x="5748" y="6083"/>
                    <a:pt x="6641" y="6590"/>
                    <a:pt x="7652" y="6886"/>
                  </a:cubicBezTo>
                  <a:cubicBezTo>
                    <a:pt x="7611" y="6433"/>
                    <a:pt x="7534" y="5990"/>
                    <a:pt x="7408" y="5552"/>
                  </a:cubicBezTo>
                  <a:cubicBezTo>
                    <a:pt x="7269" y="5069"/>
                    <a:pt x="7001" y="4628"/>
                    <a:pt x="6887" y="4143"/>
                  </a:cubicBezTo>
                  <a:cubicBezTo>
                    <a:pt x="6863" y="4039"/>
                    <a:pt x="6937" y="3942"/>
                    <a:pt x="7024" y="3914"/>
                  </a:cubicBezTo>
                  <a:cubicBezTo>
                    <a:pt x="7026" y="3866"/>
                    <a:pt x="7050" y="3815"/>
                    <a:pt x="7107" y="3781"/>
                  </a:cubicBezTo>
                  <a:cubicBezTo>
                    <a:pt x="7386" y="3602"/>
                    <a:pt x="9368" y="2256"/>
                    <a:pt x="9139" y="1904"/>
                  </a:cubicBezTo>
                  <a:cubicBezTo>
                    <a:pt x="9087" y="1823"/>
                    <a:pt x="8893" y="1797"/>
                    <a:pt x="8659" y="1797"/>
                  </a:cubicBezTo>
                  <a:cubicBezTo>
                    <a:pt x="8282" y="1797"/>
                    <a:pt x="7801" y="1864"/>
                    <a:pt x="7633" y="1875"/>
                  </a:cubicBezTo>
                  <a:cubicBezTo>
                    <a:pt x="7146" y="1908"/>
                    <a:pt x="6661" y="1988"/>
                    <a:pt x="6177" y="2002"/>
                  </a:cubicBezTo>
                  <a:cubicBezTo>
                    <a:pt x="6173" y="2002"/>
                    <a:pt x="6170" y="2002"/>
                    <a:pt x="6166" y="2002"/>
                  </a:cubicBezTo>
                  <a:cubicBezTo>
                    <a:pt x="6063" y="2002"/>
                    <a:pt x="6000" y="1931"/>
                    <a:pt x="5976" y="1848"/>
                  </a:cubicBezTo>
                  <a:cubicBezTo>
                    <a:pt x="5937" y="1836"/>
                    <a:pt x="5899" y="1815"/>
                    <a:pt x="5874" y="1781"/>
                  </a:cubicBezTo>
                  <a:cubicBezTo>
                    <a:pt x="5664" y="1476"/>
                    <a:pt x="5549" y="1118"/>
                    <a:pt x="5354" y="802"/>
                  </a:cubicBezTo>
                  <a:cubicBezTo>
                    <a:pt x="5241" y="617"/>
                    <a:pt x="5117" y="437"/>
                    <a:pt x="4980" y="270"/>
                  </a:cubicBezTo>
                  <a:cubicBezTo>
                    <a:pt x="4832" y="88"/>
                    <a:pt x="4795" y="0"/>
                    <a:pt x="4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6441550" y="2480732"/>
              <a:ext cx="253700" cy="208925"/>
            </a:xfrm>
            <a:custGeom>
              <a:avLst/>
              <a:gdLst/>
              <a:ahLst/>
              <a:cxnLst/>
              <a:rect l="l" t="t" r="r" b="b"/>
              <a:pathLst>
                <a:path w="10148" h="8357" extrusionOk="0">
                  <a:moveTo>
                    <a:pt x="5002" y="612"/>
                  </a:moveTo>
                  <a:cubicBezTo>
                    <a:pt x="5139" y="612"/>
                    <a:pt x="5176" y="700"/>
                    <a:pt x="5324" y="883"/>
                  </a:cubicBezTo>
                  <a:cubicBezTo>
                    <a:pt x="5461" y="1049"/>
                    <a:pt x="5585" y="1229"/>
                    <a:pt x="5698" y="1414"/>
                  </a:cubicBezTo>
                  <a:cubicBezTo>
                    <a:pt x="5893" y="1730"/>
                    <a:pt x="6008" y="2088"/>
                    <a:pt x="6219" y="2393"/>
                  </a:cubicBezTo>
                  <a:cubicBezTo>
                    <a:pt x="6243" y="2428"/>
                    <a:pt x="6281" y="2448"/>
                    <a:pt x="6320" y="2460"/>
                  </a:cubicBezTo>
                  <a:cubicBezTo>
                    <a:pt x="6344" y="2543"/>
                    <a:pt x="6408" y="2615"/>
                    <a:pt x="6512" y="2615"/>
                  </a:cubicBezTo>
                  <a:cubicBezTo>
                    <a:pt x="6515" y="2615"/>
                    <a:pt x="6518" y="2615"/>
                    <a:pt x="6521" y="2615"/>
                  </a:cubicBezTo>
                  <a:cubicBezTo>
                    <a:pt x="7006" y="2601"/>
                    <a:pt x="7490" y="2520"/>
                    <a:pt x="7977" y="2488"/>
                  </a:cubicBezTo>
                  <a:cubicBezTo>
                    <a:pt x="8145" y="2476"/>
                    <a:pt x="8627" y="2409"/>
                    <a:pt x="9004" y="2409"/>
                  </a:cubicBezTo>
                  <a:cubicBezTo>
                    <a:pt x="9238" y="2409"/>
                    <a:pt x="9431" y="2435"/>
                    <a:pt x="9483" y="2516"/>
                  </a:cubicBezTo>
                  <a:cubicBezTo>
                    <a:pt x="9711" y="2868"/>
                    <a:pt x="7730" y="4214"/>
                    <a:pt x="7451" y="4393"/>
                  </a:cubicBezTo>
                  <a:cubicBezTo>
                    <a:pt x="7394" y="4427"/>
                    <a:pt x="7370" y="4478"/>
                    <a:pt x="7368" y="4526"/>
                  </a:cubicBezTo>
                  <a:cubicBezTo>
                    <a:pt x="7281" y="4554"/>
                    <a:pt x="7207" y="4651"/>
                    <a:pt x="7231" y="4755"/>
                  </a:cubicBezTo>
                  <a:cubicBezTo>
                    <a:pt x="7345" y="5240"/>
                    <a:pt x="7613" y="5681"/>
                    <a:pt x="7752" y="6164"/>
                  </a:cubicBezTo>
                  <a:cubicBezTo>
                    <a:pt x="7878" y="6602"/>
                    <a:pt x="7955" y="7045"/>
                    <a:pt x="7996" y="7498"/>
                  </a:cubicBezTo>
                  <a:cubicBezTo>
                    <a:pt x="6985" y="7202"/>
                    <a:pt x="6092" y="6695"/>
                    <a:pt x="5287" y="6007"/>
                  </a:cubicBezTo>
                  <a:cubicBezTo>
                    <a:pt x="5256" y="5916"/>
                    <a:pt x="5167" y="5845"/>
                    <a:pt x="5070" y="5845"/>
                  </a:cubicBezTo>
                  <a:cubicBezTo>
                    <a:pt x="5020" y="5845"/>
                    <a:pt x="4968" y="5864"/>
                    <a:pt x="4921" y="5910"/>
                  </a:cubicBezTo>
                  <a:cubicBezTo>
                    <a:pt x="4599" y="6219"/>
                    <a:pt x="4283" y="6530"/>
                    <a:pt x="3946" y="6826"/>
                  </a:cubicBezTo>
                  <a:cubicBezTo>
                    <a:pt x="3678" y="7061"/>
                    <a:pt x="3059" y="7746"/>
                    <a:pt x="2689" y="7746"/>
                  </a:cubicBezTo>
                  <a:cubicBezTo>
                    <a:pt x="2663" y="7746"/>
                    <a:pt x="2639" y="7743"/>
                    <a:pt x="2616" y="7736"/>
                  </a:cubicBezTo>
                  <a:cubicBezTo>
                    <a:pt x="2337" y="7653"/>
                    <a:pt x="2471" y="7343"/>
                    <a:pt x="2505" y="7073"/>
                  </a:cubicBezTo>
                  <a:cubicBezTo>
                    <a:pt x="2535" y="6824"/>
                    <a:pt x="2581" y="6582"/>
                    <a:pt x="2639" y="6337"/>
                  </a:cubicBezTo>
                  <a:cubicBezTo>
                    <a:pt x="2752" y="5870"/>
                    <a:pt x="2898" y="5413"/>
                    <a:pt x="3050" y="4958"/>
                  </a:cubicBezTo>
                  <a:cubicBezTo>
                    <a:pt x="3076" y="4882"/>
                    <a:pt x="3028" y="4826"/>
                    <a:pt x="2965" y="4810"/>
                  </a:cubicBezTo>
                  <a:cubicBezTo>
                    <a:pt x="2949" y="4790"/>
                    <a:pt x="2928" y="4773"/>
                    <a:pt x="2903" y="4757"/>
                  </a:cubicBezTo>
                  <a:cubicBezTo>
                    <a:pt x="2557" y="4570"/>
                    <a:pt x="344" y="3520"/>
                    <a:pt x="710" y="3031"/>
                  </a:cubicBezTo>
                  <a:cubicBezTo>
                    <a:pt x="813" y="2890"/>
                    <a:pt x="1076" y="2857"/>
                    <a:pt x="1345" y="2857"/>
                  </a:cubicBezTo>
                  <a:cubicBezTo>
                    <a:pt x="1593" y="2857"/>
                    <a:pt x="1848" y="2885"/>
                    <a:pt x="1988" y="2885"/>
                  </a:cubicBezTo>
                  <a:cubicBezTo>
                    <a:pt x="1993" y="2885"/>
                    <a:pt x="1998" y="2885"/>
                    <a:pt x="2002" y="2885"/>
                  </a:cubicBezTo>
                  <a:cubicBezTo>
                    <a:pt x="2340" y="2880"/>
                    <a:pt x="2678" y="2878"/>
                    <a:pt x="3018" y="2852"/>
                  </a:cubicBezTo>
                  <a:cubicBezTo>
                    <a:pt x="3034" y="2875"/>
                    <a:pt x="3059" y="2889"/>
                    <a:pt x="3086" y="2889"/>
                  </a:cubicBezTo>
                  <a:cubicBezTo>
                    <a:pt x="3101" y="2889"/>
                    <a:pt x="3118" y="2884"/>
                    <a:pt x="3133" y="2874"/>
                  </a:cubicBezTo>
                  <a:cubicBezTo>
                    <a:pt x="3203" y="2854"/>
                    <a:pt x="3272" y="2836"/>
                    <a:pt x="3342" y="2820"/>
                  </a:cubicBezTo>
                  <a:cubicBezTo>
                    <a:pt x="3399" y="2811"/>
                    <a:pt x="3457" y="2806"/>
                    <a:pt x="3512" y="2797"/>
                  </a:cubicBezTo>
                  <a:lnTo>
                    <a:pt x="3509" y="2788"/>
                  </a:lnTo>
                  <a:cubicBezTo>
                    <a:pt x="3621" y="2746"/>
                    <a:pt x="3664" y="2601"/>
                    <a:pt x="3595" y="2524"/>
                  </a:cubicBezTo>
                  <a:cubicBezTo>
                    <a:pt x="3829" y="1899"/>
                    <a:pt x="4221" y="802"/>
                    <a:pt x="4794" y="649"/>
                  </a:cubicBezTo>
                  <a:cubicBezTo>
                    <a:pt x="4885" y="625"/>
                    <a:pt x="4951" y="612"/>
                    <a:pt x="5002" y="612"/>
                  </a:cubicBezTo>
                  <a:close/>
                  <a:moveTo>
                    <a:pt x="4825" y="1"/>
                  </a:moveTo>
                  <a:cubicBezTo>
                    <a:pt x="4820" y="1"/>
                    <a:pt x="4815" y="1"/>
                    <a:pt x="4810" y="1"/>
                  </a:cubicBezTo>
                  <a:cubicBezTo>
                    <a:pt x="4376" y="15"/>
                    <a:pt x="4159" y="546"/>
                    <a:pt x="3978" y="872"/>
                  </a:cubicBezTo>
                  <a:cubicBezTo>
                    <a:pt x="3696" y="1377"/>
                    <a:pt x="3470" y="1908"/>
                    <a:pt x="3281" y="2455"/>
                  </a:cubicBezTo>
                  <a:cubicBezTo>
                    <a:pt x="2890" y="2406"/>
                    <a:pt x="2477" y="2382"/>
                    <a:pt x="2068" y="2382"/>
                  </a:cubicBezTo>
                  <a:cubicBezTo>
                    <a:pt x="1748" y="2382"/>
                    <a:pt x="1430" y="2397"/>
                    <a:pt x="1129" y="2425"/>
                  </a:cubicBezTo>
                  <a:cubicBezTo>
                    <a:pt x="760" y="2460"/>
                    <a:pt x="289" y="2585"/>
                    <a:pt x="157" y="2979"/>
                  </a:cubicBezTo>
                  <a:cubicBezTo>
                    <a:pt x="0" y="3455"/>
                    <a:pt x="455" y="3774"/>
                    <a:pt x="785" y="4025"/>
                  </a:cubicBezTo>
                  <a:cubicBezTo>
                    <a:pt x="1360" y="4464"/>
                    <a:pt x="1988" y="4852"/>
                    <a:pt x="2662" y="5120"/>
                  </a:cubicBezTo>
                  <a:cubicBezTo>
                    <a:pt x="2334" y="5695"/>
                    <a:pt x="2145" y="6316"/>
                    <a:pt x="2056" y="6981"/>
                  </a:cubicBezTo>
                  <a:cubicBezTo>
                    <a:pt x="2004" y="7339"/>
                    <a:pt x="1847" y="7993"/>
                    <a:pt x="2203" y="8258"/>
                  </a:cubicBezTo>
                  <a:cubicBezTo>
                    <a:pt x="2296" y="8328"/>
                    <a:pt x="2395" y="8357"/>
                    <a:pt x="2495" y="8357"/>
                  </a:cubicBezTo>
                  <a:cubicBezTo>
                    <a:pt x="2829" y="8357"/>
                    <a:pt x="3181" y="8034"/>
                    <a:pt x="3410" y="7856"/>
                  </a:cubicBezTo>
                  <a:cubicBezTo>
                    <a:pt x="4013" y="7389"/>
                    <a:pt x="4591" y="6886"/>
                    <a:pt x="5124" y="6341"/>
                  </a:cubicBezTo>
                  <a:cubicBezTo>
                    <a:pt x="5978" y="7172"/>
                    <a:pt x="7028" y="7731"/>
                    <a:pt x="8185" y="8019"/>
                  </a:cubicBezTo>
                  <a:cubicBezTo>
                    <a:pt x="8204" y="8024"/>
                    <a:pt x="8222" y="8027"/>
                    <a:pt x="8241" y="8027"/>
                  </a:cubicBezTo>
                  <a:cubicBezTo>
                    <a:pt x="8360" y="8027"/>
                    <a:pt x="8477" y="7933"/>
                    <a:pt x="8472" y="7803"/>
                  </a:cubicBezTo>
                  <a:cubicBezTo>
                    <a:pt x="8428" y="6819"/>
                    <a:pt x="8267" y="5508"/>
                    <a:pt x="7633" y="4693"/>
                  </a:cubicBezTo>
                  <a:cubicBezTo>
                    <a:pt x="8239" y="4381"/>
                    <a:pt x="8806" y="3997"/>
                    <a:pt x="9305" y="3534"/>
                  </a:cubicBezTo>
                  <a:cubicBezTo>
                    <a:pt x="9585" y="3273"/>
                    <a:pt x="10148" y="2813"/>
                    <a:pt x="10051" y="2359"/>
                  </a:cubicBezTo>
                  <a:cubicBezTo>
                    <a:pt x="9976" y="2005"/>
                    <a:pt x="9624" y="1951"/>
                    <a:pt x="9300" y="1951"/>
                  </a:cubicBezTo>
                  <a:cubicBezTo>
                    <a:pt x="9174" y="1951"/>
                    <a:pt x="9052" y="1959"/>
                    <a:pt x="8952" y="1961"/>
                  </a:cubicBezTo>
                  <a:cubicBezTo>
                    <a:pt x="8153" y="1973"/>
                    <a:pt x="7303" y="1989"/>
                    <a:pt x="6523" y="2174"/>
                  </a:cubicBezTo>
                  <a:cubicBezTo>
                    <a:pt x="6424" y="1661"/>
                    <a:pt x="6102" y="1186"/>
                    <a:pt x="5793" y="777"/>
                  </a:cubicBezTo>
                  <a:cubicBezTo>
                    <a:pt x="5568" y="480"/>
                    <a:pt x="5245" y="1"/>
                    <a:pt x="48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68;p2"/>
          <p:cNvGrpSpPr/>
          <p:nvPr/>
        </p:nvGrpSpPr>
        <p:grpSpPr>
          <a:xfrm>
            <a:off x="996673" y="327406"/>
            <a:ext cx="367444" cy="325950"/>
            <a:chOff x="3200749" y="4607951"/>
            <a:chExt cx="250388" cy="222113"/>
          </a:xfrm>
        </p:grpSpPr>
        <p:sp>
          <p:nvSpPr>
            <p:cNvPr id="69" name="Google Shape;69;p2"/>
            <p:cNvSpPr/>
            <p:nvPr/>
          </p:nvSpPr>
          <p:spPr>
            <a:xfrm>
              <a:off x="3212638" y="4655639"/>
              <a:ext cx="230435" cy="164429"/>
            </a:xfrm>
            <a:custGeom>
              <a:avLst/>
              <a:gdLst/>
              <a:ahLst/>
              <a:cxnLst/>
              <a:rect l="l" t="t" r="r" b="b"/>
              <a:pathLst>
                <a:path w="12404" h="8851" extrusionOk="0">
                  <a:moveTo>
                    <a:pt x="6842" y="0"/>
                  </a:moveTo>
                  <a:cubicBezTo>
                    <a:pt x="6707" y="0"/>
                    <a:pt x="6570" y="14"/>
                    <a:pt x="6433" y="43"/>
                  </a:cubicBezTo>
                  <a:cubicBezTo>
                    <a:pt x="5732" y="177"/>
                    <a:pt x="5165" y="644"/>
                    <a:pt x="4665" y="1111"/>
                  </a:cubicBezTo>
                  <a:cubicBezTo>
                    <a:pt x="4606" y="1169"/>
                    <a:pt x="4535" y="1196"/>
                    <a:pt x="4465" y="1196"/>
                  </a:cubicBezTo>
                  <a:cubicBezTo>
                    <a:pt x="4375" y="1196"/>
                    <a:pt x="4287" y="1152"/>
                    <a:pt x="4231" y="1078"/>
                  </a:cubicBezTo>
                  <a:cubicBezTo>
                    <a:pt x="3829" y="515"/>
                    <a:pt x="3328" y="285"/>
                    <a:pt x="2859" y="285"/>
                  </a:cubicBezTo>
                  <a:cubicBezTo>
                    <a:pt x="1772" y="285"/>
                    <a:pt x="863" y="1523"/>
                    <a:pt x="1796" y="2712"/>
                  </a:cubicBezTo>
                  <a:cubicBezTo>
                    <a:pt x="1863" y="2712"/>
                    <a:pt x="1929" y="2712"/>
                    <a:pt x="1963" y="2745"/>
                  </a:cubicBezTo>
                  <a:cubicBezTo>
                    <a:pt x="2163" y="2779"/>
                    <a:pt x="2163" y="3112"/>
                    <a:pt x="1963" y="3146"/>
                  </a:cubicBezTo>
                  <a:cubicBezTo>
                    <a:pt x="1062" y="3279"/>
                    <a:pt x="61" y="3713"/>
                    <a:pt x="28" y="4814"/>
                  </a:cubicBezTo>
                  <a:cubicBezTo>
                    <a:pt x="1" y="5765"/>
                    <a:pt x="726" y="6339"/>
                    <a:pt x="1537" y="6339"/>
                  </a:cubicBezTo>
                  <a:cubicBezTo>
                    <a:pt x="1722" y="6339"/>
                    <a:pt x="1911" y="6310"/>
                    <a:pt x="2096" y="6248"/>
                  </a:cubicBezTo>
                  <a:cubicBezTo>
                    <a:pt x="2123" y="6239"/>
                    <a:pt x="2150" y="6235"/>
                    <a:pt x="2177" y="6235"/>
                  </a:cubicBezTo>
                  <a:cubicBezTo>
                    <a:pt x="2346" y="6235"/>
                    <a:pt x="2487" y="6404"/>
                    <a:pt x="2430" y="6548"/>
                  </a:cubicBezTo>
                  <a:cubicBezTo>
                    <a:pt x="2152" y="7290"/>
                    <a:pt x="2246" y="8404"/>
                    <a:pt x="3164" y="8404"/>
                  </a:cubicBezTo>
                  <a:cubicBezTo>
                    <a:pt x="3236" y="8404"/>
                    <a:pt x="3314" y="8397"/>
                    <a:pt x="3397" y="8383"/>
                  </a:cubicBezTo>
                  <a:cubicBezTo>
                    <a:pt x="3931" y="8316"/>
                    <a:pt x="4264" y="7882"/>
                    <a:pt x="4498" y="7415"/>
                  </a:cubicBezTo>
                  <a:cubicBezTo>
                    <a:pt x="4498" y="7349"/>
                    <a:pt x="4498" y="7315"/>
                    <a:pt x="4498" y="7249"/>
                  </a:cubicBezTo>
                  <a:cubicBezTo>
                    <a:pt x="4498" y="7149"/>
                    <a:pt x="4598" y="7115"/>
                    <a:pt x="4665" y="7082"/>
                  </a:cubicBezTo>
                  <a:cubicBezTo>
                    <a:pt x="4684" y="7053"/>
                    <a:pt x="4713" y="7041"/>
                    <a:pt x="4745" y="7041"/>
                  </a:cubicBezTo>
                  <a:cubicBezTo>
                    <a:pt x="4826" y="7041"/>
                    <a:pt x="4922" y="7120"/>
                    <a:pt x="4898" y="7215"/>
                  </a:cubicBezTo>
                  <a:cubicBezTo>
                    <a:pt x="4898" y="7249"/>
                    <a:pt x="4865" y="7282"/>
                    <a:pt x="4865" y="7349"/>
                  </a:cubicBezTo>
                  <a:cubicBezTo>
                    <a:pt x="4995" y="8132"/>
                    <a:pt x="5636" y="8851"/>
                    <a:pt x="6476" y="8851"/>
                  </a:cubicBezTo>
                  <a:cubicBezTo>
                    <a:pt x="6495" y="8851"/>
                    <a:pt x="6514" y="8850"/>
                    <a:pt x="6533" y="8850"/>
                  </a:cubicBezTo>
                  <a:cubicBezTo>
                    <a:pt x="7533" y="8816"/>
                    <a:pt x="7967" y="7916"/>
                    <a:pt x="8100" y="7082"/>
                  </a:cubicBezTo>
                  <a:cubicBezTo>
                    <a:pt x="8120" y="6985"/>
                    <a:pt x="8219" y="6933"/>
                    <a:pt x="8317" y="6933"/>
                  </a:cubicBezTo>
                  <a:cubicBezTo>
                    <a:pt x="8388" y="6933"/>
                    <a:pt x="8459" y="6959"/>
                    <a:pt x="8501" y="7015"/>
                  </a:cubicBezTo>
                  <a:cubicBezTo>
                    <a:pt x="8534" y="7015"/>
                    <a:pt x="8601" y="7048"/>
                    <a:pt x="8601" y="7115"/>
                  </a:cubicBezTo>
                  <a:cubicBezTo>
                    <a:pt x="8745" y="7674"/>
                    <a:pt x="9182" y="7911"/>
                    <a:pt x="9658" y="7911"/>
                  </a:cubicBezTo>
                  <a:cubicBezTo>
                    <a:pt x="10063" y="7911"/>
                    <a:pt x="10496" y="7740"/>
                    <a:pt x="10802" y="7449"/>
                  </a:cubicBezTo>
                  <a:cubicBezTo>
                    <a:pt x="11103" y="7182"/>
                    <a:pt x="11336" y="6748"/>
                    <a:pt x="11303" y="6315"/>
                  </a:cubicBezTo>
                  <a:cubicBezTo>
                    <a:pt x="11269" y="5914"/>
                    <a:pt x="11036" y="5681"/>
                    <a:pt x="10769" y="5381"/>
                  </a:cubicBezTo>
                  <a:cubicBezTo>
                    <a:pt x="10736" y="5347"/>
                    <a:pt x="10736" y="5347"/>
                    <a:pt x="10702" y="5314"/>
                  </a:cubicBezTo>
                  <a:cubicBezTo>
                    <a:pt x="10536" y="5214"/>
                    <a:pt x="10469" y="4880"/>
                    <a:pt x="10736" y="4814"/>
                  </a:cubicBezTo>
                  <a:cubicBezTo>
                    <a:pt x="11937" y="4547"/>
                    <a:pt x="12404" y="3346"/>
                    <a:pt x="11636" y="2345"/>
                  </a:cubicBezTo>
                  <a:cubicBezTo>
                    <a:pt x="11238" y="1833"/>
                    <a:pt x="10699" y="1623"/>
                    <a:pt x="10137" y="1623"/>
                  </a:cubicBezTo>
                  <a:cubicBezTo>
                    <a:pt x="9710" y="1623"/>
                    <a:pt x="9270" y="1743"/>
                    <a:pt x="8868" y="1945"/>
                  </a:cubicBezTo>
                  <a:cubicBezTo>
                    <a:pt x="8823" y="1972"/>
                    <a:pt x="8774" y="1984"/>
                    <a:pt x="8726" y="1984"/>
                  </a:cubicBezTo>
                  <a:cubicBezTo>
                    <a:pt x="8595" y="1984"/>
                    <a:pt x="8476" y="1891"/>
                    <a:pt x="8501" y="1745"/>
                  </a:cubicBezTo>
                  <a:cubicBezTo>
                    <a:pt x="8618" y="694"/>
                    <a:pt x="7789" y="0"/>
                    <a:pt x="68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3336476" y="4617314"/>
              <a:ext cx="91717" cy="63312"/>
            </a:xfrm>
            <a:custGeom>
              <a:avLst/>
              <a:gdLst/>
              <a:ahLst/>
              <a:cxnLst/>
              <a:rect l="l" t="t" r="r" b="b"/>
              <a:pathLst>
                <a:path w="4937" h="3408" extrusionOk="0">
                  <a:moveTo>
                    <a:pt x="2449" y="1"/>
                  </a:moveTo>
                  <a:cubicBezTo>
                    <a:pt x="1460" y="1"/>
                    <a:pt x="404" y="590"/>
                    <a:pt x="0" y="1506"/>
                  </a:cubicBezTo>
                  <a:cubicBezTo>
                    <a:pt x="71" y="1498"/>
                    <a:pt x="144" y="1494"/>
                    <a:pt x="218" y="1494"/>
                  </a:cubicBezTo>
                  <a:cubicBezTo>
                    <a:pt x="458" y="1494"/>
                    <a:pt x="713" y="1538"/>
                    <a:pt x="967" y="1639"/>
                  </a:cubicBezTo>
                  <a:cubicBezTo>
                    <a:pt x="1801" y="1940"/>
                    <a:pt x="2302" y="2607"/>
                    <a:pt x="2335" y="3407"/>
                  </a:cubicBezTo>
                  <a:cubicBezTo>
                    <a:pt x="2710" y="3282"/>
                    <a:pt x="3105" y="3215"/>
                    <a:pt x="3487" y="3215"/>
                  </a:cubicBezTo>
                  <a:cubicBezTo>
                    <a:pt x="3819" y="3215"/>
                    <a:pt x="4142" y="3266"/>
                    <a:pt x="4437" y="3374"/>
                  </a:cubicBezTo>
                  <a:cubicBezTo>
                    <a:pt x="4937" y="2106"/>
                    <a:pt x="4603" y="572"/>
                    <a:pt x="3136" y="105"/>
                  </a:cubicBezTo>
                  <a:cubicBezTo>
                    <a:pt x="2917" y="34"/>
                    <a:pt x="2685" y="1"/>
                    <a:pt x="2449" y="1"/>
                  </a:cubicBezTo>
                  <a:close/>
                </a:path>
              </a:pathLst>
            </a:custGeom>
            <a:solidFill>
              <a:srgbClr val="FFE7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200749" y="4607951"/>
              <a:ext cx="250388" cy="222113"/>
            </a:xfrm>
            <a:custGeom>
              <a:avLst/>
              <a:gdLst/>
              <a:ahLst/>
              <a:cxnLst/>
              <a:rect l="l" t="t" r="r" b="b"/>
              <a:pathLst>
                <a:path w="13478" h="11956" extrusionOk="0">
                  <a:moveTo>
                    <a:pt x="9780" y="517"/>
                  </a:moveTo>
                  <a:cubicBezTo>
                    <a:pt x="10007" y="517"/>
                    <a:pt x="10231" y="547"/>
                    <a:pt x="10442" y="609"/>
                  </a:cubicBezTo>
                  <a:cubicBezTo>
                    <a:pt x="11909" y="1076"/>
                    <a:pt x="12243" y="2610"/>
                    <a:pt x="11743" y="3878"/>
                  </a:cubicBezTo>
                  <a:cubicBezTo>
                    <a:pt x="11457" y="3773"/>
                    <a:pt x="11145" y="3722"/>
                    <a:pt x="10824" y="3722"/>
                  </a:cubicBezTo>
                  <a:cubicBezTo>
                    <a:pt x="10432" y="3722"/>
                    <a:pt x="10026" y="3798"/>
                    <a:pt x="9641" y="3945"/>
                  </a:cubicBezTo>
                  <a:cubicBezTo>
                    <a:pt x="9608" y="3111"/>
                    <a:pt x="9107" y="2444"/>
                    <a:pt x="8273" y="2143"/>
                  </a:cubicBezTo>
                  <a:cubicBezTo>
                    <a:pt x="7999" y="2061"/>
                    <a:pt x="7724" y="2001"/>
                    <a:pt x="7469" y="2001"/>
                  </a:cubicBezTo>
                  <a:cubicBezTo>
                    <a:pt x="7413" y="2001"/>
                    <a:pt x="7359" y="2004"/>
                    <a:pt x="7306" y="2010"/>
                  </a:cubicBezTo>
                  <a:cubicBezTo>
                    <a:pt x="7713" y="1087"/>
                    <a:pt x="8784" y="517"/>
                    <a:pt x="9780" y="517"/>
                  </a:cubicBezTo>
                  <a:close/>
                  <a:moveTo>
                    <a:pt x="7482" y="2567"/>
                  </a:moveTo>
                  <a:cubicBezTo>
                    <a:pt x="8429" y="2567"/>
                    <a:pt x="9258" y="3261"/>
                    <a:pt x="9141" y="4312"/>
                  </a:cubicBezTo>
                  <a:cubicBezTo>
                    <a:pt x="9116" y="4458"/>
                    <a:pt x="9235" y="4551"/>
                    <a:pt x="9366" y="4551"/>
                  </a:cubicBezTo>
                  <a:cubicBezTo>
                    <a:pt x="9414" y="4551"/>
                    <a:pt x="9463" y="4539"/>
                    <a:pt x="9508" y="4512"/>
                  </a:cubicBezTo>
                  <a:cubicBezTo>
                    <a:pt x="9910" y="4310"/>
                    <a:pt x="10350" y="4190"/>
                    <a:pt x="10777" y="4190"/>
                  </a:cubicBezTo>
                  <a:cubicBezTo>
                    <a:pt x="11339" y="4190"/>
                    <a:pt x="11878" y="4400"/>
                    <a:pt x="12276" y="4912"/>
                  </a:cubicBezTo>
                  <a:cubicBezTo>
                    <a:pt x="13044" y="5913"/>
                    <a:pt x="12577" y="7114"/>
                    <a:pt x="11376" y="7381"/>
                  </a:cubicBezTo>
                  <a:cubicBezTo>
                    <a:pt x="11109" y="7447"/>
                    <a:pt x="11176" y="7781"/>
                    <a:pt x="11342" y="7881"/>
                  </a:cubicBezTo>
                  <a:cubicBezTo>
                    <a:pt x="11376" y="7881"/>
                    <a:pt x="11376" y="7914"/>
                    <a:pt x="11409" y="7948"/>
                  </a:cubicBezTo>
                  <a:cubicBezTo>
                    <a:pt x="11676" y="8248"/>
                    <a:pt x="11909" y="8448"/>
                    <a:pt x="11943" y="8882"/>
                  </a:cubicBezTo>
                  <a:cubicBezTo>
                    <a:pt x="11976" y="9315"/>
                    <a:pt x="11743" y="9716"/>
                    <a:pt x="11442" y="10016"/>
                  </a:cubicBezTo>
                  <a:cubicBezTo>
                    <a:pt x="11139" y="10304"/>
                    <a:pt x="10711" y="10475"/>
                    <a:pt x="10309" y="10475"/>
                  </a:cubicBezTo>
                  <a:cubicBezTo>
                    <a:pt x="9829" y="10475"/>
                    <a:pt x="9386" y="10230"/>
                    <a:pt x="9241" y="9649"/>
                  </a:cubicBezTo>
                  <a:cubicBezTo>
                    <a:pt x="9241" y="9615"/>
                    <a:pt x="9174" y="9582"/>
                    <a:pt x="9141" y="9549"/>
                  </a:cubicBezTo>
                  <a:cubicBezTo>
                    <a:pt x="9099" y="9507"/>
                    <a:pt x="9029" y="9483"/>
                    <a:pt x="8959" y="9483"/>
                  </a:cubicBezTo>
                  <a:cubicBezTo>
                    <a:pt x="8860" y="9483"/>
                    <a:pt x="8760" y="9532"/>
                    <a:pt x="8740" y="9649"/>
                  </a:cubicBezTo>
                  <a:cubicBezTo>
                    <a:pt x="8607" y="10483"/>
                    <a:pt x="8173" y="11383"/>
                    <a:pt x="7173" y="11417"/>
                  </a:cubicBezTo>
                  <a:cubicBezTo>
                    <a:pt x="7137" y="11419"/>
                    <a:pt x="7102" y="11421"/>
                    <a:pt x="7068" y="11421"/>
                  </a:cubicBezTo>
                  <a:cubicBezTo>
                    <a:pt x="6252" y="11421"/>
                    <a:pt x="5633" y="10684"/>
                    <a:pt x="5505" y="9916"/>
                  </a:cubicBezTo>
                  <a:cubicBezTo>
                    <a:pt x="5505" y="9849"/>
                    <a:pt x="5538" y="9816"/>
                    <a:pt x="5538" y="9782"/>
                  </a:cubicBezTo>
                  <a:cubicBezTo>
                    <a:pt x="5562" y="9687"/>
                    <a:pt x="5466" y="9608"/>
                    <a:pt x="5385" y="9608"/>
                  </a:cubicBezTo>
                  <a:cubicBezTo>
                    <a:pt x="5353" y="9608"/>
                    <a:pt x="5324" y="9620"/>
                    <a:pt x="5305" y="9649"/>
                  </a:cubicBezTo>
                  <a:cubicBezTo>
                    <a:pt x="5238" y="9682"/>
                    <a:pt x="5138" y="9716"/>
                    <a:pt x="5138" y="9816"/>
                  </a:cubicBezTo>
                  <a:cubicBezTo>
                    <a:pt x="5138" y="9882"/>
                    <a:pt x="5138" y="9916"/>
                    <a:pt x="5138" y="9982"/>
                  </a:cubicBezTo>
                  <a:cubicBezTo>
                    <a:pt x="4904" y="10449"/>
                    <a:pt x="4571" y="10883"/>
                    <a:pt x="4037" y="10950"/>
                  </a:cubicBezTo>
                  <a:cubicBezTo>
                    <a:pt x="3954" y="10964"/>
                    <a:pt x="3876" y="10971"/>
                    <a:pt x="3804" y="10971"/>
                  </a:cubicBezTo>
                  <a:cubicBezTo>
                    <a:pt x="2890" y="10971"/>
                    <a:pt x="2822" y="9857"/>
                    <a:pt x="3070" y="9115"/>
                  </a:cubicBezTo>
                  <a:cubicBezTo>
                    <a:pt x="3127" y="8971"/>
                    <a:pt x="2986" y="8802"/>
                    <a:pt x="2817" y="8802"/>
                  </a:cubicBezTo>
                  <a:cubicBezTo>
                    <a:pt x="2790" y="8802"/>
                    <a:pt x="2763" y="8806"/>
                    <a:pt x="2736" y="8815"/>
                  </a:cubicBezTo>
                  <a:cubicBezTo>
                    <a:pt x="2551" y="8877"/>
                    <a:pt x="2362" y="8906"/>
                    <a:pt x="2177" y="8906"/>
                  </a:cubicBezTo>
                  <a:cubicBezTo>
                    <a:pt x="1366" y="8906"/>
                    <a:pt x="641" y="8332"/>
                    <a:pt x="668" y="7381"/>
                  </a:cubicBezTo>
                  <a:cubicBezTo>
                    <a:pt x="701" y="6280"/>
                    <a:pt x="1702" y="5846"/>
                    <a:pt x="2603" y="5713"/>
                  </a:cubicBezTo>
                  <a:cubicBezTo>
                    <a:pt x="2803" y="5679"/>
                    <a:pt x="2803" y="5346"/>
                    <a:pt x="2603" y="5312"/>
                  </a:cubicBezTo>
                  <a:cubicBezTo>
                    <a:pt x="2569" y="5279"/>
                    <a:pt x="2503" y="5279"/>
                    <a:pt x="2436" y="5279"/>
                  </a:cubicBezTo>
                  <a:cubicBezTo>
                    <a:pt x="1503" y="4090"/>
                    <a:pt x="2412" y="2852"/>
                    <a:pt x="3499" y="2852"/>
                  </a:cubicBezTo>
                  <a:cubicBezTo>
                    <a:pt x="3968" y="2852"/>
                    <a:pt x="4469" y="3082"/>
                    <a:pt x="4871" y="3645"/>
                  </a:cubicBezTo>
                  <a:cubicBezTo>
                    <a:pt x="4946" y="3719"/>
                    <a:pt x="5031" y="3763"/>
                    <a:pt x="5116" y="3763"/>
                  </a:cubicBezTo>
                  <a:cubicBezTo>
                    <a:pt x="5181" y="3763"/>
                    <a:pt x="5246" y="3736"/>
                    <a:pt x="5305" y="3678"/>
                  </a:cubicBezTo>
                  <a:cubicBezTo>
                    <a:pt x="5805" y="3211"/>
                    <a:pt x="6372" y="2744"/>
                    <a:pt x="7073" y="2610"/>
                  </a:cubicBezTo>
                  <a:cubicBezTo>
                    <a:pt x="7210" y="2581"/>
                    <a:pt x="7347" y="2567"/>
                    <a:pt x="7482" y="2567"/>
                  </a:cubicBezTo>
                  <a:close/>
                  <a:moveTo>
                    <a:pt x="9790" y="1"/>
                  </a:moveTo>
                  <a:cubicBezTo>
                    <a:pt x="8522" y="1"/>
                    <a:pt x="7191" y="807"/>
                    <a:pt x="6906" y="2077"/>
                  </a:cubicBezTo>
                  <a:cubicBezTo>
                    <a:pt x="6239" y="2244"/>
                    <a:pt x="5672" y="2644"/>
                    <a:pt x="5138" y="3077"/>
                  </a:cubicBezTo>
                  <a:cubicBezTo>
                    <a:pt x="4674" y="2573"/>
                    <a:pt x="4038" y="2239"/>
                    <a:pt x="3387" y="2239"/>
                  </a:cubicBezTo>
                  <a:cubicBezTo>
                    <a:pt x="2962" y="2239"/>
                    <a:pt x="2531" y="2381"/>
                    <a:pt x="2136" y="2711"/>
                  </a:cubicBezTo>
                  <a:cubicBezTo>
                    <a:pt x="1302" y="3411"/>
                    <a:pt x="1302" y="4545"/>
                    <a:pt x="1936" y="5312"/>
                  </a:cubicBezTo>
                  <a:cubicBezTo>
                    <a:pt x="868" y="5513"/>
                    <a:pt x="1" y="6513"/>
                    <a:pt x="168" y="7681"/>
                  </a:cubicBezTo>
                  <a:cubicBezTo>
                    <a:pt x="290" y="8780"/>
                    <a:pt x="1195" y="9432"/>
                    <a:pt x="2166" y="9432"/>
                  </a:cubicBezTo>
                  <a:cubicBezTo>
                    <a:pt x="2256" y="9432"/>
                    <a:pt x="2346" y="9427"/>
                    <a:pt x="2436" y="9415"/>
                  </a:cubicBezTo>
                  <a:lnTo>
                    <a:pt x="2436" y="9415"/>
                  </a:lnTo>
                  <a:cubicBezTo>
                    <a:pt x="2269" y="10283"/>
                    <a:pt x="2336" y="11283"/>
                    <a:pt x="3370" y="11517"/>
                  </a:cubicBezTo>
                  <a:cubicBezTo>
                    <a:pt x="3495" y="11546"/>
                    <a:pt x="3615" y="11559"/>
                    <a:pt x="3729" y="11559"/>
                  </a:cubicBezTo>
                  <a:cubicBezTo>
                    <a:pt x="4406" y="11559"/>
                    <a:pt x="4895" y="11082"/>
                    <a:pt x="5238" y="10483"/>
                  </a:cubicBezTo>
                  <a:cubicBezTo>
                    <a:pt x="5460" y="11340"/>
                    <a:pt x="6256" y="11955"/>
                    <a:pt x="7167" y="11955"/>
                  </a:cubicBezTo>
                  <a:cubicBezTo>
                    <a:pt x="7213" y="11955"/>
                    <a:pt x="7259" y="11954"/>
                    <a:pt x="7306" y="11950"/>
                  </a:cubicBezTo>
                  <a:cubicBezTo>
                    <a:pt x="8140" y="11917"/>
                    <a:pt x="8974" y="11217"/>
                    <a:pt x="9174" y="10383"/>
                  </a:cubicBezTo>
                  <a:cubicBezTo>
                    <a:pt x="9440" y="10773"/>
                    <a:pt x="9905" y="10956"/>
                    <a:pt x="10397" y="10956"/>
                  </a:cubicBezTo>
                  <a:cubicBezTo>
                    <a:pt x="10830" y="10956"/>
                    <a:pt x="11284" y="10815"/>
                    <a:pt x="11643" y="10549"/>
                  </a:cubicBezTo>
                  <a:cubicBezTo>
                    <a:pt x="12410" y="9949"/>
                    <a:pt x="12877" y="8381"/>
                    <a:pt x="11976" y="7747"/>
                  </a:cubicBezTo>
                  <a:cubicBezTo>
                    <a:pt x="12977" y="7280"/>
                    <a:pt x="13477" y="6113"/>
                    <a:pt x="12977" y="5046"/>
                  </a:cubicBezTo>
                  <a:cubicBezTo>
                    <a:pt x="12777" y="4645"/>
                    <a:pt x="12510" y="4345"/>
                    <a:pt x="12210" y="4112"/>
                  </a:cubicBezTo>
                  <a:cubicBezTo>
                    <a:pt x="13010" y="2711"/>
                    <a:pt x="12343" y="809"/>
                    <a:pt x="10842" y="209"/>
                  </a:cubicBezTo>
                  <a:cubicBezTo>
                    <a:pt x="10514" y="67"/>
                    <a:pt x="10155" y="1"/>
                    <a:pt x="97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3">
  <p:cSld name="CUSTOM_1_1_1_1">
    <p:spTree>
      <p:nvGrpSpPr>
        <p:cNvPr id="1" name="Shape 484"/>
        <p:cNvGrpSpPr/>
        <p:nvPr/>
      </p:nvGrpSpPr>
      <p:grpSpPr>
        <a:xfrm>
          <a:off x="0" y="0"/>
          <a:ext cx="0" cy="0"/>
          <a:chOff x="0" y="0"/>
          <a:chExt cx="0" cy="0"/>
        </a:xfrm>
      </p:grpSpPr>
      <p:sp>
        <p:nvSpPr>
          <p:cNvPr id="485" name="Google Shape;485;p19"/>
          <p:cNvSpPr/>
          <p:nvPr/>
        </p:nvSpPr>
        <p:spPr>
          <a:xfrm rot="5087716" flipH="1">
            <a:off x="-252406" y="-643515"/>
            <a:ext cx="2616446" cy="2726737"/>
          </a:xfrm>
          <a:custGeom>
            <a:avLst/>
            <a:gdLst/>
            <a:ahLst/>
            <a:cxnLst/>
            <a:rect l="l" t="t" r="r" b="b"/>
            <a:pathLst>
              <a:path w="16369" h="17059" extrusionOk="0">
                <a:moveTo>
                  <a:pt x="10538" y="1"/>
                </a:moveTo>
                <a:cubicBezTo>
                  <a:pt x="9733" y="1"/>
                  <a:pt x="8932" y="153"/>
                  <a:pt x="8209" y="515"/>
                </a:cubicBezTo>
                <a:cubicBezTo>
                  <a:pt x="7233" y="1004"/>
                  <a:pt x="6396" y="1857"/>
                  <a:pt x="6084" y="2920"/>
                </a:cubicBezTo>
                <a:cubicBezTo>
                  <a:pt x="5733" y="4112"/>
                  <a:pt x="6127" y="5357"/>
                  <a:pt x="5884" y="6560"/>
                </a:cubicBezTo>
                <a:cubicBezTo>
                  <a:pt x="5644" y="7754"/>
                  <a:pt x="4612" y="8436"/>
                  <a:pt x="3688" y="9100"/>
                </a:cubicBezTo>
                <a:cubicBezTo>
                  <a:pt x="2685" y="9819"/>
                  <a:pt x="1822" y="10680"/>
                  <a:pt x="1187" y="11745"/>
                </a:cubicBezTo>
                <a:cubicBezTo>
                  <a:pt x="569" y="12782"/>
                  <a:pt x="0" y="14113"/>
                  <a:pt x="309" y="15339"/>
                </a:cubicBezTo>
                <a:cubicBezTo>
                  <a:pt x="443" y="15869"/>
                  <a:pt x="737" y="16372"/>
                  <a:pt x="1186" y="16695"/>
                </a:cubicBezTo>
                <a:cubicBezTo>
                  <a:pt x="1565" y="16966"/>
                  <a:pt x="2011" y="17058"/>
                  <a:pt x="2463" y="17058"/>
                </a:cubicBezTo>
                <a:cubicBezTo>
                  <a:pt x="2614" y="17058"/>
                  <a:pt x="2766" y="17048"/>
                  <a:pt x="2915" y="17031"/>
                </a:cubicBezTo>
                <a:cubicBezTo>
                  <a:pt x="3625" y="16948"/>
                  <a:pt x="4330" y="16784"/>
                  <a:pt x="5032" y="16653"/>
                </a:cubicBezTo>
                <a:cubicBezTo>
                  <a:pt x="5778" y="16514"/>
                  <a:pt x="6525" y="16374"/>
                  <a:pt x="7271" y="16235"/>
                </a:cubicBezTo>
                <a:cubicBezTo>
                  <a:pt x="10255" y="15678"/>
                  <a:pt x="13240" y="15122"/>
                  <a:pt x="16225" y="14565"/>
                </a:cubicBezTo>
                <a:cubicBezTo>
                  <a:pt x="16319" y="14547"/>
                  <a:pt x="16369" y="14453"/>
                  <a:pt x="16334" y="14366"/>
                </a:cubicBezTo>
                <a:cubicBezTo>
                  <a:pt x="15910" y="13292"/>
                  <a:pt x="15542" y="12197"/>
                  <a:pt x="15242" y="11083"/>
                </a:cubicBezTo>
                <a:cubicBezTo>
                  <a:pt x="14709" y="9114"/>
                  <a:pt x="14380" y="7098"/>
                  <a:pt x="14239" y="5065"/>
                </a:cubicBezTo>
                <a:cubicBezTo>
                  <a:pt x="14136" y="3556"/>
                  <a:pt x="14047" y="1835"/>
                  <a:pt x="12931" y="701"/>
                </a:cubicBezTo>
                <a:cubicBezTo>
                  <a:pt x="13074" y="700"/>
                  <a:pt x="12339" y="230"/>
                  <a:pt x="12009" y="160"/>
                </a:cubicBezTo>
                <a:cubicBezTo>
                  <a:pt x="11529" y="58"/>
                  <a:pt x="11033" y="1"/>
                  <a:pt x="10538" y="1"/>
                </a:cubicBezTo>
                <a:close/>
              </a:path>
            </a:pathLst>
          </a:custGeom>
          <a:solidFill>
            <a:schemeClr val="accent1">
              <a:alpha val="497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9"/>
          <p:cNvSpPr/>
          <p:nvPr/>
        </p:nvSpPr>
        <p:spPr>
          <a:xfrm rot="-5265980" flipH="1">
            <a:off x="7018910" y="494175"/>
            <a:ext cx="3277066" cy="1351051"/>
          </a:xfrm>
          <a:custGeom>
            <a:avLst/>
            <a:gdLst/>
            <a:ahLst/>
            <a:cxnLst/>
            <a:rect l="l" t="t" r="r" b="b"/>
            <a:pathLst>
              <a:path w="18551" h="7648" extrusionOk="0">
                <a:moveTo>
                  <a:pt x="8398" y="1"/>
                </a:moveTo>
                <a:cubicBezTo>
                  <a:pt x="8203" y="1"/>
                  <a:pt x="8005" y="44"/>
                  <a:pt x="7810" y="140"/>
                </a:cubicBezTo>
                <a:cubicBezTo>
                  <a:pt x="7272" y="403"/>
                  <a:pt x="6909" y="991"/>
                  <a:pt x="6614" y="1543"/>
                </a:cubicBezTo>
                <a:cubicBezTo>
                  <a:pt x="6307" y="2117"/>
                  <a:pt x="6031" y="2729"/>
                  <a:pt x="5562" y="3157"/>
                </a:cubicBezTo>
                <a:cubicBezTo>
                  <a:pt x="5343" y="3357"/>
                  <a:pt x="5078" y="3500"/>
                  <a:pt x="4796" y="3515"/>
                </a:cubicBezTo>
                <a:cubicBezTo>
                  <a:pt x="4779" y="3516"/>
                  <a:pt x="4761" y="3516"/>
                  <a:pt x="4744" y="3516"/>
                </a:cubicBezTo>
                <a:cubicBezTo>
                  <a:pt x="4475" y="3516"/>
                  <a:pt x="4218" y="3410"/>
                  <a:pt x="3979" y="3274"/>
                </a:cubicBezTo>
                <a:cubicBezTo>
                  <a:pt x="3615" y="3067"/>
                  <a:pt x="3265" y="2787"/>
                  <a:pt x="2878" y="2633"/>
                </a:cubicBezTo>
                <a:lnTo>
                  <a:pt x="2848" y="2622"/>
                </a:lnTo>
                <a:cubicBezTo>
                  <a:pt x="2713" y="2571"/>
                  <a:pt x="2573" y="2535"/>
                  <a:pt x="2426" y="2524"/>
                </a:cubicBezTo>
                <a:cubicBezTo>
                  <a:pt x="2397" y="2522"/>
                  <a:pt x="2367" y="2521"/>
                  <a:pt x="2338" y="2521"/>
                </a:cubicBezTo>
                <a:cubicBezTo>
                  <a:pt x="1819" y="2521"/>
                  <a:pt x="1364" y="2853"/>
                  <a:pt x="878" y="3039"/>
                </a:cubicBezTo>
                <a:cubicBezTo>
                  <a:pt x="860" y="2988"/>
                  <a:pt x="814" y="2962"/>
                  <a:pt x="771" y="2962"/>
                </a:cubicBezTo>
                <a:cubicBezTo>
                  <a:pt x="719" y="2962"/>
                  <a:pt x="671" y="2999"/>
                  <a:pt x="675" y="3075"/>
                </a:cubicBezTo>
                <a:cubicBezTo>
                  <a:pt x="676" y="3085"/>
                  <a:pt x="676" y="3095"/>
                  <a:pt x="677" y="3105"/>
                </a:cubicBezTo>
                <a:cubicBezTo>
                  <a:pt x="641" y="3115"/>
                  <a:pt x="663" y="3351"/>
                  <a:pt x="684" y="3351"/>
                </a:cubicBezTo>
                <a:cubicBezTo>
                  <a:pt x="684" y="3351"/>
                  <a:pt x="684" y="3351"/>
                  <a:pt x="684" y="3351"/>
                </a:cubicBezTo>
                <a:lnTo>
                  <a:pt x="684" y="3351"/>
                </a:lnTo>
                <a:cubicBezTo>
                  <a:pt x="700" y="4396"/>
                  <a:pt x="480" y="5438"/>
                  <a:pt x="40" y="6361"/>
                </a:cubicBezTo>
                <a:cubicBezTo>
                  <a:pt x="1" y="6444"/>
                  <a:pt x="42" y="6541"/>
                  <a:pt x="125" y="6547"/>
                </a:cubicBezTo>
                <a:cubicBezTo>
                  <a:pt x="520" y="6573"/>
                  <a:pt x="913" y="6601"/>
                  <a:pt x="1308" y="6628"/>
                </a:cubicBezTo>
                <a:cubicBezTo>
                  <a:pt x="2919" y="6739"/>
                  <a:pt x="4531" y="6851"/>
                  <a:pt x="6142" y="6962"/>
                </a:cubicBezTo>
                <a:cubicBezTo>
                  <a:pt x="7754" y="7074"/>
                  <a:pt x="9365" y="7184"/>
                  <a:pt x="10977" y="7295"/>
                </a:cubicBezTo>
                <a:cubicBezTo>
                  <a:pt x="12587" y="7407"/>
                  <a:pt x="14196" y="7526"/>
                  <a:pt x="15806" y="7629"/>
                </a:cubicBezTo>
                <a:cubicBezTo>
                  <a:pt x="15970" y="7639"/>
                  <a:pt x="16139" y="7648"/>
                  <a:pt x="16308" y="7648"/>
                </a:cubicBezTo>
                <a:cubicBezTo>
                  <a:pt x="16770" y="7648"/>
                  <a:pt x="17238" y="7584"/>
                  <a:pt x="17642" y="7319"/>
                </a:cubicBezTo>
                <a:cubicBezTo>
                  <a:pt x="18126" y="7004"/>
                  <a:pt x="18405" y="6441"/>
                  <a:pt x="18479" y="5822"/>
                </a:cubicBezTo>
                <a:cubicBezTo>
                  <a:pt x="18551" y="5210"/>
                  <a:pt x="18426" y="4561"/>
                  <a:pt x="18155" y="4033"/>
                </a:cubicBezTo>
                <a:cubicBezTo>
                  <a:pt x="18001" y="3734"/>
                  <a:pt x="17799" y="3450"/>
                  <a:pt x="17538" y="3266"/>
                </a:cubicBezTo>
                <a:cubicBezTo>
                  <a:pt x="17335" y="3121"/>
                  <a:pt x="17111" y="3062"/>
                  <a:pt x="16880" y="3062"/>
                </a:cubicBezTo>
                <a:cubicBezTo>
                  <a:pt x="16779" y="3062"/>
                  <a:pt x="16677" y="3073"/>
                  <a:pt x="16575" y="3094"/>
                </a:cubicBezTo>
                <a:cubicBezTo>
                  <a:pt x="16223" y="3166"/>
                  <a:pt x="15888" y="3319"/>
                  <a:pt x="15537" y="3397"/>
                </a:cubicBezTo>
                <a:cubicBezTo>
                  <a:pt x="15268" y="3457"/>
                  <a:pt x="14994" y="3485"/>
                  <a:pt x="14721" y="3485"/>
                </a:cubicBezTo>
                <a:cubicBezTo>
                  <a:pt x="14673" y="3485"/>
                  <a:pt x="14624" y="3484"/>
                  <a:pt x="14575" y="3482"/>
                </a:cubicBezTo>
                <a:cubicBezTo>
                  <a:pt x="13922" y="3460"/>
                  <a:pt x="13281" y="3278"/>
                  <a:pt x="12679" y="2996"/>
                </a:cubicBezTo>
                <a:cubicBezTo>
                  <a:pt x="12065" y="2707"/>
                  <a:pt x="11491" y="2306"/>
                  <a:pt x="10973" y="1835"/>
                </a:cubicBezTo>
                <a:cubicBezTo>
                  <a:pt x="10470" y="1378"/>
                  <a:pt x="10039" y="821"/>
                  <a:pt x="9498" y="418"/>
                </a:cubicBezTo>
                <a:cubicBezTo>
                  <a:pt x="9163" y="167"/>
                  <a:pt x="8785" y="1"/>
                  <a:pt x="8398" y="1"/>
                </a:cubicBezTo>
                <a:close/>
              </a:path>
            </a:pathLst>
          </a:custGeom>
          <a:solidFill>
            <a:schemeClr val="lt2">
              <a:alpha val="486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9"/>
          <p:cNvSpPr/>
          <p:nvPr/>
        </p:nvSpPr>
        <p:spPr>
          <a:xfrm rot="10800000">
            <a:off x="-60451" y="4081566"/>
            <a:ext cx="4326430" cy="1166958"/>
          </a:xfrm>
          <a:custGeom>
            <a:avLst/>
            <a:gdLst/>
            <a:ahLst/>
            <a:cxnLst/>
            <a:rect l="l" t="t" r="r" b="b"/>
            <a:pathLst>
              <a:path w="25667" h="6923" extrusionOk="0">
                <a:moveTo>
                  <a:pt x="95" y="1"/>
                </a:moveTo>
                <a:lnTo>
                  <a:pt x="95" y="1"/>
                </a:lnTo>
                <a:cubicBezTo>
                  <a:pt x="3" y="325"/>
                  <a:pt x="0" y="652"/>
                  <a:pt x="124" y="980"/>
                </a:cubicBezTo>
                <a:cubicBezTo>
                  <a:pt x="169" y="1098"/>
                  <a:pt x="231" y="1215"/>
                  <a:pt x="310" y="1328"/>
                </a:cubicBezTo>
                <a:cubicBezTo>
                  <a:pt x="324" y="1349"/>
                  <a:pt x="339" y="1369"/>
                  <a:pt x="355" y="1389"/>
                </a:cubicBezTo>
                <a:cubicBezTo>
                  <a:pt x="699" y="1846"/>
                  <a:pt x="1304" y="2249"/>
                  <a:pt x="2067" y="2533"/>
                </a:cubicBezTo>
                <a:cubicBezTo>
                  <a:pt x="2123" y="2554"/>
                  <a:pt x="2182" y="2574"/>
                  <a:pt x="2240" y="2594"/>
                </a:cubicBezTo>
                <a:cubicBezTo>
                  <a:pt x="2505" y="2684"/>
                  <a:pt x="2788" y="2761"/>
                  <a:pt x="3082" y="2820"/>
                </a:cubicBezTo>
                <a:cubicBezTo>
                  <a:pt x="3121" y="2828"/>
                  <a:pt x="3160" y="2836"/>
                  <a:pt x="3199" y="2843"/>
                </a:cubicBezTo>
                <a:cubicBezTo>
                  <a:pt x="3235" y="2848"/>
                  <a:pt x="3269" y="2855"/>
                  <a:pt x="3304" y="2861"/>
                </a:cubicBezTo>
                <a:cubicBezTo>
                  <a:pt x="4479" y="3062"/>
                  <a:pt x="5837" y="3029"/>
                  <a:pt x="6823" y="3420"/>
                </a:cubicBezTo>
                <a:cubicBezTo>
                  <a:pt x="7054" y="3512"/>
                  <a:pt x="7246" y="3619"/>
                  <a:pt x="7410" y="3737"/>
                </a:cubicBezTo>
                <a:cubicBezTo>
                  <a:pt x="7438" y="3757"/>
                  <a:pt x="7465" y="3777"/>
                  <a:pt x="7492" y="3798"/>
                </a:cubicBezTo>
                <a:cubicBezTo>
                  <a:pt x="7907" y="4126"/>
                  <a:pt x="8126" y="4532"/>
                  <a:pt x="8351" y="4940"/>
                </a:cubicBezTo>
                <a:cubicBezTo>
                  <a:pt x="8363" y="4960"/>
                  <a:pt x="8375" y="4981"/>
                  <a:pt x="8386" y="5002"/>
                </a:cubicBezTo>
                <a:cubicBezTo>
                  <a:pt x="8613" y="5409"/>
                  <a:pt x="8857" y="5814"/>
                  <a:pt x="9326" y="6143"/>
                </a:cubicBezTo>
                <a:cubicBezTo>
                  <a:pt x="9338" y="6152"/>
                  <a:pt x="9350" y="6161"/>
                  <a:pt x="9363" y="6170"/>
                </a:cubicBezTo>
                <a:cubicBezTo>
                  <a:pt x="9381" y="6181"/>
                  <a:pt x="9399" y="6193"/>
                  <a:pt x="9417" y="6205"/>
                </a:cubicBezTo>
                <a:cubicBezTo>
                  <a:pt x="10107" y="6649"/>
                  <a:pt x="11200" y="6895"/>
                  <a:pt x="12290" y="6920"/>
                </a:cubicBezTo>
                <a:cubicBezTo>
                  <a:pt x="12359" y="6922"/>
                  <a:pt x="12429" y="6922"/>
                  <a:pt x="12498" y="6922"/>
                </a:cubicBezTo>
                <a:cubicBezTo>
                  <a:pt x="13546" y="6922"/>
                  <a:pt x="14580" y="6739"/>
                  <a:pt x="15482" y="6457"/>
                </a:cubicBezTo>
                <a:cubicBezTo>
                  <a:pt x="15733" y="6379"/>
                  <a:pt x="15977" y="6292"/>
                  <a:pt x="16221" y="6206"/>
                </a:cubicBezTo>
                <a:cubicBezTo>
                  <a:pt x="16279" y="6185"/>
                  <a:pt x="16336" y="6163"/>
                  <a:pt x="16394" y="6143"/>
                </a:cubicBezTo>
                <a:cubicBezTo>
                  <a:pt x="17021" y="5919"/>
                  <a:pt x="17650" y="5699"/>
                  <a:pt x="18381" y="5606"/>
                </a:cubicBezTo>
                <a:cubicBezTo>
                  <a:pt x="18666" y="5570"/>
                  <a:pt x="18954" y="5554"/>
                  <a:pt x="19242" y="5554"/>
                </a:cubicBezTo>
                <a:cubicBezTo>
                  <a:pt x="20278" y="5554"/>
                  <a:pt x="21323" y="5757"/>
                  <a:pt x="22324" y="5932"/>
                </a:cubicBezTo>
                <a:cubicBezTo>
                  <a:pt x="22780" y="6013"/>
                  <a:pt x="23253" y="6086"/>
                  <a:pt x="23731" y="6144"/>
                </a:cubicBezTo>
                <a:cubicBezTo>
                  <a:pt x="23920" y="6169"/>
                  <a:pt x="24110" y="6189"/>
                  <a:pt x="24302" y="6207"/>
                </a:cubicBezTo>
                <a:cubicBezTo>
                  <a:pt x="24756" y="6249"/>
                  <a:pt x="25213" y="6274"/>
                  <a:pt x="25664" y="6275"/>
                </a:cubicBezTo>
                <a:lnTo>
                  <a:pt x="25664" y="6144"/>
                </a:lnTo>
                <a:lnTo>
                  <a:pt x="25665" y="5003"/>
                </a:lnTo>
                <a:lnTo>
                  <a:pt x="25665" y="3738"/>
                </a:lnTo>
                <a:lnTo>
                  <a:pt x="25666" y="2596"/>
                </a:lnTo>
                <a:lnTo>
                  <a:pt x="25666" y="1331"/>
                </a:lnTo>
                <a:lnTo>
                  <a:pt x="25667" y="5"/>
                </a:lnTo>
                <a:lnTo>
                  <a:pt x="3200" y="2"/>
                </a:lnTo>
                <a:lnTo>
                  <a:pt x="3083" y="2"/>
                </a:lnTo>
                <a:lnTo>
                  <a:pt x="95" y="1"/>
                </a:lnTo>
                <a:close/>
              </a:path>
            </a:pathLst>
          </a:custGeom>
          <a:solidFill>
            <a:schemeClr val="dk2">
              <a:alpha val="49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9"/>
          <p:cNvSpPr/>
          <p:nvPr/>
        </p:nvSpPr>
        <p:spPr>
          <a:xfrm rot="-163619" flipH="1">
            <a:off x="6300449" y="3399014"/>
            <a:ext cx="3289802" cy="2742855"/>
          </a:xfrm>
          <a:custGeom>
            <a:avLst/>
            <a:gdLst/>
            <a:ahLst/>
            <a:cxnLst/>
            <a:rect l="l" t="t" r="r" b="b"/>
            <a:pathLst>
              <a:path w="21485" h="17913" extrusionOk="0">
                <a:moveTo>
                  <a:pt x="16498" y="0"/>
                </a:moveTo>
                <a:cubicBezTo>
                  <a:pt x="16431" y="0"/>
                  <a:pt x="16363" y="2"/>
                  <a:pt x="16295" y="5"/>
                </a:cubicBezTo>
                <a:cubicBezTo>
                  <a:pt x="14773" y="76"/>
                  <a:pt x="13358" y="913"/>
                  <a:pt x="11838" y="913"/>
                </a:cubicBezTo>
                <a:cubicBezTo>
                  <a:pt x="11828" y="913"/>
                  <a:pt x="11819" y="913"/>
                  <a:pt x="11809" y="913"/>
                </a:cubicBezTo>
                <a:cubicBezTo>
                  <a:pt x="10328" y="903"/>
                  <a:pt x="8942" y="90"/>
                  <a:pt x="7502" y="90"/>
                </a:cubicBezTo>
                <a:cubicBezTo>
                  <a:pt x="7296" y="90"/>
                  <a:pt x="7089" y="106"/>
                  <a:pt x="6880" y="144"/>
                </a:cubicBezTo>
                <a:cubicBezTo>
                  <a:pt x="6031" y="300"/>
                  <a:pt x="5298" y="798"/>
                  <a:pt x="4738" y="1383"/>
                </a:cubicBezTo>
                <a:cubicBezTo>
                  <a:pt x="4125" y="2021"/>
                  <a:pt x="3678" y="2792"/>
                  <a:pt x="3546" y="3606"/>
                </a:cubicBezTo>
                <a:cubicBezTo>
                  <a:pt x="3331" y="4945"/>
                  <a:pt x="3958" y="6365"/>
                  <a:pt x="3330" y="7612"/>
                </a:cubicBezTo>
                <a:cubicBezTo>
                  <a:pt x="2843" y="8573"/>
                  <a:pt x="1725" y="9179"/>
                  <a:pt x="1025" y="10039"/>
                </a:cubicBezTo>
                <a:cubicBezTo>
                  <a:pt x="129" y="11143"/>
                  <a:pt x="1" y="12623"/>
                  <a:pt x="493" y="13871"/>
                </a:cubicBezTo>
                <a:cubicBezTo>
                  <a:pt x="985" y="15119"/>
                  <a:pt x="2039" y="16147"/>
                  <a:pt x="3280" y="16894"/>
                </a:cubicBezTo>
                <a:cubicBezTo>
                  <a:pt x="4303" y="17509"/>
                  <a:pt x="5501" y="17913"/>
                  <a:pt x="6745" y="17913"/>
                </a:cubicBezTo>
                <a:cubicBezTo>
                  <a:pt x="7100" y="17913"/>
                  <a:pt x="7459" y="17880"/>
                  <a:pt x="7819" y="17810"/>
                </a:cubicBezTo>
                <a:cubicBezTo>
                  <a:pt x="9799" y="17422"/>
                  <a:pt x="10027" y="16541"/>
                  <a:pt x="10831" y="15097"/>
                </a:cubicBezTo>
                <a:cubicBezTo>
                  <a:pt x="11709" y="13519"/>
                  <a:pt x="13719" y="12697"/>
                  <a:pt x="15584" y="12036"/>
                </a:cubicBezTo>
                <a:cubicBezTo>
                  <a:pt x="17450" y="11376"/>
                  <a:pt x="19474" y="10648"/>
                  <a:pt x="20504" y="9137"/>
                </a:cubicBezTo>
                <a:cubicBezTo>
                  <a:pt x="21026" y="8370"/>
                  <a:pt x="21230" y="7476"/>
                  <a:pt x="21324" y="6598"/>
                </a:cubicBezTo>
                <a:cubicBezTo>
                  <a:pt x="21484" y="5087"/>
                  <a:pt x="21327" y="3511"/>
                  <a:pt x="20489" y="2207"/>
                </a:cubicBezTo>
                <a:cubicBezTo>
                  <a:pt x="19684" y="953"/>
                  <a:pt x="18161" y="0"/>
                  <a:pt x="16498" y="0"/>
                </a:cubicBezTo>
                <a:close/>
              </a:path>
            </a:pathLst>
          </a:custGeom>
          <a:solidFill>
            <a:schemeClr val="accen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9"/>
          <p:cNvSpPr txBox="1">
            <a:spLocks noGrp="1"/>
          </p:cNvSpPr>
          <p:nvPr>
            <p:ph type="title"/>
          </p:nvPr>
        </p:nvSpPr>
        <p:spPr>
          <a:xfrm>
            <a:off x="3387900" y="758952"/>
            <a:ext cx="23682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100">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grpSp>
        <p:nvGrpSpPr>
          <p:cNvPr id="490" name="Google Shape;490;p19"/>
          <p:cNvGrpSpPr/>
          <p:nvPr/>
        </p:nvGrpSpPr>
        <p:grpSpPr>
          <a:xfrm rot="-9900030">
            <a:off x="271409" y="845202"/>
            <a:ext cx="215932" cy="195605"/>
            <a:chOff x="1640475" y="1197075"/>
            <a:chExt cx="55475" cy="50250"/>
          </a:xfrm>
        </p:grpSpPr>
        <p:sp>
          <p:nvSpPr>
            <p:cNvPr id="491" name="Google Shape;491;p1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4" name="Google Shape;494;p19"/>
          <p:cNvGrpSpPr/>
          <p:nvPr/>
        </p:nvGrpSpPr>
        <p:grpSpPr>
          <a:xfrm rot="6524430">
            <a:off x="349879" y="2378626"/>
            <a:ext cx="279618" cy="253294"/>
            <a:chOff x="1640475" y="1197075"/>
            <a:chExt cx="55475" cy="50250"/>
          </a:xfrm>
        </p:grpSpPr>
        <p:sp>
          <p:nvSpPr>
            <p:cNvPr id="495" name="Google Shape;495;p1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8" name="Google Shape;498;p19"/>
          <p:cNvSpPr/>
          <p:nvPr/>
        </p:nvSpPr>
        <p:spPr>
          <a:xfrm rot="-2121718" flipH="1">
            <a:off x="6738637" y="226323"/>
            <a:ext cx="888103" cy="20804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9"/>
          <p:cNvSpPr/>
          <p:nvPr/>
        </p:nvSpPr>
        <p:spPr>
          <a:xfrm rot="-10799883" flipH="1">
            <a:off x="1288109" y="411773"/>
            <a:ext cx="545177" cy="127718"/>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0" name="Google Shape;500;p19"/>
          <p:cNvGrpSpPr/>
          <p:nvPr/>
        </p:nvGrpSpPr>
        <p:grpSpPr>
          <a:xfrm rot="6300012">
            <a:off x="8577095" y="3925450"/>
            <a:ext cx="290790" cy="263412"/>
            <a:chOff x="1640475" y="1197075"/>
            <a:chExt cx="55475" cy="50250"/>
          </a:xfrm>
        </p:grpSpPr>
        <p:sp>
          <p:nvSpPr>
            <p:cNvPr id="501" name="Google Shape;501;p1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4" name="Google Shape;504;p19"/>
          <p:cNvSpPr/>
          <p:nvPr/>
        </p:nvSpPr>
        <p:spPr>
          <a:xfrm rot="10800000">
            <a:off x="5828025" y="4022950"/>
            <a:ext cx="1167574" cy="854200"/>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9"/>
          <p:cNvSpPr/>
          <p:nvPr/>
        </p:nvSpPr>
        <p:spPr>
          <a:xfrm rot="-10431843">
            <a:off x="-54140" y="-118627"/>
            <a:ext cx="520982" cy="816289"/>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3">
  <p:cSld name="SECTION_HEADER_1_1_1_1_1">
    <p:spTree>
      <p:nvGrpSpPr>
        <p:cNvPr id="1" name="Shape 506"/>
        <p:cNvGrpSpPr/>
        <p:nvPr/>
      </p:nvGrpSpPr>
      <p:grpSpPr>
        <a:xfrm>
          <a:off x="0" y="0"/>
          <a:ext cx="0" cy="0"/>
          <a:chOff x="0" y="0"/>
          <a:chExt cx="0" cy="0"/>
        </a:xfrm>
      </p:grpSpPr>
      <p:sp>
        <p:nvSpPr>
          <p:cNvPr id="507" name="Google Shape;507;p20"/>
          <p:cNvSpPr/>
          <p:nvPr/>
        </p:nvSpPr>
        <p:spPr>
          <a:xfrm>
            <a:off x="-252007" y="3576894"/>
            <a:ext cx="3903917" cy="1837176"/>
          </a:xfrm>
          <a:custGeom>
            <a:avLst/>
            <a:gdLst/>
            <a:ahLst/>
            <a:cxnLst/>
            <a:rect l="l" t="t" r="r" b="b"/>
            <a:pathLst>
              <a:path w="23808" h="11204" extrusionOk="0">
                <a:moveTo>
                  <a:pt x="1601" y="1"/>
                </a:moveTo>
                <a:cubicBezTo>
                  <a:pt x="1055" y="1"/>
                  <a:pt x="506" y="115"/>
                  <a:pt x="0" y="332"/>
                </a:cubicBezTo>
                <a:lnTo>
                  <a:pt x="0" y="11204"/>
                </a:lnTo>
                <a:lnTo>
                  <a:pt x="23808" y="11204"/>
                </a:lnTo>
                <a:cubicBezTo>
                  <a:pt x="23725" y="11045"/>
                  <a:pt x="23628" y="10895"/>
                  <a:pt x="23519" y="10757"/>
                </a:cubicBezTo>
                <a:cubicBezTo>
                  <a:pt x="23017" y="10126"/>
                  <a:pt x="22249" y="9748"/>
                  <a:pt x="21476" y="9748"/>
                </a:cubicBezTo>
                <a:cubicBezTo>
                  <a:pt x="21442" y="9748"/>
                  <a:pt x="21408" y="9749"/>
                  <a:pt x="21374" y="9751"/>
                </a:cubicBezTo>
                <a:cubicBezTo>
                  <a:pt x="20787" y="9776"/>
                  <a:pt x="20207" y="10007"/>
                  <a:pt x="19629" y="10007"/>
                </a:cubicBezTo>
                <a:cubicBezTo>
                  <a:pt x="19512" y="10007"/>
                  <a:pt x="19395" y="9998"/>
                  <a:pt x="19278" y="9975"/>
                </a:cubicBezTo>
                <a:cubicBezTo>
                  <a:pt x="19140" y="9948"/>
                  <a:pt x="19009" y="9906"/>
                  <a:pt x="18886" y="9850"/>
                </a:cubicBezTo>
                <a:cubicBezTo>
                  <a:pt x="18859" y="9838"/>
                  <a:pt x="18832" y="9826"/>
                  <a:pt x="18806" y="9811"/>
                </a:cubicBezTo>
                <a:cubicBezTo>
                  <a:pt x="17861" y="9333"/>
                  <a:pt x="17298" y="8089"/>
                  <a:pt x="16410" y="7398"/>
                </a:cubicBezTo>
                <a:cubicBezTo>
                  <a:pt x="15787" y="6913"/>
                  <a:pt x="15050" y="6730"/>
                  <a:pt x="14282" y="6730"/>
                </a:cubicBezTo>
                <a:cubicBezTo>
                  <a:pt x="13407" y="6730"/>
                  <a:pt x="12492" y="6967"/>
                  <a:pt x="11660" y="7265"/>
                </a:cubicBezTo>
                <a:cubicBezTo>
                  <a:pt x="10916" y="7531"/>
                  <a:pt x="10145" y="7839"/>
                  <a:pt x="9375" y="7839"/>
                </a:cubicBezTo>
                <a:cubicBezTo>
                  <a:pt x="9193" y="7839"/>
                  <a:pt x="9011" y="7822"/>
                  <a:pt x="8830" y="7783"/>
                </a:cubicBezTo>
                <a:cubicBezTo>
                  <a:pt x="7417" y="7481"/>
                  <a:pt x="6534" y="5988"/>
                  <a:pt x="5961" y="4572"/>
                </a:cubicBezTo>
                <a:cubicBezTo>
                  <a:pt x="5388" y="3156"/>
                  <a:pt x="4892" y="1585"/>
                  <a:pt x="3719" y="690"/>
                </a:cubicBezTo>
                <a:cubicBezTo>
                  <a:pt x="3105" y="220"/>
                  <a:pt x="2357" y="1"/>
                  <a:pt x="1601" y="1"/>
                </a:cubicBezTo>
                <a:close/>
              </a:path>
            </a:pathLst>
          </a:custGeom>
          <a:solidFill>
            <a:schemeClr val="lt2">
              <a:alpha val="486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0"/>
          <p:cNvSpPr/>
          <p:nvPr/>
        </p:nvSpPr>
        <p:spPr>
          <a:xfrm>
            <a:off x="-534698" y="-318300"/>
            <a:ext cx="3365751" cy="1857837"/>
          </a:xfrm>
          <a:custGeom>
            <a:avLst/>
            <a:gdLst/>
            <a:ahLst/>
            <a:cxnLst/>
            <a:rect l="l" t="t" r="r" b="b"/>
            <a:pathLst>
              <a:path w="20526" h="11330" extrusionOk="0">
                <a:moveTo>
                  <a:pt x="12939" y="1"/>
                </a:moveTo>
                <a:cubicBezTo>
                  <a:pt x="11999" y="1"/>
                  <a:pt x="11086" y="167"/>
                  <a:pt x="10169" y="370"/>
                </a:cubicBezTo>
                <a:cubicBezTo>
                  <a:pt x="9691" y="476"/>
                  <a:pt x="9213" y="584"/>
                  <a:pt x="8731" y="667"/>
                </a:cubicBezTo>
                <a:cubicBezTo>
                  <a:pt x="8234" y="750"/>
                  <a:pt x="7732" y="802"/>
                  <a:pt x="7229" y="839"/>
                </a:cubicBezTo>
                <a:cubicBezTo>
                  <a:pt x="6231" y="913"/>
                  <a:pt x="5230" y="935"/>
                  <a:pt x="4235" y="1052"/>
                </a:cubicBezTo>
                <a:cubicBezTo>
                  <a:pt x="3806" y="1102"/>
                  <a:pt x="3380" y="1184"/>
                  <a:pt x="2951" y="1235"/>
                </a:cubicBezTo>
                <a:cubicBezTo>
                  <a:pt x="2746" y="1260"/>
                  <a:pt x="2537" y="1279"/>
                  <a:pt x="2328" y="1279"/>
                </a:cubicBezTo>
                <a:cubicBezTo>
                  <a:pt x="2138" y="1279"/>
                  <a:pt x="1948" y="1263"/>
                  <a:pt x="1762" y="1222"/>
                </a:cubicBezTo>
                <a:cubicBezTo>
                  <a:pt x="1578" y="1180"/>
                  <a:pt x="1402" y="1113"/>
                  <a:pt x="1242" y="1012"/>
                </a:cubicBezTo>
                <a:cubicBezTo>
                  <a:pt x="1161" y="960"/>
                  <a:pt x="1089" y="870"/>
                  <a:pt x="988" y="868"/>
                </a:cubicBezTo>
                <a:cubicBezTo>
                  <a:pt x="985" y="868"/>
                  <a:pt x="983" y="868"/>
                  <a:pt x="981" y="868"/>
                </a:cubicBezTo>
                <a:cubicBezTo>
                  <a:pt x="897" y="868"/>
                  <a:pt x="810" y="887"/>
                  <a:pt x="732" y="917"/>
                </a:cubicBezTo>
                <a:cubicBezTo>
                  <a:pt x="360" y="1060"/>
                  <a:pt x="147" y="1435"/>
                  <a:pt x="79" y="1816"/>
                </a:cubicBezTo>
                <a:cubicBezTo>
                  <a:pt x="38" y="2046"/>
                  <a:pt x="37" y="2279"/>
                  <a:pt x="38" y="2512"/>
                </a:cubicBezTo>
                <a:cubicBezTo>
                  <a:pt x="38" y="2767"/>
                  <a:pt x="39" y="3024"/>
                  <a:pt x="40" y="3279"/>
                </a:cubicBezTo>
                <a:cubicBezTo>
                  <a:pt x="42" y="3797"/>
                  <a:pt x="44" y="4315"/>
                  <a:pt x="46" y="4833"/>
                </a:cubicBezTo>
                <a:cubicBezTo>
                  <a:pt x="50" y="5817"/>
                  <a:pt x="54" y="6803"/>
                  <a:pt x="57" y="7787"/>
                </a:cubicBezTo>
                <a:cubicBezTo>
                  <a:pt x="55" y="7786"/>
                  <a:pt x="54" y="7785"/>
                  <a:pt x="52" y="7785"/>
                </a:cubicBezTo>
                <a:cubicBezTo>
                  <a:pt x="0" y="7785"/>
                  <a:pt x="101" y="8649"/>
                  <a:pt x="628" y="8724"/>
                </a:cubicBezTo>
                <a:cubicBezTo>
                  <a:pt x="1441" y="8840"/>
                  <a:pt x="1514" y="10145"/>
                  <a:pt x="2146" y="10693"/>
                </a:cubicBezTo>
                <a:cubicBezTo>
                  <a:pt x="2452" y="10957"/>
                  <a:pt x="2805" y="11167"/>
                  <a:pt x="3199" y="11261"/>
                </a:cubicBezTo>
                <a:cubicBezTo>
                  <a:pt x="3402" y="11310"/>
                  <a:pt x="3609" y="11330"/>
                  <a:pt x="3816" y="11330"/>
                </a:cubicBezTo>
                <a:cubicBezTo>
                  <a:pt x="4077" y="11330"/>
                  <a:pt x="4340" y="11298"/>
                  <a:pt x="4597" y="11251"/>
                </a:cubicBezTo>
                <a:cubicBezTo>
                  <a:pt x="5367" y="11113"/>
                  <a:pt x="6207" y="10865"/>
                  <a:pt x="6645" y="10152"/>
                </a:cubicBezTo>
                <a:cubicBezTo>
                  <a:pt x="6859" y="9801"/>
                  <a:pt x="6970" y="9395"/>
                  <a:pt x="7203" y="9055"/>
                </a:cubicBezTo>
                <a:cubicBezTo>
                  <a:pt x="7421" y="8736"/>
                  <a:pt x="7758" y="8532"/>
                  <a:pt x="8120" y="8419"/>
                </a:cubicBezTo>
                <a:cubicBezTo>
                  <a:pt x="8559" y="8282"/>
                  <a:pt x="9011" y="8265"/>
                  <a:pt x="9465" y="8265"/>
                </a:cubicBezTo>
                <a:cubicBezTo>
                  <a:pt x="9615" y="8265"/>
                  <a:pt x="9765" y="8267"/>
                  <a:pt x="9915" y="8267"/>
                </a:cubicBezTo>
                <a:cubicBezTo>
                  <a:pt x="10115" y="8267"/>
                  <a:pt x="10316" y="8264"/>
                  <a:pt x="10515" y="8248"/>
                </a:cubicBezTo>
                <a:cubicBezTo>
                  <a:pt x="10927" y="8216"/>
                  <a:pt x="11342" y="8132"/>
                  <a:pt x="11707" y="7927"/>
                </a:cubicBezTo>
                <a:cubicBezTo>
                  <a:pt x="12074" y="7718"/>
                  <a:pt x="12352" y="7394"/>
                  <a:pt x="12600" y="7055"/>
                </a:cubicBezTo>
                <a:cubicBezTo>
                  <a:pt x="13089" y="6385"/>
                  <a:pt x="13543" y="5673"/>
                  <a:pt x="14244" y="5207"/>
                </a:cubicBezTo>
                <a:cubicBezTo>
                  <a:pt x="14594" y="4972"/>
                  <a:pt x="14986" y="4825"/>
                  <a:pt x="15405" y="4792"/>
                </a:cubicBezTo>
                <a:cubicBezTo>
                  <a:pt x="15494" y="4785"/>
                  <a:pt x="15582" y="4782"/>
                  <a:pt x="15670" y="4782"/>
                </a:cubicBezTo>
                <a:cubicBezTo>
                  <a:pt x="16070" y="4782"/>
                  <a:pt x="16469" y="4843"/>
                  <a:pt x="16866" y="4877"/>
                </a:cubicBezTo>
                <a:cubicBezTo>
                  <a:pt x="17302" y="4915"/>
                  <a:pt x="17740" y="4933"/>
                  <a:pt x="18178" y="4933"/>
                </a:cubicBezTo>
                <a:cubicBezTo>
                  <a:pt x="18243" y="4933"/>
                  <a:pt x="18309" y="4933"/>
                  <a:pt x="18374" y="4932"/>
                </a:cubicBezTo>
                <a:cubicBezTo>
                  <a:pt x="18585" y="4929"/>
                  <a:pt x="18814" y="4941"/>
                  <a:pt x="19012" y="4857"/>
                </a:cubicBezTo>
                <a:cubicBezTo>
                  <a:pt x="19193" y="4780"/>
                  <a:pt x="19305" y="4623"/>
                  <a:pt x="19390" y="4450"/>
                </a:cubicBezTo>
                <a:cubicBezTo>
                  <a:pt x="19618" y="3989"/>
                  <a:pt x="19825" y="3515"/>
                  <a:pt x="20041" y="3049"/>
                </a:cubicBezTo>
                <a:cubicBezTo>
                  <a:pt x="20147" y="2821"/>
                  <a:pt x="20256" y="2595"/>
                  <a:pt x="20357" y="2365"/>
                </a:cubicBezTo>
                <a:cubicBezTo>
                  <a:pt x="20444" y="2165"/>
                  <a:pt x="20525" y="1951"/>
                  <a:pt x="20518" y="1728"/>
                </a:cubicBezTo>
                <a:cubicBezTo>
                  <a:pt x="20505" y="1297"/>
                  <a:pt x="20161" y="1008"/>
                  <a:pt x="19822" y="810"/>
                </a:cubicBezTo>
                <a:cubicBezTo>
                  <a:pt x="19463" y="601"/>
                  <a:pt x="19065" y="469"/>
                  <a:pt x="18660" y="392"/>
                </a:cubicBezTo>
                <a:cubicBezTo>
                  <a:pt x="17815" y="229"/>
                  <a:pt x="16950" y="272"/>
                  <a:pt x="16095" y="224"/>
                </a:cubicBezTo>
                <a:cubicBezTo>
                  <a:pt x="15084" y="168"/>
                  <a:pt x="14079" y="19"/>
                  <a:pt x="13065" y="2"/>
                </a:cubicBezTo>
                <a:cubicBezTo>
                  <a:pt x="13023" y="1"/>
                  <a:pt x="12981" y="1"/>
                  <a:pt x="12939" y="1"/>
                </a:cubicBezTo>
                <a:close/>
              </a:path>
            </a:pathLst>
          </a:custGeom>
          <a:solidFill>
            <a:schemeClr val="accen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0"/>
          <p:cNvSpPr/>
          <p:nvPr/>
        </p:nvSpPr>
        <p:spPr>
          <a:xfrm>
            <a:off x="7392777" y="-245660"/>
            <a:ext cx="2132823" cy="2139054"/>
          </a:xfrm>
          <a:custGeom>
            <a:avLst/>
            <a:gdLst/>
            <a:ahLst/>
            <a:cxnLst/>
            <a:rect l="l" t="t" r="r" b="b"/>
            <a:pathLst>
              <a:path w="13007" h="13045" extrusionOk="0">
                <a:moveTo>
                  <a:pt x="12515" y="1"/>
                </a:moveTo>
                <a:cubicBezTo>
                  <a:pt x="12505" y="1"/>
                  <a:pt x="12495" y="2"/>
                  <a:pt x="12485" y="4"/>
                </a:cubicBezTo>
                <a:cubicBezTo>
                  <a:pt x="11568" y="214"/>
                  <a:pt x="10641" y="375"/>
                  <a:pt x="9706" y="481"/>
                </a:cubicBezTo>
                <a:cubicBezTo>
                  <a:pt x="8769" y="587"/>
                  <a:pt x="7827" y="639"/>
                  <a:pt x="6885" y="639"/>
                </a:cubicBezTo>
                <a:cubicBezTo>
                  <a:pt x="6168" y="639"/>
                  <a:pt x="5450" y="609"/>
                  <a:pt x="4735" y="550"/>
                </a:cubicBezTo>
                <a:cubicBezTo>
                  <a:pt x="4277" y="512"/>
                  <a:pt x="3796" y="469"/>
                  <a:pt x="3318" y="469"/>
                </a:cubicBezTo>
                <a:cubicBezTo>
                  <a:pt x="2513" y="469"/>
                  <a:pt x="1717" y="591"/>
                  <a:pt x="1058" y="1068"/>
                </a:cubicBezTo>
                <a:cubicBezTo>
                  <a:pt x="1059" y="1057"/>
                  <a:pt x="1057" y="1052"/>
                  <a:pt x="1050" y="1052"/>
                </a:cubicBezTo>
                <a:cubicBezTo>
                  <a:pt x="989" y="1052"/>
                  <a:pt x="597" y="1511"/>
                  <a:pt x="509" y="1745"/>
                </a:cubicBezTo>
                <a:cubicBezTo>
                  <a:pt x="139" y="2725"/>
                  <a:pt x="1" y="3837"/>
                  <a:pt x="329" y="4850"/>
                </a:cubicBezTo>
                <a:cubicBezTo>
                  <a:pt x="602" y="5696"/>
                  <a:pt x="1186" y="6475"/>
                  <a:pt x="2005" y="6858"/>
                </a:cubicBezTo>
                <a:cubicBezTo>
                  <a:pt x="2923" y="7286"/>
                  <a:pt x="3974" y="7122"/>
                  <a:pt x="4914" y="7465"/>
                </a:cubicBezTo>
                <a:cubicBezTo>
                  <a:pt x="5846" y="7805"/>
                  <a:pt x="6269" y="8720"/>
                  <a:pt x="6690" y="9546"/>
                </a:cubicBezTo>
                <a:cubicBezTo>
                  <a:pt x="7147" y="10442"/>
                  <a:pt x="7734" y="11244"/>
                  <a:pt x="8514" y="11886"/>
                </a:cubicBezTo>
                <a:cubicBezTo>
                  <a:pt x="9220" y="12466"/>
                  <a:pt x="10135" y="13045"/>
                  <a:pt x="11084" y="13045"/>
                </a:cubicBezTo>
                <a:cubicBezTo>
                  <a:pt x="11157" y="13045"/>
                  <a:pt x="11229" y="13041"/>
                  <a:pt x="11303" y="13034"/>
                </a:cubicBezTo>
                <a:cubicBezTo>
                  <a:pt x="11746" y="12991"/>
                  <a:pt x="12188" y="12817"/>
                  <a:pt x="12502" y="12494"/>
                </a:cubicBezTo>
                <a:cubicBezTo>
                  <a:pt x="12856" y="12131"/>
                  <a:pt x="12967" y="11633"/>
                  <a:pt x="12985" y="11143"/>
                </a:cubicBezTo>
                <a:cubicBezTo>
                  <a:pt x="13006" y="10560"/>
                  <a:pt x="12960" y="9972"/>
                  <a:pt x="12940" y="9391"/>
                </a:cubicBezTo>
                <a:cubicBezTo>
                  <a:pt x="12920" y="8773"/>
                  <a:pt x="12900" y="8155"/>
                  <a:pt x="12879" y="7536"/>
                </a:cubicBezTo>
                <a:lnTo>
                  <a:pt x="12632" y="116"/>
                </a:lnTo>
                <a:cubicBezTo>
                  <a:pt x="12630" y="48"/>
                  <a:pt x="12578" y="1"/>
                  <a:pt x="12515" y="1"/>
                </a:cubicBezTo>
                <a:close/>
              </a:path>
            </a:pathLst>
          </a:custGeom>
          <a:solidFill>
            <a:schemeClr val="accent1">
              <a:alpha val="497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0"/>
          <p:cNvSpPr/>
          <p:nvPr/>
        </p:nvSpPr>
        <p:spPr>
          <a:xfrm>
            <a:off x="5392461" y="4223933"/>
            <a:ext cx="3997055" cy="1412317"/>
          </a:xfrm>
          <a:custGeom>
            <a:avLst/>
            <a:gdLst/>
            <a:ahLst/>
            <a:cxnLst/>
            <a:rect l="l" t="t" r="r" b="b"/>
            <a:pathLst>
              <a:path w="24376" h="8613" extrusionOk="0">
                <a:moveTo>
                  <a:pt x="12572" y="1"/>
                </a:moveTo>
                <a:cubicBezTo>
                  <a:pt x="11930" y="1"/>
                  <a:pt x="11305" y="137"/>
                  <a:pt x="10778" y="460"/>
                </a:cubicBezTo>
                <a:cubicBezTo>
                  <a:pt x="10193" y="818"/>
                  <a:pt x="9818" y="1341"/>
                  <a:pt x="9503" y="1852"/>
                </a:cubicBezTo>
                <a:cubicBezTo>
                  <a:pt x="9167" y="2398"/>
                  <a:pt x="8889" y="2969"/>
                  <a:pt x="8475" y="3485"/>
                </a:cubicBezTo>
                <a:cubicBezTo>
                  <a:pt x="8044" y="4023"/>
                  <a:pt x="7451" y="4445"/>
                  <a:pt x="6633" y="4599"/>
                </a:cubicBezTo>
                <a:cubicBezTo>
                  <a:pt x="6259" y="4669"/>
                  <a:pt x="5879" y="4690"/>
                  <a:pt x="5496" y="4690"/>
                </a:cubicBezTo>
                <a:cubicBezTo>
                  <a:pt x="4945" y="4690"/>
                  <a:pt x="4388" y="4646"/>
                  <a:pt x="3837" y="4646"/>
                </a:cubicBezTo>
                <a:cubicBezTo>
                  <a:pt x="3701" y="4646"/>
                  <a:pt x="3564" y="4649"/>
                  <a:pt x="3429" y="4656"/>
                </a:cubicBezTo>
                <a:cubicBezTo>
                  <a:pt x="2927" y="4680"/>
                  <a:pt x="2424" y="4755"/>
                  <a:pt x="1974" y="4934"/>
                </a:cubicBezTo>
                <a:cubicBezTo>
                  <a:pt x="1568" y="5095"/>
                  <a:pt x="1218" y="5332"/>
                  <a:pt x="943" y="5611"/>
                </a:cubicBezTo>
                <a:cubicBezTo>
                  <a:pt x="425" y="6133"/>
                  <a:pt x="179" y="6806"/>
                  <a:pt x="311" y="7456"/>
                </a:cubicBezTo>
                <a:cubicBezTo>
                  <a:pt x="309" y="7456"/>
                  <a:pt x="307" y="7456"/>
                  <a:pt x="305" y="7456"/>
                </a:cubicBezTo>
                <a:cubicBezTo>
                  <a:pt x="282" y="7456"/>
                  <a:pt x="258" y="7461"/>
                  <a:pt x="234" y="7475"/>
                </a:cubicBezTo>
                <a:cubicBezTo>
                  <a:pt x="83" y="7556"/>
                  <a:pt x="1" y="7677"/>
                  <a:pt x="4" y="7821"/>
                </a:cubicBezTo>
                <a:cubicBezTo>
                  <a:pt x="12" y="8172"/>
                  <a:pt x="404" y="8373"/>
                  <a:pt x="826" y="8396"/>
                </a:cubicBezTo>
                <a:cubicBezTo>
                  <a:pt x="860" y="8398"/>
                  <a:pt x="894" y="8399"/>
                  <a:pt x="929" y="8399"/>
                </a:cubicBezTo>
                <a:cubicBezTo>
                  <a:pt x="1162" y="8399"/>
                  <a:pt x="1397" y="8361"/>
                  <a:pt x="1626" y="8334"/>
                </a:cubicBezTo>
                <a:cubicBezTo>
                  <a:pt x="1931" y="8297"/>
                  <a:pt x="2238" y="8262"/>
                  <a:pt x="2544" y="8230"/>
                </a:cubicBezTo>
                <a:cubicBezTo>
                  <a:pt x="3747" y="8107"/>
                  <a:pt x="4958" y="8023"/>
                  <a:pt x="6170" y="7965"/>
                </a:cubicBezTo>
                <a:cubicBezTo>
                  <a:pt x="8591" y="7850"/>
                  <a:pt x="11019" y="7838"/>
                  <a:pt x="13445" y="7824"/>
                </a:cubicBezTo>
                <a:cubicBezTo>
                  <a:pt x="13813" y="7822"/>
                  <a:pt x="14182" y="7820"/>
                  <a:pt x="14552" y="7820"/>
                </a:cubicBezTo>
                <a:cubicBezTo>
                  <a:pt x="16507" y="7820"/>
                  <a:pt x="18472" y="7870"/>
                  <a:pt x="20390" y="8174"/>
                </a:cubicBezTo>
                <a:cubicBezTo>
                  <a:pt x="20952" y="8264"/>
                  <a:pt x="21511" y="8375"/>
                  <a:pt x="22057" y="8512"/>
                </a:cubicBezTo>
                <a:cubicBezTo>
                  <a:pt x="22240" y="8558"/>
                  <a:pt x="22430" y="8612"/>
                  <a:pt x="22625" y="8612"/>
                </a:cubicBezTo>
                <a:cubicBezTo>
                  <a:pt x="22665" y="8612"/>
                  <a:pt x="22706" y="8610"/>
                  <a:pt x="22747" y="8605"/>
                </a:cubicBezTo>
                <a:cubicBezTo>
                  <a:pt x="22986" y="8575"/>
                  <a:pt x="23126" y="8437"/>
                  <a:pt x="23188" y="8265"/>
                </a:cubicBezTo>
                <a:cubicBezTo>
                  <a:pt x="23342" y="7840"/>
                  <a:pt x="23440" y="7396"/>
                  <a:pt x="23556" y="6963"/>
                </a:cubicBezTo>
                <a:cubicBezTo>
                  <a:pt x="23675" y="6520"/>
                  <a:pt x="23785" y="6077"/>
                  <a:pt x="23879" y="5631"/>
                </a:cubicBezTo>
                <a:cubicBezTo>
                  <a:pt x="24251" y="3879"/>
                  <a:pt x="24375" y="2063"/>
                  <a:pt x="23717" y="343"/>
                </a:cubicBezTo>
                <a:cubicBezTo>
                  <a:pt x="23697" y="293"/>
                  <a:pt x="23642" y="267"/>
                  <a:pt x="23586" y="267"/>
                </a:cubicBezTo>
                <a:cubicBezTo>
                  <a:pt x="23541" y="267"/>
                  <a:pt x="23495" y="284"/>
                  <a:pt x="23467" y="317"/>
                </a:cubicBezTo>
                <a:cubicBezTo>
                  <a:pt x="23327" y="480"/>
                  <a:pt x="23169" y="631"/>
                  <a:pt x="22991" y="769"/>
                </a:cubicBezTo>
                <a:cubicBezTo>
                  <a:pt x="22274" y="1328"/>
                  <a:pt x="21289" y="1670"/>
                  <a:pt x="20281" y="1764"/>
                </a:cubicBezTo>
                <a:cubicBezTo>
                  <a:pt x="20062" y="1784"/>
                  <a:pt x="19841" y="1794"/>
                  <a:pt x="19620" y="1794"/>
                </a:cubicBezTo>
                <a:cubicBezTo>
                  <a:pt x="18644" y="1794"/>
                  <a:pt x="17671" y="1601"/>
                  <a:pt x="16789" y="1286"/>
                </a:cubicBezTo>
                <a:cubicBezTo>
                  <a:pt x="15722" y="905"/>
                  <a:pt x="14754" y="349"/>
                  <a:pt x="13607" y="110"/>
                </a:cubicBezTo>
                <a:cubicBezTo>
                  <a:pt x="13266" y="40"/>
                  <a:pt x="12917" y="1"/>
                  <a:pt x="12572" y="1"/>
                </a:cubicBezTo>
                <a:close/>
              </a:path>
            </a:pathLst>
          </a:custGeom>
          <a:solidFill>
            <a:schemeClr val="dk2">
              <a:alpha val="49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0"/>
          <p:cNvSpPr txBox="1">
            <a:spLocks noGrp="1"/>
          </p:cNvSpPr>
          <p:nvPr>
            <p:ph type="title"/>
          </p:nvPr>
        </p:nvSpPr>
        <p:spPr>
          <a:xfrm>
            <a:off x="2887025" y="896532"/>
            <a:ext cx="3370500" cy="841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4600">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grpSp>
        <p:nvGrpSpPr>
          <p:cNvPr id="512" name="Google Shape;512;p20"/>
          <p:cNvGrpSpPr/>
          <p:nvPr/>
        </p:nvGrpSpPr>
        <p:grpSpPr>
          <a:xfrm rot="-6282408">
            <a:off x="776191" y="953710"/>
            <a:ext cx="221771" cy="200883"/>
            <a:chOff x="1640475" y="1197075"/>
            <a:chExt cx="55475" cy="50250"/>
          </a:xfrm>
        </p:grpSpPr>
        <p:sp>
          <p:nvSpPr>
            <p:cNvPr id="513" name="Google Shape;513;p20"/>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0"/>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0"/>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6" name="Google Shape;516;p20"/>
          <p:cNvGrpSpPr/>
          <p:nvPr/>
        </p:nvGrpSpPr>
        <p:grpSpPr>
          <a:xfrm rot="-3600037">
            <a:off x="8366841" y="366882"/>
            <a:ext cx="215935" cy="195604"/>
            <a:chOff x="1640475" y="1197075"/>
            <a:chExt cx="55475" cy="50250"/>
          </a:xfrm>
        </p:grpSpPr>
        <p:sp>
          <p:nvSpPr>
            <p:cNvPr id="517" name="Google Shape;517;p20"/>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0"/>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0"/>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0" name="Google Shape;520;p20"/>
          <p:cNvSpPr/>
          <p:nvPr/>
        </p:nvSpPr>
        <p:spPr>
          <a:xfrm rot="-8431516">
            <a:off x="991402" y="300030"/>
            <a:ext cx="529784" cy="12411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1" name="Google Shape;521;p20"/>
          <p:cNvGrpSpPr/>
          <p:nvPr/>
        </p:nvGrpSpPr>
        <p:grpSpPr>
          <a:xfrm rot="900000">
            <a:off x="7711515" y="4595570"/>
            <a:ext cx="347165" cy="314462"/>
            <a:chOff x="1640475" y="1197075"/>
            <a:chExt cx="55475" cy="50250"/>
          </a:xfrm>
        </p:grpSpPr>
        <p:sp>
          <p:nvSpPr>
            <p:cNvPr id="522" name="Google Shape;522;p20"/>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0"/>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0"/>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5" name="Google Shape;525;p20"/>
          <p:cNvGrpSpPr/>
          <p:nvPr/>
        </p:nvGrpSpPr>
        <p:grpSpPr>
          <a:xfrm rot="899970">
            <a:off x="1517129" y="4372050"/>
            <a:ext cx="215932" cy="195605"/>
            <a:chOff x="1640475" y="1197075"/>
            <a:chExt cx="55475" cy="50250"/>
          </a:xfrm>
        </p:grpSpPr>
        <p:sp>
          <p:nvSpPr>
            <p:cNvPr id="526" name="Google Shape;526;p20"/>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0"/>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0"/>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9" name="Google Shape;529;p20"/>
          <p:cNvSpPr/>
          <p:nvPr/>
        </p:nvSpPr>
        <p:spPr>
          <a:xfrm rot="2510220">
            <a:off x="74986" y="2434051"/>
            <a:ext cx="1153753" cy="844089"/>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0"/>
          <p:cNvSpPr/>
          <p:nvPr/>
        </p:nvSpPr>
        <p:spPr>
          <a:xfrm rot="10799880">
            <a:off x="6967220" y="4433428"/>
            <a:ext cx="529792" cy="12411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our columns">
  <p:cSld name="TITLE_AND_TWO_COLUMNS_1">
    <p:spTree>
      <p:nvGrpSpPr>
        <p:cNvPr id="1" name="Shape 559"/>
        <p:cNvGrpSpPr/>
        <p:nvPr/>
      </p:nvGrpSpPr>
      <p:grpSpPr>
        <a:xfrm>
          <a:off x="0" y="0"/>
          <a:ext cx="0" cy="0"/>
          <a:chOff x="0" y="0"/>
          <a:chExt cx="0" cy="0"/>
        </a:xfrm>
      </p:grpSpPr>
      <p:sp>
        <p:nvSpPr>
          <p:cNvPr id="560" name="Google Shape;560;p22"/>
          <p:cNvSpPr/>
          <p:nvPr/>
        </p:nvSpPr>
        <p:spPr>
          <a:xfrm rot="10800000">
            <a:off x="5446235" y="-106113"/>
            <a:ext cx="3782139" cy="1779867"/>
          </a:xfrm>
          <a:custGeom>
            <a:avLst/>
            <a:gdLst/>
            <a:ahLst/>
            <a:cxnLst/>
            <a:rect l="l" t="t" r="r" b="b"/>
            <a:pathLst>
              <a:path w="23808" h="11204" extrusionOk="0">
                <a:moveTo>
                  <a:pt x="1601" y="1"/>
                </a:moveTo>
                <a:cubicBezTo>
                  <a:pt x="1055" y="1"/>
                  <a:pt x="506" y="115"/>
                  <a:pt x="0" y="332"/>
                </a:cubicBezTo>
                <a:lnTo>
                  <a:pt x="0" y="11204"/>
                </a:lnTo>
                <a:lnTo>
                  <a:pt x="23808" y="11204"/>
                </a:lnTo>
                <a:cubicBezTo>
                  <a:pt x="23725" y="11045"/>
                  <a:pt x="23628" y="10895"/>
                  <a:pt x="23519" y="10757"/>
                </a:cubicBezTo>
                <a:cubicBezTo>
                  <a:pt x="23017" y="10126"/>
                  <a:pt x="22249" y="9748"/>
                  <a:pt x="21476" y="9748"/>
                </a:cubicBezTo>
                <a:cubicBezTo>
                  <a:pt x="21442" y="9748"/>
                  <a:pt x="21408" y="9749"/>
                  <a:pt x="21374" y="9751"/>
                </a:cubicBezTo>
                <a:cubicBezTo>
                  <a:pt x="20787" y="9776"/>
                  <a:pt x="20207" y="10007"/>
                  <a:pt x="19629" y="10007"/>
                </a:cubicBezTo>
                <a:cubicBezTo>
                  <a:pt x="19512" y="10007"/>
                  <a:pt x="19395" y="9998"/>
                  <a:pt x="19278" y="9975"/>
                </a:cubicBezTo>
                <a:cubicBezTo>
                  <a:pt x="19140" y="9948"/>
                  <a:pt x="19009" y="9906"/>
                  <a:pt x="18886" y="9850"/>
                </a:cubicBezTo>
                <a:cubicBezTo>
                  <a:pt x="18859" y="9838"/>
                  <a:pt x="18832" y="9826"/>
                  <a:pt x="18806" y="9811"/>
                </a:cubicBezTo>
                <a:cubicBezTo>
                  <a:pt x="17861" y="9333"/>
                  <a:pt x="17298" y="8089"/>
                  <a:pt x="16410" y="7398"/>
                </a:cubicBezTo>
                <a:cubicBezTo>
                  <a:pt x="15787" y="6913"/>
                  <a:pt x="15050" y="6730"/>
                  <a:pt x="14282" y="6730"/>
                </a:cubicBezTo>
                <a:cubicBezTo>
                  <a:pt x="13407" y="6730"/>
                  <a:pt x="12492" y="6967"/>
                  <a:pt x="11660" y="7265"/>
                </a:cubicBezTo>
                <a:cubicBezTo>
                  <a:pt x="10916" y="7531"/>
                  <a:pt x="10145" y="7839"/>
                  <a:pt x="9375" y="7839"/>
                </a:cubicBezTo>
                <a:cubicBezTo>
                  <a:pt x="9193" y="7839"/>
                  <a:pt x="9011" y="7822"/>
                  <a:pt x="8830" y="7783"/>
                </a:cubicBezTo>
                <a:cubicBezTo>
                  <a:pt x="7417" y="7481"/>
                  <a:pt x="6534" y="5988"/>
                  <a:pt x="5961" y="4572"/>
                </a:cubicBezTo>
                <a:cubicBezTo>
                  <a:pt x="5388" y="3156"/>
                  <a:pt x="4892" y="1585"/>
                  <a:pt x="3719" y="690"/>
                </a:cubicBezTo>
                <a:cubicBezTo>
                  <a:pt x="3105" y="220"/>
                  <a:pt x="2357" y="1"/>
                  <a:pt x="1601" y="1"/>
                </a:cubicBezTo>
                <a:close/>
              </a:path>
            </a:pathLst>
          </a:custGeom>
          <a:solidFill>
            <a:schemeClr val="lt2">
              <a:alpha val="486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2"/>
          <p:cNvSpPr/>
          <p:nvPr/>
        </p:nvSpPr>
        <p:spPr>
          <a:xfrm rot="10800000">
            <a:off x="6095615" y="3584390"/>
            <a:ext cx="3260760" cy="1799884"/>
          </a:xfrm>
          <a:custGeom>
            <a:avLst/>
            <a:gdLst/>
            <a:ahLst/>
            <a:cxnLst/>
            <a:rect l="l" t="t" r="r" b="b"/>
            <a:pathLst>
              <a:path w="20526" h="11330" extrusionOk="0">
                <a:moveTo>
                  <a:pt x="12939" y="1"/>
                </a:moveTo>
                <a:cubicBezTo>
                  <a:pt x="11999" y="1"/>
                  <a:pt x="11086" y="167"/>
                  <a:pt x="10169" y="370"/>
                </a:cubicBezTo>
                <a:cubicBezTo>
                  <a:pt x="9691" y="476"/>
                  <a:pt x="9213" y="584"/>
                  <a:pt x="8731" y="667"/>
                </a:cubicBezTo>
                <a:cubicBezTo>
                  <a:pt x="8234" y="750"/>
                  <a:pt x="7732" y="802"/>
                  <a:pt x="7229" y="839"/>
                </a:cubicBezTo>
                <a:cubicBezTo>
                  <a:pt x="6231" y="913"/>
                  <a:pt x="5230" y="935"/>
                  <a:pt x="4235" y="1052"/>
                </a:cubicBezTo>
                <a:cubicBezTo>
                  <a:pt x="3806" y="1102"/>
                  <a:pt x="3380" y="1184"/>
                  <a:pt x="2951" y="1235"/>
                </a:cubicBezTo>
                <a:cubicBezTo>
                  <a:pt x="2746" y="1260"/>
                  <a:pt x="2537" y="1279"/>
                  <a:pt x="2328" y="1279"/>
                </a:cubicBezTo>
                <a:cubicBezTo>
                  <a:pt x="2138" y="1279"/>
                  <a:pt x="1948" y="1263"/>
                  <a:pt x="1762" y="1222"/>
                </a:cubicBezTo>
                <a:cubicBezTo>
                  <a:pt x="1578" y="1180"/>
                  <a:pt x="1402" y="1113"/>
                  <a:pt x="1242" y="1012"/>
                </a:cubicBezTo>
                <a:cubicBezTo>
                  <a:pt x="1161" y="960"/>
                  <a:pt x="1089" y="870"/>
                  <a:pt x="988" y="868"/>
                </a:cubicBezTo>
                <a:cubicBezTo>
                  <a:pt x="985" y="868"/>
                  <a:pt x="983" y="868"/>
                  <a:pt x="981" y="868"/>
                </a:cubicBezTo>
                <a:cubicBezTo>
                  <a:pt x="897" y="868"/>
                  <a:pt x="810" y="887"/>
                  <a:pt x="732" y="917"/>
                </a:cubicBezTo>
                <a:cubicBezTo>
                  <a:pt x="360" y="1060"/>
                  <a:pt x="147" y="1435"/>
                  <a:pt x="79" y="1816"/>
                </a:cubicBezTo>
                <a:cubicBezTo>
                  <a:pt x="38" y="2046"/>
                  <a:pt x="37" y="2279"/>
                  <a:pt x="38" y="2512"/>
                </a:cubicBezTo>
                <a:cubicBezTo>
                  <a:pt x="38" y="2767"/>
                  <a:pt x="39" y="3024"/>
                  <a:pt x="40" y="3279"/>
                </a:cubicBezTo>
                <a:cubicBezTo>
                  <a:pt x="42" y="3797"/>
                  <a:pt x="44" y="4315"/>
                  <a:pt x="46" y="4833"/>
                </a:cubicBezTo>
                <a:cubicBezTo>
                  <a:pt x="50" y="5817"/>
                  <a:pt x="54" y="6803"/>
                  <a:pt x="57" y="7787"/>
                </a:cubicBezTo>
                <a:cubicBezTo>
                  <a:pt x="55" y="7786"/>
                  <a:pt x="54" y="7785"/>
                  <a:pt x="52" y="7785"/>
                </a:cubicBezTo>
                <a:cubicBezTo>
                  <a:pt x="0" y="7785"/>
                  <a:pt x="101" y="8649"/>
                  <a:pt x="628" y="8724"/>
                </a:cubicBezTo>
                <a:cubicBezTo>
                  <a:pt x="1441" y="8840"/>
                  <a:pt x="1514" y="10145"/>
                  <a:pt x="2146" y="10693"/>
                </a:cubicBezTo>
                <a:cubicBezTo>
                  <a:pt x="2452" y="10957"/>
                  <a:pt x="2805" y="11167"/>
                  <a:pt x="3199" y="11261"/>
                </a:cubicBezTo>
                <a:cubicBezTo>
                  <a:pt x="3402" y="11310"/>
                  <a:pt x="3609" y="11330"/>
                  <a:pt x="3816" y="11330"/>
                </a:cubicBezTo>
                <a:cubicBezTo>
                  <a:pt x="4077" y="11330"/>
                  <a:pt x="4340" y="11298"/>
                  <a:pt x="4597" y="11251"/>
                </a:cubicBezTo>
                <a:cubicBezTo>
                  <a:pt x="5367" y="11113"/>
                  <a:pt x="6207" y="10865"/>
                  <a:pt x="6645" y="10152"/>
                </a:cubicBezTo>
                <a:cubicBezTo>
                  <a:pt x="6859" y="9801"/>
                  <a:pt x="6970" y="9395"/>
                  <a:pt x="7203" y="9055"/>
                </a:cubicBezTo>
                <a:cubicBezTo>
                  <a:pt x="7421" y="8736"/>
                  <a:pt x="7758" y="8532"/>
                  <a:pt x="8120" y="8419"/>
                </a:cubicBezTo>
                <a:cubicBezTo>
                  <a:pt x="8559" y="8282"/>
                  <a:pt x="9011" y="8265"/>
                  <a:pt x="9465" y="8265"/>
                </a:cubicBezTo>
                <a:cubicBezTo>
                  <a:pt x="9615" y="8265"/>
                  <a:pt x="9765" y="8267"/>
                  <a:pt x="9915" y="8267"/>
                </a:cubicBezTo>
                <a:cubicBezTo>
                  <a:pt x="10115" y="8267"/>
                  <a:pt x="10316" y="8264"/>
                  <a:pt x="10515" y="8248"/>
                </a:cubicBezTo>
                <a:cubicBezTo>
                  <a:pt x="10927" y="8216"/>
                  <a:pt x="11342" y="8132"/>
                  <a:pt x="11707" y="7927"/>
                </a:cubicBezTo>
                <a:cubicBezTo>
                  <a:pt x="12074" y="7718"/>
                  <a:pt x="12352" y="7394"/>
                  <a:pt x="12600" y="7055"/>
                </a:cubicBezTo>
                <a:cubicBezTo>
                  <a:pt x="13089" y="6385"/>
                  <a:pt x="13543" y="5673"/>
                  <a:pt x="14244" y="5207"/>
                </a:cubicBezTo>
                <a:cubicBezTo>
                  <a:pt x="14594" y="4972"/>
                  <a:pt x="14986" y="4825"/>
                  <a:pt x="15405" y="4792"/>
                </a:cubicBezTo>
                <a:cubicBezTo>
                  <a:pt x="15494" y="4785"/>
                  <a:pt x="15582" y="4782"/>
                  <a:pt x="15670" y="4782"/>
                </a:cubicBezTo>
                <a:cubicBezTo>
                  <a:pt x="16070" y="4782"/>
                  <a:pt x="16469" y="4843"/>
                  <a:pt x="16866" y="4877"/>
                </a:cubicBezTo>
                <a:cubicBezTo>
                  <a:pt x="17302" y="4915"/>
                  <a:pt x="17740" y="4933"/>
                  <a:pt x="18178" y="4933"/>
                </a:cubicBezTo>
                <a:cubicBezTo>
                  <a:pt x="18243" y="4933"/>
                  <a:pt x="18309" y="4933"/>
                  <a:pt x="18374" y="4932"/>
                </a:cubicBezTo>
                <a:cubicBezTo>
                  <a:pt x="18585" y="4929"/>
                  <a:pt x="18814" y="4941"/>
                  <a:pt x="19012" y="4857"/>
                </a:cubicBezTo>
                <a:cubicBezTo>
                  <a:pt x="19193" y="4780"/>
                  <a:pt x="19305" y="4623"/>
                  <a:pt x="19390" y="4450"/>
                </a:cubicBezTo>
                <a:cubicBezTo>
                  <a:pt x="19618" y="3989"/>
                  <a:pt x="19825" y="3515"/>
                  <a:pt x="20041" y="3049"/>
                </a:cubicBezTo>
                <a:cubicBezTo>
                  <a:pt x="20147" y="2821"/>
                  <a:pt x="20256" y="2595"/>
                  <a:pt x="20357" y="2365"/>
                </a:cubicBezTo>
                <a:cubicBezTo>
                  <a:pt x="20444" y="2165"/>
                  <a:pt x="20525" y="1951"/>
                  <a:pt x="20518" y="1728"/>
                </a:cubicBezTo>
                <a:cubicBezTo>
                  <a:pt x="20505" y="1297"/>
                  <a:pt x="20161" y="1008"/>
                  <a:pt x="19822" y="810"/>
                </a:cubicBezTo>
                <a:cubicBezTo>
                  <a:pt x="19463" y="601"/>
                  <a:pt x="19065" y="469"/>
                  <a:pt x="18660" y="392"/>
                </a:cubicBezTo>
                <a:cubicBezTo>
                  <a:pt x="17815" y="229"/>
                  <a:pt x="16950" y="272"/>
                  <a:pt x="16095" y="224"/>
                </a:cubicBezTo>
                <a:cubicBezTo>
                  <a:pt x="15084" y="168"/>
                  <a:pt x="14079" y="19"/>
                  <a:pt x="13065" y="2"/>
                </a:cubicBezTo>
                <a:cubicBezTo>
                  <a:pt x="13023" y="1"/>
                  <a:pt x="12981" y="1"/>
                  <a:pt x="12939" y="1"/>
                </a:cubicBezTo>
                <a:close/>
              </a:path>
            </a:pathLst>
          </a:custGeom>
          <a:solidFill>
            <a:schemeClr val="accen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2"/>
          <p:cNvSpPr/>
          <p:nvPr/>
        </p:nvSpPr>
        <p:spPr>
          <a:xfrm rot="10800000">
            <a:off x="-390198" y="3241570"/>
            <a:ext cx="2066292" cy="2072329"/>
          </a:xfrm>
          <a:custGeom>
            <a:avLst/>
            <a:gdLst/>
            <a:ahLst/>
            <a:cxnLst/>
            <a:rect l="l" t="t" r="r" b="b"/>
            <a:pathLst>
              <a:path w="13007" h="13045" extrusionOk="0">
                <a:moveTo>
                  <a:pt x="12515" y="1"/>
                </a:moveTo>
                <a:cubicBezTo>
                  <a:pt x="12505" y="1"/>
                  <a:pt x="12495" y="2"/>
                  <a:pt x="12485" y="4"/>
                </a:cubicBezTo>
                <a:cubicBezTo>
                  <a:pt x="11568" y="214"/>
                  <a:pt x="10641" y="375"/>
                  <a:pt x="9706" y="481"/>
                </a:cubicBezTo>
                <a:cubicBezTo>
                  <a:pt x="8769" y="587"/>
                  <a:pt x="7827" y="639"/>
                  <a:pt x="6885" y="639"/>
                </a:cubicBezTo>
                <a:cubicBezTo>
                  <a:pt x="6168" y="639"/>
                  <a:pt x="5450" y="609"/>
                  <a:pt x="4735" y="550"/>
                </a:cubicBezTo>
                <a:cubicBezTo>
                  <a:pt x="4277" y="512"/>
                  <a:pt x="3796" y="469"/>
                  <a:pt x="3318" y="469"/>
                </a:cubicBezTo>
                <a:cubicBezTo>
                  <a:pt x="2513" y="469"/>
                  <a:pt x="1717" y="591"/>
                  <a:pt x="1058" y="1068"/>
                </a:cubicBezTo>
                <a:cubicBezTo>
                  <a:pt x="1059" y="1057"/>
                  <a:pt x="1057" y="1052"/>
                  <a:pt x="1050" y="1052"/>
                </a:cubicBezTo>
                <a:cubicBezTo>
                  <a:pt x="989" y="1052"/>
                  <a:pt x="597" y="1511"/>
                  <a:pt x="509" y="1745"/>
                </a:cubicBezTo>
                <a:cubicBezTo>
                  <a:pt x="139" y="2725"/>
                  <a:pt x="1" y="3837"/>
                  <a:pt x="329" y="4850"/>
                </a:cubicBezTo>
                <a:cubicBezTo>
                  <a:pt x="602" y="5696"/>
                  <a:pt x="1186" y="6475"/>
                  <a:pt x="2005" y="6858"/>
                </a:cubicBezTo>
                <a:cubicBezTo>
                  <a:pt x="2923" y="7286"/>
                  <a:pt x="3974" y="7122"/>
                  <a:pt x="4914" y="7465"/>
                </a:cubicBezTo>
                <a:cubicBezTo>
                  <a:pt x="5846" y="7805"/>
                  <a:pt x="6269" y="8720"/>
                  <a:pt x="6690" y="9546"/>
                </a:cubicBezTo>
                <a:cubicBezTo>
                  <a:pt x="7147" y="10442"/>
                  <a:pt x="7734" y="11244"/>
                  <a:pt x="8514" y="11886"/>
                </a:cubicBezTo>
                <a:cubicBezTo>
                  <a:pt x="9220" y="12466"/>
                  <a:pt x="10135" y="13045"/>
                  <a:pt x="11084" y="13045"/>
                </a:cubicBezTo>
                <a:cubicBezTo>
                  <a:pt x="11157" y="13045"/>
                  <a:pt x="11229" y="13041"/>
                  <a:pt x="11303" y="13034"/>
                </a:cubicBezTo>
                <a:cubicBezTo>
                  <a:pt x="11746" y="12991"/>
                  <a:pt x="12188" y="12817"/>
                  <a:pt x="12502" y="12494"/>
                </a:cubicBezTo>
                <a:cubicBezTo>
                  <a:pt x="12856" y="12131"/>
                  <a:pt x="12967" y="11633"/>
                  <a:pt x="12985" y="11143"/>
                </a:cubicBezTo>
                <a:cubicBezTo>
                  <a:pt x="13006" y="10560"/>
                  <a:pt x="12960" y="9972"/>
                  <a:pt x="12940" y="9391"/>
                </a:cubicBezTo>
                <a:cubicBezTo>
                  <a:pt x="12920" y="8773"/>
                  <a:pt x="12900" y="8155"/>
                  <a:pt x="12879" y="7536"/>
                </a:cubicBezTo>
                <a:lnTo>
                  <a:pt x="12632" y="116"/>
                </a:lnTo>
                <a:cubicBezTo>
                  <a:pt x="12630" y="48"/>
                  <a:pt x="12578" y="1"/>
                  <a:pt x="12515" y="1"/>
                </a:cubicBezTo>
                <a:close/>
              </a:path>
            </a:pathLst>
          </a:custGeom>
          <a:solidFill>
            <a:schemeClr val="accent1">
              <a:alpha val="497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2"/>
          <p:cNvSpPr/>
          <p:nvPr/>
        </p:nvSpPr>
        <p:spPr>
          <a:xfrm rot="10800000">
            <a:off x="-258336" y="-384598"/>
            <a:ext cx="3872371" cy="1368261"/>
          </a:xfrm>
          <a:custGeom>
            <a:avLst/>
            <a:gdLst/>
            <a:ahLst/>
            <a:cxnLst/>
            <a:rect l="l" t="t" r="r" b="b"/>
            <a:pathLst>
              <a:path w="24376" h="8613" extrusionOk="0">
                <a:moveTo>
                  <a:pt x="12572" y="1"/>
                </a:moveTo>
                <a:cubicBezTo>
                  <a:pt x="11930" y="1"/>
                  <a:pt x="11305" y="137"/>
                  <a:pt x="10778" y="460"/>
                </a:cubicBezTo>
                <a:cubicBezTo>
                  <a:pt x="10193" y="818"/>
                  <a:pt x="9818" y="1341"/>
                  <a:pt x="9503" y="1852"/>
                </a:cubicBezTo>
                <a:cubicBezTo>
                  <a:pt x="9167" y="2398"/>
                  <a:pt x="8889" y="2969"/>
                  <a:pt x="8475" y="3485"/>
                </a:cubicBezTo>
                <a:cubicBezTo>
                  <a:pt x="8044" y="4023"/>
                  <a:pt x="7451" y="4445"/>
                  <a:pt x="6633" y="4599"/>
                </a:cubicBezTo>
                <a:cubicBezTo>
                  <a:pt x="6259" y="4669"/>
                  <a:pt x="5879" y="4690"/>
                  <a:pt x="5496" y="4690"/>
                </a:cubicBezTo>
                <a:cubicBezTo>
                  <a:pt x="4945" y="4690"/>
                  <a:pt x="4388" y="4646"/>
                  <a:pt x="3837" y="4646"/>
                </a:cubicBezTo>
                <a:cubicBezTo>
                  <a:pt x="3701" y="4646"/>
                  <a:pt x="3564" y="4649"/>
                  <a:pt x="3429" y="4656"/>
                </a:cubicBezTo>
                <a:cubicBezTo>
                  <a:pt x="2927" y="4680"/>
                  <a:pt x="2424" y="4755"/>
                  <a:pt x="1974" y="4934"/>
                </a:cubicBezTo>
                <a:cubicBezTo>
                  <a:pt x="1568" y="5095"/>
                  <a:pt x="1218" y="5332"/>
                  <a:pt x="943" y="5611"/>
                </a:cubicBezTo>
                <a:cubicBezTo>
                  <a:pt x="425" y="6133"/>
                  <a:pt x="179" y="6806"/>
                  <a:pt x="311" y="7456"/>
                </a:cubicBezTo>
                <a:cubicBezTo>
                  <a:pt x="309" y="7456"/>
                  <a:pt x="307" y="7456"/>
                  <a:pt x="305" y="7456"/>
                </a:cubicBezTo>
                <a:cubicBezTo>
                  <a:pt x="282" y="7456"/>
                  <a:pt x="258" y="7461"/>
                  <a:pt x="234" y="7475"/>
                </a:cubicBezTo>
                <a:cubicBezTo>
                  <a:pt x="83" y="7556"/>
                  <a:pt x="1" y="7677"/>
                  <a:pt x="4" y="7821"/>
                </a:cubicBezTo>
                <a:cubicBezTo>
                  <a:pt x="12" y="8172"/>
                  <a:pt x="404" y="8373"/>
                  <a:pt x="826" y="8396"/>
                </a:cubicBezTo>
                <a:cubicBezTo>
                  <a:pt x="860" y="8398"/>
                  <a:pt x="894" y="8399"/>
                  <a:pt x="929" y="8399"/>
                </a:cubicBezTo>
                <a:cubicBezTo>
                  <a:pt x="1162" y="8399"/>
                  <a:pt x="1397" y="8361"/>
                  <a:pt x="1626" y="8334"/>
                </a:cubicBezTo>
                <a:cubicBezTo>
                  <a:pt x="1931" y="8297"/>
                  <a:pt x="2238" y="8262"/>
                  <a:pt x="2544" y="8230"/>
                </a:cubicBezTo>
                <a:cubicBezTo>
                  <a:pt x="3747" y="8107"/>
                  <a:pt x="4958" y="8023"/>
                  <a:pt x="6170" y="7965"/>
                </a:cubicBezTo>
                <a:cubicBezTo>
                  <a:pt x="8591" y="7850"/>
                  <a:pt x="11019" y="7838"/>
                  <a:pt x="13445" y="7824"/>
                </a:cubicBezTo>
                <a:cubicBezTo>
                  <a:pt x="13813" y="7822"/>
                  <a:pt x="14182" y="7820"/>
                  <a:pt x="14552" y="7820"/>
                </a:cubicBezTo>
                <a:cubicBezTo>
                  <a:pt x="16507" y="7820"/>
                  <a:pt x="18472" y="7870"/>
                  <a:pt x="20390" y="8174"/>
                </a:cubicBezTo>
                <a:cubicBezTo>
                  <a:pt x="20952" y="8264"/>
                  <a:pt x="21511" y="8375"/>
                  <a:pt x="22057" y="8512"/>
                </a:cubicBezTo>
                <a:cubicBezTo>
                  <a:pt x="22240" y="8558"/>
                  <a:pt x="22430" y="8612"/>
                  <a:pt x="22625" y="8612"/>
                </a:cubicBezTo>
                <a:cubicBezTo>
                  <a:pt x="22665" y="8612"/>
                  <a:pt x="22706" y="8610"/>
                  <a:pt x="22747" y="8605"/>
                </a:cubicBezTo>
                <a:cubicBezTo>
                  <a:pt x="22986" y="8575"/>
                  <a:pt x="23126" y="8437"/>
                  <a:pt x="23188" y="8265"/>
                </a:cubicBezTo>
                <a:cubicBezTo>
                  <a:pt x="23342" y="7840"/>
                  <a:pt x="23440" y="7396"/>
                  <a:pt x="23556" y="6963"/>
                </a:cubicBezTo>
                <a:cubicBezTo>
                  <a:pt x="23675" y="6520"/>
                  <a:pt x="23785" y="6077"/>
                  <a:pt x="23879" y="5631"/>
                </a:cubicBezTo>
                <a:cubicBezTo>
                  <a:pt x="24251" y="3879"/>
                  <a:pt x="24375" y="2063"/>
                  <a:pt x="23717" y="343"/>
                </a:cubicBezTo>
                <a:cubicBezTo>
                  <a:pt x="23697" y="293"/>
                  <a:pt x="23642" y="267"/>
                  <a:pt x="23586" y="267"/>
                </a:cubicBezTo>
                <a:cubicBezTo>
                  <a:pt x="23541" y="267"/>
                  <a:pt x="23495" y="284"/>
                  <a:pt x="23467" y="317"/>
                </a:cubicBezTo>
                <a:cubicBezTo>
                  <a:pt x="23327" y="480"/>
                  <a:pt x="23169" y="631"/>
                  <a:pt x="22991" y="769"/>
                </a:cubicBezTo>
                <a:cubicBezTo>
                  <a:pt x="22274" y="1328"/>
                  <a:pt x="21289" y="1670"/>
                  <a:pt x="20281" y="1764"/>
                </a:cubicBezTo>
                <a:cubicBezTo>
                  <a:pt x="20062" y="1784"/>
                  <a:pt x="19841" y="1794"/>
                  <a:pt x="19620" y="1794"/>
                </a:cubicBezTo>
                <a:cubicBezTo>
                  <a:pt x="18644" y="1794"/>
                  <a:pt x="17671" y="1601"/>
                  <a:pt x="16789" y="1286"/>
                </a:cubicBezTo>
                <a:cubicBezTo>
                  <a:pt x="15722" y="905"/>
                  <a:pt x="14754" y="349"/>
                  <a:pt x="13607" y="110"/>
                </a:cubicBezTo>
                <a:cubicBezTo>
                  <a:pt x="13266" y="40"/>
                  <a:pt x="12917" y="1"/>
                  <a:pt x="12572" y="1"/>
                </a:cubicBezTo>
                <a:close/>
              </a:path>
            </a:pathLst>
          </a:custGeom>
          <a:solidFill>
            <a:schemeClr val="dk2">
              <a:alpha val="49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2"/>
          <p:cNvSpPr txBox="1">
            <a:spLocks noGrp="1"/>
          </p:cNvSpPr>
          <p:nvPr>
            <p:ph type="title"/>
          </p:nvPr>
        </p:nvSpPr>
        <p:spPr>
          <a:xfrm>
            <a:off x="2820300" y="759404"/>
            <a:ext cx="35037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100">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
        <p:nvSpPr>
          <p:cNvPr id="565" name="Google Shape;565;p22"/>
          <p:cNvSpPr txBox="1">
            <a:spLocks noGrp="1"/>
          </p:cNvSpPr>
          <p:nvPr>
            <p:ph type="title" idx="2"/>
          </p:nvPr>
        </p:nvSpPr>
        <p:spPr>
          <a:xfrm>
            <a:off x="1611274" y="1803075"/>
            <a:ext cx="21888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400"/>
              <a:buNone/>
              <a:defRPr sz="1800">
                <a:solidFill>
                  <a:schemeClr val="dk1"/>
                </a:solidFill>
              </a:defRPr>
            </a:lvl1pPr>
            <a:lvl2pPr lvl="1" algn="ctr" rtl="0">
              <a:spcBef>
                <a:spcPts val="0"/>
              </a:spcBef>
              <a:spcAft>
                <a:spcPts val="0"/>
              </a:spcAft>
              <a:buClr>
                <a:schemeClr val="dk1"/>
              </a:buClr>
              <a:buSzPts val="2400"/>
              <a:buNone/>
              <a:defRPr sz="2400">
                <a:solidFill>
                  <a:schemeClr val="dk1"/>
                </a:solidFill>
              </a:defRPr>
            </a:lvl2pPr>
            <a:lvl3pPr lvl="2" algn="ctr" rtl="0">
              <a:spcBef>
                <a:spcPts val="0"/>
              </a:spcBef>
              <a:spcAft>
                <a:spcPts val="0"/>
              </a:spcAft>
              <a:buClr>
                <a:schemeClr val="dk1"/>
              </a:buClr>
              <a:buSzPts val="2400"/>
              <a:buNone/>
              <a:defRPr sz="2400">
                <a:solidFill>
                  <a:schemeClr val="dk1"/>
                </a:solidFill>
              </a:defRPr>
            </a:lvl3pPr>
            <a:lvl4pPr lvl="3" algn="ctr" rtl="0">
              <a:spcBef>
                <a:spcPts val="0"/>
              </a:spcBef>
              <a:spcAft>
                <a:spcPts val="0"/>
              </a:spcAft>
              <a:buClr>
                <a:schemeClr val="dk1"/>
              </a:buClr>
              <a:buSzPts val="2400"/>
              <a:buNone/>
              <a:defRPr sz="2400">
                <a:solidFill>
                  <a:schemeClr val="dk1"/>
                </a:solidFill>
              </a:defRPr>
            </a:lvl4pPr>
            <a:lvl5pPr lvl="4" algn="ctr" rtl="0">
              <a:spcBef>
                <a:spcPts val="0"/>
              </a:spcBef>
              <a:spcAft>
                <a:spcPts val="0"/>
              </a:spcAft>
              <a:buClr>
                <a:schemeClr val="dk1"/>
              </a:buClr>
              <a:buSzPts val="2400"/>
              <a:buNone/>
              <a:defRPr sz="2400">
                <a:solidFill>
                  <a:schemeClr val="dk1"/>
                </a:solidFill>
              </a:defRPr>
            </a:lvl5pPr>
            <a:lvl6pPr lvl="5" algn="ctr" rtl="0">
              <a:spcBef>
                <a:spcPts val="0"/>
              </a:spcBef>
              <a:spcAft>
                <a:spcPts val="0"/>
              </a:spcAft>
              <a:buClr>
                <a:schemeClr val="dk1"/>
              </a:buClr>
              <a:buSzPts val="2400"/>
              <a:buNone/>
              <a:defRPr sz="2400">
                <a:solidFill>
                  <a:schemeClr val="dk1"/>
                </a:solidFill>
              </a:defRPr>
            </a:lvl6pPr>
            <a:lvl7pPr lvl="6" algn="ctr" rtl="0">
              <a:spcBef>
                <a:spcPts val="0"/>
              </a:spcBef>
              <a:spcAft>
                <a:spcPts val="0"/>
              </a:spcAft>
              <a:buClr>
                <a:schemeClr val="dk1"/>
              </a:buClr>
              <a:buSzPts val="2400"/>
              <a:buNone/>
              <a:defRPr sz="2400">
                <a:solidFill>
                  <a:schemeClr val="dk1"/>
                </a:solidFill>
              </a:defRPr>
            </a:lvl7pPr>
            <a:lvl8pPr lvl="7" algn="ctr" rtl="0">
              <a:spcBef>
                <a:spcPts val="0"/>
              </a:spcBef>
              <a:spcAft>
                <a:spcPts val="0"/>
              </a:spcAft>
              <a:buClr>
                <a:schemeClr val="dk1"/>
              </a:buClr>
              <a:buSzPts val="2400"/>
              <a:buNone/>
              <a:defRPr sz="2400">
                <a:solidFill>
                  <a:schemeClr val="dk1"/>
                </a:solidFill>
              </a:defRPr>
            </a:lvl8pPr>
            <a:lvl9pPr lvl="8" algn="ctr" rtl="0">
              <a:spcBef>
                <a:spcPts val="0"/>
              </a:spcBef>
              <a:spcAft>
                <a:spcPts val="0"/>
              </a:spcAft>
              <a:buClr>
                <a:schemeClr val="dk1"/>
              </a:buClr>
              <a:buSzPts val="2400"/>
              <a:buNone/>
              <a:defRPr sz="2400">
                <a:solidFill>
                  <a:schemeClr val="dk1"/>
                </a:solidFill>
              </a:defRPr>
            </a:lvl9pPr>
          </a:lstStyle>
          <a:p>
            <a:endParaRPr/>
          </a:p>
        </p:txBody>
      </p:sp>
      <p:sp>
        <p:nvSpPr>
          <p:cNvPr id="566" name="Google Shape;566;p22"/>
          <p:cNvSpPr txBox="1">
            <a:spLocks noGrp="1"/>
          </p:cNvSpPr>
          <p:nvPr>
            <p:ph type="subTitle" idx="1"/>
          </p:nvPr>
        </p:nvSpPr>
        <p:spPr>
          <a:xfrm>
            <a:off x="1272075" y="2274175"/>
            <a:ext cx="2867100" cy="709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sp>
        <p:nvSpPr>
          <p:cNvPr id="567" name="Google Shape;567;p22"/>
          <p:cNvSpPr txBox="1">
            <a:spLocks noGrp="1"/>
          </p:cNvSpPr>
          <p:nvPr>
            <p:ph type="title" idx="3"/>
          </p:nvPr>
        </p:nvSpPr>
        <p:spPr>
          <a:xfrm>
            <a:off x="5345648" y="1803075"/>
            <a:ext cx="21855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400"/>
              <a:buNone/>
              <a:defRPr sz="1800">
                <a:solidFill>
                  <a:schemeClr val="dk1"/>
                </a:solidFill>
              </a:defRPr>
            </a:lvl1pPr>
            <a:lvl2pPr lvl="1" algn="ctr" rtl="0">
              <a:spcBef>
                <a:spcPts val="0"/>
              </a:spcBef>
              <a:spcAft>
                <a:spcPts val="0"/>
              </a:spcAft>
              <a:buClr>
                <a:schemeClr val="dk1"/>
              </a:buClr>
              <a:buSzPts val="2400"/>
              <a:buNone/>
              <a:defRPr sz="2400">
                <a:solidFill>
                  <a:schemeClr val="dk1"/>
                </a:solidFill>
              </a:defRPr>
            </a:lvl2pPr>
            <a:lvl3pPr lvl="2" algn="ctr" rtl="0">
              <a:spcBef>
                <a:spcPts val="0"/>
              </a:spcBef>
              <a:spcAft>
                <a:spcPts val="0"/>
              </a:spcAft>
              <a:buClr>
                <a:schemeClr val="dk1"/>
              </a:buClr>
              <a:buSzPts val="2400"/>
              <a:buNone/>
              <a:defRPr sz="2400">
                <a:solidFill>
                  <a:schemeClr val="dk1"/>
                </a:solidFill>
              </a:defRPr>
            </a:lvl3pPr>
            <a:lvl4pPr lvl="3" algn="ctr" rtl="0">
              <a:spcBef>
                <a:spcPts val="0"/>
              </a:spcBef>
              <a:spcAft>
                <a:spcPts val="0"/>
              </a:spcAft>
              <a:buClr>
                <a:schemeClr val="dk1"/>
              </a:buClr>
              <a:buSzPts val="2400"/>
              <a:buNone/>
              <a:defRPr sz="2400">
                <a:solidFill>
                  <a:schemeClr val="dk1"/>
                </a:solidFill>
              </a:defRPr>
            </a:lvl4pPr>
            <a:lvl5pPr lvl="4" algn="ctr" rtl="0">
              <a:spcBef>
                <a:spcPts val="0"/>
              </a:spcBef>
              <a:spcAft>
                <a:spcPts val="0"/>
              </a:spcAft>
              <a:buClr>
                <a:schemeClr val="dk1"/>
              </a:buClr>
              <a:buSzPts val="2400"/>
              <a:buNone/>
              <a:defRPr sz="2400">
                <a:solidFill>
                  <a:schemeClr val="dk1"/>
                </a:solidFill>
              </a:defRPr>
            </a:lvl5pPr>
            <a:lvl6pPr lvl="5" algn="ctr" rtl="0">
              <a:spcBef>
                <a:spcPts val="0"/>
              </a:spcBef>
              <a:spcAft>
                <a:spcPts val="0"/>
              </a:spcAft>
              <a:buClr>
                <a:schemeClr val="dk1"/>
              </a:buClr>
              <a:buSzPts val="2400"/>
              <a:buNone/>
              <a:defRPr sz="2400">
                <a:solidFill>
                  <a:schemeClr val="dk1"/>
                </a:solidFill>
              </a:defRPr>
            </a:lvl6pPr>
            <a:lvl7pPr lvl="6" algn="ctr" rtl="0">
              <a:spcBef>
                <a:spcPts val="0"/>
              </a:spcBef>
              <a:spcAft>
                <a:spcPts val="0"/>
              </a:spcAft>
              <a:buClr>
                <a:schemeClr val="dk1"/>
              </a:buClr>
              <a:buSzPts val="2400"/>
              <a:buNone/>
              <a:defRPr sz="2400">
                <a:solidFill>
                  <a:schemeClr val="dk1"/>
                </a:solidFill>
              </a:defRPr>
            </a:lvl7pPr>
            <a:lvl8pPr lvl="7" algn="ctr" rtl="0">
              <a:spcBef>
                <a:spcPts val="0"/>
              </a:spcBef>
              <a:spcAft>
                <a:spcPts val="0"/>
              </a:spcAft>
              <a:buClr>
                <a:schemeClr val="dk1"/>
              </a:buClr>
              <a:buSzPts val="2400"/>
              <a:buNone/>
              <a:defRPr sz="2400">
                <a:solidFill>
                  <a:schemeClr val="dk1"/>
                </a:solidFill>
              </a:defRPr>
            </a:lvl8pPr>
            <a:lvl9pPr lvl="8" algn="ctr" rtl="0">
              <a:spcBef>
                <a:spcPts val="0"/>
              </a:spcBef>
              <a:spcAft>
                <a:spcPts val="0"/>
              </a:spcAft>
              <a:buClr>
                <a:schemeClr val="dk1"/>
              </a:buClr>
              <a:buSzPts val="2400"/>
              <a:buNone/>
              <a:defRPr sz="2400">
                <a:solidFill>
                  <a:schemeClr val="dk1"/>
                </a:solidFill>
              </a:defRPr>
            </a:lvl9pPr>
          </a:lstStyle>
          <a:p>
            <a:endParaRPr/>
          </a:p>
        </p:txBody>
      </p:sp>
      <p:sp>
        <p:nvSpPr>
          <p:cNvPr id="568" name="Google Shape;568;p22"/>
          <p:cNvSpPr txBox="1">
            <a:spLocks noGrp="1"/>
          </p:cNvSpPr>
          <p:nvPr>
            <p:ph type="subTitle" idx="4"/>
          </p:nvPr>
        </p:nvSpPr>
        <p:spPr>
          <a:xfrm>
            <a:off x="5004852" y="2274175"/>
            <a:ext cx="2867100" cy="709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sp>
        <p:nvSpPr>
          <p:cNvPr id="569" name="Google Shape;569;p22"/>
          <p:cNvSpPr txBox="1">
            <a:spLocks noGrp="1"/>
          </p:cNvSpPr>
          <p:nvPr>
            <p:ph type="title" idx="5"/>
          </p:nvPr>
        </p:nvSpPr>
        <p:spPr>
          <a:xfrm>
            <a:off x="1611274" y="3247725"/>
            <a:ext cx="21888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400"/>
              <a:buNone/>
              <a:defRPr sz="1800">
                <a:solidFill>
                  <a:schemeClr val="dk1"/>
                </a:solidFill>
              </a:defRPr>
            </a:lvl1pPr>
            <a:lvl2pPr lvl="1" algn="ctr" rtl="0">
              <a:spcBef>
                <a:spcPts val="0"/>
              </a:spcBef>
              <a:spcAft>
                <a:spcPts val="0"/>
              </a:spcAft>
              <a:buClr>
                <a:schemeClr val="dk1"/>
              </a:buClr>
              <a:buSzPts val="2400"/>
              <a:buNone/>
              <a:defRPr sz="2400">
                <a:solidFill>
                  <a:schemeClr val="dk1"/>
                </a:solidFill>
              </a:defRPr>
            </a:lvl2pPr>
            <a:lvl3pPr lvl="2" algn="ctr" rtl="0">
              <a:spcBef>
                <a:spcPts val="0"/>
              </a:spcBef>
              <a:spcAft>
                <a:spcPts val="0"/>
              </a:spcAft>
              <a:buClr>
                <a:schemeClr val="dk1"/>
              </a:buClr>
              <a:buSzPts val="2400"/>
              <a:buNone/>
              <a:defRPr sz="2400">
                <a:solidFill>
                  <a:schemeClr val="dk1"/>
                </a:solidFill>
              </a:defRPr>
            </a:lvl3pPr>
            <a:lvl4pPr lvl="3" algn="ctr" rtl="0">
              <a:spcBef>
                <a:spcPts val="0"/>
              </a:spcBef>
              <a:spcAft>
                <a:spcPts val="0"/>
              </a:spcAft>
              <a:buClr>
                <a:schemeClr val="dk1"/>
              </a:buClr>
              <a:buSzPts val="2400"/>
              <a:buNone/>
              <a:defRPr sz="2400">
                <a:solidFill>
                  <a:schemeClr val="dk1"/>
                </a:solidFill>
              </a:defRPr>
            </a:lvl4pPr>
            <a:lvl5pPr lvl="4" algn="ctr" rtl="0">
              <a:spcBef>
                <a:spcPts val="0"/>
              </a:spcBef>
              <a:spcAft>
                <a:spcPts val="0"/>
              </a:spcAft>
              <a:buClr>
                <a:schemeClr val="dk1"/>
              </a:buClr>
              <a:buSzPts val="2400"/>
              <a:buNone/>
              <a:defRPr sz="2400">
                <a:solidFill>
                  <a:schemeClr val="dk1"/>
                </a:solidFill>
              </a:defRPr>
            </a:lvl5pPr>
            <a:lvl6pPr lvl="5" algn="ctr" rtl="0">
              <a:spcBef>
                <a:spcPts val="0"/>
              </a:spcBef>
              <a:spcAft>
                <a:spcPts val="0"/>
              </a:spcAft>
              <a:buClr>
                <a:schemeClr val="dk1"/>
              </a:buClr>
              <a:buSzPts val="2400"/>
              <a:buNone/>
              <a:defRPr sz="2400">
                <a:solidFill>
                  <a:schemeClr val="dk1"/>
                </a:solidFill>
              </a:defRPr>
            </a:lvl6pPr>
            <a:lvl7pPr lvl="6" algn="ctr" rtl="0">
              <a:spcBef>
                <a:spcPts val="0"/>
              </a:spcBef>
              <a:spcAft>
                <a:spcPts val="0"/>
              </a:spcAft>
              <a:buClr>
                <a:schemeClr val="dk1"/>
              </a:buClr>
              <a:buSzPts val="2400"/>
              <a:buNone/>
              <a:defRPr sz="2400">
                <a:solidFill>
                  <a:schemeClr val="dk1"/>
                </a:solidFill>
              </a:defRPr>
            </a:lvl7pPr>
            <a:lvl8pPr lvl="7" algn="ctr" rtl="0">
              <a:spcBef>
                <a:spcPts val="0"/>
              </a:spcBef>
              <a:spcAft>
                <a:spcPts val="0"/>
              </a:spcAft>
              <a:buClr>
                <a:schemeClr val="dk1"/>
              </a:buClr>
              <a:buSzPts val="2400"/>
              <a:buNone/>
              <a:defRPr sz="2400">
                <a:solidFill>
                  <a:schemeClr val="dk1"/>
                </a:solidFill>
              </a:defRPr>
            </a:lvl8pPr>
            <a:lvl9pPr lvl="8" algn="ctr" rtl="0">
              <a:spcBef>
                <a:spcPts val="0"/>
              </a:spcBef>
              <a:spcAft>
                <a:spcPts val="0"/>
              </a:spcAft>
              <a:buClr>
                <a:schemeClr val="dk1"/>
              </a:buClr>
              <a:buSzPts val="2400"/>
              <a:buNone/>
              <a:defRPr sz="2400">
                <a:solidFill>
                  <a:schemeClr val="dk1"/>
                </a:solidFill>
              </a:defRPr>
            </a:lvl9pPr>
          </a:lstStyle>
          <a:p>
            <a:endParaRPr/>
          </a:p>
        </p:txBody>
      </p:sp>
      <p:sp>
        <p:nvSpPr>
          <p:cNvPr id="570" name="Google Shape;570;p22"/>
          <p:cNvSpPr txBox="1">
            <a:spLocks noGrp="1"/>
          </p:cNvSpPr>
          <p:nvPr>
            <p:ph type="subTitle" idx="6"/>
          </p:nvPr>
        </p:nvSpPr>
        <p:spPr>
          <a:xfrm>
            <a:off x="1272069" y="3714976"/>
            <a:ext cx="2867100" cy="713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sp>
        <p:nvSpPr>
          <p:cNvPr id="571" name="Google Shape;571;p22"/>
          <p:cNvSpPr txBox="1">
            <a:spLocks noGrp="1"/>
          </p:cNvSpPr>
          <p:nvPr>
            <p:ph type="title" idx="7"/>
          </p:nvPr>
        </p:nvSpPr>
        <p:spPr>
          <a:xfrm>
            <a:off x="5345648" y="3247725"/>
            <a:ext cx="21855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400"/>
              <a:buNone/>
              <a:defRPr sz="1800">
                <a:solidFill>
                  <a:schemeClr val="dk1"/>
                </a:solidFill>
              </a:defRPr>
            </a:lvl1pPr>
            <a:lvl2pPr lvl="1" algn="ctr" rtl="0">
              <a:spcBef>
                <a:spcPts val="0"/>
              </a:spcBef>
              <a:spcAft>
                <a:spcPts val="0"/>
              </a:spcAft>
              <a:buClr>
                <a:schemeClr val="dk1"/>
              </a:buClr>
              <a:buSzPts val="2400"/>
              <a:buNone/>
              <a:defRPr sz="2400">
                <a:solidFill>
                  <a:schemeClr val="dk1"/>
                </a:solidFill>
              </a:defRPr>
            </a:lvl2pPr>
            <a:lvl3pPr lvl="2" algn="ctr" rtl="0">
              <a:spcBef>
                <a:spcPts val="0"/>
              </a:spcBef>
              <a:spcAft>
                <a:spcPts val="0"/>
              </a:spcAft>
              <a:buClr>
                <a:schemeClr val="dk1"/>
              </a:buClr>
              <a:buSzPts val="2400"/>
              <a:buNone/>
              <a:defRPr sz="2400">
                <a:solidFill>
                  <a:schemeClr val="dk1"/>
                </a:solidFill>
              </a:defRPr>
            </a:lvl3pPr>
            <a:lvl4pPr lvl="3" algn="ctr" rtl="0">
              <a:spcBef>
                <a:spcPts val="0"/>
              </a:spcBef>
              <a:spcAft>
                <a:spcPts val="0"/>
              </a:spcAft>
              <a:buClr>
                <a:schemeClr val="dk1"/>
              </a:buClr>
              <a:buSzPts val="2400"/>
              <a:buNone/>
              <a:defRPr sz="2400">
                <a:solidFill>
                  <a:schemeClr val="dk1"/>
                </a:solidFill>
              </a:defRPr>
            </a:lvl4pPr>
            <a:lvl5pPr lvl="4" algn="ctr" rtl="0">
              <a:spcBef>
                <a:spcPts val="0"/>
              </a:spcBef>
              <a:spcAft>
                <a:spcPts val="0"/>
              </a:spcAft>
              <a:buClr>
                <a:schemeClr val="dk1"/>
              </a:buClr>
              <a:buSzPts val="2400"/>
              <a:buNone/>
              <a:defRPr sz="2400">
                <a:solidFill>
                  <a:schemeClr val="dk1"/>
                </a:solidFill>
              </a:defRPr>
            </a:lvl5pPr>
            <a:lvl6pPr lvl="5" algn="ctr" rtl="0">
              <a:spcBef>
                <a:spcPts val="0"/>
              </a:spcBef>
              <a:spcAft>
                <a:spcPts val="0"/>
              </a:spcAft>
              <a:buClr>
                <a:schemeClr val="dk1"/>
              </a:buClr>
              <a:buSzPts val="2400"/>
              <a:buNone/>
              <a:defRPr sz="2400">
                <a:solidFill>
                  <a:schemeClr val="dk1"/>
                </a:solidFill>
              </a:defRPr>
            </a:lvl6pPr>
            <a:lvl7pPr lvl="6" algn="ctr" rtl="0">
              <a:spcBef>
                <a:spcPts val="0"/>
              </a:spcBef>
              <a:spcAft>
                <a:spcPts val="0"/>
              </a:spcAft>
              <a:buClr>
                <a:schemeClr val="dk1"/>
              </a:buClr>
              <a:buSzPts val="2400"/>
              <a:buNone/>
              <a:defRPr sz="2400">
                <a:solidFill>
                  <a:schemeClr val="dk1"/>
                </a:solidFill>
              </a:defRPr>
            </a:lvl7pPr>
            <a:lvl8pPr lvl="7" algn="ctr" rtl="0">
              <a:spcBef>
                <a:spcPts val="0"/>
              </a:spcBef>
              <a:spcAft>
                <a:spcPts val="0"/>
              </a:spcAft>
              <a:buClr>
                <a:schemeClr val="dk1"/>
              </a:buClr>
              <a:buSzPts val="2400"/>
              <a:buNone/>
              <a:defRPr sz="2400">
                <a:solidFill>
                  <a:schemeClr val="dk1"/>
                </a:solidFill>
              </a:defRPr>
            </a:lvl8pPr>
            <a:lvl9pPr lvl="8" algn="ctr" rtl="0">
              <a:spcBef>
                <a:spcPts val="0"/>
              </a:spcBef>
              <a:spcAft>
                <a:spcPts val="0"/>
              </a:spcAft>
              <a:buClr>
                <a:schemeClr val="dk1"/>
              </a:buClr>
              <a:buSzPts val="2400"/>
              <a:buNone/>
              <a:defRPr sz="2400">
                <a:solidFill>
                  <a:schemeClr val="dk1"/>
                </a:solidFill>
              </a:defRPr>
            </a:lvl9pPr>
          </a:lstStyle>
          <a:p>
            <a:endParaRPr/>
          </a:p>
        </p:txBody>
      </p:sp>
      <p:sp>
        <p:nvSpPr>
          <p:cNvPr id="572" name="Google Shape;572;p22"/>
          <p:cNvSpPr txBox="1">
            <a:spLocks noGrp="1"/>
          </p:cNvSpPr>
          <p:nvPr>
            <p:ph type="subTitle" idx="8"/>
          </p:nvPr>
        </p:nvSpPr>
        <p:spPr>
          <a:xfrm>
            <a:off x="5004848" y="3714976"/>
            <a:ext cx="2867100" cy="713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grpSp>
        <p:nvGrpSpPr>
          <p:cNvPr id="573" name="Google Shape;573;p22"/>
          <p:cNvGrpSpPr/>
          <p:nvPr/>
        </p:nvGrpSpPr>
        <p:grpSpPr>
          <a:xfrm rot="9300375">
            <a:off x="1127031" y="4402137"/>
            <a:ext cx="226551" cy="205211"/>
            <a:chOff x="1640475" y="1197075"/>
            <a:chExt cx="55475" cy="50250"/>
          </a:xfrm>
        </p:grpSpPr>
        <p:sp>
          <p:nvSpPr>
            <p:cNvPr id="574" name="Google Shape;574;p2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7" name="Google Shape;577;p22"/>
          <p:cNvSpPr/>
          <p:nvPr/>
        </p:nvSpPr>
        <p:spPr>
          <a:xfrm rot="-510326" flipH="1">
            <a:off x="375317" y="272405"/>
            <a:ext cx="574893" cy="13467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2"/>
          <p:cNvSpPr/>
          <p:nvPr/>
        </p:nvSpPr>
        <p:spPr>
          <a:xfrm rot="-9899901" flipH="1">
            <a:off x="4951535" y="4570194"/>
            <a:ext cx="545173" cy="127720"/>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9" name="Google Shape;579;p22"/>
          <p:cNvGrpSpPr/>
          <p:nvPr/>
        </p:nvGrpSpPr>
        <p:grpSpPr>
          <a:xfrm rot="2217042">
            <a:off x="7251693" y="4647997"/>
            <a:ext cx="365864" cy="331431"/>
            <a:chOff x="1640475" y="1197075"/>
            <a:chExt cx="55475" cy="50250"/>
          </a:xfrm>
        </p:grpSpPr>
        <p:sp>
          <p:nvSpPr>
            <p:cNvPr id="580" name="Google Shape;580;p2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3" name="Google Shape;583;p22"/>
          <p:cNvGrpSpPr/>
          <p:nvPr/>
        </p:nvGrpSpPr>
        <p:grpSpPr>
          <a:xfrm rot="-7117196">
            <a:off x="7733082" y="352399"/>
            <a:ext cx="324154" cy="293632"/>
            <a:chOff x="1640475" y="1197075"/>
            <a:chExt cx="55475" cy="50250"/>
          </a:xfrm>
        </p:grpSpPr>
        <p:sp>
          <p:nvSpPr>
            <p:cNvPr id="584" name="Google Shape;584;p2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7" name="Google Shape;587;p22"/>
          <p:cNvGrpSpPr/>
          <p:nvPr/>
        </p:nvGrpSpPr>
        <p:grpSpPr>
          <a:xfrm rot="-7256213">
            <a:off x="430054" y="976951"/>
            <a:ext cx="225183" cy="266962"/>
            <a:chOff x="1640475" y="1197075"/>
            <a:chExt cx="55475" cy="50250"/>
          </a:xfrm>
        </p:grpSpPr>
        <p:sp>
          <p:nvSpPr>
            <p:cNvPr id="588" name="Google Shape;588;p2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1" name="Google Shape;591;p22"/>
          <p:cNvSpPr/>
          <p:nvPr/>
        </p:nvSpPr>
        <p:spPr>
          <a:xfrm rot="-5211900">
            <a:off x="-17670" y="2640499"/>
            <a:ext cx="988852" cy="900801"/>
          </a:xfrm>
          <a:custGeom>
            <a:avLst/>
            <a:gdLst/>
            <a:ahLst/>
            <a:cxnLst/>
            <a:rect l="l" t="t" r="r" b="b"/>
            <a:pathLst>
              <a:path w="17601" h="16033" extrusionOk="0">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anks">
  <p:cSld name="SECTION_TITLE_AND_DESCRIPTION_1">
    <p:spTree>
      <p:nvGrpSpPr>
        <p:cNvPr id="1" name="Shape 746"/>
        <p:cNvGrpSpPr/>
        <p:nvPr/>
      </p:nvGrpSpPr>
      <p:grpSpPr>
        <a:xfrm>
          <a:off x="0" y="0"/>
          <a:ext cx="0" cy="0"/>
          <a:chOff x="0" y="0"/>
          <a:chExt cx="0" cy="0"/>
        </a:xfrm>
      </p:grpSpPr>
      <p:sp>
        <p:nvSpPr>
          <p:cNvPr id="747" name="Google Shape;747;p28"/>
          <p:cNvSpPr/>
          <p:nvPr/>
        </p:nvSpPr>
        <p:spPr>
          <a:xfrm rot="10800000">
            <a:off x="5503960" y="-195863"/>
            <a:ext cx="3782139" cy="1779867"/>
          </a:xfrm>
          <a:custGeom>
            <a:avLst/>
            <a:gdLst/>
            <a:ahLst/>
            <a:cxnLst/>
            <a:rect l="l" t="t" r="r" b="b"/>
            <a:pathLst>
              <a:path w="23808" h="11204" extrusionOk="0">
                <a:moveTo>
                  <a:pt x="1601" y="1"/>
                </a:moveTo>
                <a:cubicBezTo>
                  <a:pt x="1055" y="1"/>
                  <a:pt x="506" y="115"/>
                  <a:pt x="0" y="332"/>
                </a:cubicBezTo>
                <a:lnTo>
                  <a:pt x="0" y="11204"/>
                </a:lnTo>
                <a:lnTo>
                  <a:pt x="23808" y="11204"/>
                </a:lnTo>
                <a:cubicBezTo>
                  <a:pt x="23725" y="11045"/>
                  <a:pt x="23628" y="10895"/>
                  <a:pt x="23519" y="10757"/>
                </a:cubicBezTo>
                <a:cubicBezTo>
                  <a:pt x="23017" y="10126"/>
                  <a:pt x="22249" y="9748"/>
                  <a:pt x="21476" y="9748"/>
                </a:cubicBezTo>
                <a:cubicBezTo>
                  <a:pt x="21442" y="9748"/>
                  <a:pt x="21408" y="9749"/>
                  <a:pt x="21374" y="9751"/>
                </a:cubicBezTo>
                <a:cubicBezTo>
                  <a:pt x="20787" y="9776"/>
                  <a:pt x="20207" y="10007"/>
                  <a:pt x="19629" y="10007"/>
                </a:cubicBezTo>
                <a:cubicBezTo>
                  <a:pt x="19512" y="10007"/>
                  <a:pt x="19395" y="9998"/>
                  <a:pt x="19278" y="9975"/>
                </a:cubicBezTo>
                <a:cubicBezTo>
                  <a:pt x="19140" y="9948"/>
                  <a:pt x="19009" y="9906"/>
                  <a:pt x="18886" y="9850"/>
                </a:cubicBezTo>
                <a:cubicBezTo>
                  <a:pt x="18859" y="9838"/>
                  <a:pt x="18832" y="9826"/>
                  <a:pt x="18806" y="9811"/>
                </a:cubicBezTo>
                <a:cubicBezTo>
                  <a:pt x="17861" y="9333"/>
                  <a:pt x="17298" y="8089"/>
                  <a:pt x="16410" y="7398"/>
                </a:cubicBezTo>
                <a:cubicBezTo>
                  <a:pt x="15787" y="6913"/>
                  <a:pt x="15050" y="6730"/>
                  <a:pt x="14282" y="6730"/>
                </a:cubicBezTo>
                <a:cubicBezTo>
                  <a:pt x="13407" y="6730"/>
                  <a:pt x="12492" y="6967"/>
                  <a:pt x="11660" y="7265"/>
                </a:cubicBezTo>
                <a:cubicBezTo>
                  <a:pt x="10916" y="7531"/>
                  <a:pt x="10145" y="7839"/>
                  <a:pt x="9375" y="7839"/>
                </a:cubicBezTo>
                <a:cubicBezTo>
                  <a:pt x="9193" y="7839"/>
                  <a:pt x="9011" y="7822"/>
                  <a:pt x="8830" y="7783"/>
                </a:cubicBezTo>
                <a:cubicBezTo>
                  <a:pt x="7417" y="7481"/>
                  <a:pt x="6534" y="5988"/>
                  <a:pt x="5961" y="4572"/>
                </a:cubicBezTo>
                <a:cubicBezTo>
                  <a:pt x="5388" y="3156"/>
                  <a:pt x="4892" y="1585"/>
                  <a:pt x="3719" y="690"/>
                </a:cubicBezTo>
                <a:cubicBezTo>
                  <a:pt x="3105" y="220"/>
                  <a:pt x="2357" y="1"/>
                  <a:pt x="1601" y="1"/>
                </a:cubicBezTo>
                <a:close/>
              </a:path>
            </a:pathLst>
          </a:custGeom>
          <a:solidFill>
            <a:schemeClr val="lt2">
              <a:alpha val="486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8"/>
          <p:cNvSpPr/>
          <p:nvPr/>
        </p:nvSpPr>
        <p:spPr>
          <a:xfrm rot="10800000">
            <a:off x="6095615" y="3584390"/>
            <a:ext cx="3260760" cy="1799884"/>
          </a:xfrm>
          <a:custGeom>
            <a:avLst/>
            <a:gdLst/>
            <a:ahLst/>
            <a:cxnLst/>
            <a:rect l="l" t="t" r="r" b="b"/>
            <a:pathLst>
              <a:path w="20526" h="11330" extrusionOk="0">
                <a:moveTo>
                  <a:pt x="12939" y="1"/>
                </a:moveTo>
                <a:cubicBezTo>
                  <a:pt x="11999" y="1"/>
                  <a:pt x="11086" y="167"/>
                  <a:pt x="10169" y="370"/>
                </a:cubicBezTo>
                <a:cubicBezTo>
                  <a:pt x="9691" y="476"/>
                  <a:pt x="9213" y="584"/>
                  <a:pt x="8731" y="667"/>
                </a:cubicBezTo>
                <a:cubicBezTo>
                  <a:pt x="8234" y="750"/>
                  <a:pt x="7732" y="802"/>
                  <a:pt x="7229" y="839"/>
                </a:cubicBezTo>
                <a:cubicBezTo>
                  <a:pt x="6231" y="913"/>
                  <a:pt x="5230" y="935"/>
                  <a:pt x="4235" y="1052"/>
                </a:cubicBezTo>
                <a:cubicBezTo>
                  <a:pt x="3806" y="1102"/>
                  <a:pt x="3380" y="1184"/>
                  <a:pt x="2951" y="1235"/>
                </a:cubicBezTo>
                <a:cubicBezTo>
                  <a:pt x="2746" y="1260"/>
                  <a:pt x="2537" y="1279"/>
                  <a:pt x="2328" y="1279"/>
                </a:cubicBezTo>
                <a:cubicBezTo>
                  <a:pt x="2138" y="1279"/>
                  <a:pt x="1948" y="1263"/>
                  <a:pt x="1762" y="1222"/>
                </a:cubicBezTo>
                <a:cubicBezTo>
                  <a:pt x="1578" y="1180"/>
                  <a:pt x="1402" y="1113"/>
                  <a:pt x="1242" y="1012"/>
                </a:cubicBezTo>
                <a:cubicBezTo>
                  <a:pt x="1161" y="960"/>
                  <a:pt x="1089" y="870"/>
                  <a:pt x="988" y="868"/>
                </a:cubicBezTo>
                <a:cubicBezTo>
                  <a:pt x="985" y="868"/>
                  <a:pt x="983" y="868"/>
                  <a:pt x="981" y="868"/>
                </a:cubicBezTo>
                <a:cubicBezTo>
                  <a:pt x="897" y="868"/>
                  <a:pt x="810" y="887"/>
                  <a:pt x="732" y="917"/>
                </a:cubicBezTo>
                <a:cubicBezTo>
                  <a:pt x="360" y="1060"/>
                  <a:pt x="147" y="1435"/>
                  <a:pt x="79" y="1816"/>
                </a:cubicBezTo>
                <a:cubicBezTo>
                  <a:pt x="38" y="2046"/>
                  <a:pt x="37" y="2279"/>
                  <a:pt x="38" y="2512"/>
                </a:cubicBezTo>
                <a:cubicBezTo>
                  <a:pt x="38" y="2767"/>
                  <a:pt x="39" y="3024"/>
                  <a:pt x="40" y="3279"/>
                </a:cubicBezTo>
                <a:cubicBezTo>
                  <a:pt x="42" y="3797"/>
                  <a:pt x="44" y="4315"/>
                  <a:pt x="46" y="4833"/>
                </a:cubicBezTo>
                <a:cubicBezTo>
                  <a:pt x="50" y="5817"/>
                  <a:pt x="54" y="6803"/>
                  <a:pt x="57" y="7787"/>
                </a:cubicBezTo>
                <a:cubicBezTo>
                  <a:pt x="55" y="7786"/>
                  <a:pt x="54" y="7785"/>
                  <a:pt x="52" y="7785"/>
                </a:cubicBezTo>
                <a:cubicBezTo>
                  <a:pt x="0" y="7785"/>
                  <a:pt x="101" y="8649"/>
                  <a:pt x="628" y="8724"/>
                </a:cubicBezTo>
                <a:cubicBezTo>
                  <a:pt x="1441" y="8840"/>
                  <a:pt x="1514" y="10145"/>
                  <a:pt x="2146" y="10693"/>
                </a:cubicBezTo>
                <a:cubicBezTo>
                  <a:pt x="2452" y="10957"/>
                  <a:pt x="2805" y="11167"/>
                  <a:pt x="3199" y="11261"/>
                </a:cubicBezTo>
                <a:cubicBezTo>
                  <a:pt x="3402" y="11310"/>
                  <a:pt x="3609" y="11330"/>
                  <a:pt x="3816" y="11330"/>
                </a:cubicBezTo>
                <a:cubicBezTo>
                  <a:pt x="4077" y="11330"/>
                  <a:pt x="4340" y="11298"/>
                  <a:pt x="4597" y="11251"/>
                </a:cubicBezTo>
                <a:cubicBezTo>
                  <a:pt x="5367" y="11113"/>
                  <a:pt x="6207" y="10865"/>
                  <a:pt x="6645" y="10152"/>
                </a:cubicBezTo>
                <a:cubicBezTo>
                  <a:pt x="6859" y="9801"/>
                  <a:pt x="6970" y="9395"/>
                  <a:pt x="7203" y="9055"/>
                </a:cubicBezTo>
                <a:cubicBezTo>
                  <a:pt x="7421" y="8736"/>
                  <a:pt x="7758" y="8532"/>
                  <a:pt x="8120" y="8419"/>
                </a:cubicBezTo>
                <a:cubicBezTo>
                  <a:pt x="8559" y="8282"/>
                  <a:pt x="9011" y="8265"/>
                  <a:pt x="9465" y="8265"/>
                </a:cubicBezTo>
                <a:cubicBezTo>
                  <a:pt x="9615" y="8265"/>
                  <a:pt x="9765" y="8267"/>
                  <a:pt x="9915" y="8267"/>
                </a:cubicBezTo>
                <a:cubicBezTo>
                  <a:pt x="10115" y="8267"/>
                  <a:pt x="10316" y="8264"/>
                  <a:pt x="10515" y="8248"/>
                </a:cubicBezTo>
                <a:cubicBezTo>
                  <a:pt x="10927" y="8216"/>
                  <a:pt x="11342" y="8132"/>
                  <a:pt x="11707" y="7927"/>
                </a:cubicBezTo>
                <a:cubicBezTo>
                  <a:pt x="12074" y="7718"/>
                  <a:pt x="12352" y="7394"/>
                  <a:pt x="12600" y="7055"/>
                </a:cubicBezTo>
                <a:cubicBezTo>
                  <a:pt x="13089" y="6385"/>
                  <a:pt x="13543" y="5673"/>
                  <a:pt x="14244" y="5207"/>
                </a:cubicBezTo>
                <a:cubicBezTo>
                  <a:pt x="14594" y="4972"/>
                  <a:pt x="14986" y="4825"/>
                  <a:pt x="15405" y="4792"/>
                </a:cubicBezTo>
                <a:cubicBezTo>
                  <a:pt x="15494" y="4785"/>
                  <a:pt x="15582" y="4782"/>
                  <a:pt x="15670" y="4782"/>
                </a:cubicBezTo>
                <a:cubicBezTo>
                  <a:pt x="16070" y="4782"/>
                  <a:pt x="16469" y="4843"/>
                  <a:pt x="16866" y="4877"/>
                </a:cubicBezTo>
                <a:cubicBezTo>
                  <a:pt x="17302" y="4915"/>
                  <a:pt x="17740" y="4933"/>
                  <a:pt x="18178" y="4933"/>
                </a:cubicBezTo>
                <a:cubicBezTo>
                  <a:pt x="18243" y="4933"/>
                  <a:pt x="18309" y="4933"/>
                  <a:pt x="18374" y="4932"/>
                </a:cubicBezTo>
                <a:cubicBezTo>
                  <a:pt x="18585" y="4929"/>
                  <a:pt x="18814" y="4941"/>
                  <a:pt x="19012" y="4857"/>
                </a:cubicBezTo>
                <a:cubicBezTo>
                  <a:pt x="19193" y="4780"/>
                  <a:pt x="19305" y="4623"/>
                  <a:pt x="19390" y="4450"/>
                </a:cubicBezTo>
                <a:cubicBezTo>
                  <a:pt x="19618" y="3989"/>
                  <a:pt x="19825" y="3515"/>
                  <a:pt x="20041" y="3049"/>
                </a:cubicBezTo>
                <a:cubicBezTo>
                  <a:pt x="20147" y="2821"/>
                  <a:pt x="20256" y="2595"/>
                  <a:pt x="20357" y="2365"/>
                </a:cubicBezTo>
                <a:cubicBezTo>
                  <a:pt x="20444" y="2165"/>
                  <a:pt x="20525" y="1951"/>
                  <a:pt x="20518" y="1728"/>
                </a:cubicBezTo>
                <a:cubicBezTo>
                  <a:pt x="20505" y="1297"/>
                  <a:pt x="20161" y="1008"/>
                  <a:pt x="19822" y="810"/>
                </a:cubicBezTo>
                <a:cubicBezTo>
                  <a:pt x="19463" y="601"/>
                  <a:pt x="19065" y="469"/>
                  <a:pt x="18660" y="392"/>
                </a:cubicBezTo>
                <a:cubicBezTo>
                  <a:pt x="17815" y="229"/>
                  <a:pt x="16950" y="272"/>
                  <a:pt x="16095" y="224"/>
                </a:cubicBezTo>
                <a:cubicBezTo>
                  <a:pt x="15084" y="168"/>
                  <a:pt x="14079" y="19"/>
                  <a:pt x="13065" y="2"/>
                </a:cubicBezTo>
                <a:cubicBezTo>
                  <a:pt x="13023" y="1"/>
                  <a:pt x="12981" y="1"/>
                  <a:pt x="12939" y="1"/>
                </a:cubicBezTo>
                <a:close/>
              </a:path>
            </a:pathLst>
          </a:custGeom>
          <a:solidFill>
            <a:schemeClr val="accen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8"/>
          <p:cNvSpPr/>
          <p:nvPr/>
        </p:nvSpPr>
        <p:spPr>
          <a:xfrm rot="10800000">
            <a:off x="-390198" y="3241570"/>
            <a:ext cx="2066292" cy="2072329"/>
          </a:xfrm>
          <a:custGeom>
            <a:avLst/>
            <a:gdLst/>
            <a:ahLst/>
            <a:cxnLst/>
            <a:rect l="l" t="t" r="r" b="b"/>
            <a:pathLst>
              <a:path w="13007" h="13045" extrusionOk="0">
                <a:moveTo>
                  <a:pt x="12515" y="1"/>
                </a:moveTo>
                <a:cubicBezTo>
                  <a:pt x="12505" y="1"/>
                  <a:pt x="12495" y="2"/>
                  <a:pt x="12485" y="4"/>
                </a:cubicBezTo>
                <a:cubicBezTo>
                  <a:pt x="11568" y="214"/>
                  <a:pt x="10641" y="375"/>
                  <a:pt x="9706" y="481"/>
                </a:cubicBezTo>
                <a:cubicBezTo>
                  <a:pt x="8769" y="587"/>
                  <a:pt x="7827" y="639"/>
                  <a:pt x="6885" y="639"/>
                </a:cubicBezTo>
                <a:cubicBezTo>
                  <a:pt x="6168" y="639"/>
                  <a:pt x="5450" y="609"/>
                  <a:pt x="4735" y="550"/>
                </a:cubicBezTo>
                <a:cubicBezTo>
                  <a:pt x="4277" y="512"/>
                  <a:pt x="3796" y="469"/>
                  <a:pt x="3318" y="469"/>
                </a:cubicBezTo>
                <a:cubicBezTo>
                  <a:pt x="2513" y="469"/>
                  <a:pt x="1717" y="591"/>
                  <a:pt x="1058" y="1068"/>
                </a:cubicBezTo>
                <a:cubicBezTo>
                  <a:pt x="1059" y="1057"/>
                  <a:pt x="1057" y="1052"/>
                  <a:pt x="1050" y="1052"/>
                </a:cubicBezTo>
                <a:cubicBezTo>
                  <a:pt x="989" y="1052"/>
                  <a:pt x="597" y="1511"/>
                  <a:pt x="509" y="1745"/>
                </a:cubicBezTo>
                <a:cubicBezTo>
                  <a:pt x="139" y="2725"/>
                  <a:pt x="1" y="3837"/>
                  <a:pt x="329" y="4850"/>
                </a:cubicBezTo>
                <a:cubicBezTo>
                  <a:pt x="602" y="5696"/>
                  <a:pt x="1186" y="6475"/>
                  <a:pt x="2005" y="6858"/>
                </a:cubicBezTo>
                <a:cubicBezTo>
                  <a:pt x="2923" y="7286"/>
                  <a:pt x="3974" y="7122"/>
                  <a:pt x="4914" y="7465"/>
                </a:cubicBezTo>
                <a:cubicBezTo>
                  <a:pt x="5846" y="7805"/>
                  <a:pt x="6269" y="8720"/>
                  <a:pt x="6690" y="9546"/>
                </a:cubicBezTo>
                <a:cubicBezTo>
                  <a:pt x="7147" y="10442"/>
                  <a:pt x="7734" y="11244"/>
                  <a:pt x="8514" y="11886"/>
                </a:cubicBezTo>
                <a:cubicBezTo>
                  <a:pt x="9220" y="12466"/>
                  <a:pt x="10135" y="13045"/>
                  <a:pt x="11084" y="13045"/>
                </a:cubicBezTo>
                <a:cubicBezTo>
                  <a:pt x="11157" y="13045"/>
                  <a:pt x="11229" y="13041"/>
                  <a:pt x="11303" y="13034"/>
                </a:cubicBezTo>
                <a:cubicBezTo>
                  <a:pt x="11746" y="12991"/>
                  <a:pt x="12188" y="12817"/>
                  <a:pt x="12502" y="12494"/>
                </a:cubicBezTo>
                <a:cubicBezTo>
                  <a:pt x="12856" y="12131"/>
                  <a:pt x="12967" y="11633"/>
                  <a:pt x="12985" y="11143"/>
                </a:cubicBezTo>
                <a:cubicBezTo>
                  <a:pt x="13006" y="10560"/>
                  <a:pt x="12960" y="9972"/>
                  <a:pt x="12940" y="9391"/>
                </a:cubicBezTo>
                <a:cubicBezTo>
                  <a:pt x="12920" y="8773"/>
                  <a:pt x="12900" y="8155"/>
                  <a:pt x="12879" y="7536"/>
                </a:cubicBezTo>
                <a:lnTo>
                  <a:pt x="12632" y="116"/>
                </a:lnTo>
                <a:cubicBezTo>
                  <a:pt x="12630" y="48"/>
                  <a:pt x="12578" y="1"/>
                  <a:pt x="12515" y="1"/>
                </a:cubicBezTo>
                <a:close/>
              </a:path>
            </a:pathLst>
          </a:custGeom>
          <a:solidFill>
            <a:schemeClr val="accent1">
              <a:alpha val="497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8"/>
          <p:cNvSpPr/>
          <p:nvPr/>
        </p:nvSpPr>
        <p:spPr>
          <a:xfrm rot="10800000">
            <a:off x="-258336" y="-384598"/>
            <a:ext cx="3872371" cy="1368261"/>
          </a:xfrm>
          <a:custGeom>
            <a:avLst/>
            <a:gdLst/>
            <a:ahLst/>
            <a:cxnLst/>
            <a:rect l="l" t="t" r="r" b="b"/>
            <a:pathLst>
              <a:path w="24376" h="8613" extrusionOk="0">
                <a:moveTo>
                  <a:pt x="12572" y="1"/>
                </a:moveTo>
                <a:cubicBezTo>
                  <a:pt x="11930" y="1"/>
                  <a:pt x="11305" y="137"/>
                  <a:pt x="10778" y="460"/>
                </a:cubicBezTo>
                <a:cubicBezTo>
                  <a:pt x="10193" y="818"/>
                  <a:pt x="9818" y="1341"/>
                  <a:pt x="9503" y="1852"/>
                </a:cubicBezTo>
                <a:cubicBezTo>
                  <a:pt x="9167" y="2398"/>
                  <a:pt x="8889" y="2969"/>
                  <a:pt x="8475" y="3485"/>
                </a:cubicBezTo>
                <a:cubicBezTo>
                  <a:pt x="8044" y="4023"/>
                  <a:pt x="7451" y="4445"/>
                  <a:pt x="6633" y="4599"/>
                </a:cubicBezTo>
                <a:cubicBezTo>
                  <a:pt x="6259" y="4669"/>
                  <a:pt x="5879" y="4690"/>
                  <a:pt x="5496" y="4690"/>
                </a:cubicBezTo>
                <a:cubicBezTo>
                  <a:pt x="4945" y="4690"/>
                  <a:pt x="4388" y="4646"/>
                  <a:pt x="3837" y="4646"/>
                </a:cubicBezTo>
                <a:cubicBezTo>
                  <a:pt x="3701" y="4646"/>
                  <a:pt x="3564" y="4649"/>
                  <a:pt x="3429" y="4656"/>
                </a:cubicBezTo>
                <a:cubicBezTo>
                  <a:pt x="2927" y="4680"/>
                  <a:pt x="2424" y="4755"/>
                  <a:pt x="1974" y="4934"/>
                </a:cubicBezTo>
                <a:cubicBezTo>
                  <a:pt x="1568" y="5095"/>
                  <a:pt x="1218" y="5332"/>
                  <a:pt x="943" y="5611"/>
                </a:cubicBezTo>
                <a:cubicBezTo>
                  <a:pt x="425" y="6133"/>
                  <a:pt x="179" y="6806"/>
                  <a:pt x="311" y="7456"/>
                </a:cubicBezTo>
                <a:cubicBezTo>
                  <a:pt x="309" y="7456"/>
                  <a:pt x="307" y="7456"/>
                  <a:pt x="305" y="7456"/>
                </a:cubicBezTo>
                <a:cubicBezTo>
                  <a:pt x="282" y="7456"/>
                  <a:pt x="258" y="7461"/>
                  <a:pt x="234" y="7475"/>
                </a:cubicBezTo>
                <a:cubicBezTo>
                  <a:pt x="83" y="7556"/>
                  <a:pt x="1" y="7677"/>
                  <a:pt x="4" y="7821"/>
                </a:cubicBezTo>
                <a:cubicBezTo>
                  <a:pt x="12" y="8172"/>
                  <a:pt x="404" y="8373"/>
                  <a:pt x="826" y="8396"/>
                </a:cubicBezTo>
                <a:cubicBezTo>
                  <a:pt x="860" y="8398"/>
                  <a:pt x="894" y="8399"/>
                  <a:pt x="929" y="8399"/>
                </a:cubicBezTo>
                <a:cubicBezTo>
                  <a:pt x="1162" y="8399"/>
                  <a:pt x="1397" y="8361"/>
                  <a:pt x="1626" y="8334"/>
                </a:cubicBezTo>
                <a:cubicBezTo>
                  <a:pt x="1931" y="8297"/>
                  <a:pt x="2238" y="8262"/>
                  <a:pt x="2544" y="8230"/>
                </a:cubicBezTo>
                <a:cubicBezTo>
                  <a:pt x="3747" y="8107"/>
                  <a:pt x="4958" y="8023"/>
                  <a:pt x="6170" y="7965"/>
                </a:cubicBezTo>
                <a:cubicBezTo>
                  <a:pt x="8591" y="7850"/>
                  <a:pt x="11019" y="7838"/>
                  <a:pt x="13445" y="7824"/>
                </a:cubicBezTo>
                <a:cubicBezTo>
                  <a:pt x="13813" y="7822"/>
                  <a:pt x="14182" y="7820"/>
                  <a:pt x="14552" y="7820"/>
                </a:cubicBezTo>
                <a:cubicBezTo>
                  <a:pt x="16507" y="7820"/>
                  <a:pt x="18472" y="7870"/>
                  <a:pt x="20390" y="8174"/>
                </a:cubicBezTo>
                <a:cubicBezTo>
                  <a:pt x="20952" y="8264"/>
                  <a:pt x="21511" y="8375"/>
                  <a:pt x="22057" y="8512"/>
                </a:cubicBezTo>
                <a:cubicBezTo>
                  <a:pt x="22240" y="8558"/>
                  <a:pt x="22430" y="8612"/>
                  <a:pt x="22625" y="8612"/>
                </a:cubicBezTo>
                <a:cubicBezTo>
                  <a:pt x="22665" y="8612"/>
                  <a:pt x="22706" y="8610"/>
                  <a:pt x="22747" y="8605"/>
                </a:cubicBezTo>
                <a:cubicBezTo>
                  <a:pt x="22986" y="8575"/>
                  <a:pt x="23126" y="8437"/>
                  <a:pt x="23188" y="8265"/>
                </a:cubicBezTo>
                <a:cubicBezTo>
                  <a:pt x="23342" y="7840"/>
                  <a:pt x="23440" y="7396"/>
                  <a:pt x="23556" y="6963"/>
                </a:cubicBezTo>
                <a:cubicBezTo>
                  <a:pt x="23675" y="6520"/>
                  <a:pt x="23785" y="6077"/>
                  <a:pt x="23879" y="5631"/>
                </a:cubicBezTo>
                <a:cubicBezTo>
                  <a:pt x="24251" y="3879"/>
                  <a:pt x="24375" y="2063"/>
                  <a:pt x="23717" y="343"/>
                </a:cubicBezTo>
                <a:cubicBezTo>
                  <a:pt x="23697" y="293"/>
                  <a:pt x="23642" y="267"/>
                  <a:pt x="23586" y="267"/>
                </a:cubicBezTo>
                <a:cubicBezTo>
                  <a:pt x="23541" y="267"/>
                  <a:pt x="23495" y="284"/>
                  <a:pt x="23467" y="317"/>
                </a:cubicBezTo>
                <a:cubicBezTo>
                  <a:pt x="23327" y="480"/>
                  <a:pt x="23169" y="631"/>
                  <a:pt x="22991" y="769"/>
                </a:cubicBezTo>
                <a:cubicBezTo>
                  <a:pt x="22274" y="1328"/>
                  <a:pt x="21289" y="1670"/>
                  <a:pt x="20281" y="1764"/>
                </a:cubicBezTo>
                <a:cubicBezTo>
                  <a:pt x="20062" y="1784"/>
                  <a:pt x="19841" y="1794"/>
                  <a:pt x="19620" y="1794"/>
                </a:cubicBezTo>
                <a:cubicBezTo>
                  <a:pt x="18644" y="1794"/>
                  <a:pt x="17671" y="1601"/>
                  <a:pt x="16789" y="1286"/>
                </a:cubicBezTo>
                <a:cubicBezTo>
                  <a:pt x="15722" y="905"/>
                  <a:pt x="14754" y="349"/>
                  <a:pt x="13607" y="110"/>
                </a:cubicBezTo>
                <a:cubicBezTo>
                  <a:pt x="13266" y="40"/>
                  <a:pt x="12917" y="1"/>
                  <a:pt x="12572" y="1"/>
                </a:cubicBezTo>
                <a:close/>
              </a:path>
            </a:pathLst>
          </a:custGeom>
          <a:solidFill>
            <a:schemeClr val="dk2">
              <a:alpha val="49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8"/>
          <p:cNvSpPr txBox="1">
            <a:spLocks noGrp="1"/>
          </p:cNvSpPr>
          <p:nvPr>
            <p:ph type="title"/>
          </p:nvPr>
        </p:nvSpPr>
        <p:spPr>
          <a:xfrm>
            <a:off x="3079950" y="966254"/>
            <a:ext cx="2984100" cy="84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55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752" name="Google Shape;752;p28"/>
          <p:cNvSpPr txBox="1">
            <a:spLocks noGrp="1"/>
          </p:cNvSpPr>
          <p:nvPr>
            <p:ph type="body" idx="1"/>
          </p:nvPr>
        </p:nvSpPr>
        <p:spPr>
          <a:xfrm>
            <a:off x="1234375" y="3235750"/>
            <a:ext cx="2721900" cy="1023000"/>
          </a:xfrm>
          <a:prstGeom prst="rect">
            <a:avLst/>
          </a:prstGeom>
        </p:spPr>
        <p:txBody>
          <a:bodyPr spcFirstLastPara="1" wrap="square" lIns="91425" tIns="91425" rIns="91425" bIns="91425" anchor="ctr" anchorCtr="0">
            <a:noAutofit/>
          </a:bodyPr>
          <a:lstStyle>
            <a:lvl1pPr marL="457200" lvl="0" indent="-304800" algn="ctr" rtl="0">
              <a:lnSpc>
                <a:spcPct val="100000"/>
              </a:lnSpc>
              <a:spcBef>
                <a:spcPts val="0"/>
              </a:spcBef>
              <a:spcAft>
                <a:spcPts val="0"/>
              </a:spcAft>
              <a:buSzPts val="1200"/>
              <a:buFont typeface="Raleway SemiBold"/>
              <a:buChar char="●"/>
              <a:defRPr sz="1400">
                <a:latin typeface="Raleway SemiBold"/>
                <a:ea typeface="Raleway SemiBold"/>
                <a:cs typeface="Raleway SemiBold"/>
                <a:sym typeface="Raleway SemiBold"/>
              </a:defRPr>
            </a:lvl1pPr>
            <a:lvl2pPr marL="914400" lvl="1" indent="-304800" rtl="0">
              <a:lnSpc>
                <a:spcPct val="100000"/>
              </a:lnSpc>
              <a:spcBef>
                <a:spcPts val="0"/>
              </a:spcBef>
              <a:spcAft>
                <a:spcPts val="0"/>
              </a:spcAft>
              <a:buSzPts val="1200"/>
              <a:buFont typeface="Raleway SemiBold"/>
              <a:buChar char="○"/>
              <a:defRPr sz="1200">
                <a:latin typeface="Raleway SemiBold"/>
                <a:ea typeface="Raleway SemiBold"/>
                <a:cs typeface="Raleway SemiBold"/>
                <a:sym typeface="Raleway SemiBold"/>
              </a:defRPr>
            </a:lvl2pPr>
            <a:lvl3pPr marL="1371600" lvl="2" indent="-304800" rtl="0">
              <a:lnSpc>
                <a:spcPct val="100000"/>
              </a:lnSpc>
              <a:spcBef>
                <a:spcPts val="0"/>
              </a:spcBef>
              <a:spcAft>
                <a:spcPts val="0"/>
              </a:spcAft>
              <a:buSzPts val="1200"/>
              <a:buFont typeface="Raleway SemiBold"/>
              <a:buChar char="■"/>
              <a:defRPr sz="1200">
                <a:latin typeface="Raleway SemiBold"/>
                <a:ea typeface="Raleway SemiBold"/>
                <a:cs typeface="Raleway SemiBold"/>
                <a:sym typeface="Raleway SemiBold"/>
              </a:defRPr>
            </a:lvl3pPr>
            <a:lvl4pPr marL="1828800" lvl="3" indent="-304800" rtl="0">
              <a:lnSpc>
                <a:spcPct val="100000"/>
              </a:lnSpc>
              <a:spcBef>
                <a:spcPts val="0"/>
              </a:spcBef>
              <a:spcAft>
                <a:spcPts val="0"/>
              </a:spcAft>
              <a:buSzPts val="1200"/>
              <a:buFont typeface="Raleway SemiBold"/>
              <a:buChar char="●"/>
              <a:defRPr sz="1200">
                <a:latin typeface="Raleway SemiBold"/>
                <a:ea typeface="Raleway SemiBold"/>
                <a:cs typeface="Raleway SemiBold"/>
                <a:sym typeface="Raleway SemiBold"/>
              </a:defRPr>
            </a:lvl4pPr>
            <a:lvl5pPr marL="2286000" lvl="4" indent="-304800" rtl="0">
              <a:lnSpc>
                <a:spcPct val="100000"/>
              </a:lnSpc>
              <a:spcBef>
                <a:spcPts val="0"/>
              </a:spcBef>
              <a:spcAft>
                <a:spcPts val="0"/>
              </a:spcAft>
              <a:buSzPts val="1200"/>
              <a:buFont typeface="Raleway SemiBold"/>
              <a:buChar char="○"/>
              <a:defRPr sz="1200">
                <a:latin typeface="Raleway SemiBold"/>
                <a:ea typeface="Raleway SemiBold"/>
                <a:cs typeface="Raleway SemiBold"/>
                <a:sym typeface="Raleway SemiBold"/>
              </a:defRPr>
            </a:lvl5pPr>
            <a:lvl6pPr marL="2743200" lvl="5" indent="-304800" rtl="0">
              <a:lnSpc>
                <a:spcPct val="100000"/>
              </a:lnSpc>
              <a:spcBef>
                <a:spcPts val="0"/>
              </a:spcBef>
              <a:spcAft>
                <a:spcPts val="0"/>
              </a:spcAft>
              <a:buSzPts val="1200"/>
              <a:buFont typeface="Raleway SemiBold"/>
              <a:buChar char="■"/>
              <a:defRPr sz="1200">
                <a:latin typeface="Raleway SemiBold"/>
                <a:ea typeface="Raleway SemiBold"/>
                <a:cs typeface="Raleway SemiBold"/>
                <a:sym typeface="Raleway SemiBold"/>
              </a:defRPr>
            </a:lvl6pPr>
            <a:lvl7pPr marL="3200400" lvl="6" indent="-304800" rtl="0">
              <a:lnSpc>
                <a:spcPct val="100000"/>
              </a:lnSpc>
              <a:spcBef>
                <a:spcPts val="0"/>
              </a:spcBef>
              <a:spcAft>
                <a:spcPts val="0"/>
              </a:spcAft>
              <a:buSzPts val="1200"/>
              <a:buFont typeface="Raleway SemiBold"/>
              <a:buChar char="●"/>
              <a:defRPr sz="1200">
                <a:latin typeface="Raleway SemiBold"/>
                <a:ea typeface="Raleway SemiBold"/>
                <a:cs typeface="Raleway SemiBold"/>
                <a:sym typeface="Raleway SemiBold"/>
              </a:defRPr>
            </a:lvl7pPr>
            <a:lvl8pPr marL="3657600" lvl="7" indent="-304800" rtl="0">
              <a:lnSpc>
                <a:spcPct val="100000"/>
              </a:lnSpc>
              <a:spcBef>
                <a:spcPts val="0"/>
              </a:spcBef>
              <a:spcAft>
                <a:spcPts val="0"/>
              </a:spcAft>
              <a:buSzPts val="1200"/>
              <a:buFont typeface="Raleway SemiBold"/>
              <a:buChar char="○"/>
              <a:defRPr sz="1200">
                <a:latin typeface="Raleway SemiBold"/>
                <a:ea typeface="Raleway SemiBold"/>
                <a:cs typeface="Raleway SemiBold"/>
                <a:sym typeface="Raleway SemiBold"/>
              </a:defRPr>
            </a:lvl8pPr>
            <a:lvl9pPr marL="4114800" lvl="8" indent="-304800" rtl="0">
              <a:lnSpc>
                <a:spcPct val="100000"/>
              </a:lnSpc>
              <a:spcBef>
                <a:spcPts val="0"/>
              </a:spcBef>
              <a:spcAft>
                <a:spcPts val="0"/>
              </a:spcAft>
              <a:buSzPts val="1200"/>
              <a:buFont typeface="Raleway SemiBold"/>
              <a:buChar char="■"/>
              <a:defRPr sz="1200">
                <a:latin typeface="Raleway SemiBold"/>
                <a:ea typeface="Raleway SemiBold"/>
                <a:cs typeface="Raleway SemiBold"/>
                <a:sym typeface="Raleway SemiBold"/>
              </a:defRPr>
            </a:lvl9pPr>
          </a:lstStyle>
          <a:p>
            <a:endParaRPr/>
          </a:p>
        </p:txBody>
      </p:sp>
      <p:grpSp>
        <p:nvGrpSpPr>
          <p:cNvPr id="754" name="Google Shape;754;p28"/>
          <p:cNvGrpSpPr/>
          <p:nvPr/>
        </p:nvGrpSpPr>
        <p:grpSpPr>
          <a:xfrm rot="9300375">
            <a:off x="1127031" y="4402137"/>
            <a:ext cx="226551" cy="205211"/>
            <a:chOff x="1640475" y="1197075"/>
            <a:chExt cx="55475" cy="50250"/>
          </a:xfrm>
        </p:grpSpPr>
        <p:sp>
          <p:nvSpPr>
            <p:cNvPr id="755" name="Google Shape;755;p2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8" name="Google Shape;758;p28"/>
          <p:cNvSpPr/>
          <p:nvPr/>
        </p:nvSpPr>
        <p:spPr>
          <a:xfrm rot="-510326" flipH="1">
            <a:off x="375317" y="272405"/>
            <a:ext cx="574893" cy="13467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8"/>
          <p:cNvSpPr/>
          <p:nvPr/>
        </p:nvSpPr>
        <p:spPr>
          <a:xfrm rot="-9899901" flipH="1">
            <a:off x="4951535" y="4570194"/>
            <a:ext cx="545173" cy="127720"/>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0" name="Google Shape;760;p28"/>
          <p:cNvGrpSpPr/>
          <p:nvPr/>
        </p:nvGrpSpPr>
        <p:grpSpPr>
          <a:xfrm rot="2217042">
            <a:off x="7251693" y="4647997"/>
            <a:ext cx="365864" cy="331431"/>
            <a:chOff x="1640475" y="1197075"/>
            <a:chExt cx="55475" cy="50250"/>
          </a:xfrm>
        </p:grpSpPr>
        <p:sp>
          <p:nvSpPr>
            <p:cNvPr id="761" name="Google Shape;761;p2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4" name="Google Shape;764;p28"/>
          <p:cNvGrpSpPr/>
          <p:nvPr/>
        </p:nvGrpSpPr>
        <p:grpSpPr>
          <a:xfrm rot="-7117196">
            <a:off x="7733082" y="352399"/>
            <a:ext cx="324154" cy="293632"/>
            <a:chOff x="1640475" y="1197075"/>
            <a:chExt cx="55475" cy="50250"/>
          </a:xfrm>
        </p:grpSpPr>
        <p:sp>
          <p:nvSpPr>
            <p:cNvPr id="765" name="Google Shape;765;p2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8" name="Google Shape;768;p28"/>
          <p:cNvGrpSpPr/>
          <p:nvPr/>
        </p:nvGrpSpPr>
        <p:grpSpPr>
          <a:xfrm rot="-7256213">
            <a:off x="430054" y="976951"/>
            <a:ext cx="225183" cy="266962"/>
            <a:chOff x="1640475" y="1197075"/>
            <a:chExt cx="55475" cy="50250"/>
          </a:xfrm>
        </p:grpSpPr>
        <p:sp>
          <p:nvSpPr>
            <p:cNvPr id="769" name="Google Shape;769;p2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2" name="Google Shape;772;p28"/>
          <p:cNvSpPr/>
          <p:nvPr/>
        </p:nvSpPr>
        <p:spPr>
          <a:xfrm rot="-5211900">
            <a:off x="-17670" y="2640499"/>
            <a:ext cx="988852" cy="900801"/>
          </a:xfrm>
          <a:custGeom>
            <a:avLst/>
            <a:gdLst/>
            <a:ahLst/>
            <a:cxnLst/>
            <a:rect l="l" t="t" r="r" b="b"/>
            <a:pathLst>
              <a:path w="17601" h="16033" extrusionOk="0">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4">
    <p:spTree>
      <p:nvGrpSpPr>
        <p:cNvPr id="1" name="Shape 773"/>
        <p:cNvGrpSpPr/>
        <p:nvPr/>
      </p:nvGrpSpPr>
      <p:grpSpPr>
        <a:xfrm>
          <a:off x="0" y="0"/>
          <a:ext cx="0" cy="0"/>
          <a:chOff x="0" y="0"/>
          <a:chExt cx="0" cy="0"/>
        </a:xfrm>
      </p:grpSpPr>
      <p:sp>
        <p:nvSpPr>
          <p:cNvPr id="774" name="Google Shape;774;p29"/>
          <p:cNvSpPr/>
          <p:nvPr/>
        </p:nvSpPr>
        <p:spPr>
          <a:xfrm flipH="1">
            <a:off x="5463834" y="-171500"/>
            <a:ext cx="3715991" cy="1895529"/>
          </a:xfrm>
          <a:custGeom>
            <a:avLst/>
            <a:gdLst/>
            <a:ahLst/>
            <a:cxnLst/>
            <a:rect l="l" t="t" r="r" b="b"/>
            <a:pathLst>
              <a:path w="14457" h="6348" extrusionOk="0">
                <a:moveTo>
                  <a:pt x="0" y="1"/>
                </a:moveTo>
                <a:lnTo>
                  <a:pt x="0" y="6160"/>
                </a:lnTo>
                <a:cubicBezTo>
                  <a:pt x="307" y="6283"/>
                  <a:pt x="641" y="6348"/>
                  <a:pt x="972" y="6348"/>
                </a:cubicBezTo>
                <a:cubicBezTo>
                  <a:pt x="1431" y="6348"/>
                  <a:pt x="1886" y="6223"/>
                  <a:pt x="2259" y="5957"/>
                </a:cubicBezTo>
                <a:cubicBezTo>
                  <a:pt x="2971" y="5450"/>
                  <a:pt x="3272" y="4560"/>
                  <a:pt x="3620" y="3758"/>
                </a:cubicBezTo>
                <a:cubicBezTo>
                  <a:pt x="3967" y="2955"/>
                  <a:pt x="4504" y="2110"/>
                  <a:pt x="5362" y="1938"/>
                </a:cubicBezTo>
                <a:cubicBezTo>
                  <a:pt x="5472" y="1916"/>
                  <a:pt x="5582" y="1906"/>
                  <a:pt x="5692" y="1906"/>
                </a:cubicBezTo>
                <a:cubicBezTo>
                  <a:pt x="6160" y="1906"/>
                  <a:pt x="6628" y="2081"/>
                  <a:pt x="7080" y="2232"/>
                </a:cubicBezTo>
                <a:cubicBezTo>
                  <a:pt x="7585" y="2401"/>
                  <a:pt x="8141" y="2535"/>
                  <a:pt x="8672" y="2535"/>
                </a:cubicBezTo>
                <a:cubicBezTo>
                  <a:pt x="9138" y="2535"/>
                  <a:pt x="9586" y="2431"/>
                  <a:pt x="9965" y="2156"/>
                </a:cubicBezTo>
                <a:cubicBezTo>
                  <a:pt x="10504" y="1765"/>
                  <a:pt x="10846" y="1060"/>
                  <a:pt x="11419" y="789"/>
                </a:cubicBezTo>
                <a:lnTo>
                  <a:pt x="11420" y="789"/>
                </a:lnTo>
                <a:cubicBezTo>
                  <a:pt x="11436" y="781"/>
                  <a:pt x="11452" y="774"/>
                  <a:pt x="11469" y="767"/>
                </a:cubicBezTo>
                <a:cubicBezTo>
                  <a:pt x="11544" y="736"/>
                  <a:pt x="11623" y="712"/>
                  <a:pt x="11706" y="696"/>
                </a:cubicBezTo>
                <a:cubicBezTo>
                  <a:pt x="11777" y="683"/>
                  <a:pt x="11848" y="678"/>
                  <a:pt x="11919" y="678"/>
                </a:cubicBezTo>
                <a:cubicBezTo>
                  <a:pt x="12271" y="678"/>
                  <a:pt x="12623" y="809"/>
                  <a:pt x="12978" y="824"/>
                </a:cubicBezTo>
                <a:cubicBezTo>
                  <a:pt x="12999" y="824"/>
                  <a:pt x="13020" y="825"/>
                  <a:pt x="13041" y="825"/>
                </a:cubicBezTo>
                <a:cubicBezTo>
                  <a:pt x="13511" y="825"/>
                  <a:pt x="13977" y="611"/>
                  <a:pt x="14281" y="253"/>
                </a:cubicBezTo>
                <a:cubicBezTo>
                  <a:pt x="14348" y="175"/>
                  <a:pt x="14407" y="90"/>
                  <a:pt x="14457" y="1"/>
                </a:cubicBezTo>
                <a:close/>
              </a:path>
            </a:pathLst>
          </a:custGeom>
          <a:solidFill>
            <a:schemeClr val="lt2">
              <a:alpha val="486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9"/>
          <p:cNvSpPr/>
          <p:nvPr/>
        </p:nvSpPr>
        <p:spPr>
          <a:xfrm flipH="1">
            <a:off x="6310157" y="3340499"/>
            <a:ext cx="3132243" cy="2074976"/>
          </a:xfrm>
          <a:custGeom>
            <a:avLst/>
            <a:gdLst/>
            <a:ahLst/>
            <a:cxnLst/>
            <a:rect l="l" t="t" r="r" b="b"/>
            <a:pathLst>
              <a:path w="26174" h="14261" extrusionOk="0">
                <a:moveTo>
                  <a:pt x="4863" y="0"/>
                </a:moveTo>
                <a:cubicBezTo>
                  <a:pt x="4600" y="0"/>
                  <a:pt x="4337" y="25"/>
                  <a:pt x="4079" y="86"/>
                </a:cubicBezTo>
                <a:cubicBezTo>
                  <a:pt x="3577" y="206"/>
                  <a:pt x="3127" y="469"/>
                  <a:pt x="2736" y="803"/>
                </a:cubicBezTo>
                <a:cubicBezTo>
                  <a:pt x="1930" y="1492"/>
                  <a:pt x="1836" y="3135"/>
                  <a:pt x="799" y="3280"/>
                </a:cubicBezTo>
                <a:cubicBezTo>
                  <a:pt x="128" y="3374"/>
                  <a:pt x="0" y="4462"/>
                  <a:pt x="66" y="4462"/>
                </a:cubicBezTo>
                <a:cubicBezTo>
                  <a:pt x="68" y="4462"/>
                  <a:pt x="70" y="4461"/>
                  <a:pt x="72" y="4459"/>
                </a:cubicBezTo>
                <a:lnTo>
                  <a:pt x="72" y="4459"/>
                </a:lnTo>
                <a:cubicBezTo>
                  <a:pt x="67" y="5698"/>
                  <a:pt x="63" y="6939"/>
                  <a:pt x="59" y="8179"/>
                </a:cubicBezTo>
                <a:cubicBezTo>
                  <a:pt x="56" y="8831"/>
                  <a:pt x="53" y="9483"/>
                  <a:pt x="51" y="10135"/>
                </a:cubicBezTo>
                <a:cubicBezTo>
                  <a:pt x="50" y="10457"/>
                  <a:pt x="49" y="10777"/>
                  <a:pt x="48" y="11099"/>
                </a:cubicBezTo>
                <a:cubicBezTo>
                  <a:pt x="47" y="11393"/>
                  <a:pt x="48" y="11687"/>
                  <a:pt x="100" y="11976"/>
                </a:cubicBezTo>
                <a:cubicBezTo>
                  <a:pt x="186" y="12456"/>
                  <a:pt x="458" y="12928"/>
                  <a:pt x="933" y="13108"/>
                </a:cubicBezTo>
                <a:cubicBezTo>
                  <a:pt x="1033" y="13146"/>
                  <a:pt x="1145" y="13169"/>
                  <a:pt x="1252" y="13169"/>
                </a:cubicBezTo>
                <a:cubicBezTo>
                  <a:pt x="1254" y="13169"/>
                  <a:pt x="1257" y="13169"/>
                  <a:pt x="1259" y="13169"/>
                </a:cubicBezTo>
                <a:cubicBezTo>
                  <a:pt x="1388" y="13167"/>
                  <a:pt x="1479" y="13054"/>
                  <a:pt x="1583" y="12989"/>
                </a:cubicBezTo>
                <a:cubicBezTo>
                  <a:pt x="1788" y="12861"/>
                  <a:pt x="2013" y="12777"/>
                  <a:pt x="2247" y="12724"/>
                </a:cubicBezTo>
                <a:cubicBezTo>
                  <a:pt x="2483" y="12671"/>
                  <a:pt x="2724" y="12651"/>
                  <a:pt x="2966" y="12651"/>
                </a:cubicBezTo>
                <a:cubicBezTo>
                  <a:pt x="3233" y="12651"/>
                  <a:pt x="3501" y="12676"/>
                  <a:pt x="3763" y="12707"/>
                </a:cubicBezTo>
                <a:cubicBezTo>
                  <a:pt x="4310" y="12772"/>
                  <a:pt x="4853" y="12875"/>
                  <a:pt x="5400" y="12938"/>
                </a:cubicBezTo>
                <a:cubicBezTo>
                  <a:pt x="6669" y="13085"/>
                  <a:pt x="7946" y="13111"/>
                  <a:pt x="9219" y="13205"/>
                </a:cubicBezTo>
                <a:cubicBezTo>
                  <a:pt x="9860" y="13253"/>
                  <a:pt x="10500" y="13317"/>
                  <a:pt x="11134" y="13424"/>
                </a:cubicBezTo>
                <a:cubicBezTo>
                  <a:pt x="11749" y="13526"/>
                  <a:pt x="12358" y="13663"/>
                  <a:pt x="12967" y="13796"/>
                </a:cubicBezTo>
                <a:cubicBezTo>
                  <a:pt x="14136" y="14051"/>
                  <a:pt x="15300" y="14261"/>
                  <a:pt x="16498" y="14261"/>
                </a:cubicBezTo>
                <a:cubicBezTo>
                  <a:pt x="16552" y="14261"/>
                  <a:pt x="16606" y="14260"/>
                  <a:pt x="16660" y="14259"/>
                </a:cubicBezTo>
                <a:cubicBezTo>
                  <a:pt x="17953" y="14238"/>
                  <a:pt x="19236" y="14050"/>
                  <a:pt x="20525" y="13980"/>
                </a:cubicBezTo>
                <a:cubicBezTo>
                  <a:pt x="21615" y="13919"/>
                  <a:pt x="22718" y="13973"/>
                  <a:pt x="23796" y="13769"/>
                </a:cubicBezTo>
                <a:cubicBezTo>
                  <a:pt x="24313" y="13670"/>
                  <a:pt x="24820" y="13506"/>
                  <a:pt x="25277" y="13242"/>
                </a:cubicBezTo>
                <a:cubicBezTo>
                  <a:pt x="25711" y="12992"/>
                  <a:pt x="26148" y="12628"/>
                  <a:pt x="26165" y="12087"/>
                </a:cubicBezTo>
                <a:cubicBezTo>
                  <a:pt x="26174" y="11806"/>
                  <a:pt x="26071" y="11536"/>
                  <a:pt x="25960" y="11284"/>
                </a:cubicBezTo>
                <a:cubicBezTo>
                  <a:pt x="25831" y="10995"/>
                  <a:pt x="25692" y="10711"/>
                  <a:pt x="25556" y="10424"/>
                </a:cubicBezTo>
                <a:cubicBezTo>
                  <a:pt x="25280" y="9836"/>
                  <a:pt x="25017" y="9241"/>
                  <a:pt x="24726" y="8660"/>
                </a:cubicBezTo>
                <a:cubicBezTo>
                  <a:pt x="24617" y="8443"/>
                  <a:pt x="24475" y="8244"/>
                  <a:pt x="24244" y="8148"/>
                </a:cubicBezTo>
                <a:cubicBezTo>
                  <a:pt x="23992" y="8043"/>
                  <a:pt x="23700" y="8056"/>
                  <a:pt x="23431" y="8053"/>
                </a:cubicBezTo>
                <a:cubicBezTo>
                  <a:pt x="23345" y="8052"/>
                  <a:pt x="23259" y="8052"/>
                  <a:pt x="23173" y="8052"/>
                </a:cubicBezTo>
                <a:cubicBezTo>
                  <a:pt x="22618" y="8052"/>
                  <a:pt x="22062" y="8075"/>
                  <a:pt x="21508" y="8122"/>
                </a:cubicBezTo>
                <a:cubicBezTo>
                  <a:pt x="20999" y="8165"/>
                  <a:pt x="20489" y="8243"/>
                  <a:pt x="19978" y="8243"/>
                </a:cubicBezTo>
                <a:cubicBezTo>
                  <a:pt x="19867" y="8243"/>
                  <a:pt x="19756" y="8239"/>
                  <a:pt x="19645" y="8231"/>
                </a:cubicBezTo>
                <a:cubicBezTo>
                  <a:pt x="19110" y="8189"/>
                  <a:pt x="18609" y="8002"/>
                  <a:pt x="18163" y="7708"/>
                </a:cubicBezTo>
                <a:cubicBezTo>
                  <a:pt x="17269" y="7121"/>
                  <a:pt x="16691" y="6224"/>
                  <a:pt x="16067" y="5381"/>
                </a:cubicBezTo>
                <a:cubicBezTo>
                  <a:pt x="15751" y="4955"/>
                  <a:pt x="15397" y="4546"/>
                  <a:pt x="14929" y="4285"/>
                </a:cubicBezTo>
                <a:cubicBezTo>
                  <a:pt x="14463" y="4025"/>
                  <a:pt x="13935" y="3920"/>
                  <a:pt x="13408" y="3879"/>
                </a:cubicBezTo>
                <a:cubicBezTo>
                  <a:pt x="13154" y="3860"/>
                  <a:pt x="12899" y="3855"/>
                  <a:pt x="12643" y="3855"/>
                </a:cubicBezTo>
                <a:cubicBezTo>
                  <a:pt x="12450" y="3855"/>
                  <a:pt x="12257" y="3858"/>
                  <a:pt x="12064" y="3858"/>
                </a:cubicBezTo>
                <a:cubicBezTo>
                  <a:pt x="11487" y="3858"/>
                  <a:pt x="10912" y="3836"/>
                  <a:pt x="10354" y="3664"/>
                </a:cubicBezTo>
                <a:cubicBezTo>
                  <a:pt x="9893" y="3522"/>
                  <a:pt x="9465" y="3265"/>
                  <a:pt x="9185" y="2863"/>
                </a:cubicBezTo>
                <a:cubicBezTo>
                  <a:pt x="8887" y="2436"/>
                  <a:pt x="8747" y="1924"/>
                  <a:pt x="8473" y="1483"/>
                </a:cubicBezTo>
                <a:cubicBezTo>
                  <a:pt x="7915" y="585"/>
                  <a:pt x="6844" y="273"/>
                  <a:pt x="5861" y="99"/>
                </a:cubicBezTo>
                <a:cubicBezTo>
                  <a:pt x="5533" y="41"/>
                  <a:pt x="5197" y="0"/>
                  <a:pt x="4863" y="0"/>
                </a:cubicBezTo>
                <a:close/>
              </a:path>
            </a:pathLst>
          </a:custGeom>
          <a:solidFill>
            <a:schemeClr val="dk2">
              <a:alpha val="49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9"/>
          <p:cNvSpPr/>
          <p:nvPr/>
        </p:nvSpPr>
        <p:spPr>
          <a:xfrm flipH="1">
            <a:off x="-305030" y="3501099"/>
            <a:ext cx="3502005" cy="1817658"/>
          </a:xfrm>
          <a:custGeom>
            <a:avLst/>
            <a:gdLst/>
            <a:ahLst/>
            <a:cxnLst/>
            <a:rect l="l" t="t" r="r" b="b"/>
            <a:pathLst>
              <a:path w="13007" h="13045" extrusionOk="0">
                <a:moveTo>
                  <a:pt x="11086" y="1"/>
                </a:moveTo>
                <a:cubicBezTo>
                  <a:pt x="10136" y="1"/>
                  <a:pt x="9220" y="578"/>
                  <a:pt x="8514" y="1160"/>
                </a:cubicBezTo>
                <a:cubicBezTo>
                  <a:pt x="7734" y="1801"/>
                  <a:pt x="7147" y="2603"/>
                  <a:pt x="6690" y="3499"/>
                </a:cubicBezTo>
                <a:cubicBezTo>
                  <a:pt x="6269" y="4325"/>
                  <a:pt x="5846" y="5241"/>
                  <a:pt x="4914" y="5581"/>
                </a:cubicBezTo>
                <a:cubicBezTo>
                  <a:pt x="3974" y="5923"/>
                  <a:pt x="2923" y="5759"/>
                  <a:pt x="2005" y="6187"/>
                </a:cubicBezTo>
                <a:cubicBezTo>
                  <a:pt x="1188" y="6570"/>
                  <a:pt x="602" y="7349"/>
                  <a:pt x="329" y="8196"/>
                </a:cubicBezTo>
                <a:cubicBezTo>
                  <a:pt x="1" y="9208"/>
                  <a:pt x="140" y="10320"/>
                  <a:pt x="509" y="11301"/>
                </a:cubicBezTo>
                <a:cubicBezTo>
                  <a:pt x="597" y="11534"/>
                  <a:pt x="989" y="11993"/>
                  <a:pt x="1051" y="11993"/>
                </a:cubicBezTo>
                <a:cubicBezTo>
                  <a:pt x="1057" y="11993"/>
                  <a:pt x="1060" y="11988"/>
                  <a:pt x="1059" y="11977"/>
                </a:cubicBezTo>
                <a:lnTo>
                  <a:pt x="1059" y="11977"/>
                </a:lnTo>
                <a:cubicBezTo>
                  <a:pt x="1717" y="12454"/>
                  <a:pt x="2513" y="12576"/>
                  <a:pt x="3318" y="12576"/>
                </a:cubicBezTo>
                <a:cubicBezTo>
                  <a:pt x="3796" y="12576"/>
                  <a:pt x="4277" y="12533"/>
                  <a:pt x="4735" y="12495"/>
                </a:cubicBezTo>
                <a:cubicBezTo>
                  <a:pt x="5450" y="12436"/>
                  <a:pt x="6168" y="12406"/>
                  <a:pt x="6885" y="12406"/>
                </a:cubicBezTo>
                <a:cubicBezTo>
                  <a:pt x="7827" y="12406"/>
                  <a:pt x="8769" y="12458"/>
                  <a:pt x="9706" y="12564"/>
                </a:cubicBezTo>
                <a:cubicBezTo>
                  <a:pt x="10641" y="12670"/>
                  <a:pt x="11568" y="12831"/>
                  <a:pt x="12485" y="13041"/>
                </a:cubicBezTo>
                <a:cubicBezTo>
                  <a:pt x="12495" y="13043"/>
                  <a:pt x="12505" y="13045"/>
                  <a:pt x="12515" y="13045"/>
                </a:cubicBezTo>
                <a:cubicBezTo>
                  <a:pt x="12578" y="13045"/>
                  <a:pt x="12630" y="12997"/>
                  <a:pt x="12632" y="12929"/>
                </a:cubicBezTo>
                <a:lnTo>
                  <a:pt x="12879" y="5509"/>
                </a:lnTo>
                <a:cubicBezTo>
                  <a:pt x="12900" y="4891"/>
                  <a:pt x="12920" y="4272"/>
                  <a:pt x="12940" y="3654"/>
                </a:cubicBezTo>
                <a:cubicBezTo>
                  <a:pt x="12960" y="3073"/>
                  <a:pt x="13006" y="2485"/>
                  <a:pt x="12985" y="1903"/>
                </a:cubicBezTo>
                <a:cubicBezTo>
                  <a:pt x="12967" y="1412"/>
                  <a:pt x="12856" y="914"/>
                  <a:pt x="12502" y="551"/>
                </a:cubicBezTo>
                <a:cubicBezTo>
                  <a:pt x="12188" y="228"/>
                  <a:pt x="11746" y="54"/>
                  <a:pt x="11303" y="11"/>
                </a:cubicBezTo>
                <a:cubicBezTo>
                  <a:pt x="11230" y="4"/>
                  <a:pt x="11158" y="1"/>
                  <a:pt x="11086" y="1"/>
                </a:cubicBezTo>
                <a:close/>
              </a:path>
            </a:pathLst>
          </a:custGeom>
          <a:solidFill>
            <a:schemeClr val="accent1">
              <a:alpha val="497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9"/>
          <p:cNvSpPr/>
          <p:nvPr/>
        </p:nvSpPr>
        <p:spPr>
          <a:xfrm flipH="1">
            <a:off x="-172967" y="-346475"/>
            <a:ext cx="3877467" cy="2004202"/>
          </a:xfrm>
          <a:custGeom>
            <a:avLst/>
            <a:gdLst/>
            <a:ahLst/>
            <a:cxnLst/>
            <a:rect l="l" t="t" r="r" b="b"/>
            <a:pathLst>
              <a:path w="24377" h="8613" extrusionOk="0">
                <a:moveTo>
                  <a:pt x="22626" y="1"/>
                </a:moveTo>
                <a:cubicBezTo>
                  <a:pt x="22431" y="1"/>
                  <a:pt x="22241" y="55"/>
                  <a:pt x="22058" y="101"/>
                </a:cubicBezTo>
                <a:cubicBezTo>
                  <a:pt x="21511" y="238"/>
                  <a:pt x="20953" y="349"/>
                  <a:pt x="20391" y="439"/>
                </a:cubicBezTo>
                <a:cubicBezTo>
                  <a:pt x="18472" y="743"/>
                  <a:pt x="16508" y="793"/>
                  <a:pt x="14552" y="793"/>
                </a:cubicBezTo>
                <a:cubicBezTo>
                  <a:pt x="14183" y="793"/>
                  <a:pt x="13813" y="791"/>
                  <a:pt x="13445" y="789"/>
                </a:cubicBezTo>
                <a:cubicBezTo>
                  <a:pt x="11020" y="775"/>
                  <a:pt x="8592" y="763"/>
                  <a:pt x="6170" y="648"/>
                </a:cubicBezTo>
                <a:cubicBezTo>
                  <a:pt x="4959" y="590"/>
                  <a:pt x="3748" y="506"/>
                  <a:pt x="2545" y="383"/>
                </a:cubicBezTo>
                <a:cubicBezTo>
                  <a:pt x="2238" y="351"/>
                  <a:pt x="1932" y="316"/>
                  <a:pt x="1627" y="279"/>
                </a:cubicBezTo>
                <a:cubicBezTo>
                  <a:pt x="1398" y="252"/>
                  <a:pt x="1163" y="215"/>
                  <a:pt x="930" y="215"/>
                </a:cubicBezTo>
                <a:cubicBezTo>
                  <a:pt x="895" y="215"/>
                  <a:pt x="861" y="215"/>
                  <a:pt x="827" y="217"/>
                </a:cubicBezTo>
                <a:cubicBezTo>
                  <a:pt x="405" y="240"/>
                  <a:pt x="13" y="441"/>
                  <a:pt x="5" y="792"/>
                </a:cubicBezTo>
                <a:cubicBezTo>
                  <a:pt x="1" y="936"/>
                  <a:pt x="84" y="1057"/>
                  <a:pt x="235" y="1138"/>
                </a:cubicBezTo>
                <a:cubicBezTo>
                  <a:pt x="259" y="1152"/>
                  <a:pt x="283" y="1157"/>
                  <a:pt x="305" y="1157"/>
                </a:cubicBezTo>
                <a:cubicBezTo>
                  <a:pt x="307" y="1157"/>
                  <a:pt x="309" y="1157"/>
                  <a:pt x="311" y="1157"/>
                </a:cubicBezTo>
                <a:lnTo>
                  <a:pt x="311" y="1157"/>
                </a:lnTo>
                <a:cubicBezTo>
                  <a:pt x="180" y="1807"/>
                  <a:pt x="426" y="2480"/>
                  <a:pt x="944" y="3003"/>
                </a:cubicBezTo>
                <a:cubicBezTo>
                  <a:pt x="1219" y="3281"/>
                  <a:pt x="1569" y="3518"/>
                  <a:pt x="1974" y="3679"/>
                </a:cubicBezTo>
                <a:cubicBezTo>
                  <a:pt x="2424" y="3858"/>
                  <a:pt x="2928" y="3933"/>
                  <a:pt x="3430" y="3957"/>
                </a:cubicBezTo>
                <a:cubicBezTo>
                  <a:pt x="3565" y="3964"/>
                  <a:pt x="3702" y="3967"/>
                  <a:pt x="3838" y="3967"/>
                </a:cubicBezTo>
                <a:cubicBezTo>
                  <a:pt x="4389" y="3967"/>
                  <a:pt x="4946" y="3924"/>
                  <a:pt x="5497" y="3924"/>
                </a:cubicBezTo>
                <a:cubicBezTo>
                  <a:pt x="5880" y="3924"/>
                  <a:pt x="6260" y="3944"/>
                  <a:pt x="6634" y="4014"/>
                </a:cubicBezTo>
                <a:cubicBezTo>
                  <a:pt x="7452" y="4167"/>
                  <a:pt x="8044" y="4590"/>
                  <a:pt x="8476" y="5128"/>
                </a:cubicBezTo>
                <a:cubicBezTo>
                  <a:pt x="8889" y="5644"/>
                  <a:pt x="9168" y="6215"/>
                  <a:pt x="9504" y="6761"/>
                </a:cubicBezTo>
                <a:cubicBezTo>
                  <a:pt x="9818" y="7272"/>
                  <a:pt x="10194" y="7795"/>
                  <a:pt x="10779" y="8153"/>
                </a:cubicBezTo>
                <a:cubicBezTo>
                  <a:pt x="11306" y="8477"/>
                  <a:pt x="11931" y="8612"/>
                  <a:pt x="12573" y="8612"/>
                </a:cubicBezTo>
                <a:cubicBezTo>
                  <a:pt x="12917" y="8612"/>
                  <a:pt x="13266" y="8573"/>
                  <a:pt x="13607" y="8503"/>
                </a:cubicBezTo>
                <a:cubicBezTo>
                  <a:pt x="14755" y="8264"/>
                  <a:pt x="15723" y="7708"/>
                  <a:pt x="16790" y="7327"/>
                </a:cubicBezTo>
                <a:cubicBezTo>
                  <a:pt x="17672" y="7012"/>
                  <a:pt x="18645" y="6819"/>
                  <a:pt x="19621" y="6819"/>
                </a:cubicBezTo>
                <a:cubicBezTo>
                  <a:pt x="19841" y="6819"/>
                  <a:pt x="20062" y="6829"/>
                  <a:pt x="20281" y="6849"/>
                </a:cubicBezTo>
                <a:cubicBezTo>
                  <a:pt x="21290" y="6943"/>
                  <a:pt x="22275" y="7285"/>
                  <a:pt x="22992" y="7844"/>
                </a:cubicBezTo>
                <a:cubicBezTo>
                  <a:pt x="23170" y="7982"/>
                  <a:pt x="23328" y="8133"/>
                  <a:pt x="23467" y="8296"/>
                </a:cubicBezTo>
                <a:cubicBezTo>
                  <a:pt x="23495" y="8329"/>
                  <a:pt x="23541" y="8346"/>
                  <a:pt x="23587" y="8346"/>
                </a:cubicBezTo>
                <a:cubicBezTo>
                  <a:pt x="23643" y="8346"/>
                  <a:pt x="23698" y="8320"/>
                  <a:pt x="23718" y="8271"/>
                </a:cubicBezTo>
                <a:cubicBezTo>
                  <a:pt x="24376" y="6550"/>
                  <a:pt x="24252" y="4734"/>
                  <a:pt x="23880" y="2982"/>
                </a:cubicBezTo>
                <a:cubicBezTo>
                  <a:pt x="23786" y="2536"/>
                  <a:pt x="23676" y="2093"/>
                  <a:pt x="23557" y="1650"/>
                </a:cubicBezTo>
                <a:cubicBezTo>
                  <a:pt x="23441" y="1217"/>
                  <a:pt x="23343" y="773"/>
                  <a:pt x="23189" y="348"/>
                </a:cubicBezTo>
                <a:cubicBezTo>
                  <a:pt x="23127" y="176"/>
                  <a:pt x="22987" y="38"/>
                  <a:pt x="22748" y="8"/>
                </a:cubicBezTo>
                <a:cubicBezTo>
                  <a:pt x="22707" y="3"/>
                  <a:pt x="22666" y="1"/>
                  <a:pt x="22626" y="1"/>
                </a:cubicBezTo>
                <a:close/>
              </a:path>
            </a:pathLst>
          </a:custGeom>
          <a:solidFill>
            <a:schemeClr val="accen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8" name="Google Shape;778;p29"/>
          <p:cNvGrpSpPr/>
          <p:nvPr/>
        </p:nvGrpSpPr>
        <p:grpSpPr>
          <a:xfrm rot="899994">
            <a:off x="1016472" y="201882"/>
            <a:ext cx="454166" cy="411416"/>
            <a:chOff x="1640475" y="1197075"/>
            <a:chExt cx="55475" cy="50250"/>
          </a:xfrm>
        </p:grpSpPr>
        <p:sp>
          <p:nvSpPr>
            <p:cNvPr id="779" name="Google Shape;779;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2" name="Google Shape;782;p29"/>
          <p:cNvGrpSpPr/>
          <p:nvPr/>
        </p:nvGrpSpPr>
        <p:grpSpPr>
          <a:xfrm rot="-765977">
            <a:off x="8251989" y="1521724"/>
            <a:ext cx="279616" cy="253294"/>
            <a:chOff x="1640475" y="1197075"/>
            <a:chExt cx="55475" cy="50250"/>
          </a:xfrm>
        </p:grpSpPr>
        <p:sp>
          <p:nvSpPr>
            <p:cNvPr id="783" name="Google Shape;783;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6" name="Google Shape;786;p29"/>
          <p:cNvSpPr/>
          <p:nvPr/>
        </p:nvSpPr>
        <p:spPr>
          <a:xfrm rot="-1686808" flipH="1">
            <a:off x="3194336" y="4571863"/>
            <a:ext cx="695049" cy="162825"/>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9"/>
          <p:cNvSpPr/>
          <p:nvPr/>
        </p:nvSpPr>
        <p:spPr>
          <a:xfrm rot="117" flipH="1">
            <a:off x="7874199" y="150134"/>
            <a:ext cx="545177" cy="127718"/>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8" name="Google Shape;788;p29"/>
          <p:cNvGrpSpPr/>
          <p:nvPr/>
        </p:nvGrpSpPr>
        <p:grpSpPr>
          <a:xfrm rot="-4475517">
            <a:off x="7432742" y="4442182"/>
            <a:ext cx="197770" cy="213810"/>
            <a:chOff x="1640475" y="1197075"/>
            <a:chExt cx="55475" cy="50250"/>
          </a:xfrm>
        </p:grpSpPr>
        <p:sp>
          <p:nvSpPr>
            <p:cNvPr id="789" name="Google Shape;789;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2" name="Google Shape;792;p29"/>
          <p:cNvSpPr/>
          <p:nvPr/>
        </p:nvSpPr>
        <p:spPr>
          <a:xfrm>
            <a:off x="891612" y="4121988"/>
            <a:ext cx="1167574" cy="854200"/>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9"/>
          <p:cNvSpPr/>
          <p:nvPr/>
        </p:nvSpPr>
        <p:spPr>
          <a:xfrm rot="368157">
            <a:off x="8269118" y="4245138"/>
            <a:ext cx="520982" cy="816289"/>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4" name="Google Shape;794;p29"/>
          <p:cNvGrpSpPr/>
          <p:nvPr/>
        </p:nvGrpSpPr>
        <p:grpSpPr>
          <a:xfrm rot="-765935">
            <a:off x="274629" y="3048883"/>
            <a:ext cx="221762" cy="200885"/>
            <a:chOff x="1640475" y="1197075"/>
            <a:chExt cx="55475" cy="50250"/>
          </a:xfrm>
        </p:grpSpPr>
        <p:sp>
          <p:nvSpPr>
            <p:cNvPr id="795" name="Google Shape;795;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4_1">
    <p:spTree>
      <p:nvGrpSpPr>
        <p:cNvPr id="1" name="Shape 798"/>
        <p:cNvGrpSpPr/>
        <p:nvPr/>
      </p:nvGrpSpPr>
      <p:grpSpPr>
        <a:xfrm>
          <a:off x="0" y="0"/>
          <a:ext cx="0" cy="0"/>
          <a:chOff x="0" y="0"/>
          <a:chExt cx="0" cy="0"/>
        </a:xfrm>
      </p:grpSpPr>
      <p:sp>
        <p:nvSpPr>
          <p:cNvPr id="799" name="Google Shape;799;p30"/>
          <p:cNvSpPr/>
          <p:nvPr/>
        </p:nvSpPr>
        <p:spPr>
          <a:xfrm>
            <a:off x="-128824" y="4059063"/>
            <a:ext cx="3566130" cy="1156248"/>
          </a:xfrm>
          <a:custGeom>
            <a:avLst/>
            <a:gdLst/>
            <a:ahLst/>
            <a:cxnLst/>
            <a:rect l="l" t="t" r="r" b="b"/>
            <a:pathLst>
              <a:path w="21861" h="7088" extrusionOk="0">
                <a:moveTo>
                  <a:pt x="1470" y="1"/>
                </a:moveTo>
                <a:cubicBezTo>
                  <a:pt x="969" y="1"/>
                  <a:pt x="465" y="73"/>
                  <a:pt x="0" y="211"/>
                </a:cubicBezTo>
                <a:lnTo>
                  <a:pt x="0" y="7087"/>
                </a:lnTo>
                <a:lnTo>
                  <a:pt x="21860" y="7087"/>
                </a:lnTo>
                <a:cubicBezTo>
                  <a:pt x="21784" y="6987"/>
                  <a:pt x="21696" y="6892"/>
                  <a:pt x="21596" y="6806"/>
                </a:cubicBezTo>
                <a:cubicBezTo>
                  <a:pt x="21135" y="6406"/>
                  <a:pt x="20429" y="6167"/>
                  <a:pt x="19720" y="6167"/>
                </a:cubicBezTo>
                <a:cubicBezTo>
                  <a:pt x="19688" y="6167"/>
                  <a:pt x="19657" y="6168"/>
                  <a:pt x="19626" y="6169"/>
                </a:cubicBezTo>
                <a:cubicBezTo>
                  <a:pt x="19086" y="6184"/>
                  <a:pt x="18553" y="6331"/>
                  <a:pt x="18022" y="6331"/>
                </a:cubicBezTo>
                <a:cubicBezTo>
                  <a:pt x="17915" y="6331"/>
                  <a:pt x="17808" y="6325"/>
                  <a:pt x="17701" y="6311"/>
                </a:cubicBezTo>
                <a:cubicBezTo>
                  <a:pt x="17575" y="6294"/>
                  <a:pt x="17455" y="6267"/>
                  <a:pt x="17341" y="6232"/>
                </a:cubicBezTo>
                <a:cubicBezTo>
                  <a:pt x="17316" y="6223"/>
                  <a:pt x="17292" y="6216"/>
                  <a:pt x="17268" y="6207"/>
                </a:cubicBezTo>
                <a:cubicBezTo>
                  <a:pt x="16400" y="5904"/>
                  <a:pt x="15883" y="5118"/>
                  <a:pt x="15068" y="4680"/>
                </a:cubicBezTo>
                <a:cubicBezTo>
                  <a:pt x="14496" y="4373"/>
                  <a:pt x="13820" y="4258"/>
                  <a:pt x="13115" y="4258"/>
                </a:cubicBezTo>
                <a:cubicBezTo>
                  <a:pt x="12312" y="4258"/>
                  <a:pt x="11471" y="4408"/>
                  <a:pt x="10706" y="4596"/>
                </a:cubicBezTo>
                <a:cubicBezTo>
                  <a:pt x="10023" y="4765"/>
                  <a:pt x="9316" y="4959"/>
                  <a:pt x="8608" y="4959"/>
                </a:cubicBezTo>
                <a:cubicBezTo>
                  <a:pt x="8441" y="4959"/>
                  <a:pt x="8274" y="4948"/>
                  <a:pt x="8107" y="4924"/>
                </a:cubicBezTo>
                <a:cubicBezTo>
                  <a:pt x="6811" y="4733"/>
                  <a:pt x="5999" y="3788"/>
                  <a:pt x="5474" y="2893"/>
                </a:cubicBezTo>
                <a:cubicBezTo>
                  <a:pt x="4948" y="1997"/>
                  <a:pt x="4493" y="1003"/>
                  <a:pt x="3416" y="436"/>
                </a:cubicBezTo>
                <a:cubicBezTo>
                  <a:pt x="2851" y="140"/>
                  <a:pt x="2164" y="1"/>
                  <a:pt x="1470" y="1"/>
                </a:cubicBezTo>
                <a:close/>
              </a:path>
            </a:pathLst>
          </a:custGeom>
          <a:solidFill>
            <a:schemeClr val="lt2">
              <a:alpha val="486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0"/>
          <p:cNvSpPr/>
          <p:nvPr/>
        </p:nvSpPr>
        <p:spPr>
          <a:xfrm>
            <a:off x="7070064" y="-128785"/>
            <a:ext cx="2145942" cy="1053151"/>
          </a:xfrm>
          <a:custGeom>
            <a:avLst/>
            <a:gdLst/>
            <a:ahLst/>
            <a:cxnLst/>
            <a:rect l="l" t="t" r="r" b="b"/>
            <a:pathLst>
              <a:path w="13155" h="6456" extrusionOk="0">
                <a:moveTo>
                  <a:pt x="11275" y="1"/>
                </a:moveTo>
                <a:lnTo>
                  <a:pt x="11275" y="4"/>
                </a:lnTo>
                <a:lnTo>
                  <a:pt x="209" y="2"/>
                </a:lnTo>
                <a:cubicBezTo>
                  <a:pt x="185" y="57"/>
                  <a:pt x="164" y="111"/>
                  <a:pt x="145" y="167"/>
                </a:cubicBezTo>
                <a:cubicBezTo>
                  <a:pt x="138" y="184"/>
                  <a:pt x="132" y="203"/>
                  <a:pt x="127" y="221"/>
                </a:cubicBezTo>
                <a:cubicBezTo>
                  <a:pt x="59" y="429"/>
                  <a:pt x="18" y="643"/>
                  <a:pt x="6" y="860"/>
                </a:cubicBezTo>
                <a:cubicBezTo>
                  <a:pt x="0" y="984"/>
                  <a:pt x="3" y="1110"/>
                  <a:pt x="14" y="1233"/>
                </a:cubicBezTo>
                <a:cubicBezTo>
                  <a:pt x="16" y="1251"/>
                  <a:pt x="18" y="1270"/>
                  <a:pt x="20" y="1288"/>
                </a:cubicBezTo>
                <a:cubicBezTo>
                  <a:pt x="60" y="1638"/>
                  <a:pt x="172" y="1982"/>
                  <a:pt x="341" y="2300"/>
                </a:cubicBezTo>
                <a:cubicBezTo>
                  <a:pt x="351" y="2319"/>
                  <a:pt x="361" y="2337"/>
                  <a:pt x="371" y="2355"/>
                </a:cubicBezTo>
                <a:cubicBezTo>
                  <a:pt x="531" y="2642"/>
                  <a:pt x="740" y="2905"/>
                  <a:pt x="987" y="3134"/>
                </a:cubicBezTo>
                <a:cubicBezTo>
                  <a:pt x="1075" y="3217"/>
                  <a:pt x="1169" y="3295"/>
                  <a:pt x="1269" y="3368"/>
                </a:cubicBezTo>
                <a:cubicBezTo>
                  <a:pt x="1295" y="3387"/>
                  <a:pt x="1320" y="3405"/>
                  <a:pt x="1345" y="3422"/>
                </a:cubicBezTo>
                <a:cubicBezTo>
                  <a:pt x="1608" y="3604"/>
                  <a:pt x="1902" y="3745"/>
                  <a:pt x="2218" y="3827"/>
                </a:cubicBezTo>
                <a:cubicBezTo>
                  <a:pt x="2441" y="3883"/>
                  <a:pt x="2668" y="3908"/>
                  <a:pt x="2896" y="3908"/>
                </a:cubicBezTo>
                <a:cubicBezTo>
                  <a:pt x="3496" y="3908"/>
                  <a:pt x="4103" y="3734"/>
                  <a:pt x="4654" y="3501"/>
                </a:cubicBezTo>
                <a:cubicBezTo>
                  <a:pt x="4713" y="3476"/>
                  <a:pt x="4773" y="3450"/>
                  <a:pt x="4833" y="3424"/>
                </a:cubicBezTo>
                <a:cubicBezTo>
                  <a:pt x="4873" y="3406"/>
                  <a:pt x="4915" y="3387"/>
                  <a:pt x="4955" y="3369"/>
                </a:cubicBezTo>
                <a:cubicBezTo>
                  <a:pt x="5539" y="3105"/>
                  <a:pt x="6130" y="2820"/>
                  <a:pt x="6764" y="2820"/>
                </a:cubicBezTo>
                <a:cubicBezTo>
                  <a:pt x="6811" y="2820"/>
                  <a:pt x="6859" y="2822"/>
                  <a:pt x="6907" y="2825"/>
                </a:cubicBezTo>
                <a:cubicBezTo>
                  <a:pt x="7405" y="2860"/>
                  <a:pt x="7836" y="3071"/>
                  <a:pt x="8213" y="3369"/>
                </a:cubicBezTo>
                <a:cubicBezTo>
                  <a:pt x="8237" y="3387"/>
                  <a:pt x="8259" y="3405"/>
                  <a:pt x="8281" y="3424"/>
                </a:cubicBezTo>
                <a:cubicBezTo>
                  <a:pt x="8634" y="3715"/>
                  <a:pt x="8939" y="4078"/>
                  <a:pt x="9207" y="4436"/>
                </a:cubicBezTo>
                <a:cubicBezTo>
                  <a:pt x="9219" y="4454"/>
                  <a:pt x="9233" y="4472"/>
                  <a:pt x="9246" y="4490"/>
                </a:cubicBezTo>
                <a:cubicBezTo>
                  <a:pt x="9246" y="4490"/>
                  <a:pt x="9247" y="4490"/>
                  <a:pt x="9247" y="4491"/>
                </a:cubicBezTo>
                <a:cubicBezTo>
                  <a:pt x="9498" y="4831"/>
                  <a:pt x="9757" y="5189"/>
                  <a:pt x="10053" y="5504"/>
                </a:cubicBezTo>
                <a:cubicBezTo>
                  <a:pt x="10070" y="5523"/>
                  <a:pt x="10087" y="5541"/>
                  <a:pt x="10104" y="5559"/>
                </a:cubicBezTo>
                <a:cubicBezTo>
                  <a:pt x="10436" y="5901"/>
                  <a:pt x="10812" y="6189"/>
                  <a:pt x="11272" y="6342"/>
                </a:cubicBezTo>
                <a:cubicBezTo>
                  <a:pt x="11292" y="6348"/>
                  <a:pt x="11311" y="6355"/>
                  <a:pt x="11333" y="6361"/>
                </a:cubicBezTo>
                <a:cubicBezTo>
                  <a:pt x="11361" y="6370"/>
                  <a:pt x="11391" y="6378"/>
                  <a:pt x="11420" y="6386"/>
                </a:cubicBezTo>
                <a:cubicBezTo>
                  <a:pt x="11605" y="6434"/>
                  <a:pt x="11791" y="6456"/>
                  <a:pt x="11976" y="6456"/>
                </a:cubicBezTo>
                <a:cubicBezTo>
                  <a:pt x="12384" y="6456"/>
                  <a:pt x="12786" y="6349"/>
                  <a:pt x="13154" y="6177"/>
                </a:cubicBezTo>
                <a:lnTo>
                  <a:pt x="13154" y="5505"/>
                </a:lnTo>
                <a:lnTo>
                  <a:pt x="13154" y="4492"/>
                </a:lnTo>
                <a:lnTo>
                  <a:pt x="13154" y="3371"/>
                </a:lnTo>
                <a:lnTo>
                  <a:pt x="13155" y="2358"/>
                </a:lnTo>
                <a:lnTo>
                  <a:pt x="13155" y="1236"/>
                </a:lnTo>
                <a:lnTo>
                  <a:pt x="13155" y="221"/>
                </a:lnTo>
                <a:lnTo>
                  <a:pt x="13155" y="5"/>
                </a:lnTo>
                <a:lnTo>
                  <a:pt x="11334" y="4"/>
                </a:lnTo>
                <a:lnTo>
                  <a:pt x="11334" y="1"/>
                </a:lnTo>
                <a:close/>
              </a:path>
            </a:pathLst>
          </a:custGeom>
          <a:solidFill>
            <a:schemeClr val="lt2">
              <a:alpha val="486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0"/>
          <p:cNvSpPr/>
          <p:nvPr/>
        </p:nvSpPr>
        <p:spPr>
          <a:xfrm>
            <a:off x="-445550" y="-291750"/>
            <a:ext cx="4706555" cy="1587067"/>
          </a:xfrm>
          <a:custGeom>
            <a:avLst/>
            <a:gdLst/>
            <a:ahLst/>
            <a:cxnLst/>
            <a:rect l="l" t="t" r="r" b="b"/>
            <a:pathLst>
              <a:path w="28852" h="9729" extrusionOk="0">
                <a:moveTo>
                  <a:pt x="27909" y="1"/>
                </a:moveTo>
                <a:cubicBezTo>
                  <a:pt x="27641" y="1"/>
                  <a:pt x="27359" y="65"/>
                  <a:pt x="27138" y="117"/>
                </a:cubicBezTo>
                <a:cubicBezTo>
                  <a:pt x="26393" y="292"/>
                  <a:pt x="25642" y="438"/>
                  <a:pt x="24886" y="556"/>
                </a:cubicBezTo>
                <a:cubicBezTo>
                  <a:pt x="23384" y="791"/>
                  <a:pt x="21867" y="918"/>
                  <a:pt x="20347" y="969"/>
                </a:cubicBezTo>
                <a:cubicBezTo>
                  <a:pt x="19779" y="988"/>
                  <a:pt x="19211" y="997"/>
                  <a:pt x="18643" y="997"/>
                </a:cubicBezTo>
                <a:cubicBezTo>
                  <a:pt x="16156" y="997"/>
                  <a:pt x="13669" y="829"/>
                  <a:pt x="11190" y="628"/>
                </a:cubicBezTo>
                <a:cubicBezTo>
                  <a:pt x="9660" y="504"/>
                  <a:pt x="8132" y="368"/>
                  <a:pt x="6601" y="249"/>
                </a:cubicBezTo>
                <a:cubicBezTo>
                  <a:pt x="5839" y="189"/>
                  <a:pt x="5076" y="132"/>
                  <a:pt x="4312" y="87"/>
                </a:cubicBezTo>
                <a:cubicBezTo>
                  <a:pt x="4099" y="75"/>
                  <a:pt x="3881" y="64"/>
                  <a:pt x="3664" y="64"/>
                </a:cubicBezTo>
                <a:cubicBezTo>
                  <a:pt x="3221" y="64"/>
                  <a:pt x="2777" y="107"/>
                  <a:pt x="2362" y="261"/>
                </a:cubicBezTo>
                <a:cubicBezTo>
                  <a:pt x="1198" y="695"/>
                  <a:pt x="625" y="1959"/>
                  <a:pt x="327" y="3085"/>
                </a:cubicBezTo>
                <a:cubicBezTo>
                  <a:pt x="51" y="4125"/>
                  <a:pt x="0" y="5240"/>
                  <a:pt x="241" y="6293"/>
                </a:cubicBezTo>
                <a:cubicBezTo>
                  <a:pt x="475" y="7320"/>
                  <a:pt x="1013" y="8271"/>
                  <a:pt x="1861" y="8911"/>
                </a:cubicBezTo>
                <a:cubicBezTo>
                  <a:pt x="2297" y="9241"/>
                  <a:pt x="2827" y="9490"/>
                  <a:pt x="3378" y="9490"/>
                </a:cubicBezTo>
                <a:cubicBezTo>
                  <a:pt x="3472" y="9490"/>
                  <a:pt x="3567" y="9482"/>
                  <a:pt x="3662" y="9467"/>
                </a:cubicBezTo>
                <a:cubicBezTo>
                  <a:pt x="4312" y="9361"/>
                  <a:pt x="4799" y="8877"/>
                  <a:pt x="5302" y="8495"/>
                </a:cubicBezTo>
                <a:cubicBezTo>
                  <a:pt x="5837" y="8088"/>
                  <a:pt x="6442" y="7738"/>
                  <a:pt x="7106" y="7594"/>
                </a:cubicBezTo>
                <a:cubicBezTo>
                  <a:pt x="7279" y="7557"/>
                  <a:pt x="7450" y="7538"/>
                  <a:pt x="7618" y="7538"/>
                </a:cubicBezTo>
                <a:cubicBezTo>
                  <a:pt x="8095" y="7538"/>
                  <a:pt x="8551" y="7686"/>
                  <a:pt x="8965" y="7966"/>
                </a:cubicBezTo>
                <a:cubicBezTo>
                  <a:pt x="9884" y="8588"/>
                  <a:pt x="10692" y="9729"/>
                  <a:pt x="11891" y="9729"/>
                </a:cubicBezTo>
                <a:cubicBezTo>
                  <a:pt x="11980" y="9729"/>
                  <a:pt x="12071" y="9723"/>
                  <a:pt x="12164" y="9709"/>
                </a:cubicBezTo>
                <a:cubicBezTo>
                  <a:pt x="13260" y="9554"/>
                  <a:pt x="13511" y="8401"/>
                  <a:pt x="13804" y="7521"/>
                </a:cubicBezTo>
                <a:cubicBezTo>
                  <a:pt x="13945" y="7099"/>
                  <a:pt x="14127" y="6643"/>
                  <a:pt x="14504" y="6377"/>
                </a:cubicBezTo>
                <a:cubicBezTo>
                  <a:pt x="14738" y="6212"/>
                  <a:pt x="15003" y="6142"/>
                  <a:pt x="15276" y="6142"/>
                </a:cubicBezTo>
                <a:cubicBezTo>
                  <a:pt x="15402" y="6142"/>
                  <a:pt x="15530" y="6157"/>
                  <a:pt x="15656" y="6184"/>
                </a:cubicBezTo>
                <a:cubicBezTo>
                  <a:pt x="16572" y="6381"/>
                  <a:pt x="17354" y="6961"/>
                  <a:pt x="18244" y="7232"/>
                </a:cubicBezTo>
                <a:cubicBezTo>
                  <a:pt x="18502" y="7311"/>
                  <a:pt x="18774" y="7363"/>
                  <a:pt x="19044" y="7363"/>
                </a:cubicBezTo>
                <a:cubicBezTo>
                  <a:pt x="19207" y="7363"/>
                  <a:pt x="19369" y="7344"/>
                  <a:pt x="19529" y="7301"/>
                </a:cubicBezTo>
                <a:cubicBezTo>
                  <a:pt x="19978" y="7178"/>
                  <a:pt x="20331" y="6877"/>
                  <a:pt x="20595" y="6501"/>
                </a:cubicBezTo>
                <a:cubicBezTo>
                  <a:pt x="21130" y="5738"/>
                  <a:pt x="21292" y="4712"/>
                  <a:pt x="21999" y="4070"/>
                </a:cubicBezTo>
                <a:cubicBezTo>
                  <a:pt x="22362" y="3741"/>
                  <a:pt x="22807" y="3634"/>
                  <a:pt x="23269" y="3634"/>
                </a:cubicBezTo>
                <a:cubicBezTo>
                  <a:pt x="23739" y="3634"/>
                  <a:pt x="24227" y="3745"/>
                  <a:pt x="24664" y="3849"/>
                </a:cubicBezTo>
                <a:cubicBezTo>
                  <a:pt x="25227" y="3981"/>
                  <a:pt x="25851" y="4166"/>
                  <a:pt x="26455" y="4166"/>
                </a:cubicBezTo>
                <a:cubicBezTo>
                  <a:pt x="26763" y="4166"/>
                  <a:pt x="27066" y="4118"/>
                  <a:pt x="27353" y="3990"/>
                </a:cubicBezTo>
                <a:cubicBezTo>
                  <a:pt x="28400" y="3523"/>
                  <a:pt x="28496" y="2313"/>
                  <a:pt x="28400" y="1304"/>
                </a:cubicBezTo>
                <a:cubicBezTo>
                  <a:pt x="28773" y="1190"/>
                  <a:pt x="28851" y="712"/>
                  <a:pt x="28673" y="381"/>
                </a:cubicBezTo>
                <a:cubicBezTo>
                  <a:pt x="28515" y="88"/>
                  <a:pt x="28221" y="1"/>
                  <a:pt x="27909" y="1"/>
                </a:cubicBezTo>
                <a:close/>
              </a:path>
            </a:pathLst>
          </a:custGeom>
          <a:solidFill>
            <a:schemeClr val="dk2">
              <a:alpha val="49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0"/>
          <p:cNvSpPr/>
          <p:nvPr/>
        </p:nvSpPr>
        <p:spPr>
          <a:xfrm>
            <a:off x="7237760" y="3032148"/>
            <a:ext cx="2387697" cy="2484758"/>
          </a:xfrm>
          <a:custGeom>
            <a:avLst/>
            <a:gdLst/>
            <a:ahLst/>
            <a:cxnLst/>
            <a:rect l="l" t="t" r="r" b="b"/>
            <a:pathLst>
              <a:path w="14637" h="15232" extrusionOk="0">
                <a:moveTo>
                  <a:pt x="11445" y="0"/>
                </a:moveTo>
                <a:cubicBezTo>
                  <a:pt x="11308" y="0"/>
                  <a:pt x="11172" y="12"/>
                  <a:pt x="11039" y="38"/>
                </a:cubicBezTo>
                <a:cubicBezTo>
                  <a:pt x="10644" y="116"/>
                  <a:pt x="10316" y="327"/>
                  <a:pt x="10145" y="596"/>
                </a:cubicBezTo>
                <a:cubicBezTo>
                  <a:pt x="9794" y="1152"/>
                  <a:pt x="10018" y="1791"/>
                  <a:pt x="9781" y="2367"/>
                </a:cubicBezTo>
                <a:cubicBezTo>
                  <a:pt x="9296" y="3551"/>
                  <a:pt x="6867" y="3019"/>
                  <a:pt x="6220" y="4123"/>
                </a:cubicBezTo>
                <a:cubicBezTo>
                  <a:pt x="6016" y="4474"/>
                  <a:pt x="6063" y="4867"/>
                  <a:pt x="6119" y="5237"/>
                </a:cubicBezTo>
                <a:cubicBezTo>
                  <a:pt x="6188" y="5684"/>
                  <a:pt x="6293" y="6128"/>
                  <a:pt x="6331" y="6578"/>
                </a:cubicBezTo>
                <a:cubicBezTo>
                  <a:pt x="6392" y="7292"/>
                  <a:pt x="6256" y="8099"/>
                  <a:pt x="5518" y="8624"/>
                </a:cubicBezTo>
                <a:cubicBezTo>
                  <a:pt x="4829" y="9115"/>
                  <a:pt x="3797" y="9174"/>
                  <a:pt x="2910" y="9343"/>
                </a:cubicBezTo>
                <a:cubicBezTo>
                  <a:pt x="2462" y="9427"/>
                  <a:pt x="2020" y="9543"/>
                  <a:pt x="1637" y="9735"/>
                </a:cubicBezTo>
                <a:cubicBezTo>
                  <a:pt x="1309" y="9901"/>
                  <a:pt x="1030" y="10112"/>
                  <a:pt x="810" y="10355"/>
                </a:cubicBezTo>
                <a:cubicBezTo>
                  <a:pt x="347" y="10864"/>
                  <a:pt x="157" y="11482"/>
                  <a:pt x="81" y="12082"/>
                </a:cubicBezTo>
                <a:cubicBezTo>
                  <a:pt x="1" y="12715"/>
                  <a:pt x="23" y="13379"/>
                  <a:pt x="158" y="14007"/>
                </a:cubicBezTo>
                <a:cubicBezTo>
                  <a:pt x="228" y="14329"/>
                  <a:pt x="371" y="14667"/>
                  <a:pt x="709" y="14896"/>
                </a:cubicBezTo>
                <a:cubicBezTo>
                  <a:pt x="1077" y="15146"/>
                  <a:pt x="1583" y="15204"/>
                  <a:pt x="2068" y="15214"/>
                </a:cubicBezTo>
                <a:cubicBezTo>
                  <a:pt x="2549" y="15226"/>
                  <a:pt x="3032" y="15229"/>
                  <a:pt x="3515" y="15229"/>
                </a:cubicBezTo>
                <a:cubicBezTo>
                  <a:pt x="4226" y="15229"/>
                  <a:pt x="4937" y="15222"/>
                  <a:pt x="5646" y="15222"/>
                </a:cubicBezTo>
                <a:cubicBezTo>
                  <a:pt x="5675" y="15222"/>
                  <a:pt x="5704" y="15222"/>
                  <a:pt x="5733" y="15222"/>
                </a:cubicBezTo>
                <a:lnTo>
                  <a:pt x="9469" y="15227"/>
                </a:lnTo>
                <a:cubicBezTo>
                  <a:pt x="10086" y="15228"/>
                  <a:pt x="10704" y="15228"/>
                  <a:pt x="11322" y="15229"/>
                </a:cubicBezTo>
                <a:cubicBezTo>
                  <a:pt x="11640" y="15230"/>
                  <a:pt x="11959" y="15231"/>
                  <a:pt x="12278" y="15231"/>
                </a:cubicBezTo>
                <a:cubicBezTo>
                  <a:pt x="12529" y="15231"/>
                  <a:pt x="12784" y="15225"/>
                  <a:pt x="13014" y="15145"/>
                </a:cubicBezTo>
                <a:cubicBezTo>
                  <a:pt x="13410" y="15008"/>
                  <a:pt x="13574" y="14685"/>
                  <a:pt x="13640" y="14388"/>
                </a:cubicBezTo>
                <a:cubicBezTo>
                  <a:pt x="13728" y="13988"/>
                  <a:pt x="13742" y="13577"/>
                  <a:pt x="13785" y="13173"/>
                </a:cubicBezTo>
                <a:cubicBezTo>
                  <a:pt x="13882" y="12264"/>
                  <a:pt x="13977" y="11357"/>
                  <a:pt x="14072" y="10449"/>
                </a:cubicBezTo>
                <a:cubicBezTo>
                  <a:pt x="14166" y="9541"/>
                  <a:pt x="14259" y="8633"/>
                  <a:pt x="14352" y="7724"/>
                </a:cubicBezTo>
                <a:cubicBezTo>
                  <a:pt x="14437" y="6875"/>
                  <a:pt x="14530" y="6026"/>
                  <a:pt x="14567" y="5174"/>
                </a:cubicBezTo>
                <a:cubicBezTo>
                  <a:pt x="14637" y="3541"/>
                  <a:pt x="14491" y="1869"/>
                  <a:pt x="13640" y="340"/>
                </a:cubicBezTo>
                <a:cubicBezTo>
                  <a:pt x="13611" y="289"/>
                  <a:pt x="13548" y="267"/>
                  <a:pt x="13488" y="267"/>
                </a:cubicBezTo>
                <a:cubicBezTo>
                  <a:pt x="13394" y="267"/>
                  <a:pt x="13305" y="319"/>
                  <a:pt x="13349" y="398"/>
                </a:cubicBezTo>
                <a:cubicBezTo>
                  <a:pt x="13385" y="461"/>
                  <a:pt x="13419" y="526"/>
                  <a:pt x="13452" y="589"/>
                </a:cubicBezTo>
                <a:cubicBezTo>
                  <a:pt x="13105" y="411"/>
                  <a:pt x="12738" y="253"/>
                  <a:pt x="12342" y="140"/>
                </a:cubicBezTo>
                <a:cubicBezTo>
                  <a:pt x="12060" y="59"/>
                  <a:pt x="11751" y="0"/>
                  <a:pt x="11445" y="0"/>
                </a:cubicBezTo>
                <a:close/>
              </a:path>
            </a:pathLst>
          </a:custGeom>
          <a:solidFill>
            <a:schemeClr val="accen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0"/>
          <p:cNvSpPr/>
          <p:nvPr/>
        </p:nvSpPr>
        <p:spPr>
          <a:xfrm rot="10800000">
            <a:off x="7573482" y="3136804"/>
            <a:ext cx="12575" cy="4050"/>
          </a:xfrm>
          <a:custGeom>
            <a:avLst/>
            <a:gdLst/>
            <a:ahLst/>
            <a:cxnLst/>
            <a:rect l="l" t="t" r="r" b="b"/>
            <a:pathLst>
              <a:path w="503" h="162" extrusionOk="0">
                <a:moveTo>
                  <a:pt x="61" y="0"/>
                </a:moveTo>
                <a:cubicBezTo>
                  <a:pt x="37" y="0"/>
                  <a:pt x="16" y="17"/>
                  <a:pt x="9" y="40"/>
                </a:cubicBezTo>
                <a:cubicBezTo>
                  <a:pt x="1" y="70"/>
                  <a:pt x="18" y="101"/>
                  <a:pt x="47" y="110"/>
                </a:cubicBezTo>
                <a:cubicBezTo>
                  <a:pt x="170" y="145"/>
                  <a:pt x="298" y="162"/>
                  <a:pt x="429" y="162"/>
                </a:cubicBezTo>
                <a:lnTo>
                  <a:pt x="447" y="162"/>
                </a:lnTo>
                <a:cubicBezTo>
                  <a:pt x="478" y="162"/>
                  <a:pt x="503" y="136"/>
                  <a:pt x="502" y="105"/>
                </a:cubicBezTo>
                <a:cubicBezTo>
                  <a:pt x="502" y="78"/>
                  <a:pt x="483" y="50"/>
                  <a:pt x="454" y="50"/>
                </a:cubicBezTo>
                <a:cubicBezTo>
                  <a:pt x="451" y="50"/>
                  <a:pt x="449" y="50"/>
                  <a:pt x="446" y="51"/>
                </a:cubicBezTo>
                <a:cubicBezTo>
                  <a:pt x="442" y="51"/>
                  <a:pt x="438" y="51"/>
                  <a:pt x="435" y="51"/>
                </a:cubicBezTo>
                <a:cubicBezTo>
                  <a:pt x="312" y="51"/>
                  <a:pt x="192" y="35"/>
                  <a:pt x="78" y="3"/>
                </a:cubicBezTo>
                <a:cubicBezTo>
                  <a:pt x="72" y="1"/>
                  <a:pt x="67" y="0"/>
                  <a:pt x="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0"/>
          <p:cNvSpPr/>
          <p:nvPr/>
        </p:nvSpPr>
        <p:spPr>
          <a:xfrm rot="10800000">
            <a:off x="7341532" y="3544979"/>
            <a:ext cx="10925" cy="8600"/>
          </a:xfrm>
          <a:custGeom>
            <a:avLst/>
            <a:gdLst/>
            <a:ahLst/>
            <a:cxnLst/>
            <a:rect l="l" t="t" r="r" b="b"/>
            <a:pathLst>
              <a:path w="437" h="344" extrusionOk="0">
                <a:moveTo>
                  <a:pt x="63" y="0"/>
                </a:moveTo>
                <a:cubicBezTo>
                  <a:pt x="45" y="0"/>
                  <a:pt x="28" y="9"/>
                  <a:pt x="17" y="25"/>
                </a:cubicBezTo>
                <a:cubicBezTo>
                  <a:pt x="0" y="49"/>
                  <a:pt x="6" y="85"/>
                  <a:pt x="32" y="102"/>
                </a:cubicBezTo>
                <a:cubicBezTo>
                  <a:pt x="137" y="173"/>
                  <a:pt x="240" y="250"/>
                  <a:pt x="340" y="332"/>
                </a:cubicBezTo>
                <a:cubicBezTo>
                  <a:pt x="350" y="340"/>
                  <a:pt x="362" y="343"/>
                  <a:pt x="375" y="343"/>
                </a:cubicBezTo>
                <a:cubicBezTo>
                  <a:pt x="391" y="343"/>
                  <a:pt x="407" y="337"/>
                  <a:pt x="418" y="323"/>
                </a:cubicBezTo>
                <a:cubicBezTo>
                  <a:pt x="437" y="299"/>
                  <a:pt x="434" y="264"/>
                  <a:pt x="410" y="245"/>
                </a:cubicBezTo>
                <a:cubicBezTo>
                  <a:pt x="308" y="162"/>
                  <a:pt x="202" y="83"/>
                  <a:pt x="94" y="10"/>
                </a:cubicBezTo>
                <a:cubicBezTo>
                  <a:pt x="84" y="4"/>
                  <a:pt x="74" y="0"/>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0"/>
          <p:cNvSpPr/>
          <p:nvPr/>
        </p:nvSpPr>
        <p:spPr>
          <a:xfrm rot="10800000">
            <a:off x="7022857" y="2140429"/>
            <a:ext cx="738550" cy="540325"/>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0"/>
          <p:cNvSpPr/>
          <p:nvPr/>
        </p:nvSpPr>
        <p:spPr>
          <a:xfrm rot="9893225">
            <a:off x="1777086" y="371868"/>
            <a:ext cx="605796" cy="14193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7" name="Google Shape;807;p30"/>
          <p:cNvGrpSpPr/>
          <p:nvPr/>
        </p:nvGrpSpPr>
        <p:grpSpPr>
          <a:xfrm rot="5400000">
            <a:off x="278835" y="4536755"/>
            <a:ext cx="221772" cy="200884"/>
            <a:chOff x="1640475" y="1197075"/>
            <a:chExt cx="55475" cy="50250"/>
          </a:xfrm>
        </p:grpSpPr>
        <p:sp>
          <p:nvSpPr>
            <p:cNvPr id="808" name="Google Shape;808;p30"/>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0"/>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0"/>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1" name="Google Shape;811;p30"/>
          <p:cNvSpPr/>
          <p:nvPr/>
        </p:nvSpPr>
        <p:spPr>
          <a:xfrm rot="-834203">
            <a:off x="8546511" y="363435"/>
            <a:ext cx="993864" cy="1557213"/>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2" name="Google Shape;812;p30"/>
          <p:cNvGrpSpPr/>
          <p:nvPr/>
        </p:nvGrpSpPr>
        <p:grpSpPr>
          <a:xfrm rot="4654902">
            <a:off x="7263554" y="408293"/>
            <a:ext cx="433642" cy="392824"/>
            <a:chOff x="1640475" y="1197075"/>
            <a:chExt cx="55475" cy="50250"/>
          </a:xfrm>
        </p:grpSpPr>
        <p:sp>
          <p:nvSpPr>
            <p:cNvPr id="813" name="Google Shape;813;p30"/>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0"/>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0"/>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 name="Google Shape;816;p30"/>
          <p:cNvGrpSpPr/>
          <p:nvPr/>
        </p:nvGrpSpPr>
        <p:grpSpPr>
          <a:xfrm rot="5400000">
            <a:off x="571217" y="1059896"/>
            <a:ext cx="244822" cy="221773"/>
            <a:chOff x="1640475" y="1197075"/>
            <a:chExt cx="55475" cy="50250"/>
          </a:xfrm>
        </p:grpSpPr>
        <p:sp>
          <p:nvSpPr>
            <p:cNvPr id="817" name="Google Shape;817;p30"/>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0"/>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0"/>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0" name="Google Shape;820;p30"/>
          <p:cNvSpPr/>
          <p:nvPr/>
        </p:nvSpPr>
        <p:spPr>
          <a:xfrm rot="6477717">
            <a:off x="8298149" y="4511777"/>
            <a:ext cx="580167" cy="135916"/>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1" name="Google Shape;821;p30"/>
          <p:cNvGrpSpPr/>
          <p:nvPr/>
        </p:nvGrpSpPr>
        <p:grpSpPr>
          <a:xfrm rot="5400000">
            <a:off x="7550086" y="4483922"/>
            <a:ext cx="221772" cy="200884"/>
            <a:chOff x="1640475" y="1197075"/>
            <a:chExt cx="55475" cy="50250"/>
          </a:xfrm>
        </p:grpSpPr>
        <p:sp>
          <p:nvSpPr>
            <p:cNvPr id="822" name="Google Shape;822;p30"/>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0"/>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0"/>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2">
  <p:cSld name="CUSTOM_4_1_1">
    <p:spTree>
      <p:nvGrpSpPr>
        <p:cNvPr id="1" name="Shape 825"/>
        <p:cNvGrpSpPr/>
        <p:nvPr/>
      </p:nvGrpSpPr>
      <p:grpSpPr>
        <a:xfrm>
          <a:off x="0" y="0"/>
          <a:ext cx="0" cy="0"/>
          <a:chOff x="0" y="0"/>
          <a:chExt cx="0" cy="0"/>
        </a:xfrm>
      </p:grpSpPr>
      <p:sp>
        <p:nvSpPr>
          <p:cNvPr id="826" name="Google Shape;826;p31"/>
          <p:cNvSpPr/>
          <p:nvPr/>
        </p:nvSpPr>
        <p:spPr>
          <a:xfrm flipH="1">
            <a:off x="6975401" y="2798485"/>
            <a:ext cx="2665937" cy="2778151"/>
          </a:xfrm>
          <a:custGeom>
            <a:avLst/>
            <a:gdLst/>
            <a:ahLst/>
            <a:cxnLst/>
            <a:rect l="l" t="t" r="r" b="b"/>
            <a:pathLst>
              <a:path w="16369" h="17058" extrusionOk="0">
                <a:moveTo>
                  <a:pt x="5829" y="1"/>
                </a:moveTo>
                <a:cubicBezTo>
                  <a:pt x="5334" y="1"/>
                  <a:pt x="4839" y="58"/>
                  <a:pt x="4360" y="159"/>
                </a:cubicBezTo>
                <a:cubicBezTo>
                  <a:pt x="4030" y="230"/>
                  <a:pt x="3295" y="699"/>
                  <a:pt x="3438" y="702"/>
                </a:cubicBezTo>
                <a:cubicBezTo>
                  <a:pt x="2321" y="1836"/>
                  <a:pt x="2234" y="3557"/>
                  <a:pt x="2129" y="5064"/>
                </a:cubicBezTo>
                <a:cubicBezTo>
                  <a:pt x="1990" y="7098"/>
                  <a:pt x="1660" y="9115"/>
                  <a:pt x="1127" y="11083"/>
                </a:cubicBezTo>
                <a:cubicBezTo>
                  <a:pt x="826" y="12197"/>
                  <a:pt x="460" y="13293"/>
                  <a:pt x="35" y="14365"/>
                </a:cubicBezTo>
                <a:cubicBezTo>
                  <a:pt x="0" y="14453"/>
                  <a:pt x="50" y="14547"/>
                  <a:pt x="144" y="14565"/>
                </a:cubicBezTo>
                <a:cubicBezTo>
                  <a:pt x="3129" y="15121"/>
                  <a:pt x="6113" y="15678"/>
                  <a:pt x="9098" y="16235"/>
                </a:cubicBezTo>
                <a:cubicBezTo>
                  <a:pt x="9845" y="16375"/>
                  <a:pt x="10591" y="16514"/>
                  <a:pt x="11337" y="16653"/>
                </a:cubicBezTo>
                <a:cubicBezTo>
                  <a:pt x="12039" y="16784"/>
                  <a:pt x="12743" y="16949"/>
                  <a:pt x="13454" y="17030"/>
                </a:cubicBezTo>
                <a:cubicBezTo>
                  <a:pt x="13604" y="17047"/>
                  <a:pt x="13756" y="17058"/>
                  <a:pt x="13907" y="17058"/>
                </a:cubicBezTo>
                <a:cubicBezTo>
                  <a:pt x="14359" y="17058"/>
                  <a:pt x="14804" y="16965"/>
                  <a:pt x="15183" y="16694"/>
                </a:cubicBezTo>
                <a:cubicBezTo>
                  <a:pt x="15632" y="16373"/>
                  <a:pt x="15926" y="15869"/>
                  <a:pt x="16060" y="15339"/>
                </a:cubicBezTo>
                <a:cubicBezTo>
                  <a:pt x="16369" y="14114"/>
                  <a:pt x="15800" y="12781"/>
                  <a:pt x="15182" y="11745"/>
                </a:cubicBezTo>
                <a:cubicBezTo>
                  <a:pt x="14547" y="10679"/>
                  <a:pt x="13684" y="9818"/>
                  <a:pt x="12681" y="9099"/>
                </a:cubicBezTo>
                <a:cubicBezTo>
                  <a:pt x="11757" y="8436"/>
                  <a:pt x="10725" y="7754"/>
                  <a:pt x="10485" y="6560"/>
                </a:cubicBezTo>
                <a:cubicBezTo>
                  <a:pt x="10242" y="5357"/>
                  <a:pt x="10635" y="4113"/>
                  <a:pt x="10285" y="2920"/>
                </a:cubicBezTo>
                <a:cubicBezTo>
                  <a:pt x="9973" y="1857"/>
                  <a:pt x="9136" y="1003"/>
                  <a:pt x="8160" y="515"/>
                </a:cubicBezTo>
                <a:cubicBezTo>
                  <a:pt x="7437" y="153"/>
                  <a:pt x="6634" y="1"/>
                  <a:pt x="5829" y="1"/>
                </a:cubicBezTo>
                <a:close/>
              </a:path>
            </a:pathLst>
          </a:custGeom>
          <a:solidFill>
            <a:schemeClr val="accent1">
              <a:alpha val="497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1"/>
          <p:cNvSpPr/>
          <p:nvPr/>
        </p:nvSpPr>
        <p:spPr>
          <a:xfrm flipH="1">
            <a:off x="-517990" y="4092608"/>
            <a:ext cx="3021471" cy="1245429"/>
          </a:xfrm>
          <a:custGeom>
            <a:avLst/>
            <a:gdLst/>
            <a:ahLst/>
            <a:cxnLst/>
            <a:rect l="l" t="t" r="r" b="b"/>
            <a:pathLst>
              <a:path w="18552" h="7647" extrusionOk="0">
                <a:moveTo>
                  <a:pt x="10153" y="0"/>
                </a:moveTo>
                <a:cubicBezTo>
                  <a:pt x="9767" y="0"/>
                  <a:pt x="9389" y="166"/>
                  <a:pt x="9054" y="416"/>
                </a:cubicBezTo>
                <a:cubicBezTo>
                  <a:pt x="8513" y="821"/>
                  <a:pt x="8082" y="1378"/>
                  <a:pt x="7579" y="1834"/>
                </a:cubicBezTo>
                <a:cubicBezTo>
                  <a:pt x="7060" y="2305"/>
                  <a:pt x="6487" y="2705"/>
                  <a:pt x="5872" y="2994"/>
                </a:cubicBezTo>
                <a:cubicBezTo>
                  <a:pt x="5271" y="3278"/>
                  <a:pt x="4630" y="3458"/>
                  <a:pt x="3977" y="3481"/>
                </a:cubicBezTo>
                <a:cubicBezTo>
                  <a:pt x="3929" y="3483"/>
                  <a:pt x="3881" y="3484"/>
                  <a:pt x="3834" y="3484"/>
                </a:cubicBezTo>
                <a:cubicBezTo>
                  <a:pt x="3559" y="3484"/>
                  <a:pt x="3285" y="3455"/>
                  <a:pt x="3015" y="3396"/>
                </a:cubicBezTo>
                <a:cubicBezTo>
                  <a:pt x="2664" y="3318"/>
                  <a:pt x="2330" y="3164"/>
                  <a:pt x="1977" y="3093"/>
                </a:cubicBezTo>
                <a:cubicBezTo>
                  <a:pt x="1875" y="3072"/>
                  <a:pt x="1772" y="3061"/>
                  <a:pt x="1671" y="3061"/>
                </a:cubicBezTo>
                <a:cubicBezTo>
                  <a:pt x="1440" y="3061"/>
                  <a:pt x="1217" y="3120"/>
                  <a:pt x="1014" y="3265"/>
                </a:cubicBezTo>
                <a:cubicBezTo>
                  <a:pt x="754" y="3450"/>
                  <a:pt x="551" y="3734"/>
                  <a:pt x="397" y="4032"/>
                </a:cubicBezTo>
                <a:cubicBezTo>
                  <a:pt x="125" y="4561"/>
                  <a:pt x="1" y="5210"/>
                  <a:pt x="74" y="5820"/>
                </a:cubicBezTo>
                <a:cubicBezTo>
                  <a:pt x="147" y="6440"/>
                  <a:pt x="426" y="7003"/>
                  <a:pt x="909" y="7319"/>
                </a:cubicBezTo>
                <a:cubicBezTo>
                  <a:pt x="1315" y="7583"/>
                  <a:pt x="1783" y="7647"/>
                  <a:pt x="2245" y="7647"/>
                </a:cubicBezTo>
                <a:cubicBezTo>
                  <a:pt x="2414" y="7647"/>
                  <a:pt x="2582" y="7638"/>
                  <a:pt x="2746" y="7628"/>
                </a:cubicBezTo>
                <a:cubicBezTo>
                  <a:pt x="4356" y="7524"/>
                  <a:pt x="5965" y="7405"/>
                  <a:pt x="7575" y="7294"/>
                </a:cubicBezTo>
                <a:cubicBezTo>
                  <a:pt x="9186" y="7184"/>
                  <a:pt x="10799" y="7072"/>
                  <a:pt x="12410" y="6961"/>
                </a:cubicBezTo>
                <a:cubicBezTo>
                  <a:pt x="14021" y="6849"/>
                  <a:pt x="15633" y="6738"/>
                  <a:pt x="17244" y="6628"/>
                </a:cubicBezTo>
                <a:cubicBezTo>
                  <a:pt x="17639" y="6600"/>
                  <a:pt x="18032" y="6573"/>
                  <a:pt x="18427" y="6545"/>
                </a:cubicBezTo>
                <a:cubicBezTo>
                  <a:pt x="18510" y="6540"/>
                  <a:pt x="18551" y="6442"/>
                  <a:pt x="18512" y="6361"/>
                </a:cubicBezTo>
                <a:cubicBezTo>
                  <a:pt x="18072" y="5436"/>
                  <a:pt x="17853" y="4395"/>
                  <a:pt x="17868" y="3350"/>
                </a:cubicBezTo>
                <a:lnTo>
                  <a:pt x="17868" y="3350"/>
                </a:lnTo>
                <a:cubicBezTo>
                  <a:pt x="17868" y="3350"/>
                  <a:pt x="17868" y="3350"/>
                  <a:pt x="17868" y="3350"/>
                </a:cubicBezTo>
                <a:cubicBezTo>
                  <a:pt x="17890" y="3350"/>
                  <a:pt x="17910" y="3113"/>
                  <a:pt x="17876" y="3104"/>
                </a:cubicBezTo>
                <a:cubicBezTo>
                  <a:pt x="17876" y="3094"/>
                  <a:pt x="17876" y="3084"/>
                  <a:pt x="17877" y="3074"/>
                </a:cubicBezTo>
                <a:cubicBezTo>
                  <a:pt x="17881" y="2998"/>
                  <a:pt x="17832" y="2961"/>
                  <a:pt x="17781" y="2961"/>
                </a:cubicBezTo>
                <a:cubicBezTo>
                  <a:pt x="17737" y="2961"/>
                  <a:pt x="17692" y="2987"/>
                  <a:pt x="17673" y="3037"/>
                </a:cubicBezTo>
                <a:cubicBezTo>
                  <a:pt x="17189" y="2853"/>
                  <a:pt x="16735" y="2520"/>
                  <a:pt x="16216" y="2520"/>
                </a:cubicBezTo>
                <a:cubicBezTo>
                  <a:pt x="16186" y="2520"/>
                  <a:pt x="16156" y="2521"/>
                  <a:pt x="16126" y="2523"/>
                </a:cubicBezTo>
                <a:cubicBezTo>
                  <a:pt x="15979" y="2534"/>
                  <a:pt x="15839" y="2570"/>
                  <a:pt x="15704" y="2620"/>
                </a:cubicBezTo>
                <a:lnTo>
                  <a:pt x="15674" y="2632"/>
                </a:lnTo>
                <a:cubicBezTo>
                  <a:pt x="15287" y="2786"/>
                  <a:pt x="14937" y="3066"/>
                  <a:pt x="14573" y="3274"/>
                </a:cubicBezTo>
                <a:cubicBezTo>
                  <a:pt x="14335" y="3409"/>
                  <a:pt x="14077" y="3514"/>
                  <a:pt x="13808" y="3514"/>
                </a:cubicBezTo>
                <a:cubicBezTo>
                  <a:pt x="13791" y="3514"/>
                  <a:pt x="13773" y="3514"/>
                  <a:pt x="13756" y="3513"/>
                </a:cubicBezTo>
                <a:cubicBezTo>
                  <a:pt x="13474" y="3499"/>
                  <a:pt x="13208" y="3356"/>
                  <a:pt x="12990" y="3156"/>
                </a:cubicBezTo>
                <a:cubicBezTo>
                  <a:pt x="12520" y="2727"/>
                  <a:pt x="12245" y="2115"/>
                  <a:pt x="11938" y="1541"/>
                </a:cubicBezTo>
                <a:cubicBezTo>
                  <a:pt x="11643" y="990"/>
                  <a:pt x="11280" y="403"/>
                  <a:pt x="10742" y="139"/>
                </a:cubicBezTo>
                <a:cubicBezTo>
                  <a:pt x="10546" y="43"/>
                  <a:pt x="10349" y="0"/>
                  <a:pt x="10153" y="0"/>
                </a:cubicBezTo>
                <a:close/>
              </a:path>
            </a:pathLst>
          </a:custGeom>
          <a:solidFill>
            <a:schemeClr val="lt2">
              <a:alpha val="486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1"/>
          <p:cNvSpPr/>
          <p:nvPr/>
        </p:nvSpPr>
        <p:spPr>
          <a:xfrm flipH="1">
            <a:off x="5299521" y="-196435"/>
            <a:ext cx="4180419" cy="1127189"/>
          </a:xfrm>
          <a:custGeom>
            <a:avLst/>
            <a:gdLst/>
            <a:ahLst/>
            <a:cxnLst/>
            <a:rect l="l" t="t" r="r" b="b"/>
            <a:pathLst>
              <a:path w="25668" h="6921" extrusionOk="0">
                <a:moveTo>
                  <a:pt x="25573" y="0"/>
                </a:moveTo>
                <a:lnTo>
                  <a:pt x="22584" y="1"/>
                </a:lnTo>
                <a:lnTo>
                  <a:pt x="22467" y="1"/>
                </a:lnTo>
                <a:lnTo>
                  <a:pt x="0" y="3"/>
                </a:lnTo>
                <a:lnTo>
                  <a:pt x="1" y="1330"/>
                </a:lnTo>
                <a:lnTo>
                  <a:pt x="1" y="2596"/>
                </a:lnTo>
                <a:lnTo>
                  <a:pt x="2" y="3737"/>
                </a:lnTo>
                <a:lnTo>
                  <a:pt x="2" y="5002"/>
                </a:lnTo>
                <a:lnTo>
                  <a:pt x="3" y="6144"/>
                </a:lnTo>
                <a:lnTo>
                  <a:pt x="3" y="6274"/>
                </a:lnTo>
                <a:cubicBezTo>
                  <a:pt x="454" y="6274"/>
                  <a:pt x="911" y="6248"/>
                  <a:pt x="1366" y="6205"/>
                </a:cubicBezTo>
                <a:cubicBezTo>
                  <a:pt x="1557" y="6187"/>
                  <a:pt x="1747" y="6167"/>
                  <a:pt x="1936" y="6144"/>
                </a:cubicBezTo>
                <a:cubicBezTo>
                  <a:pt x="2414" y="6085"/>
                  <a:pt x="2887" y="6012"/>
                  <a:pt x="3342" y="5932"/>
                </a:cubicBezTo>
                <a:cubicBezTo>
                  <a:pt x="4344" y="5756"/>
                  <a:pt x="5389" y="5552"/>
                  <a:pt x="6425" y="5552"/>
                </a:cubicBezTo>
                <a:cubicBezTo>
                  <a:pt x="6713" y="5552"/>
                  <a:pt x="7001" y="5568"/>
                  <a:pt x="7286" y="5605"/>
                </a:cubicBezTo>
                <a:cubicBezTo>
                  <a:pt x="8016" y="5698"/>
                  <a:pt x="8646" y="5918"/>
                  <a:pt x="9273" y="6143"/>
                </a:cubicBezTo>
                <a:cubicBezTo>
                  <a:pt x="9331" y="6163"/>
                  <a:pt x="9388" y="6184"/>
                  <a:pt x="9446" y="6204"/>
                </a:cubicBezTo>
                <a:cubicBezTo>
                  <a:pt x="9690" y="6291"/>
                  <a:pt x="9934" y="6378"/>
                  <a:pt x="10185" y="6455"/>
                </a:cubicBezTo>
                <a:cubicBezTo>
                  <a:pt x="11085" y="6736"/>
                  <a:pt x="12117" y="6921"/>
                  <a:pt x="13162" y="6921"/>
                </a:cubicBezTo>
                <a:cubicBezTo>
                  <a:pt x="13234" y="6921"/>
                  <a:pt x="13306" y="6920"/>
                  <a:pt x="13377" y="6918"/>
                </a:cubicBezTo>
                <a:cubicBezTo>
                  <a:pt x="14468" y="6893"/>
                  <a:pt x="15560" y="6647"/>
                  <a:pt x="16250" y="6204"/>
                </a:cubicBezTo>
                <a:cubicBezTo>
                  <a:pt x="16269" y="6191"/>
                  <a:pt x="16286" y="6180"/>
                  <a:pt x="16304" y="6168"/>
                </a:cubicBezTo>
                <a:cubicBezTo>
                  <a:pt x="16317" y="6160"/>
                  <a:pt x="16329" y="6151"/>
                  <a:pt x="16341" y="6142"/>
                </a:cubicBezTo>
                <a:cubicBezTo>
                  <a:pt x="16809" y="5812"/>
                  <a:pt x="17054" y="5407"/>
                  <a:pt x="17282" y="5000"/>
                </a:cubicBezTo>
                <a:cubicBezTo>
                  <a:pt x="17293" y="4980"/>
                  <a:pt x="17304" y="4959"/>
                  <a:pt x="17316" y="4939"/>
                </a:cubicBezTo>
                <a:cubicBezTo>
                  <a:pt x="17541" y="4532"/>
                  <a:pt x="17760" y="4125"/>
                  <a:pt x="18175" y="3797"/>
                </a:cubicBezTo>
                <a:cubicBezTo>
                  <a:pt x="18202" y="3776"/>
                  <a:pt x="18230" y="3755"/>
                  <a:pt x="18257" y="3735"/>
                </a:cubicBezTo>
                <a:cubicBezTo>
                  <a:pt x="18421" y="3617"/>
                  <a:pt x="18613" y="3510"/>
                  <a:pt x="18844" y="3420"/>
                </a:cubicBezTo>
                <a:cubicBezTo>
                  <a:pt x="19831" y="3028"/>
                  <a:pt x="21189" y="3061"/>
                  <a:pt x="22363" y="2860"/>
                </a:cubicBezTo>
                <a:cubicBezTo>
                  <a:pt x="22398" y="2854"/>
                  <a:pt x="22433" y="2848"/>
                  <a:pt x="22468" y="2841"/>
                </a:cubicBezTo>
                <a:cubicBezTo>
                  <a:pt x="22508" y="2834"/>
                  <a:pt x="22546" y="2827"/>
                  <a:pt x="22585" y="2819"/>
                </a:cubicBezTo>
                <a:cubicBezTo>
                  <a:pt x="22879" y="2759"/>
                  <a:pt x="23162" y="2683"/>
                  <a:pt x="23427" y="2592"/>
                </a:cubicBezTo>
                <a:cubicBezTo>
                  <a:pt x="23485" y="2573"/>
                  <a:pt x="23544" y="2552"/>
                  <a:pt x="23600" y="2531"/>
                </a:cubicBezTo>
                <a:cubicBezTo>
                  <a:pt x="24363" y="2247"/>
                  <a:pt x="24968" y="1845"/>
                  <a:pt x="25312" y="1389"/>
                </a:cubicBezTo>
                <a:cubicBezTo>
                  <a:pt x="25328" y="1367"/>
                  <a:pt x="25343" y="1347"/>
                  <a:pt x="25357" y="1326"/>
                </a:cubicBezTo>
                <a:cubicBezTo>
                  <a:pt x="25437" y="1213"/>
                  <a:pt x="25499" y="1097"/>
                  <a:pt x="25543" y="978"/>
                </a:cubicBezTo>
                <a:cubicBezTo>
                  <a:pt x="25668" y="651"/>
                  <a:pt x="25664" y="324"/>
                  <a:pt x="25573" y="0"/>
                </a:cubicBezTo>
                <a:close/>
              </a:path>
            </a:pathLst>
          </a:custGeom>
          <a:solidFill>
            <a:schemeClr val="dk2">
              <a:alpha val="49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1"/>
          <p:cNvSpPr/>
          <p:nvPr/>
        </p:nvSpPr>
        <p:spPr>
          <a:xfrm flipH="1">
            <a:off x="-543725" y="-421026"/>
            <a:ext cx="3612183" cy="2881733"/>
          </a:xfrm>
          <a:custGeom>
            <a:avLst/>
            <a:gdLst/>
            <a:ahLst/>
            <a:cxnLst/>
            <a:rect l="l" t="t" r="r" b="b"/>
            <a:pathLst>
              <a:path w="22179" h="17694" extrusionOk="0">
                <a:moveTo>
                  <a:pt x="6745" y="1"/>
                </a:moveTo>
                <a:cubicBezTo>
                  <a:pt x="5279" y="1"/>
                  <a:pt x="3909" y="579"/>
                  <a:pt x="2805" y="1417"/>
                </a:cubicBezTo>
                <a:cubicBezTo>
                  <a:pt x="1651" y="2293"/>
                  <a:pt x="713" y="3427"/>
                  <a:pt x="356" y="4720"/>
                </a:cubicBezTo>
                <a:cubicBezTo>
                  <a:pt x="1" y="6014"/>
                  <a:pt x="287" y="7472"/>
                  <a:pt x="1297" y="8473"/>
                </a:cubicBezTo>
                <a:cubicBezTo>
                  <a:pt x="2084" y="9254"/>
                  <a:pt x="3260" y="9736"/>
                  <a:pt x="3846" y="10640"/>
                </a:cubicBezTo>
                <a:cubicBezTo>
                  <a:pt x="4605" y="11813"/>
                  <a:pt x="4133" y="13292"/>
                  <a:pt x="4490" y="14600"/>
                </a:cubicBezTo>
                <a:cubicBezTo>
                  <a:pt x="4708" y="15396"/>
                  <a:pt x="5235" y="16113"/>
                  <a:pt x="5912" y="16684"/>
                </a:cubicBezTo>
                <a:cubicBezTo>
                  <a:pt x="6532" y="17205"/>
                  <a:pt x="7314" y="17622"/>
                  <a:pt x="8175" y="17685"/>
                </a:cubicBezTo>
                <a:cubicBezTo>
                  <a:pt x="8256" y="17691"/>
                  <a:pt x="8336" y="17694"/>
                  <a:pt x="8416" y="17694"/>
                </a:cubicBezTo>
                <a:cubicBezTo>
                  <a:pt x="10005" y="17694"/>
                  <a:pt x="11391" y="16578"/>
                  <a:pt x="12993" y="16395"/>
                </a:cubicBezTo>
                <a:cubicBezTo>
                  <a:pt x="13164" y="16375"/>
                  <a:pt x="13335" y="16367"/>
                  <a:pt x="13506" y="16367"/>
                </a:cubicBezTo>
                <a:cubicBezTo>
                  <a:pt x="14757" y="16367"/>
                  <a:pt x="16000" y="16827"/>
                  <a:pt x="17259" y="16827"/>
                </a:cubicBezTo>
                <a:cubicBezTo>
                  <a:pt x="17356" y="16827"/>
                  <a:pt x="17454" y="16824"/>
                  <a:pt x="17551" y="16818"/>
                </a:cubicBezTo>
                <a:cubicBezTo>
                  <a:pt x="19291" y="16711"/>
                  <a:pt x="20792" y="15567"/>
                  <a:pt x="21485" y="14180"/>
                </a:cubicBezTo>
                <a:cubicBezTo>
                  <a:pt x="22179" y="12793"/>
                  <a:pt x="22168" y="11210"/>
                  <a:pt x="21846" y="9725"/>
                </a:cubicBezTo>
                <a:cubicBezTo>
                  <a:pt x="21659" y="8862"/>
                  <a:pt x="21361" y="7995"/>
                  <a:pt x="20759" y="7289"/>
                </a:cubicBezTo>
                <a:cubicBezTo>
                  <a:pt x="19574" y="5897"/>
                  <a:pt x="17483" y="5388"/>
                  <a:pt x="15558" y="4931"/>
                </a:cubicBezTo>
                <a:cubicBezTo>
                  <a:pt x="13632" y="4475"/>
                  <a:pt x="11547" y="3872"/>
                  <a:pt x="10504" y="2396"/>
                </a:cubicBezTo>
                <a:cubicBezTo>
                  <a:pt x="9551" y="1047"/>
                  <a:pt x="9231" y="194"/>
                  <a:pt x="7220" y="21"/>
                </a:cubicBezTo>
                <a:cubicBezTo>
                  <a:pt x="7061" y="7"/>
                  <a:pt x="6902" y="1"/>
                  <a:pt x="6745" y="1"/>
                </a:cubicBezTo>
                <a:close/>
              </a:path>
            </a:pathLst>
          </a:custGeom>
          <a:solidFill>
            <a:schemeClr val="accen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1"/>
          <p:cNvSpPr/>
          <p:nvPr/>
        </p:nvSpPr>
        <p:spPr>
          <a:xfrm>
            <a:off x="1945325" y="2102150"/>
            <a:ext cx="12575" cy="4050"/>
          </a:xfrm>
          <a:custGeom>
            <a:avLst/>
            <a:gdLst/>
            <a:ahLst/>
            <a:cxnLst/>
            <a:rect l="l" t="t" r="r" b="b"/>
            <a:pathLst>
              <a:path w="503" h="162" extrusionOk="0">
                <a:moveTo>
                  <a:pt x="61" y="0"/>
                </a:moveTo>
                <a:cubicBezTo>
                  <a:pt x="37" y="0"/>
                  <a:pt x="16" y="17"/>
                  <a:pt x="9" y="40"/>
                </a:cubicBezTo>
                <a:cubicBezTo>
                  <a:pt x="1" y="70"/>
                  <a:pt x="18" y="101"/>
                  <a:pt x="47" y="110"/>
                </a:cubicBezTo>
                <a:cubicBezTo>
                  <a:pt x="170" y="145"/>
                  <a:pt x="298" y="162"/>
                  <a:pt x="429" y="162"/>
                </a:cubicBezTo>
                <a:lnTo>
                  <a:pt x="447" y="162"/>
                </a:lnTo>
                <a:cubicBezTo>
                  <a:pt x="478" y="162"/>
                  <a:pt x="503" y="136"/>
                  <a:pt x="502" y="105"/>
                </a:cubicBezTo>
                <a:cubicBezTo>
                  <a:pt x="502" y="78"/>
                  <a:pt x="483" y="50"/>
                  <a:pt x="454" y="50"/>
                </a:cubicBezTo>
                <a:cubicBezTo>
                  <a:pt x="451" y="50"/>
                  <a:pt x="449" y="50"/>
                  <a:pt x="446" y="51"/>
                </a:cubicBezTo>
                <a:cubicBezTo>
                  <a:pt x="442" y="51"/>
                  <a:pt x="438" y="51"/>
                  <a:pt x="435" y="51"/>
                </a:cubicBezTo>
                <a:cubicBezTo>
                  <a:pt x="312" y="51"/>
                  <a:pt x="192" y="35"/>
                  <a:pt x="78" y="3"/>
                </a:cubicBezTo>
                <a:cubicBezTo>
                  <a:pt x="72" y="1"/>
                  <a:pt x="67" y="0"/>
                  <a:pt x="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1"/>
          <p:cNvSpPr/>
          <p:nvPr/>
        </p:nvSpPr>
        <p:spPr>
          <a:xfrm>
            <a:off x="2178925" y="1689425"/>
            <a:ext cx="10925" cy="8600"/>
          </a:xfrm>
          <a:custGeom>
            <a:avLst/>
            <a:gdLst/>
            <a:ahLst/>
            <a:cxnLst/>
            <a:rect l="l" t="t" r="r" b="b"/>
            <a:pathLst>
              <a:path w="437" h="344" extrusionOk="0">
                <a:moveTo>
                  <a:pt x="63" y="0"/>
                </a:moveTo>
                <a:cubicBezTo>
                  <a:pt x="45" y="0"/>
                  <a:pt x="28" y="9"/>
                  <a:pt x="17" y="25"/>
                </a:cubicBezTo>
                <a:cubicBezTo>
                  <a:pt x="0" y="49"/>
                  <a:pt x="6" y="85"/>
                  <a:pt x="32" y="102"/>
                </a:cubicBezTo>
                <a:cubicBezTo>
                  <a:pt x="137" y="173"/>
                  <a:pt x="240" y="250"/>
                  <a:pt x="340" y="332"/>
                </a:cubicBezTo>
                <a:cubicBezTo>
                  <a:pt x="350" y="340"/>
                  <a:pt x="362" y="343"/>
                  <a:pt x="375" y="343"/>
                </a:cubicBezTo>
                <a:cubicBezTo>
                  <a:pt x="391" y="343"/>
                  <a:pt x="407" y="337"/>
                  <a:pt x="418" y="323"/>
                </a:cubicBezTo>
                <a:cubicBezTo>
                  <a:pt x="437" y="299"/>
                  <a:pt x="434" y="264"/>
                  <a:pt x="410" y="245"/>
                </a:cubicBezTo>
                <a:cubicBezTo>
                  <a:pt x="308" y="162"/>
                  <a:pt x="202" y="83"/>
                  <a:pt x="94" y="10"/>
                </a:cubicBezTo>
                <a:cubicBezTo>
                  <a:pt x="84" y="4"/>
                  <a:pt x="74" y="0"/>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1"/>
          <p:cNvSpPr/>
          <p:nvPr/>
        </p:nvSpPr>
        <p:spPr>
          <a:xfrm>
            <a:off x="1769975" y="2562250"/>
            <a:ext cx="738550" cy="540325"/>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1"/>
          <p:cNvSpPr/>
          <p:nvPr/>
        </p:nvSpPr>
        <p:spPr>
          <a:xfrm rot="-906775">
            <a:off x="7086838" y="296199"/>
            <a:ext cx="605796" cy="14193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4" name="Google Shape;834;p31"/>
          <p:cNvGrpSpPr/>
          <p:nvPr/>
        </p:nvGrpSpPr>
        <p:grpSpPr>
          <a:xfrm rot="-5400000">
            <a:off x="8646175" y="1002690"/>
            <a:ext cx="221772" cy="200884"/>
            <a:chOff x="1640475" y="1197075"/>
            <a:chExt cx="55475" cy="50250"/>
          </a:xfrm>
        </p:grpSpPr>
        <p:sp>
          <p:nvSpPr>
            <p:cNvPr id="835" name="Google Shape;835;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8" name="Google Shape;838;p31"/>
          <p:cNvSpPr/>
          <p:nvPr/>
        </p:nvSpPr>
        <p:spPr>
          <a:xfrm rot="9965797">
            <a:off x="-506318" y="3859694"/>
            <a:ext cx="993864" cy="1557213"/>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9" name="Google Shape;839;p31"/>
          <p:cNvGrpSpPr/>
          <p:nvPr/>
        </p:nvGrpSpPr>
        <p:grpSpPr>
          <a:xfrm rot="-6145098">
            <a:off x="376587" y="480362"/>
            <a:ext cx="433642" cy="392824"/>
            <a:chOff x="1640475" y="1197075"/>
            <a:chExt cx="55475" cy="50250"/>
          </a:xfrm>
        </p:grpSpPr>
        <p:sp>
          <p:nvSpPr>
            <p:cNvPr id="840" name="Google Shape;840;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3" name="Google Shape;843;p31"/>
          <p:cNvGrpSpPr/>
          <p:nvPr/>
        </p:nvGrpSpPr>
        <p:grpSpPr>
          <a:xfrm rot="-5400000">
            <a:off x="1758442" y="4714359"/>
            <a:ext cx="244822" cy="221773"/>
            <a:chOff x="1640475" y="1197075"/>
            <a:chExt cx="55475" cy="50250"/>
          </a:xfrm>
        </p:grpSpPr>
        <p:sp>
          <p:nvSpPr>
            <p:cNvPr id="844" name="Google Shape;844;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7" name="Google Shape;847;p31"/>
          <p:cNvSpPr/>
          <p:nvPr/>
        </p:nvSpPr>
        <p:spPr>
          <a:xfrm rot="-308323">
            <a:off x="1184892" y="245385"/>
            <a:ext cx="580167" cy="135915"/>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8" name="Google Shape;848;p31"/>
          <p:cNvGrpSpPr/>
          <p:nvPr/>
        </p:nvGrpSpPr>
        <p:grpSpPr>
          <a:xfrm rot="-5400000">
            <a:off x="8191474" y="4616297"/>
            <a:ext cx="221772" cy="200884"/>
            <a:chOff x="1640475" y="1197075"/>
            <a:chExt cx="55475" cy="50250"/>
          </a:xfrm>
        </p:grpSpPr>
        <p:sp>
          <p:nvSpPr>
            <p:cNvPr id="849" name="Google Shape;849;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p3"/>
          <p:cNvSpPr/>
          <p:nvPr/>
        </p:nvSpPr>
        <p:spPr>
          <a:xfrm>
            <a:off x="6547784" y="-278499"/>
            <a:ext cx="2631130" cy="1290026"/>
          </a:xfrm>
          <a:custGeom>
            <a:avLst/>
            <a:gdLst/>
            <a:ahLst/>
            <a:cxnLst/>
            <a:rect l="l" t="t" r="r" b="b"/>
            <a:pathLst>
              <a:path w="16766" h="8220" extrusionOk="0">
                <a:moveTo>
                  <a:pt x="16619" y="0"/>
                </a:moveTo>
                <a:lnTo>
                  <a:pt x="1" y="306"/>
                </a:lnTo>
                <a:cubicBezTo>
                  <a:pt x="61" y="421"/>
                  <a:pt x="130" y="530"/>
                  <a:pt x="209" y="629"/>
                </a:cubicBezTo>
                <a:cubicBezTo>
                  <a:pt x="561" y="1077"/>
                  <a:pt x="1090" y="1341"/>
                  <a:pt x="1620" y="1341"/>
                </a:cubicBezTo>
                <a:cubicBezTo>
                  <a:pt x="1653" y="1341"/>
                  <a:pt x="1687" y="1340"/>
                  <a:pt x="1720" y="1338"/>
                </a:cubicBezTo>
                <a:cubicBezTo>
                  <a:pt x="2137" y="1311"/>
                  <a:pt x="2547" y="1128"/>
                  <a:pt x="2959" y="1128"/>
                </a:cubicBezTo>
                <a:cubicBezTo>
                  <a:pt x="3033" y="1128"/>
                  <a:pt x="3106" y="1133"/>
                  <a:pt x="3180" y="1147"/>
                </a:cubicBezTo>
                <a:cubicBezTo>
                  <a:pt x="3277" y="1165"/>
                  <a:pt x="3367" y="1194"/>
                  <a:pt x="3455" y="1233"/>
                </a:cubicBezTo>
                <a:cubicBezTo>
                  <a:pt x="3474" y="1242"/>
                  <a:pt x="3493" y="1250"/>
                  <a:pt x="3511" y="1261"/>
                </a:cubicBezTo>
                <a:lnTo>
                  <a:pt x="3512" y="1261"/>
                </a:lnTo>
                <a:cubicBezTo>
                  <a:pt x="4178" y="1599"/>
                  <a:pt x="4587" y="2502"/>
                  <a:pt x="5216" y="2997"/>
                </a:cubicBezTo>
                <a:cubicBezTo>
                  <a:pt x="5642" y="3331"/>
                  <a:pt x="6137" y="3458"/>
                  <a:pt x="6653" y="3458"/>
                </a:cubicBezTo>
                <a:cubicBezTo>
                  <a:pt x="7281" y="3458"/>
                  <a:pt x="7939" y="3268"/>
                  <a:pt x="8534" y="3032"/>
                </a:cubicBezTo>
                <a:cubicBezTo>
                  <a:pt x="9061" y="2823"/>
                  <a:pt x="9606" y="2582"/>
                  <a:pt x="10155" y="2582"/>
                </a:cubicBezTo>
                <a:cubicBezTo>
                  <a:pt x="10271" y="2582"/>
                  <a:pt x="10386" y="2593"/>
                  <a:pt x="10502" y="2617"/>
                </a:cubicBezTo>
                <a:cubicBezTo>
                  <a:pt x="11491" y="2819"/>
                  <a:pt x="12129" y="3901"/>
                  <a:pt x="12548" y="4929"/>
                </a:cubicBezTo>
                <a:cubicBezTo>
                  <a:pt x="12966" y="5958"/>
                  <a:pt x="13334" y="7102"/>
                  <a:pt x="14165" y="7742"/>
                </a:cubicBezTo>
                <a:cubicBezTo>
                  <a:pt x="14587" y="8068"/>
                  <a:pt x="15094" y="8220"/>
                  <a:pt x="15606" y="8220"/>
                </a:cubicBezTo>
                <a:cubicBezTo>
                  <a:pt x="16002" y="8220"/>
                  <a:pt x="16401" y="8129"/>
                  <a:pt x="16766" y="7956"/>
                </a:cubicBezTo>
                <a:lnTo>
                  <a:pt x="16619" y="0"/>
                </a:lnTo>
                <a:close/>
              </a:path>
            </a:pathLst>
          </a:custGeom>
          <a:solidFill>
            <a:schemeClr val="lt2">
              <a:alpha val="486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408253" y="1455793"/>
            <a:ext cx="2249157" cy="4099051"/>
          </a:xfrm>
          <a:custGeom>
            <a:avLst/>
            <a:gdLst/>
            <a:ahLst/>
            <a:cxnLst/>
            <a:rect l="l" t="t" r="r" b="b"/>
            <a:pathLst>
              <a:path w="14332" h="26119" extrusionOk="0">
                <a:moveTo>
                  <a:pt x="12104" y="0"/>
                </a:moveTo>
                <a:cubicBezTo>
                  <a:pt x="11836" y="0"/>
                  <a:pt x="11579" y="100"/>
                  <a:pt x="11338" y="207"/>
                </a:cubicBezTo>
                <a:cubicBezTo>
                  <a:pt x="11049" y="335"/>
                  <a:pt x="10764" y="475"/>
                  <a:pt x="10478" y="610"/>
                </a:cubicBezTo>
                <a:cubicBezTo>
                  <a:pt x="9890" y="885"/>
                  <a:pt x="9294" y="1149"/>
                  <a:pt x="8713" y="1440"/>
                </a:cubicBezTo>
                <a:cubicBezTo>
                  <a:pt x="8495" y="1549"/>
                  <a:pt x="8298" y="1691"/>
                  <a:pt x="8201" y="1922"/>
                </a:cubicBezTo>
                <a:cubicBezTo>
                  <a:pt x="8095" y="2174"/>
                  <a:pt x="8110" y="2467"/>
                  <a:pt x="8106" y="2735"/>
                </a:cubicBezTo>
                <a:cubicBezTo>
                  <a:pt x="8097" y="3377"/>
                  <a:pt x="8121" y="4019"/>
                  <a:pt x="8176" y="4658"/>
                </a:cubicBezTo>
                <a:cubicBezTo>
                  <a:pt x="8228" y="5277"/>
                  <a:pt x="8331" y="5899"/>
                  <a:pt x="8283" y="6521"/>
                </a:cubicBezTo>
                <a:cubicBezTo>
                  <a:pt x="8242" y="7056"/>
                  <a:pt x="8055" y="7556"/>
                  <a:pt x="7761" y="8004"/>
                </a:cubicBezTo>
                <a:cubicBezTo>
                  <a:pt x="7173" y="8897"/>
                  <a:pt x="6276" y="9476"/>
                  <a:pt x="5434" y="10099"/>
                </a:cubicBezTo>
                <a:cubicBezTo>
                  <a:pt x="5008" y="10415"/>
                  <a:pt x="4600" y="10769"/>
                  <a:pt x="4338" y="11238"/>
                </a:cubicBezTo>
                <a:cubicBezTo>
                  <a:pt x="4078" y="11703"/>
                  <a:pt x="3973" y="12231"/>
                  <a:pt x="3932" y="12758"/>
                </a:cubicBezTo>
                <a:cubicBezTo>
                  <a:pt x="3854" y="13776"/>
                  <a:pt x="4023" y="14819"/>
                  <a:pt x="3717" y="15812"/>
                </a:cubicBezTo>
                <a:cubicBezTo>
                  <a:pt x="3574" y="16273"/>
                  <a:pt x="3319" y="16702"/>
                  <a:pt x="2917" y="16981"/>
                </a:cubicBezTo>
                <a:cubicBezTo>
                  <a:pt x="2489" y="17279"/>
                  <a:pt x="1977" y="17419"/>
                  <a:pt x="1536" y="17694"/>
                </a:cubicBezTo>
                <a:cubicBezTo>
                  <a:pt x="639" y="18252"/>
                  <a:pt x="327" y="19323"/>
                  <a:pt x="152" y="20304"/>
                </a:cubicBezTo>
                <a:cubicBezTo>
                  <a:pt x="48" y="20891"/>
                  <a:pt x="1" y="21500"/>
                  <a:pt x="140" y="22087"/>
                </a:cubicBezTo>
                <a:cubicBezTo>
                  <a:pt x="259" y="22589"/>
                  <a:pt x="523" y="23040"/>
                  <a:pt x="855" y="23429"/>
                </a:cubicBezTo>
                <a:cubicBezTo>
                  <a:pt x="1544" y="24236"/>
                  <a:pt x="3187" y="24329"/>
                  <a:pt x="3333" y="25366"/>
                </a:cubicBezTo>
                <a:cubicBezTo>
                  <a:pt x="3413" y="25937"/>
                  <a:pt x="4213" y="26116"/>
                  <a:pt x="4450" y="26116"/>
                </a:cubicBezTo>
                <a:cubicBezTo>
                  <a:pt x="4499" y="26116"/>
                  <a:pt x="4524" y="26108"/>
                  <a:pt x="4512" y="26094"/>
                </a:cubicBezTo>
                <a:lnTo>
                  <a:pt x="4512" y="26094"/>
                </a:lnTo>
                <a:cubicBezTo>
                  <a:pt x="5752" y="26098"/>
                  <a:pt x="6992" y="26103"/>
                  <a:pt x="8231" y="26108"/>
                </a:cubicBezTo>
                <a:cubicBezTo>
                  <a:pt x="8884" y="26110"/>
                  <a:pt x="9536" y="26113"/>
                  <a:pt x="10188" y="26115"/>
                </a:cubicBezTo>
                <a:cubicBezTo>
                  <a:pt x="10509" y="26116"/>
                  <a:pt x="10831" y="26117"/>
                  <a:pt x="11153" y="26118"/>
                </a:cubicBezTo>
                <a:cubicBezTo>
                  <a:pt x="11181" y="26118"/>
                  <a:pt x="11210" y="26118"/>
                  <a:pt x="11238" y="26118"/>
                </a:cubicBezTo>
                <a:cubicBezTo>
                  <a:pt x="11502" y="26118"/>
                  <a:pt x="11768" y="26112"/>
                  <a:pt x="12030" y="26066"/>
                </a:cubicBezTo>
                <a:cubicBezTo>
                  <a:pt x="12510" y="25980"/>
                  <a:pt x="12981" y="25708"/>
                  <a:pt x="13161" y="25232"/>
                </a:cubicBezTo>
                <a:cubicBezTo>
                  <a:pt x="13200" y="25130"/>
                  <a:pt x="13224" y="25017"/>
                  <a:pt x="13222" y="24907"/>
                </a:cubicBezTo>
                <a:cubicBezTo>
                  <a:pt x="13220" y="24778"/>
                  <a:pt x="13107" y="24687"/>
                  <a:pt x="13042" y="24582"/>
                </a:cubicBezTo>
                <a:cubicBezTo>
                  <a:pt x="12914" y="24378"/>
                  <a:pt x="12829" y="24154"/>
                  <a:pt x="12777" y="23918"/>
                </a:cubicBezTo>
                <a:cubicBezTo>
                  <a:pt x="12667" y="23424"/>
                  <a:pt x="12700" y="22903"/>
                  <a:pt x="12760" y="22402"/>
                </a:cubicBezTo>
                <a:cubicBezTo>
                  <a:pt x="12825" y="21856"/>
                  <a:pt x="12928" y="21313"/>
                  <a:pt x="12991" y="20766"/>
                </a:cubicBezTo>
                <a:cubicBezTo>
                  <a:pt x="13138" y="19498"/>
                  <a:pt x="13165" y="18220"/>
                  <a:pt x="13259" y="16947"/>
                </a:cubicBezTo>
                <a:cubicBezTo>
                  <a:pt x="13306" y="16306"/>
                  <a:pt x="13371" y="15667"/>
                  <a:pt x="13476" y="15033"/>
                </a:cubicBezTo>
                <a:cubicBezTo>
                  <a:pt x="13580" y="14418"/>
                  <a:pt x="13717" y="13809"/>
                  <a:pt x="13850" y="13199"/>
                </a:cubicBezTo>
                <a:cubicBezTo>
                  <a:pt x="14117" y="11977"/>
                  <a:pt x="14332" y="10761"/>
                  <a:pt x="14312" y="9506"/>
                </a:cubicBezTo>
                <a:cubicBezTo>
                  <a:pt x="14292" y="8213"/>
                  <a:pt x="14104" y="6931"/>
                  <a:pt x="14032" y="5641"/>
                </a:cubicBezTo>
                <a:cubicBezTo>
                  <a:pt x="13973" y="4552"/>
                  <a:pt x="14026" y="3448"/>
                  <a:pt x="13821" y="2371"/>
                </a:cubicBezTo>
                <a:cubicBezTo>
                  <a:pt x="13723" y="1854"/>
                  <a:pt x="13559" y="1346"/>
                  <a:pt x="13296" y="889"/>
                </a:cubicBezTo>
                <a:cubicBezTo>
                  <a:pt x="13046" y="456"/>
                  <a:pt x="12681" y="18"/>
                  <a:pt x="12141" y="1"/>
                </a:cubicBezTo>
                <a:cubicBezTo>
                  <a:pt x="12128" y="1"/>
                  <a:pt x="12116" y="0"/>
                  <a:pt x="12104" y="0"/>
                </a:cubicBezTo>
                <a:close/>
              </a:path>
            </a:pathLst>
          </a:custGeom>
          <a:solidFill>
            <a:schemeClr val="dk2">
              <a:alpha val="49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209325" y="4063744"/>
            <a:ext cx="2549055" cy="1959992"/>
          </a:xfrm>
          <a:custGeom>
            <a:avLst/>
            <a:gdLst/>
            <a:ahLst/>
            <a:cxnLst/>
            <a:rect l="l" t="t" r="r" b="b"/>
            <a:pathLst>
              <a:path w="16243" h="12489" extrusionOk="0">
                <a:moveTo>
                  <a:pt x="3844" y="0"/>
                </a:moveTo>
                <a:cubicBezTo>
                  <a:pt x="3285" y="0"/>
                  <a:pt x="2723" y="148"/>
                  <a:pt x="2228" y="400"/>
                </a:cubicBezTo>
                <a:cubicBezTo>
                  <a:pt x="1280" y="883"/>
                  <a:pt x="590" y="1767"/>
                  <a:pt x="156" y="2720"/>
                </a:cubicBezTo>
                <a:cubicBezTo>
                  <a:pt x="49" y="2956"/>
                  <a:pt x="1" y="3596"/>
                  <a:pt x="54" y="3596"/>
                </a:cubicBezTo>
                <a:cubicBezTo>
                  <a:pt x="57" y="3596"/>
                  <a:pt x="61" y="3593"/>
                  <a:pt x="66" y="3588"/>
                </a:cubicBezTo>
                <a:cubicBezTo>
                  <a:pt x="269" y="4868"/>
                  <a:pt x="1355" y="5759"/>
                  <a:pt x="2294" y="6557"/>
                </a:cubicBezTo>
                <a:cubicBezTo>
                  <a:pt x="3560" y="7632"/>
                  <a:pt x="4723" y="8824"/>
                  <a:pt x="5756" y="10126"/>
                </a:cubicBezTo>
                <a:cubicBezTo>
                  <a:pt x="6340" y="10862"/>
                  <a:pt x="6881" y="11633"/>
                  <a:pt x="7379" y="12430"/>
                </a:cubicBezTo>
                <a:cubicBezTo>
                  <a:pt x="7403" y="12468"/>
                  <a:pt x="7442" y="12488"/>
                  <a:pt x="7481" y="12488"/>
                </a:cubicBezTo>
                <a:cubicBezTo>
                  <a:pt x="7510" y="12488"/>
                  <a:pt x="7539" y="12478"/>
                  <a:pt x="7563" y="12456"/>
                </a:cubicBezTo>
                <a:cubicBezTo>
                  <a:pt x="9372" y="10767"/>
                  <a:pt x="11182" y="9079"/>
                  <a:pt x="12991" y="7391"/>
                </a:cubicBezTo>
                <a:cubicBezTo>
                  <a:pt x="13444" y="6969"/>
                  <a:pt x="13897" y="6547"/>
                  <a:pt x="14348" y="6125"/>
                </a:cubicBezTo>
                <a:cubicBezTo>
                  <a:pt x="14774" y="5728"/>
                  <a:pt x="15224" y="5346"/>
                  <a:pt x="15621" y="4920"/>
                </a:cubicBezTo>
                <a:cubicBezTo>
                  <a:pt x="15956" y="4561"/>
                  <a:pt x="16230" y="4130"/>
                  <a:pt x="16237" y="3625"/>
                </a:cubicBezTo>
                <a:cubicBezTo>
                  <a:pt x="16243" y="3173"/>
                  <a:pt x="16055" y="2737"/>
                  <a:pt x="15772" y="2393"/>
                </a:cubicBezTo>
                <a:cubicBezTo>
                  <a:pt x="15118" y="1597"/>
                  <a:pt x="13969" y="1326"/>
                  <a:pt x="12990" y="1230"/>
                </a:cubicBezTo>
                <a:cubicBezTo>
                  <a:pt x="12782" y="1209"/>
                  <a:pt x="12575" y="1199"/>
                  <a:pt x="12369" y="1199"/>
                </a:cubicBezTo>
                <a:cubicBezTo>
                  <a:pt x="11579" y="1199"/>
                  <a:pt x="10805" y="1344"/>
                  <a:pt x="10046" y="1589"/>
                </a:cubicBezTo>
                <a:cubicBezTo>
                  <a:pt x="9458" y="1779"/>
                  <a:pt x="8842" y="1996"/>
                  <a:pt x="8230" y="1996"/>
                </a:cubicBezTo>
                <a:cubicBezTo>
                  <a:pt x="7924" y="1996"/>
                  <a:pt x="7618" y="1942"/>
                  <a:pt x="7317" y="1801"/>
                </a:cubicBezTo>
                <a:cubicBezTo>
                  <a:pt x="6411" y="1378"/>
                  <a:pt x="5786" y="517"/>
                  <a:pt x="4835" y="170"/>
                </a:cubicBezTo>
                <a:cubicBezTo>
                  <a:pt x="4516" y="54"/>
                  <a:pt x="4181" y="0"/>
                  <a:pt x="3844" y="0"/>
                </a:cubicBezTo>
                <a:close/>
              </a:path>
            </a:pathLst>
          </a:custGeom>
          <a:solidFill>
            <a:schemeClr val="accent1">
              <a:alpha val="497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198340" y="-278499"/>
            <a:ext cx="1951456" cy="3795063"/>
          </a:xfrm>
          <a:custGeom>
            <a:avLst/>
            <a:gdLst/>
            <a:ahLst/>
            <a:cxnLst/>
            <a:rect l="l" t="t" r="r" b="b"/>
            <a:pathLst>
              <a:path w="12435" h="24182" extrusionOk="0">
                <a:moveTo>
                  <a:pt x="7995" y="0"/>
                </a:moveTo>
                <a:cubicBezTo>
                  <a:pt x="6753" y="0"/>
                  <a:pt x="5507" y="123"/>
                  <a:pt x="4282" y="305"/>
                </a:cubicBezTo>
                <a:cubicBezTo>
                  <a:pt x="3647" y="400"/>
                  <a:pt x="3014" y="509"/>
                  <a:pt x="2384" y="629"/>
                </a:cubicBezTo>
                <a:cubicBezTo>
                  <a:pt x="1767" y="745"/>
                  <a:pt x="1135" y="843"/>
                  <a:pt x="528" y="997"/>
                </a:cubicBezTo>
                <a:cubicBezTo>
                  <a:pt x="284" y="1059"/>
                  <a:pt x="86" y="1199"/>
                  <a:pt x="44" y="1438"/>
                </a:cubicBezTo>
                <a:cubicBezTo>
                  <a:pt x="1" y="1675"/>
                  <a:pt x="98" y="1906"/>
                  <a:pt x="177" y="2128"/>
                </a:cubicBezTo>
                <a:cubicBezTo>
                  <a:pt x="371" y="2674"/>
                  <a:pt x="529" y="3231"/>
                  <a:pt x="657" y="3795"/>
                </a:cubicBezTo>
                <a:cubicBezTo>
                  <a:pt x="1173" y="6076"/>
                  <a:pt x="1176" y="8421"/>
                  <a:pt x="1157" y="10740"/>
                </a:cubicBezTo>
                <a:cubicBezTo>
                  <a:pt x="1137" y="13166"/>
                  <a:pt x="1119" y="15594"/>
                  <a:pt x="956" y="18015"/>
                </a:cubicBezTo>
                <a:cubicBezTo>
                  <a:pt x="873" y="19227"/>
                  <a:pt x="754" y="20438"/>
                  <a:pt x="578" y="21641"/>
                </a:cubicBezTo>
                <a:cubicBezTo>
                  <a:pt x="533" y="21947"/>
                  <a:pt x="484" y="22253"/>
                  <a:pt x="431" y="22559"/>
                </a:cubicBezTo>
                <a:cubicBezTo>
                  <a:pt x="386" y="22822"/>
                  <a:pt x="322" y="23092"/>
                  <a:pt x="343" y="23359"/>
                </a:cubicBezTo>
                <a:cubicBezTo>
                  <a:pt x="374" y="23781"/>
                  <a:pt x="660" y="24173"/>
                  <a:pt x="1161" y="24181"/>
                </a:cubicBezTo>
                <a:cubicBezTo>
                  <a:pt x="1165" y="24181"/>
                  <a:pt x="1169" y="24181"/>
                  <a:pt x="1173" y="24181"/>
                </a:cubicBezTo>
                <a:cubicBezTo>
                  <a:pt x="1371" y="24181"/>
                  <a:pt x="1540" y="24099"/>
                  <a:pt x="1654" y="23951"/>
                </a:cubicBezTo>
                <a:cubicBezTo>
                  <a:pt x="1675" y="23925"/>
                  <a:pt x="1683" y="23898"/>
                  <a:pt x="1682" y="23874"/>
                </a:cubicBezTo>
                <a:lnTo>
                  <a:pt x="1682" y="23874"/>
                </a:lnTo>
                <a:cubicBezTo>
                  <a:pt x="1847" y="23898"/>
                  <a:pt x="2014" y="23909"/>
                  <a:pt x="2180" y="23909"/>
                </a:cubicBezTo>
                <a:cubicBezTo>
                  <a:pt x="2943" y="23909"/>
                  <a:pt x="3699" y="23667"/>
                  <a:pt x="4311" y="23242"/>
                </a:cubicBezTo>
                <a:cubicBezTo>
                  <a:pt x="4708" y="22966"/>
                  <a:pt x="5045" y="22616"/>
                  <a:pt x="5275" y="22211"/>
                </a:cubicBezTo>
                <a:cubicBezTo>
                  <a:pt x="5529" y="21761"/>
                  <a:pt x="5637" y="21258"/>
                  <a:pt x="5672" y="20756"/>
                </a:cubicBezTo>
                <a:cubicBezTo>
                  <a:pt x="5745" y="19694"/>
                  <a:pt x="5474" y="18600"/>
                  <a:pt x="5753" y="17552"/>
                </a:cubicBezTo>
                <a:cubicBezTo>
                  <a:pt x="5970" y="16734"/>
                  <a:pt x="6573" y="16141"/>
                  <a:pt x="7340" y="15710"/>
                </a:cubicBezTo>
                <a:cubicBezTo>
                  <a:pt x="8075" y="15296"/>
                  <a:pt x="8888" y="15018"/>
                  <a:pt x="9665" y="14682"/>
                </a:cubicBezTo>
                <a:cubicBezTo>
                  <a:pt x="10395" y="14367"/>
                  <a:pt x="11138" y="13992"/>
                  <a:pt x="11650" y="13407"/>
                </a:cubicBezTo>
                <a:cubicBezTo>
                  <a:pt x="12358" y="12597"/>
                  <a:pt x="12435" y="11553"/>
                  <a:pt x="12147" y="10578"/>
                </a:cubicBezTo>
                <a:cubicBezTo>
                  <a:pt x="11808" y="9430"/>
                  <a:pt x="11016" y="8461"/>
                  <a:pt x="10472" y="7396"/>
                </a:cubicBezTo>
                <a:cubicBezTo>
                  <a:pt x="9923" y="6314"/>
                  <a:pt x="9632" y="5096"/>
                  <a:pt x="9791" y="3904"/>
                </a:cubicBezTo>
                <a:cubicBezTo>
                  <a:pt x="9926" y="2896"/>
                  <a:pt x="10412" y="1909"/>
                  <a:pt x="11209" y="1194"/>
                </a:cubicBezTo>
                <a:cubicBezTo>
                  <a:pt x="11406" y="1016"/>
                  <a:pt x="11621" y="858"/>
                  <a:pt x="11854" y="718"/>
                </a:cubicBezTo>
                <a:cubicBezTo>
                  <a:pt x="11960" y="654"/>
                  <a:pt x="11944" y="503"/>
                  <a:pt x="11818" y="468"/>
                </a:cubicBezTo>
                <a:cubicBezTo>
                  <a:pt x="10568" y="132"/>
                  <a:pt x="9284" y="0"/>
                  <a:pt x="7995" y="0"/>
                </a:cubicBezTo>
                <a:close/>
              </a:path>
            </a:pathLst>
          </a:custGeom>
          <a:solidFill>
            <a:schemeClr val="accen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txBox="1">
            <a:spLocks noGrp="1"/>
          </p:cNvSpPr>
          <p:nvPr>
            <p:ph type="title"/>
          </p:nvPr>
        </p:nvSpPr>
        <p:spPr>
          <a:xfrm>
            <a:off x="2886750" y="1000350"/>
            <a:ext cx="3370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a:solidFill>
                  <a:schemeClr val="dk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8" name="Google Shape;78;p3">
            <a:hlinkClick r:id="" action="ppaction://noaction"/>
          </p:cNvPr>
          <p:cNvSpPr txBox="1">
            <a:spLocks noGrp="1"/>
          </p:cNvSpPr>
          <p:nvPr>
            <p:ph type="subTitle" idx="1"/>
          </p:nvPr>
        </p:nvSpPr>
        <p:spPr>
          <a:xfrm>
            <a:off x="3923225" y="3369800"/>
            <a:ext cx="1297800" cy="591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Gloria Hallelujah"/>
              <a:buNone/>
              <a:defRPr sz="2000">
                <a:solidFill>
                  <a:schemeClr val="dk1"/>
                </a:solidFill>
                <a:latin typeface="Gloria Hallelujah"/>
                <a:ea typeface="Gloria Hallelujah"/>
                <a:cs typeface="Gloria Hallelujah"/>
                <a:sym typeface="Gloria Hallelujah"/>
              </a:defRPr>
            </a:lvl1pPr>
            <a:lvl2pPr lvl="1"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2pPr>
            <a:lvl3pPr lvl="2"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3pPr>
            <a:lvl4pPr lvl="3"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4pPr>
            <a:lvl5pPr lvl="4"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5pPr>
            <a:lvl6pPr lvl="5"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6pPr>
            <a:lvl7pPr lvl="6"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7pPr>
            <a:lvl8pPr lvl="7"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8pPr>
            <a:lvl9pPr lvl="8"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9pPr>
          </a:lstStyle>
          <a:p>
            <a:endParaRPr/>
          </a:p>
        </p:txBody>
      </p:sp>
      <p:sp>
        <p:nvSpPr>
          <p:cNvPr id="79" name="Google Shape;79;p3"/>
          <p:cNvSpPr txBox="1">
            <a:spLocks noGrp="1"/>
          </p:cNvSpPr>
          <p:nvPr>
            <p:ph type="subTitle" idx="2"/>
          </p:nvPr>
        </p:nvSpPr>
        <p:spPr>
          <a:xfrm>
            <a:off x="3041475" y="2310025"/>
            <a:ext cx="3061200" cy="591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Raleway SemiBold"/>
              <a:buNone/>
              <a:defRPr sz="1600">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2pPr>
            <a:lvl3pPr lvl="2"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3pPr>
            <a:lvl4pPr lvl="3"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4pPr>
            <a:lvl5pPr lvl="4"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5pPr>
            <a:lvl6pPr lvl="5"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6pPr>
            <a:lvl7pPr lvl="6"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7pPr>
            <a:lvl8pPr lvl="7"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8pPr>
            <a:lvl9pPr lvl="8"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9pPr>
          </a:lstStyle>
          <a:p>
            <a:endParaRPr/>
          </a:p>
        </p:txBody>
      </p:sp>
      <p:sp>
        <p:nvSpPr>
          <p:cNvPr id="80" name="Google Shape;80;p3"/>
          <p:cNvSpPr/>
          <p:nvPr/>
        </p:nvSpPr>
        <p:spPr>
          <a:xfrm rot="-906775">
            <a:off x="6750650" y="4662899"/>
            <a:ext cx="605796" cy="14193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 name="Google Shape;81;p3"/>
          <p:cNvGrpSpPr/>
          <p:nvPr/>
        </p:nvGrpSpPr>
        <p:grpSpPr>
          <a:xfrm rot="-5400000">
            <a:off x="8632925" y="439065"/>
            <a:ext cx="221772" cy="200884"/>
            <a:chOff x="1640475" y="1197075"/>
            <a:chExt cx="55475" cy="50250"/>
          </a:xfrm>
        </p:grpSpPr>
        <p:sp>
          <p:nvSpPr>
            <p:cNvPr id="82" name="Google Shape;82;p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 name="Google Shape;85;p3"/>
          <p:cNvSpPr/>
          <p:nvPr/>
        </p:nvSpPr>
        <p:spPr>
          <a:xfrm rot="9965797">
            <a:off x="-406843" y="3256057"/>
            <a:ext cx="993864" cy="1557213"/>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 name="Google Shape;86;p3"/>
          <p:cNvGrpSpPr/>
          <p:nvPr/>
        </p:nvGrpSpPr>
        <p:grpSpPr>
          <a:xfrm rot="-6145098">
            <a:off x="1436337" y="4375587"/>
            <a:ext cx="433642" cy="392824"/>
            <a:chOff x="1640475" y="1197075"/>
            <a:chExt cx="55475" cy="50250"/>
          </a:xfrm>
        </p:grpSpPr>
        <p:sp>
          <p:nvSpPr>
            <p:cNvPr id="87" name="Google Shape;87;p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 name="Google Shape;90;p3"/>
          <p:cNvGrpSpPr/>
          <p:nvPr/>
        </p:nvGrpSpPr>
        <p:grpSpPr>
          <a:xfrm rot="-5400000">
            <a:off x="8317492" y="3895034"/>
            <a:ext cx="244822" cy="221773"/>
            <a:chOff x="1640475" y="1197075"/>
            <a:chExt cx="55475" cy="50250"/>
          </a:xfrm>
        </p:grpSpPr>
        <p:sp>
          <p:nvSpPr>
            <p:cNvPr id="91" name="Google Shape;91;p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3"/>
          <p:cNvSpPr/>
          <p:nvPr/>
        </p:nvSpPr>
        <p:spPr>
          <a:xfrm rot="-4322283">
            <a:off x="255217" y="529011"/>
            <a:ext cx="580167" cy="135916"/>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 name="Google Shape;95;p3"/>
          <p:cNvGrpSpPr/>
          <p:nvPr/>
        </p:nvGrpSpPr>
        <p:grpSpPr>
          <a:xfrm rot="-5400000">
            <a:off x="1361674" y="491897"/>
            <a:ext cx="221772" cy="200884"/>
            <a:chOff x="1640475" y="1197075"/>
            <a:chExt cx="55475" cy="50250"/>
          </a:xfrm>
        </p:grpSpPr>
        <p:sp>
          <p:nvSpPr>
            <p:cNvPr id="96" name="Google Shape;96;p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6"/>
        <p:cNvGrpSpPr/>
        <p:nvPr/>
      </p:nvGrpSpPr>
      <p:grpSpPr>
        <a:xfrm>
          <a:off x="0" y="0"/>
          <a:ext cx="0" cy="0"/>
          <a:chOff x="0" y="0"/>
          <a:chExt cx="0" cy="0"/>
        </a:xfrm>
      </p:grpSpPr>
      <p:sp>
        <p:nvSpPr>
          <p:cNvPr id="127" name="Google Shape;127;p5"/>
          <p:cNvSpPr/>
          <p:nvPr/>
        </p:nvSpPr>
        <p:spPr>
          <a:xfrm rot="10800000">
            <a:off x="-75975" y="-39140"/>
            <a:ext cx="3509452" cy="1137819"/>
          </a:xfrm>
          <a:custGeom>
            <a:avLst/>
            <a:gdLst/>
            <a:ahLst/>
            <a:cxnLst/>
            <a:rect l="l" t="t" r="r" b="b"/>
            <a:pathLst>
              <a:path w="21862" h="7088" extrusionOk="0">
                <a:moveTo>
                  <a:pt x="20392" y="0"/>
                </a:moveTo>
                <a:cubicBezTo>
                  <a:pt x="19697" y="0"/>
                  <a:pt x="19010" y="139"/>
                  <a:pt x="18446" y="437"/>
                </a:cubicBezTo>
                <a:cubicBezTo>
                  <a:pt x="17368" y="1003"/>
                  <a:pt x="16913" y="1997"/>
                  <a:pt x="16387" y="2893"/>
                </a:cubicBezTo>
                <a:cubicBezTo>
                  <a:pt x="15861" y="3789"/>
                  <a:pt x="15050" y="4733"/>
                  <a:pt x="13753" y="4924"/>
                </a:cubicBezTo>
                <a:cubicBezTo>
                  <a:pt x="13587" y="4948"/>
                  <a:pt x="13420" y="4959"/>
                  <a:pt x="13253" y="4959"/>
                </a:cubicBezTo>
                <a:cubicBezTo>
                  <a:pt x="12545" y="4959"/>
                  <a:pt x="11838" y="4765"/>
                  <a:pt x="11156" y="4596"/>
                </a:cubicBezTo>
                <a:cubicBezTo>
                  <a:pt x="10391" y="4408"/>
                  <a:pt x="9551" y="4258"/>
                  <a:pt x="8748" y="4258"/>
                </a:cubicBezTo>
                <a:cubicBezTo>
                  <a:pt x="8042" y="4258"/>
                  <a:pt x="7365" y="4373"/>
                  <a:pt x="6793" y="4680"/>
                </a:cubicBezTo>
                <a:cubicBezTo>
                  <a:pt x="5978" y="5117"/>
                  <a:pt x="5461" y="5904"/>
                  <a:pt x="4593" y="6207"/>
                </a:cubicBezTo>
                <a:cubicBezTo>
                  <a:pt x="4569" y="6215"/>
                  <a:pt x="4545" y="6224"/>
                  <a:pt x="4519" y="6231"/>
                </a:cubicBezTo>
                <a:cubicBezTo>
                  <a:pt x="4407" y="6267"/>
                  <a:pt x="4286" y="6293"/>
                  <a:pt x="4160" y="6310"/>
                </a:cubicBezTo>
                <a:cubicBezTo>
                  <a:pt x="4052" y="6325"/>
                  <a:pt x="3944" y="6331"/>
                  <a:pt x="3836" y="6331"/>
                </a:cubicBezTo>
                <a:cubicBezTo>
                  <a:pt x="3306" y="6331"/>
                  <a:pt x="2774" y="6185"/>
                  <a:pt x="2236" y="6169"/>
                </a:cubicBezTo>
                <a:cubicBezTo>
                  <a:pt x="2205" y="6168"/>
                  <a:pt x="2173" y="6167"/>
                  <a:pt x="2142" y="6167"/>
                </a:cubicBezTo>
                <a:cubicBezTo>
                  <a:pt x="1432" y="6167"/>
                  <a:pt x="726" y="6406"/>
                  <a:pt x="265" y="6805"/>
                </a:cubicBezTo>
                <a:cubicBezTo>
                  <a:pt x="165" y="6893"/>
                  <a:pt x="77" y="6988"/>
                  <a:pt x="1" y="7088"/>
                </a:cubicBezTo>
                <a:lnTo>
                  <a:pt x="21862" y="7088"/>
                </a:lnTo>
                <a:lnTo>
                  <a:pt x="21862" y="210"/>
                </a:lnTo>
                <a:cubicBezTo>
                  <a:pt x="21397" y="73"/>
                  <a:pt x="20892" y="0"/>
                  <a:pt x="20392" y="0"/>
                </a:cubicBezTo>
                <a:close/>
              </a:path>
            </a:pathLst>
          </a:custGeom>
          <a:solidFill>
            <a:schemeClr val="lt2">
              <a:alpha val="486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5"/>
          <p:cNvSpPr/>
          <p:nvPr/>
        </p:nvSpPr>
        <p:spPr>
          <a:xfrm rot="10800000">
            <a:off x="7073611" y="4276678"/>
            <a:ext cx="2111739" cy="1036366"/>
          </a:xfrm>
          <a:custGeom>
            <a:avLst/>
            <a:gdLst/>
            <a:ahLst/>
            <a:cxnLst/>
            <a:rect l="l" t="t" r="r" b="b"/>
            <a:pathLst>
              <a:path w="13155" h="6456" extrusionOk="0">
                <a:moveTo>
                  <a:pt x="1821" y="0"/>
                </a:moveTo>
                <a:lnTo>
                  <a:pt x="1821" y="3"/>
                </a:lnTo>
                <a:lnTo>
                  <a:pt x="0" y="4"/>
                </a:lnTo>
                <a:lnTo>
                  <a:pt x="0" y="222"/>
                </a:lnTo>
                <a:lnTo>
                  <a:pt x="0" y="1236"/>
                </a:lnTo>
                <a:lnTo>
                  <a:pt x="0" y="2358"/>
                </a:lnTo>
                <a:lnTo>
                  <a:pt x="1" y="3370"/>
                </a:lnTo>
                <a:lnTo>
                  <a:pt x="1" y="4493"/>
                </a:lnTo>
                <a:lnTo>
                  <a:pt x="1" y="5504"/>
                </a:lnTo>
                <a:lnTo>
                  <a:pt x="1" y="6178"/>
                </a:lnTo>
                <a:cubicBezTo>
                  <a:pt x="369" y="6349"/>
                  <a:pt x="770" y="6456"/>
                  <a:pt x="1177" y="6456"/>
                </a:cubicBezTo>
                <a:cubicBezTo>
                  <a:pt x="1363" y="6456"/>
                  <a:pt x="1550" y="6434"/>
                  <a:pt x="1736" y="6385"/>
                </a:cubicBezTo>
                <a:cubicBezTo>
                  <a:pt x="1764" y="6378"/>
                  <a:pt x="1794" y="6370"/>
                  <a:pt x="1822" y="6361"/>
                </a:cubicBezTo>
                <a:cubicBezTo>
                  <a:pt x="1843" y="6355"/>
                  <a:pt x="1862" y="6348"/>
                  <a:pt x="1882" y="6342"/>
                </a:cubicBezTo>
                <a:cubicBezTo>
                  <a:pt x="2342" y="6188"/>
                  <a:pt x="2719" y="5901"/>
                  <a:pt x="3050" y="5558"/>
                </a:cubicBezTo>
                <a:cubicBezTo>
                  <a:pt x="3068" y="5540"/>
                  <a:pt x="3085" y="5522"/>
                  <a:pt x="3102" y="5503"/>
                </a:cubicBezTo>
                <a:cubicBezTo>
                  <a:pt x="3398" y="5189"/>
                  <a:pt x="3657" y="4831"/>
                  <a:pt x="3908" y="4490"/>
                </a:cubicBezTo>
                <a:cubicBezTo>
                  <a:pt x="3908" y="4490"/>
                  <a:pt x="3909" y="4490"/>
                  <a:pt x="3909" y="4489"/>
                </a:cubicBezTo>
                <a:cubicBezTo>
                  <a:pt x="3923" y="4471"/>
                  <a:pt x="3936" y="4455"/>
                  <a:pt x="3949" y="4436"/>
                </a:cubicBezTo>
                <a:cubicBezTo>
                  <a:pt x="4217" y="4078"/>
                  <a:pt x="4522" y="3714"/>
                  <a:pt x="4875" y="3424"/>
                </a:cubicBezTo>
                <a:cubicBezTo>
                  <a:pt x="4897" y="3405"/>
                  <a:pt x="4919" y="3387"/>
                  <a:pt x="4942" y="3369"/>
                </a:cubicBezTo>
                <a:cubicBezTo>
                  <a:pt x="5319" y="3071"/>
                  <a:pt x="5750" y="2859"/>
                  <a:pt x="6248" y="2826"/>
                </a:cubicBezTo>
                <a:cubicBezTo>
                  <a:pt x="6296" y="2822"/>
                  <a:pt x="6344" y="2821"/>
                  <a:pt x="6391" y="2821"/>
                </a:cubicBezTo>
                <a:cubicBezTo>
                  <a:pt x="7025" y="2821"/>
                  <a:pt x="7616" y="3105"/>
                  <a:pt x="8200" y="3368"/>
                </a:cubicBezTo>
                <a:cubicBezTo>
                  <a:pt x="8240" y="3387"/>
                  <a:pt x="8281" y="3405"/>
                  <a:pt x="8323" y="3423"/>
                </a:cubicBezTo>
                <a:cubicBezTo>
                  <a:pt x="8382" y="3449"/>
                  <a:pt x="8442" y="3475"/>
                  <a:pt x="8501" y="3501"/>
                </a:cubicBezTo>
                <a:cubicBezTo>
                  <a:pt x="9052" y="3734"/>
                  <a:pt x="9659" y="3908"/>
                  <a:pt x="10259" y="3908"/>
                </a:cubicBezTo>
                <a:cubicBezTo>
                  <a:pt x="10487" y="3908"/>
                  <a:pt x="10715" y="3882"/>
                  <a:pt x="10937" y="3826"/>
                </a:cubicBezTo>
                <a:cubicBezTo>
                  <a:pt x="11253" y="3746"/>
                  <a:pt x="11547" y="3604"/>
                  <a:pt x="11810" y="3423"/>
                </a:cubicBezTo>
                <a:cubicBezTo>
                  <a:pt x="11835" y="3405"/>
                  <a:pt x="11861" y="3387"/>
                  <a:pt x="11886" y="3368"/>
                </a:cubicBezTo>
                <a:cubicBezTo>
                  <a:pt x="11986" y="3295"/>
                  <a:pt x="12081" y="3217"/>
                  <a:pt x="12169" y="3134"/>
                </a:cubicBezTo>
                <a:cubicBezTo>
                  <a:pt x="12416" y="2906"/>
                  <a:pt x="12624" y="2641"/>
                  <a:pt x="12783" y="2355"/>
                </a:cubicBezTo>
                <a:cubicBezTo>
                  <a:pt x="12794" y="2337"/>
                  <a:pt x="12805" y="2319"/>
                  <a:pt x="12814" y="2300"/>
                </a:cubicBezTo>
                <a:cubicBezTo>
                  <a:pt x="12983" y="1983"/>
                  <a:pt x="13095" y="1639"/>
                  <a:pt x="13135" y="1287"/>
                </a:cubicBezTo>
                <a:cubicBezTo>
                  <a:pt x="13137" y="1269"/>
                  <a:pt x="13139" y="1251"/>
                  <a:pt x="13141" y="1232"/>
                </a:cubicBezTo>
                <a:cubicBezTo>
                  <a:pt x="13152" y="1109"/>
                  <a:pt x="13155" y="984"/>
                  <a:pt x="13149" y="860"/>
                </a:cubicBezTo>
                <a:cubicBezTo>
                  <a:pt x="13137" y="644"/>
                  <a:pt x="13096" y="428"/>
                  <a:pt x="13028" y="222"/>
                </a:cubicBezTo>
                <a:cubicBezTo>
                  <a:pt x="13023" y="204"/>
                  <a:pt x="13017" y="185"/>
                  <a:pt x="13010" y="167"/>
                </a:cubicBezTo>
                <a:cubicBezTo>
                  <a:pt x="12991" y="111"/>
                  <a:pt x="12969" y="56"/>
                  <a:pt x="12946" y="1"/>
                </a:cubicBezTo>
                <a:lnTo>
                  <a:pt x="1880" y="3"/>
                </a:lnTo>
                <a:lnTo>
                  <a:pt x="1880" y="0"/>
                </a:lnTo>
                <a:close/>
              </a:path>
            </a:pathLst>
          </a:custGeom>
          <a:solidFill>
            <a:schemeClr val="lt2">
              <a:alpha val="486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p:nvPr/>
        </p:nvSpPr>
        <p:spPr>
          <a:xfrm rot="10800000">
            <a:off x="-322222" y="3911478"/>
            <a:ext cx="4631379" cy="1561772"/>
          </a:xfrm>
          <a:custGeom>
            <a:avLst/>
            <a:gdLst/>
            <a:ahLst/>
            <a:cxnLst/>
            <a:rect l="l" t="t" r="r" b="b"/>
            <a:pathLst>
              <a:path w="28851" h="9729" extrusionOk="0">
                <a:moveTo>
                  <a:pt x="943" y="0"/>
                </a:moveTo>
                <a:cubicBezTo>
                  <a:pt x="631" y="0"/>
                  <a:pt x="337" y="87"/>
                  <a:pt x="179" y="380"/>
                </a:cubicBezTo>
                <a:cubicBezTo>
                  <a:pt x="1" y="711"/>
                  <a:pt x="78" y="1189"/>
                  <a:pt x="451" y="1303"/>
                </a:cubicBezTo>
                <a:cubicBezTo>
                  <a:pt x="355" y="2313"/>
                  <a:pt x="452" y="3522"/>
                  <a:pt x="1499" y="3989"/>
                </a:cubicBezTo>
                <a:cubicBezTo>
                  <a:pt x="1785" y="4117"/>
                  <a:pt x="2088" y="4165"/>
                  <a:pt x="2396" y="4165"/>
                </a:cubicBezTo>
                <a:cubicBezTo>
                  <a:pt x="3000" y="4165"/>
                  <a:pt x="3625" y="3981"/>
                  <a:pt x="4188" y="3848"/>
                </a:cubicBezTo>
                <a:cubicBezTo>
                  <a:pt x="4624" y="3745"/>
                  <a:pt x="5112" y="3633"/>
                  <a:pt x="5582" y="3633"/>
                </a:cubicBezTo>
                <a:cubicBezTo>
                  <a:pt x="6044" y="3633"/>
                  <a:pt x="6489" y="3741"/>
                  <a:pt x="6852" y="4069"/>
                </a:cubicBezTo>
                <a:cubicBezTo>
                  <a:pt x="7560" y="4711"/>
                  <a:pt x="7722" y="5737"/>
                  <a:pt x="8257" y="6500"/>
                </a:cubicBezTo>
                <a:cubicBezTo>
                  <a:pt x="8521" y="6876"/>
                  <a:pt x="8874" y="7178"/>
                  <a:pt x="9322" y="7300"/>
                </a:cubicBezTo>
                <a:cubicBezTo>
                  <a:pt x="9482" y="7344"/>
                  <a:pt x="9645" y="7363"/>
                  <a:pt x="9808" y="7363"/>
                </a:cubicBezTo>
                <a:cubicBezTo>
                  <a:pt x="10078" y="7363"/>
                  <a:pt x="10348" y="7310"/>
                  <a:pt x="10606" y="7231"/>
                </a:cubicBezTo>
                <a:cubicBezTo>
                  <a:pt x="11498" y="6959"/>
                  <a:pt x="12280" y="6380"/>
                  <a:pt x="13194" y="6184"/>
                </a:cubicBezTo>
                <a:cubicBezTo>
                  <a:pt x="13322" y="6156"/>
                  <a:pt x="13450" y="6141"/>
                  <a:pt x="13577" y="6141"/>
                </a:cubicBezTo>
                <a:cubicBezTo>
                  <a:pt x="13849" y="6141"/>
                  <a:pt x="14113" y="6211"/>
                  <a:pt x="14347" y="6376"/>
                </a:cubicBezTo>
                <a:cubicBezTo>
                  <a:pt x="14724" y="6643"/>
                  <a:pt x="14907" y="7097"/>
                  <a:pt x="15047" y="7521"/>
                </a:cubicBezTo>
                <a:cubicBezTo>
                  <a:pt x="15341" y="8400"/>
                  <a:pt x="15592" y="9554"/>
                  <a:pt x="16688" y="9709"/>
                </a:cubicBezTo>
                <a:cubicBezTo>
                  <a:pt x="16781" y="9722"/>
                  <a:pt x="16872" y="9728"/>
                  <a:pt x="16961" y="9728"/>
                </a:cubicBezTo>
                <a:cubicBezTo>
                  <a:pt x="18160" y="9728"/>
                  <a:pt x="18967" y="8588"/>
                  <a:pt x="19887" y="7966"/>
                </a:cubicBezTo>
                <a:cubicBezTo>
                  <a:pt x="20301" y="7685"/>
                  <a:pt x="20755" y="7537"/>
                  <a:pt x="21232" y="7537"/>
                </a:cubicBezTo>
                <a:cubicBezTo>
                  <a:pt x="21401" y="7537"/>
                  <a:pt x="21572" y="7556"/>
                  <a:pt x="21746" y="7593"/>
                </a:cubicBezTo>
                <a:cubicBezTo>
                  <a:pt x="22408" y="7736"/>
                  <a:pt x="23015" y="8087"/>
                  <a:pt x="23550" y="8494"/>
                </a:cubicBezTo>
                <a:cubicBezTo>
                  <a:pt x="24053" y="8876"/>
                  <a:pt x="24539" y="9361"/>
                  <a:pt x="25189" y="9466"/>
                </a:cubicBezTo>
                <a:cubicBezTo>
                  <a:pt x="25284" y="9481"/>
                  <a:pt x="25378" y="9489"/>
                  <a:pt x="25473" y="9489"/>
                </a:cubicBezTo>
                <a:cubicBezTo>
                  <a:pt x="26024" y="9489"/>
                  <a:pt x="26554" y="9240"/>
                  <a:pt x="26991" y="8910"/>
                </a:cubicBezTo>
                <a:cubicBezTo>
                  <a:pt x="27838" y="8271"/>
                  <a:pt x="28376" y="7319"/>
                  <a:pt x="28611" y="6292"/>
                </a:cubicBezTo>
                <a:cubicBezTo>
                  <a:pt x="28851" y="5239"/>
                  <a:pt x="28800" y="4124"/>
                  <a:pt x="28525" y="3084"/>
                </a:cubicBezTo>
                <a:cubicBezTo>
                  <a:pt x="28226" y="1958"/>
                  <a:pt x="27654" y="694"/>
                  <a:pt x="26488" y="261"/>
                </a:cubicBezTo>
                <a:cubicBezTo>
                  <a:pt x="26074" y="106"/>
                  <a:pt x="25631" y="64"/>
                  <a:pt x="25188" y="64"/>
                </a:cubicBezTo>
                <a:cubicBezTo>
                  <a:pt x="24971" y="64"/>
                  <a:pt x="24753" y="74"/>
                  <a:pt x="24540" y="86"/>
                </a:cubicBezTo>
                <a:cubicBezTo>
                  <a:pt x="23776" y="131"/>
                  <a:pt x="23013" y="188"/>
                  <a:pt x="22250" y="248"/>
                </a:cubicBezTo>
                <a:cubicBezTo>
                  <a:pt x="20720" y="367"/>
                  <a:pt x="19190" y="503"/>
                  <a:pt x="17661" y="628"/>
                </a:cubicBezTo>
                <a:cubicBezTo>
                  <a:pt x="15187" y="828"/>
                  <a:pt x="12704" y="996"/>
                  <a:pt x="10221" y="996"/>
                </a:cubicBezTo>
                <a:cubicBezTo>
                  <a:pt x="9649" y="996"/>
                  <a:pt x="9077" y="987"/>
                  <a:pt x="8505" y="967"/>
                </a:cubicBezTo>
                <a:cubicBezTo>
                  <a:pt x="6985" y="916"/>
                  <a:pt x="5467" y="790"/>
                  <a:pt x="3966" y="555"/>
                </a:cubicBezTo>
                <a:cubicBezTo>
                  <a:pt x="3209" y="436"/>
                  <a:pt x="2459" y="290"/>
                  <a:pt x="1714" y="116"/>
                </a:cubicBezTo>
                <a:cubicBezTo>
                  <a:pt x="1493" y="64"/>
                  <a:pt x="1211" y="0"/>
                  <a:pt x="943" y="0"/>
                </a:cubicBezTo>
                <a:close/>
              </a:path>
            </a:pathLst>
          </a:custGeom>
          <a:solidFill>
            <a:schemeClr val="dk2">
              <a:alpha val="49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rot="10800000">
            <a:off x="7238474" y="-283427"/>
            <a:ext cx="2349802" cy="3352777"/>
          </a:xfrm>
          <a:custGeom>
            <a:avLst/>
            <a:gdLst/>
            <a:ahLst/>
            <a:cxnLst/>
            <a:rect l="l" t="t" r="r" b="b"/>
            <a:pathLst>
              <a:path w="14638" h="20886" extrusionOk="0">
                <a:moveTo>
                  <a:pt x="3191" y="1"/>
                </a:moveTo>
                <a:cubicBezTo>
                  <a:pt x="2885" y="1"/>
                  <a:pt x="2576" y="81"/>
                  <a:pt x="2295" y="191"/>
                </a:cubicBezTo>
                <a:cubicBezTo>
                  <a:pt x="1899" y="349"/>
                  <a:pt x="1532" y="564"/>
                  <a:pt x="1185" y="809"/>
                </a:cubicBezTo>
                <a:cubicBezTo>
                  <a:pt x="1218" y="721"/>
                  <a:pt x="1252" y="633"/>
                  <a:pt x="1287" y="547"/>
                </a:cubicBezTo>
                <a:cubicBezTo>
                  <a:pt x="1332" y="438"/>
                  <a:pt x="1242" y="367"/>
                  <a:pt x="1149" y="367"/>
                </a:cubicBezTo>
                <a:cubicBezTo>
                  <a:pt x="1089" y="367"/>
                  <a:pt x="1027" y="397"/>
                  <a:pt x="998" y="467"/>
                </a:cubicBezTo>
                <a:cubicBezTo>
                  <a:pt x="147" y="2564"/>
                  <a:pt x="0" y="4857"/>
                  <a:pt x="71" y="7096"/>
                </a:cubicBezTo>
                <a:cubicBezTo>
                  <a:pt x="107" y="8264"/>
                  <a:pt x="200" y="9428"/>
                  <a:pt x="285" y="10592"/>
                </a:cubicBezTo>
                <a:cubicBezTo>
                  <a:pt x="378" y="11838"/>
                  <a:pt x="471" y="13083"/>
                  <a:pt x="565" y="14328"/>
                </a:cubicBezTo>
                <a:cubicBezTo>
                  <a:pt x="660" y="15573"/>
                  <a:pt x="755" y="16818"/>
                  <a:pt x="852" y="18063"/>
                </a:cubicBezTo>
                <a:cubicBezTo>
                  <a:pt x="895" y="18617"/>
                  <a:pt x="909" y="19183"/>
                  <a:pt x="997" y="19731"/>
                </a:cubicBezTo>
                <a:cubicBezTo>
                  <a:pt x="1063" y="20137"/>
                  <a:pt x="1227" y="20580"/>
                  <a:pt x="1623" y="20768"/>
                </a:cubicBezTo>
                <a:cubicBezTo>
                  <a:pt x="1853" y="20878"/>
                  <a:pt x="2108" y="20885"/>
                  <a:pt x="2359" y="20885"/>
                </a:cubicBezTo>
                <a:cubicBezTo>
                  <a:pt x="2678" y="20885"/>
                  <a:pt x="2997" y="20884"/>
                  <a:pt x="3315" y="20883"/>
                </a:cubicBezTo>
                <a:cubicBezTo>
                  <a:pt x="3934" y="20882"/>
                  <a:pt x="4551" y="20881"/>
                  <a:pt x="5168" y="20880"/>
                </a:cubicBezTo>
                <a:cubicBezTo>
                  <a:pt x="6413" y="20878"/>
                  <a:pt x="7658" y="20875"/>
                  <a:pt x="8904" y="20873"/>
                </a:cubicBezTo>
                <a:cubicBezTo>
                  <a:pt x="8946" y="20873"/>
                  <a:pt x="8987" y="20873"/>
                  <a:pt x="9029" y="20873"/>
                </a:cubicBezTo>
                <a:cubicBezTo>
                  <a:pt x="9733" y="20873"/>
                  <a:pt x="10440" y="20882"/>
                  <a:pt x="11147" y="20882"/>
                </a:cubicBezTo>
                <a:cubicBezTo>
                  <a:pt x="11621" y="20882"/>
                  <a:pt x="12096" y="20878"/>
                  <a:pt x="12569" y="20863"/>
                </a:cubicBezTo>
                <a:cubicBezTo>
                  <a:pt x="13054" y="20848"/>
                  <a:pt x="13560" y="20768"/>
                  <a:pt x="13928" y="20425"/>
                </a:cubicBezTo>
                <a:cubicBezTo>
                  <a:pt x="14266" y="20112"/>
                  <a:pt x="14409" y="19650"/>
                  <a:pt x="14479" y="19208"/>
                </a:cubicBezTo>
                <a:cubicBezTo>
                  <a:pt x="14615" y="18346"/>
                  <a:pt x="14637" y="17435"/>
                  <a:pt x="14556" y="16567"/>
                </a:cubicBezTo>
                <a:cubicBezTo>
                  <a:pt x="14480" y="15744"/>
                  <a:pt x="14290" y="14898"/>
                  <a:pt x="13827" y="14200"/>
                </a:cubicBezTo>
                <a:cubicBezTo>
                  <a:pt x="13606" y="13867"/>
                  <a:pt x="13329" y="13578"/>
                  <a:pt x="13000" y="13350"/>
                </a:cubicBezTo>
                <a:cubicBezTo>
                  <a:pt x="12618" y="13086"/>
                  <a:pt x="12175" y="12928"/>
                  <a:pt x="11727" y="12811"/>
                </a:cubicBezTo>
                <a:cubicBezTo>
                  <a:pt x="10841" y="12580"/>
                  <a:pt x="9808" y="12500"/>
                  <a:pt x="9119" y="11827"/>
                </a:cubicBezTo>
                <a:cubicBezTo>
                  <a:pt x="8381" y="11106"/>
                  <a:pt x="8246" y="10000"/>
                  <a:pt x="8306" y="9020"/>
                </a:cubicBezTo>
                <a:cubicBezTo>
                  <a:pt x="8344" y="8404"/>
                  <a:pt x="8449" y="7795"/>
                  <a:pt x="8518" y="7181"/>
                </a:cubicBezTo>
                <a:cubicBezTo>
                  <a:pt x="8574" y="6676"/>
                  <a:pt x="8621" y="6136"/>
                  <a:pt x="8417" y="5654"/>
                </a:cubicBezTo>
                <a:cubicBezTo>
                  <a:pt x="7771" y="4140"/>
                  <a:pt x="5341" y="4868"/>
                  <a:pt x="4856" y="3246"/>
                </a:cubicBezTo>
                <a:cubicBezTo>
                  <a:pt x="4619" y="2457"/>
                  <a:pt x="4843" y="1582"/>
                  <a:pt x="4492" y="818"/>
                </a:cubicBezTo>
                <a:cubicBezTo>
                  <a:pt x="4321" y="450"/>
                  <a:pt x="3993" y="161"/>
                  <a:pt x="3598" y="53"/>
                </a:cubicBezTo>
                <a:cubicBezTo>
                  <a:pt x="3465" y="17"/>
                  <a:pt x="3328" y="1"/>
                  <a:pt x="3191" y="1"/>
                </a:cubicBezTo>
                <a:close/>
              </a:path>
            </a:pathLst>
          </a:custGeom>
          <a:solidFill>
            <a:schemeClr val="accen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txBox="1">
            <a:spLocks noGrp="1"/>
          </p:cNvSpPr>
          <p:nvPr>
            <p:ph type="title"/>
          </p:nvPr>
        </p:nvSpPr>
        <p:spPr>
          <a:xfrm>
            <a:off x="2715675" y="758952"/>
            <a:ext cx="37125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100">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
        <p:nvSpPr>
          <p:cNvPr id="132" name="Google Shape;132;p5"/>
          <p:cNvSpPr/>
          <p:nvPr/>
        </p:nvSpPr>
        <p:spPr>
          <a:xfrm rot="10545964">
            <a:off x="1016839" y="203702"/>
            <a:ext cx="1057317" cy="823815"/>
          </a:xfrm>
          <a:custGeom>
            <a:avLst/>
            <a:gdLst/>
            <a:ahLst/>
            <a:cxnLst/>
            <a:rect l="l" t="t" r="r" b="b"/>
            <a:pathLst>
              <a:path w="17601" h="16033" extrusionOk="0">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 name="Google Shape;133;p5"/>
          <p:cNvGrpSpPr/>
          <p:nvPr/>
        </p:nvGrpSpPr>
        <p:grpSpPr>
          <a:xfrm rot="-9900030">
            <a:off x="1630759" y="4533277"/>
            <a:ext cx="215932" cy="195605"/>
            <a:chOff x="1640475" y="1197075"/>
            <a:chExt cx="55475" cy="50250"/>
          </a:xfrm>
        </p:grpSpPr>
        <p:sp>
          <p:nvSpPr>
            <p:cNvPr id="134" name="Google Shape;134;p5"/>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 name="Google Shape;137;p5"/>
          <p:cNvSpPr/>
          <p:nvPr/>
        </p:nvSpPr>
        <p:spPr>
          <a:xfrm rot="-650935">
            <a:off x="207474" y="4629032"/>
            <a:ext cx="827555" cy="19386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 name="Google Shape;138;p5"/>
          <p:cNvGrpSpPr/>
          <p:nvPr/>
        </p:nvGrpSpPr>
        <p:grpSpPr>
          <a:xfrm rot="10799956">
            <a:off x="274842" y="539507"/>
            <a:ext cx="438380" cy="397116"/>
            <a:chOff x="1640475" y="1197075"/>
            <a:chExt cx="55475" cy="50250"/>
          </a:xfrm>
        </p:grpSpPr>
        <p:sp>
          <p:nvSpPr>
            <p:cNvPr id="139" name="Google Shape;139;p5"/>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5"/>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5"/>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 name="Google Shape;142;p5"/>
          <p:cNvGrpSpPr/>
          <p:nvPr/>
        </p:nvGrpSpPr>
        <p:grpSpPr>
          <a:xfrm rot="-3600112">
            <a:off x="8113026" y="595917"/>
            <a:ext cx="262456" cy="237752"/>
            <a:chOff x="1640475" y="1197075"/>
            <a:chExt cx="55475" cy="50250"/>
          </a:xfrm>
        </p:grpSpPr>
        <p:sp>
          <p:nvSpPr>
            <p:cNvPr id="143" name="Google Shape;143;p5"/>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 name="Google Shape;146;p5"/>
          <p:cNvSpPr/>
          <p:nvPr/>
        </p:nvSpPr>
        <p:spPr>
          <a:xfrm rot="-9900028">
            <a:off x="6801862" y="268233"/>
            <a:ext cx="1038050" cy="243182"/>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5"/>
          <p:cNvSpPr/>
          <p:nvPr/>
        </p:nvSpPr>
        <p:spPr>
          <a:xfrm rot="-9900036">
            <a:off x="8356794" y="3991332"/>
            <a:ext cx="450073" cy="665412"/>
          </a:xfrm>
          <a:custGeom>
            <a:avLst/>
            <a:gdLst/>
            <a:ahLst/>
            <a:cxnLst/>
            <a:rect l="l" t="t" r="r" b="b"/>
            <a:pathLst>
              <a:path w="10628" h="15713" extrusionOk="0">
                <a:moveTo>
                  <a:pt x="9154" y="0"/>
                </a:moveTo>
                <a:cubicBezTo>
                  <a:pt x="9141" y="0"/>
                  <a:pt x="9128" y="5"/>
                  <a:pt x="9118" y="14"/>
                </a:cubicBezTo>
                <a:cubicBezTo>
                  <a:pt x="9094" y="34"/>
                  <a:pt x="9092" y="69"/>
                  <a:pt x="9112" y="93"/>
                </a:cubicBezTo>
                <a:cubicBezTo>
                  <a:pt x="9278" y="281"/>
                  <a:pt x="9433" y="486"/>
                  <a:pt x="9574" y="703"/>
                </a:cubicBezTo>
                <a:cubicBezTo>
                  <a:pt x="9585" y="719"/>
                  <a:pt x="9602" y="727"/>
                  <a:pt x="9620" y="727"/>
                </a:cubicBezTo>
                <a:cubicBezTo>
                  <a:pt x="9631" y="727"/>
                  <a:pt x="9641" y="725"/>
                  <a:pt x="9651" y="719"/>
                </a:cubicBezTo>
                <a:cubicBezTo>
                  <a:pt x="9677" y="703"/>
                  <a:pt x="9684" y="668"/>
                  <a:pt x="9667" y="642"/>
                </a:cubicBezTo>
                <a:cubicBezTo>
                  <a:pt x="9524" y="421"/>
                  <a:pt x="9366" y="212"/>
                  <a:pt x="9196" y="19"/>
                </a:cubicBezTo>
                <a:cubicBezTo>
                  <a:pt x="9185" y="6"/>
                  <a:pt x="9169" y="0"/>
                  <a:pt x="9154" y="0"/>
                </a:cubicBezTo>
                <a:close/>
                <a:moveTo>
                  <a:pt x="9994" y="1294"/>
                </a:moveTo>
                <a:cubicBezTo>
                  <a:pt x="9986" y="1294"/>
                  <a:pt x="9978" y="1296"/>
                  <a:pt x="9970" y="1299"/>
                </a:cubicBezTo>
                <a:cubicBezTo>
                  <a:pt x="9943" y="1312"/>
                  <a:pt x="9931" y="1345"/>
                  <a:pt x="9944" y="1373"/>
                </a:cubicBezTo>
                <a:cubicBezTo>
                  <a:pt x="10050" y="1602"/>
                  <a:pt x="10143" y="1843"/>
                  <a:pt x="10220" y="2087"/>
                </a:cubicBezTo>
                <a:cubicBezTo>
                  <a:pt x="10228" y="2111"/>
                  <a:pt x="10250" y="2126"/>
                  <a:pt x="10274" y="2126"/>
                </a:cubicBezTo>
                <a:cubicBezTo>
                  <a:pt x="10279" y="2126"/>
                  <a:pt x="10284" y="2125"/>
                  <a:pt x="10291" y="2124"/>
                </a:cubicBezTo>
                <a:cubicBezTo>
                  <a:pt x="10320" y="2114"/>
                  <a:pt x="10336" y="2083"/>
                  <a:pt x="10327" y="2054"/>
                </a:cubicBezTo>
                <a:cubicBezTo>
                  <a:pt x="10248" y="1805"/>
                  <a:pt x="10154" y="1561"/>
                  <a:pt x="10044" y="1326"/>
                </a:cubicBezTo>
                <a:cubicBezTo>
                  <a:pt x="10035" y="1306"/>
                  <a:pt x="10015" y="1294"/>
                  <a:pt x="9994" y="1294"/>
                </a:cubicBezTo>
                <a:close/>
                <a:moveTo>
                  <a:pt x="10459" y="2766"/>
                </a:moveTo>
                <a:cubicBezTo>
                  <a:pt x="10456" y="2766"/>
                  <a:pt x="10452" y="2766"/>
                  <a:pt x="10449" y="2767"/>
                </a:cubicBezTo>
                <a:cubicBezTo>
                  <a:pt x="10418" y="2772"/>
                  <a:pt x="10399" y="2801"/>
                  <a:pt x="10404" y="2831"/>
                </a:cubicBezTo>
                <a:cubicBezTo>
                  <a:pt x="10449" y="3078"/>
                  <a:pt x="10482" y="3334"/>
                  <a:pt x="10500" y="3593"/>
                </a:cubicBezTo>
                <a:cubicBezTo>
                  <a:pt x="10502" y="3621"/>
                  <a:pt x="10526" y="3644"/>
                  <a:pt x="10556" y="3644"/>
                </a:cubicBezTo>
                <a:lnTo>
                  <a:pt x="10559" y="3644"/>
                </a:lnTo>
                <a:cubicBezTo>
                  <a:pt x="10590" y="3642"/>
                  <a:pt x="10612" y="3615"/>
                  <a:pt x="10610" y="3585"/>
                </a:cubicBezTo>
                <a:cubicBezTo>
                  <a:pt x="10592" y="3322"/>
                  <a:pt x="10559" y="3062"/>
                  <a:pt x="10513" y="2811"/>
                </a:cubicBezTo>
                <a:cubicBezTo>
                  <a:pt x="10508" y="2784"/>
                  <a:pt x="10485" y="2766"/>
                  <a:pt x="10459" y="2766"/>
                </a:cubicBezTo>
                <a:close/>
                <a:moveTo>
                  <a:pt x="10573" y="4306"/>
                </a:moveTo>
                <a:cubicBezTo>
                  <a:pt x="10546" y="4306"/>
                  <a:pt x="10516" y="4330"/>
                  <a:pt x="10515" y="4361"/>
                </a:cubicBezTo>
                <a:cubicBezTo>
                  <a:pt x="10509" y="4612"/>
                  <a:pt x="10490" y="4869"/>
                  <a:pt x="10459" y="5127"/>
                </a:cubicBezTo>
                <a:cubicBezTo>
                  <a:pt x="10455" y="5158"/>
                  <a:pt x="10477" y="5185"/>
                  <a:pt x="10508" y="5189"/>
                </a:cubicBezTo>
                <a:lnTo>
                  <a:pt x="10514" y="5189"/>
                </a:lnTo>
                <a:cubicBezTo>
                  <a:pt x="10542" y="5189"/>
                  <a:pt x="10565" y="5168"/>
                  <a:pt x="10569" y="5141"/>
                </a:cubicBezTo>
                <a:cubicBezTo>
                  <a:pt x="10600" y="4879"/>
                  <a:pt x="10620" y="4618"/>
                  <a:pt x="10626" y="4364"/>
                </a:cubicBezTo>
                <a:cubicBezTo>
                  <a:pt x="10627" y="4333"/>
                  <a:pt x="10604" y="4307"/>
                  <a:pt x="10573" y="4306"/>
                </a:cubicBezTo>
                <a:close/>
                <a:moveTo>
                  <a:pt x="10392" y="5842"/>
                </a:moveTo>
                <a:cubicBezTo>
                  <a:pt x="10366" y="5842"/>
                  <a:pt x="10342" y="5860"/>
                  <a:pt x="10337" y="5886"/>
                </a:cubicBezTo>
                <a:cubicBezTo>
                  <a:pt x="10329" y="5923"/>
                  <a:pt x="10322" y="5959"/>
                  <a:pt x="10314" y="5994"/>
                </a:cubicBezTo>
                <a:cubicBezTo>
                  <a:pt x="10268" y="6208"/>
                  <a:pt x="10215" y="6424"/>
                  <a:pt x="10156" y="6634"/>
                </a:cubicBezTo>
                <a:cubicBezTo>
                  <a:pt x="10148" y="6664"/>
                  <a:pt x="10165" y="6695"/>
                  <a:pt x="10195" y="6702"/>
                </a:cubicBezTo>
                <a:cubicBezTo>
                  <a:pt x="10200" y="6705"/>
                  <a:pt x="10204" y="6705"/>
                  <a:pt x="10210" y="6705"/>
                </a:cubicBezTo>
                <a:cubicBezTo>
                  <a:pt x="10234" y="6705"/>
                  <a:pt x="10257" y="6689"/>
                  <a:pt x="10263" y="6664"/>
                </a:cubicBezTo>
                <a:cubicBezTo>
                  <a:pt x="10323" y="6451"/>
                  <a:pt x="10377" y="6233"/>
                  <a:pt x="10423" y="6018"/>
                </a:cubicBezTo>
                <a:cubicBezTo>
                  <a:pt x="10431" y="5981"/>
                  <a:pt x="10438" y="5945"/>
                  <a:pt x="10446" y="5909"/>
                </a:cubicBezTo>
                <a:cubicBezTo>
                  <a:pt x="10452" y="5878"/>
                  <a:pt x="10432" y="5849"/>
                  <a:pt x="10402" y="5842"/>
                </a:cubicBezTo>
                <a:cubicBezTo>
                  <a:pt x="10399" y="5842"/>
                  <a:pt x="10395" y="5842"/>
                  <a:pt x="10392" y="5842"/>
                </a:cubicBezTo>
                <a:close/>
                <a:moveTo>
                  <a:pt x="2671" y="7727"/>
                </a:moveTo>
                <a:cubicBezTo>
                  <a:pt x="2645" y="7727"/>
                  <a:pt x="2616" y="7750"/>
                  <a:pt x="2615" y="7780"/>
                </a:cubicBezTo>
                <a:cubicBezTo>
                  <a:pt x="2615" y="7811"/>
                  <a:pt x="2639" y="7837"/>
                  <a:pt x="2670" y="7838"/>
                </a:cubicBezTo>
                <a:cubicBezTo>
                  <a:pt x="2904" y="7844"/>
                  <a:pt x="3138" y="7936"/>
                  <a:pt x="3346" y="8101"/>
                </a:cubicBezTo>
                <a:cubicBezTo>
                  <a:pt x="3356" y="8109"/>
                  <a:pt x="3368" y="8113"/>
                  <a:pt x="3380" y="8113"/>
                </a:cubicBezTo>
                <a:cubicBezTo>
                  <a:pt x="3396" y="8113"/>
                  <a:pt x="3413" y="8106"/>
                  <a:pt x="3424" y="8092"/>
                </a:cubicBezTo>
                <a:cubicBezTo>
                  <a:pt x="3442" y="8068"/>
                  <a:pt x="3439" y="8032"/>
                  <a:pt x="3414" y="8014"/>
                </a:cubicBezTo>
                <a:cubicBezTo>
                  <a:pt x="3188" y="7834"/>
                  <a:pt x="2931" y="7734"/>
                  <a:pt x="2673" y="7727"/>
                </a:cubicBezTo>
                <a:cubicBezTo>
                  <a:pt x="2672" y="7727"/>
                  <a:pt x="2672" y="7727"/>
                  <a:pt x="2671" y="7727"/>
                </a:cubicBezTo>
                <a:close/>
                <a:moveTo>
                  <a:pt x="9973" y="7330"/>
                </a:moveTo>
                <a:cubicBezTo>
                  <a:pt x="9950" y="7330"/>
                  <a:pt x="9929" y="7344"/>
                  <a:pt x="9921" y="7367"/>
                </a:cubicBezTo>
                <a:cubicBezTo>
                  <a:pt x="9834" y="7607"/>
                  <a:pt x="9736" y="7848"/>
                  <a:pt x="9632" y="8081"/>
                </a:cubicBezTo>
                <a:cubicBezTo>
                  <a:pt x="9619" y="8108"/>
                  <a:pt x="9632" y="8141"/>
                  <a:pt x="9659" y="8153"/>
                </a:cubicBezTo>
                <a:cubicBezTo>
                  <a:pt x="9667" y="8157"/>
                  <a:pt x="9674" y="8159"/>
                  <a:pt x="9682" y="8159"/>
                </a:cubicBezTo>
                <a:cubicBezTo>
                  <a:pt x="9703" y="8159"/>
                  <a:pt x="9724" y="8147"/>
                  <a:pt x="9733" y="8125"/>
                </a:cubicBezTo>
                <a:cubicBezTo>
                  <a:pt x="9839" y="7890"/>
                  <a:pt x="9937" y="7648"/>
                  <a:pt x="10025" y="7405"/>
                </a:cubicBezTo>
                <a:cubicBezTo>
                  <a:pt x="10035" y="7377"/>
                  <a:pt x="10021" y="7344"/>
                  <a:pt x="9992" y="7334"/>
                </a:cubicBezTo>
                <a:cubicBezTo>
                  <a:pt x="9985" y="7331"/>
                  <a:pt x="9979" y="7330"/>
                  <a:pt x="9973" y="7330"/>
                </a:cubicBezTo>
                <a:close/>
                <a:moveTo>
                  <a:pt x="1957" y="7977"/>
                </a:moveTo>
                <a:cubicBezTo>
                  <a:pt x="1944" y="7977"/>
                  <a:pt x="1932" y="7981"/>
                  <a:pt x="1922" y="7990"/>
                </a:cubicBezTo>
                <a:cubicBezTo>
                  <a:pt x="1716" y="8153"/>
                  <a:pt x="1552" y="8384"/>
                  <a:pt x="1461" y="8637"/>
                </a:cubicBezTo>
                <a:cubicBezTo>
                  <a:pt x="1452" y="8666"/>
                  <a:pt x="1467" y="8698"/>
                  <a:pt x="1496" y="8709"/>
                </a:cubicBezTo>
                <a:cubicBezTo>
                  <a:pt x="1502" y="8711"/>
                  <a:pt x="1507" y="8712"/>
                  <a:pt x="1514" y="8712"/>
                </a:cubicBezTo>
                <a:cubicBezTo>
                  <a:pt x="1537" y="8712"/>
                  <a:pt x="1559" y="8697"/>
                  <a:pt x="1566" y="8674"/>
                </a:cubicBezTo>
                <a:cubicBezTo>
                  <a:pt x="1649" y="8441"/>
                  <a:pt x="1800" y="8228"/>
                  <a:pt x="1991" y="8076"/>
                </a:cubicBezTo>
                <a:cubicBezTo>
                  <a:pt x="2015" y="8057"/>
                  <a:pt x="2019" y="8022"/>
                  <a:pt x="2000" y="7998"/>
                </a:cubicBezTo>
                <a:cubicBezTo>
                  <a:pt x="1989" y="7984"/>
                  <a:pt x="1973" y="7977"/>
                  <a:pt x="1957" y="7977"/>
                </a:cubicBezTo>
                <a:close/>
                <a:moveTo>
                  <a:pt x="3845" y="8611"/>
                </a:moveTo>
                <a:cubicBezTo>
                  <a:pt x="3837" y="8611"/>
                  <a:pt x="3830" y="8612"/>
                  <a:pt x="3822" y="8616"/>
                </a:cubicBezTo>
                <a:cubicBezTo>
                  <a:pt x="3795" y="8627"/>
                  <a:pt x="3782" y="8661"/>
                  <a:pt x="3794" y="8688"/>
                </a:cubicBezTo>
                <a:cubicBezTo>
                  <a:pt x="3888" y="8903"/>
                  <a:pt x="3943" y="9150"/>
                  <a:pt x="3960" y="9421"/>
                </a:cubicBezTo>
                <a:cubicBezTo>
                  <a:pt x="3962" y="9450"/>
                  <a:pt x="3987" y="9472"/>
                  <a:pt x="4016" y="9472"/>
                </a:cubicBezTo>
                <a:lnTo>
                  <a:pt x="4019" y="9472"/>
                </a:lnTo>
                <a:cubicBezTo>
                  <a:pt x="4050" y="9470"/>
                  <a:pt x="4073" y="9445"/>
                  <a:pt x="4071" y="9414"/>
                </a:cubicBezTo>
                <a:cubicBezTo>
                  <a:pt x="4053" y="9130"/>
                  <a:pt x="3994" y="8871"/>
                  <a:pt x="3896" y="8645"/>
                </a:cubicBezTo>
                <a:cubicBezTo>
                  <a:pt x="3887" y="8624"/>
                  <a:pt x="3866" y="8611"/>
                  <a:pt x="3845" y="8611"/>
                </a:cubicBezTo>
                <a:close/>
                <a:moveTo>
                  <a:pt x="9339" y="8741"/>
                </a:moveTo>
                <a:cubicBezTo>
                  <a:pt x="9320" y="8741"/>
                  <a:pt x="9301" y="8752"/>
                  <a:pt x="9291" y="8771"/>
                </a:cubicBezTo>
                <a:cubicBezTo>
                  <a:pt x="9196" y="8946"/>
                  <a:pt x="9094" y="9121"/>
                  <a:pt x="8990" y="9290"/>
                </a:cubicBezTo>
                <a:cubicBezTo>
                  <a:pt x="8960" y="9338"/>
                  <a:pt x="8930" y="9385"/>
                  <a:pt x="8900" y="9433"/>
                </a:cubicBezTo>
                <a:cubicBezTo>
                  <a:pt x="8883" y="9459"/>
                  <a:pt x="8890" y="9493"/>
                  <a:pt x="8916" y="9510"/>
                </a:cubicBezTo>
                <a:cubicBezTo>
                  <a:pt x="8926" y="9515"/>
                  <a:pt x="8936" y="9518"/>
                  <a:pt x="8946" y="9518"/>
                </a:cubicBezTo>
                <a:cubicBezTo>
                  <a:pt x="8964" y="9518"/>
                  <a:pt x="8982" y="9509"/>
                  <a:pt x="8993" y="9493"/>
                </a:cubicBezTo>
                <a:cubicBezTo>
                  <a:pt x="9024" y="9445"/>
                  <a:pt x="9055" y="9397"/>
                  <a:pt x="9085" y="9349"/>
                </a:cubicBezTo>
                <a:cubicBezTo>
                  <a:pt x="9190" y="9178"/>
                  <a:pt x="9293" y="9000"/>
                  <a:pt x="9389" y="8823"/>
                </a:cubicBezTo>
                <a:cubicBezTo>
                  <a:pt x="9403" y="8796"/>
                  <a:pt x="9393" y="8762"/>
                  <a:pt x="9367" y="8748"/>
                </a:cubicBezTo>
                <a:cubicBezTo>
                  <a:pt x="9358" y="8743"/>
                  <a:pt x="9349" y="8741"/>
                  <a:pt x="9339" y="8741"/>
                </a:cubicBezTo>
                <a:close/>
                <a:moveTo>
                  <a:pt x="1463" y="9364"/>
                </a:moveTo>
                <a:cubicBezTo>
                  <a:pt x="1460" y="9364"/>
                  <a:pt x="1456" y="9364"/>
                  <a:pt x="1453" y="9365"/>
                </a:cubicBezTo>
                <a:cubicBezTo>
                  <a:pt x="1422" y="9370"/>
                  <a:pt x="1403" y="9399"/>
                  <a:pt x="1408" y="9429"/>
                </a:cubicBezTo>
                <a:cubicBezTo>
                  <a:pt x="1454" y="9678"/>
                  <a:pt x="1557" y="9931"/>
                  <a:pt x="1705" y="10162"/>
                </a:cubicBezTo>
                <a:cubicBezTo>
                  <a:pt x="1716" y="10179"/>
                  <a:pt x="1734" y="10187"/>
                  <a:pt x="1752" y="10187"/>
                </a:cubicBezTo>
                <a:cubicBezTo>
                  <a:pt x="1763" y="10187"/>
                  <a:pt x="1773" y="10184"/>
                  <a:pt x="1782" y="10179"/>
                </a:cubicBezTo>
                <a:cubicBezTo>
                  <a:pt x="1808" y="10162"/>
                  <a:pt x="1815" y="10127"/>
                  <a:pt x="1799" y="10102"/>
                </a:cubicBezTo>
                <a:cubicBezTo>
                  <a:pt x="1657" y="9883"/>
                  <a:pt x="1560" y="9643"/>
                  <a:pt x="1517" y="9409"/>
                </a:cubicBezTo>
                <a:cubicBezTo>
                  <a:pt x="1512" y="9382"/>
                  <a:pt x="1489" y="9364"/>
                  <a:pt x="1463" y="9364"/>
                </a:cubicBezTo>
                <a:close/>
                <a:moveTo>
                  <a:pt x="8495" y="10036"/>
                </a:moveTo>
                <a:cubicBezTo>
                  <a:pt x="8479" y="10036"/>
                  <a:pt x="8463" y="10043"/>
                  <a:pt x="8451" y="10057"/>
                </a:cubicBezTo>
                <a:cubicBezTo>
                  <a:pt x="8285" y="10264"/>
                  <a:pt x="8112" y="10454"/>
                  <a:pt x="7934" y="10621"/>
                </a:cubicBezTo>
                <a:cubicBezTo>
                  <a:pt x="7913" y="10642"/>
                  <a:pt x="7912" y="10678"/>
                  <a:pt x="7932" y="10700"/>
                </a:cubicBezTo>
                <a:cubicBezTo>
                  <a:pt x="7944" y="10711"/>
                  <a:pt x="7958" y="10717"/>
                  <a:pt x="7973" y="10717"/>
                </a:cubicBezTo>
                <a:cubicBezTo>
                  <a:pt x="7987" y="10717"/>
                  <a:pt x="8000" y="10712"/>
                  <a:pt x="8011" y="10702"/>
                </a:cubicBezTo>
                <a:cubicBezTo>
                  <a:pt x="8191" y="10531"/>
                  <a:pt x="8368" y="10338"/>
                  <a:pt x="8539" y="10126"/>
                </a:cubicBezTo>
                <a:cubicBezTo>
                  <a:pt x="8558" y="10102"/>
                  <a:pt x="8554" y="10068"/>
                  <a:pt x="8530" y="10048"/>
                </a:cubicBezTo>
                <a:cubicBezTo>
                  <a:pt x="8520" y="10040"/>
                  <a:pt x="8507" y="10036"/>
                  <a:pt x="8495" y="10036"/>
                </a:cubicBezTo>
                <a:close/>
                <a:moveTo>
                  <a:pt x="3979" y="10133"/>
                </a:moveTo>
                <a:cubicBezTo>
                  <a:pt x="3952" y="10133"/>
                  <a:pt x="3929" y="10154"/>
                  <a:pt x="3925" y="10182"/>
                </a:cubicBezTo>
                <a:lnTo>
                  <a:pt x="3920" y="10220"/>
                </a:lnTo>
                <a:cubicBezTo>
                  <a:pt x="3884" y="10457"/>
                  <a:pt x="3835" y="10698"/>
                  <a:pt x="3773" y="10933"/>
                </a:cubicBezTo>
                <a:cubicBezTo>
                  <a:pt x="3765" y="10963"/>
                  <a:pt x="3783" y="10993"/>
                  <a:pt x="3813" y="11000"/>
                </a:cubicBezTo>
                <a:cubicBezTo>
                  <a:pt x="3817" y="11002"/>
                  <a:pt x="3822" y="11002"/>
                  <a:pt x="3827" y="11002"/>
                </a:cubicBezTo>
                <a:cubicBezTo>
                  <a:pt x="3851" y="11002"/>
                  <a:pt x="3874" y="10986"/>
                  <a:pt x="3881" y="10961"/>
                </a:cubicBezTo>
                <a:cubicBezTo>
                  <a:pt x="3944" y="10721"/>
                  <a:pt x="3994" y="10478"/>
                  <a:pt x="4030" y="10236"/>
                </a:cubicBezTo>
                <a:lnTo>
                  <a:pt x="4035" y="10197"/>
                </a:lnTo>
                <a:cubicBezTo>
                  <a:pt x="4039" y="10166"/>
                  <a:pt x="4018" y="10138"/>
                  <a:pt x="3987" y="10134"/>
                </a:cubicBezTo>
                <a:cubicBezTo>
                  <a:pt x="3984" y="10133"/>
                  <a:pt x="3982" y="10133"/>
                  <a:pt x="3979" y="10133"/>
                </a:cubicBezTo>
                <a:close/>
                <a:moveTo>
                  <a:pt x="2272" y="10644"/>
                </a:moveTo>
                <a:cubicBezTo>
                  <a:pt x="2256" y="10644"/>
                  <a:pt x="2239" y="10651"/>
                  <a:pt x="2228" y="10665"/>
                </a:cubicBezTo>
                <a:cubicBezTo>
                  <a:pt x="2209" y="10689"/>
                  <a:pt x="2214" y="10725"/>
                  <a:pt x="2237" y="10744"/>
                </a:cubicBezTo>
                <a:cubicBezTo>
                  <a:pt x="2429" y="10898"/>
                  <a:pt x="2647" y="11033"/>
                  <a:pt x="2903" y="11158"/>
                </a:cubicBezTo>
                <a:cubicBezTo>
                  <a:pt x="2911" y="11163"/>
                  <a:pt x="2920" y="11164"/>
                  <a:pt x="2927" y="11164"/>
                </a:cubicBezTo>
                <a:cubicBezTo>
                  <a:pt x="2947" y="11164"/>
                  <a:pt x="2968" y="11153"/>
                  <a:pt x="2977" y="11133"/>
                </a:cubicBezTo>
                <a:cubicBezTo>
                  <a:pt x="2990" y="11105"/>
                  <a:pt x="2979" y="11072"/>
                  <a:pt x="2952" y="11058"/>
                </a:cubicBezTo>
                <a:cubicBezTo>
                  <a:pt x="2703" y="10937"/>
                  <a:pt x="2492" y="10806"/>
                  <a:pt x="2306" y="10656"/>
                </a:cubicBezTo>
                <a:cubicBezTo>
                  <a:pt x="2296" y="10648"/>
                  <a:pt x="2284" y="10644"/>
                  <a:pt x="2272" y="10644"/>
                </a:cubicBezTo>
                <a:close/>
                <a:moveTo>
                  <a:pt x="7368" y="11087"/>
                </a:moveTo>
                <a:cubicBezTo>
                  <a:pt x="7358" y="11087"/>
                  <a:pt x="7347" y="11090"/>
                  <a:pt x="7338" y="11096"/>
                </a:cubicBezTo>
                <a:cubicBezTo>
                  <a:pt x="7119" y="11238"/>
                  <a:pt x="6892" y="11355"/>
                  <a:pt x="6661" y="11440"/>
                </a:cubicBezTo>
                <a:cubicBezTo>
                  <a:pt x="6632" y="11451"/>
                  <a:pt x="6617" y="11484"/>
                  <a:pt x="6628" y="11512"/>
                </a:cubicBezTo>
                <a:cubicBezTo>
                  <a:pt x="6636" y="11534"/>
                  <a:pt x="6658" y="11548"/>
                  <a:pt x="6680" y="11548"/>
                </a:cubicBezTo>
                <a:cubicBezTo>
                  <a:pt x="6686" y="11548"/>
                  <a:pt x="6693" y="11547"/>
                  <a:pt x="6699" y="11545"/>
                </a:cubicBezTo>
                <a:cubicBezTo>
                  <a:pt x="6939" y="11456"/>
                  <a:pt x="7174" y="11337"/>
                  <a:pt x="7399" y="11189"/>
                </a:cubicBezTo>
                <a:cubicBezTo>
                  <a:pt x="7425" y="11172"/>
                  <a:pt x="7432" y="11138"/>
                  <a:pt x="7415" y="11112"/>
                </a:cubicBezTo>
                <a:cubicBezTo>
                  <a:pt x="7404" y="11096"/>
                  <a:pt x="7386" y="11087"/>
                  <a:pt x="7368" y="11087"/>
                </a:cubicBezTo>
                <a:close/>
                <a:moveTo>
                  <a:pt x="3646" y="11340"/>
                </a:moveTo>
                <a:cubicBezTo>
                  <a:pt x="3622" y="11340"/>
                  <a:pt x="3600" y="11355"/>
                  <a:pt x="3593" y="11378"/>
                </a:cubicBezTo>
                <a:cubicBezTo>
                  <a:pt x="3583" y="11407"/>
                  <a:pt x="3599" y="11439"/>
                  <a:pt x="3628" y="11449"/>
                </a:cubicBezTo>
                <a:cubicBezTo>
                  <a:pt x="3882" y="11533"/>
                  <a:pt x="4135" y="11602"/>
                  <a:pt x="4380" y="11653"/>
                </a:cubicBezTo>
                <a:cubicBezTo>
                  <a:pt x="4384" y="11653"/>
                  <a:pt x="4389" y="11654"/>
                  <a:pt x="4392" y="11654"/>
                </a:cubicBezTo>
                <a:cubicBezTo>
                  <a:pt x="4417" y="11654"/>
                  <a:pt x="4441" y="11636"/>
                  <a:pt x="4446" y="11609"/>
                </a:cubicBezTo>
                <a:cubicBezTo>
                  <a:pt x="4453" y="11579"/>
                  <a:pt x="4433" y="11550"/>
                  <a:pt x="4404" y="11544"/>
                </a:cubicBezTo>
                <a:cubicBezTo>
                  <a:pt x="4163" y="11494"/>
                  <a:pt x="3913" y="11426"/>
                  <a:pt x="3663" y="11343"/>
                </a:cubicBezTo>
                <a:cubicBezTo>
                  <a:pt x="3657" y="11341"/>
                  <a:pt x="3651" y="11340"/>
                  <a:pt x="3646" y="11340"/>
                </a:cubicBezTo>
                <a:close/>
                <a:moveTo>
                  <a:pt x="5932" y="11621"/>
                </a:moveTo>
                <a:cubicBezTo>
                  <a:pt x="5929" y="11621"/>
                  <a:pt x="5926" y="11622"/>
                  <a:pt x="5924" y="11622"/>
                </a:cubicBezTo>
                <a:cubicBezTo>
                  <a:pt x="5757" y="11643"/>
                  <a:pt x="5584" y="11653"/>
                  <a:pt x="5409" y="11653"/>
                </a:cubicBezTo>
                <a:cubicBezTo>
                  <a:pt x="5326" y="11653"/>
                  <a:pt x="5244" y="11651"/>
                  <a:pt x="5161" y="11646"/>
                </a:cubicBezTo>
                <a:cubicBezTo>
                  <a:pt x="5160" y="11646"/>
                  <a:pt x="5158" y="11646"/>
                  <a:pt x="5157" y="11646"/>
                </a:cubicBezTo>
                <a:cubicBezTo>
                  <a:pt x="5128" y="11646"/>
                  <a:pt x="5104" y="11669"/>
                  <a:pt x="5102" y="11699"/>
                </a:cubicBezTo>
                <a:cubicBezTo>
                  <a:pt x="5101" y="11729"/>
                  <a:pt x="5125" y="11755"/>
                  <a:pt x="5155" y="11758"/>
                </a:cubicBezTo>
                <a:cubicBezTo>
                  <a:pt x="5242" y="11762"/>
                  <a:pt x="5330" y="11765"/>
                  <a:pt x="5417" y="11765"/>
                </a:cubicBezTo>
                <a:cubicBezTo>
                  <a:pt x="5595" y="11765"/>
                  <a:pt x="5770" y="11753"/>
                  <a:pt x="5938" y="11732"/>
                </a:cubicBezTo>
                <a:cubicBezTo>
                  <a:pt x="5967" y="11728"/>
                  <a:pt x="5990" y="11700"/>
                  <a:pt x="5986" y="11670"/>
                </a:cubicBezTo>
                <a:cubicBezTo>
                  <a:pt x="5982" y="11642"/>
                  <a:pt x="5959" y="11621"/>
                  <a:pt x="5932" y="11621"/>
                </a:cubicBezTo>
                <a:close/>
                <a:moveTo>
                  <a:pt x="3586" y="11626"/>
                </a:moveTo>
                <a:cubicBezTo>
                  <a:pt x="3563" y="11626"/>
                  <a:pt x="3542" y="11639"/>
                  <a:pt x="3533" y="11661"/>
                </a:cubicBezTo>
                <a:cubicBezTo>
                  <a:pt x="3441" y="11895"/>
                  <a:pt x="3333" y="12130"/>
                  <a:pt x="3213" y="12358"/>
                </a:cubicBezTo>
                <a:cubicBezTo>
                  <a:pt x="3198" y="12386"/>
                  <a:pt x="3209" y="12419"/>
                  <a:pt x="3237" y="12434"/>
                </a:cubicBezTo>
                <a:cubicBezTo>
                  <a:pt x="3244" y="12438"/>
                  <a:pt x="3254" y="12440"/>
                  <a:pt x="3263" y="12440"/>
                </a:cubicBezTo>
                <a:cubicBezTo>
                  <a:pt x="3282" y="12440"/>
                  <a:pt x="3302" y="12430"/>
                  <a:pt x="3312" y="12410"/>
                </a:cubicBezTo>
                <a:cubicBezTo>
                  <a:pt x="3434" y="12178"/>
                  <a:pt x="3542" y="11940"/>
                  <a:pt x="3636" y="11702"/>
                </a:cubicBezTo>
                <a:cubicBezTo>
                  <a:pt x="3648" y="11673"/>
                  <a:pt x="3634" y="11641"/>
                  <a:pt x="3606" y="11629"/>
                </a:cubicBezTo>
                <a:cubicBezTo>
                  <a:pt x="3599" y="11627"/>
                  <a:pt x="3592" y="11626"/>
                  <a:pt x="3586" y="11626"/>
                </a:cubicBezTo>
                <a:close/>
                <a:moveTo>
                  <a:pt x="2869" y="12994"/>
                </a:moveTo>
                <a:cubicBezTo>
                  <a:pt x="2850" y="12994"/>
                  <a:pt x="2832" y="13003"/>
                  <a:pt x="2821" y="13019"/>
                </a:cubicBezTo>
                <a:cubicBezTo>
                  <a:pt x="2683" y="13230"/>
                  <a:pt x="2530" y="13438"/>
                  <a:pt x="2367" y="13639"/>
                </a:cubicBezTo>
                <a:cubicBezTo>
                  <a:pt x="2348" y="13662"/>
                  <a:pt x="2352" y="13698"/>
                  <a:pt x="2376" y="13717"/>
                </a:cubicBezTo>
                <a:cubicBezTo>
                  <a:pt x="2387" y="13725"/>
                  <a:pt x="2398" y="13730"/>
                  <a:pt x="2411" y="13730"/>
                </a:cubicBezTo>
                <a:cubicBezTo>
                  <a:pt x="2427" y="13730"/>
                  <a:pt x="2443" y="13722"/>
                  <a:pt x="2454" y="13708"/>
                </a:cubicBezTo>
                <a:cubicBezTo>
                  <a:pt x="2618" y="13505"/>
                  <a:pt x="2773" y="13294"/>
                  <a:pt x="2914" y="13080"/>
                </a:cubicBezTo>
                <a:cubicBezTo>
                  <a:pt x="2931" y="13054"/>
                  <a:pt x="2925" y="13020"/>
                  <a:pt x="2899" y="13003"/>
                </a:cubicBezTo>
                <a:cubicBezTo>
                  <a:pt x="2890" y="12997"/>
                  <a:pt x="2879" y="12994"/>
                  <a:pt x="2869" y="12994"/>
                </a:cubicBezTo>
                <a:close/>
                <a:moveTo>
                  <a:pt x="1898" y="14197"/>
                </a:moveTo>
                <a:cubicBezTo>
                  <a:pt x="1883" y="14197"/>
                  <a:pt x="1869" y="14203"/>
                  <a:pt x="1858" y="14214"/>
                </a:cubicBezTo>
                <a:cubicBezTo>
                  <a:pt x="1680" y="14396"/>
                  <a:pt x="1492" y="14575"/>
                  <a:pt x="1299" y="14742"/>
                </a:cubicBezTo>
                <a:cubicBezTo>
                  <a:pt x="1276" y="14763"/>
                  <a:pt x="1273" y="14797"/>
                  <a:pt x="1294" y="14820"/>
                </a:cubicBezTo>
                <a:cubicBezTo>
                  <a:pt x="1304" y="14833"/>
                  <a:pt x="1319" y="14840"/>
                  <a:pt x="1335" y="14840"/>
                </a:cubicBezTo>
                <a:cubicBezTo>
                  <a:pt x="1348" y="14840"/>
                  <a:pt x="1361" y="14835"/>
                  <a:pt x="1372" y="14826"/>
                </a:cubicBezTo>
                <a:cubicBezTo>
                  <a:pt x="1567" y="14656"/>
                  <a:pt x="1758" y="14476"/>
                  <a:pt x="1937" y="14292"/>
                </a:cubicBezTo>
                <a:cubicBezTo>
                  <a:pt x="1958" y="14269"/>
                  <a:pt x="1958" y="14234"/>
                  <a:pt x="1936" y="14212"/>
                </a:cubicBezTo>
                <a:cubicBezTo>
                  <a:pt x="1925" y="14202"/>
                  <a:pt x="1912" y="14197"/>
                  <a:pt x="1898" y="14197"/>
                </a:cubicBezTo>
                <a:close/>
                <a:moveTo>
                  <a:pt x="729" y="15209"/>
                </a:moveTo>
                <a:cubicBezTo>
                  <a:pt x="718" y="15209"/>
                  <a:pt x="706" y="15213"/>
                  <a:pt x="697" y="15220"/>
                </a:cubicBezTo>
                <a:cubicBezTo>
                  <a:pt x="463" y="15388"/>
                  <a:pt x="248" y="15514"/>
                  <a:pt x="41" y="15607"/>
                </a:cubicBezTo>
                <a:cubicBezTo>
                  <a:pt x="13" y="15619"/>
                  <a:pt x="0" y="15651"/>
                  <a:pt x="13" y="15680"/>
                </a:cubicBezTo>
                <a:cubicBezTo>
                  <a:pt x="22" y="15701"/>
                  <a:pt x="43" y="15712"/>
                  <a:pt x="64" y="15712"/>
                </a:cubicBezTo>
                <a:cubicBezTo>
                  <a:pt x="72" y="15712"/>
                  <a:pt x="79" y="15711"/>
                  <a:pt x="87" y="15708"/>
                </a:cubicBezTo>
                <a:cubicBezTo>
                  <a:pt x="300" y="15613"/>
                  <a:pt x="521" y="15483"/>
                  <a:pt x="762" y="15310"/>
                </a:cubicBezTo>
                <a:cubicBezTo>
                  <a:pt x="786" y="15293"/>
                  <a:pt x="792" y="15257"/>
                  <a:pt x="775" y="15233"/>
                </a:cubicBezTo>
                <a:cubicBezTo>
                  <a:pt x="764" y="15217"/>
                  <a:pt x="746" y="15209"/>
                  <a:pt x="729" y="1520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 name="Google Shape;148;p5"/>
          <p:cNvGrpSpPr/>
          <p:nvPr/>
        </p:nvGrpSpPr>
        <p:grpSpPr>
          <a:xfrm rot="6300003">
            <a:off x="7781718" y="4528539"/>
            <a:ext cx="330831" cy="299687"/>
            <a:chOff x="1640475" y="1197075"/>
            <a:chExt cx="55475" cy="50250"/>
          </a:xfrm>
        </p:grpSpPr>
        <p:sp>
          <p:nvSpPr>
            <p:cNvPr id="149" name="Google Shape;149;p5"/>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5"/>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5"/>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 name="Google Shape;152;p5"/>
          <p:cNvSpPr txBox="1">
            <a:spLocks noGrp="1"/>
          </p:cNvSpPr>
          <p:nvPr>
            <p:ph type="subTitle" idx="1"/>
          </p:nvPr>
        </p:nvSpPr>
        <p:spPr>
          <a:xfrm>
            <a:off x="1168831" y="2580725"/>
            <a:ext cx="3206100" cy="1554300"/>
          </a:xfrm>
          <a:prstGeom prst="rect">
            <a:avLst/>
          </a:prstGeom>
          <a:noFill/>
          <a:ln>
            <a:noFill/>
          </a:ln>
        </p:spPr>
        <p:txBody>
          <a:bodyPr spcFirstLastPara="1" wrap="square" lIns="91425" tIns="91425" rIns="91425" bIns="91425" anchor="t" anchorCtr="0">
            <a:noAutofit/>
          </a:bodyPr>
          <a:lstStyle>
            <a:lvl1pPr marR="91440" lvl="0"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sp>
        <p:nvSpPr>
          <p:cNvPr id="153" name="Google Shape;153;p5"/>
          <p:cNvSpPr txBox="1">
            <a:spLocks noGrp="1"/>
          </p:cNvSpPr>
          <p:nvPr>
            <p:ph type="subTitle" idx="2"/>
          </p:nvPr>
        </p:nvSpPr>
        <p:spPr>
          <a:xfrm>
            <a:off x="5028995" y="2580725"/>
            <a:ext cx="3206100" cy="1554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7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280"/>
        <p:cNvGrpSpPr/>
        <p:nvPr/>
      </p:nvGrpSpPr>
      <p:grpSpPr>
        <a:xfrm>
          <a:off x="0" y="0"/>
          <a:ext cx="0" cy="0"/>
          <a:chOff x="0" y="0"/>
          <a:chExt cx="0" cy="0"/>
        </a:xfrm>
      </p:grpSpPr>
      <p:sp>
        <p:nvSpPr>
          <p:cNvPr id="281" name="Google Shape;281;p13"/>
          <p:cNvSpPr/>
          <p:nvPr/>
        </p:nvSpPr>
        <p:spPr>
          <a:xfrm>
            <a:off x="5203188" y="3304363"/>
            <a:ext cx="4205930" cy="2291529"/>
          </a:xfrm>
          <a:custGeom>
            <a:avLst/>
            <a:gdLst/>
            <a:ahLst/>
            <a:cxnLst/>
            <a:rect l="l" t="t" r="r" b="b"/>
            <a:pathLst>
              <a:path w="26175" h="14261" extrusionOk="0">
                <a:moveTo>
                  <a:pt x="21312" y="0"/>
                </a:moveTo>
                <a:cubicBezTo>
                  <a:pt x="20977" y="0"/>
                  <a:pt x="20642" y="41"/>
                  <a:pt x="20313" y="99"/>
                </a:cubicBezTo>
                <a:cubicBezTo>
                  <a:pt x="19331" y="273"/>
                  <a:pt x="18260" y="586"/>
                  <a:pt x="17702" y="1484"/>
                </a:cubicBezTo>
                <a:cubicBezTo>
                  <a:pt x="17428" y="1925"/>
                  <a:pt x="17287" y="2436"/>
                  <a:pt x="16990" y="2864"/>
                </a:cubicBezTo>
                <a:cubicBezTo>
                  <a:pt x="16710" y="3266"/>
                  <a:pt x="16282" y="3522"/>
                  <a:pt x="15821" y="3664"/>
                </a:cubicBezTo>
                <a:cubicBezTo>
                  <a:pt x="15261" y="3837"/>
                  <a:pt x="14685" y="3858"/>
                  <a:pt x="14107" y="3858"/>
                </a:cubicBezTo>
                <a:cubicBezTo>
                  <a:pt x="13914" y="3858"/>
                  <a:pt x="13720" y="3856"/>
                  <a:pt x="13527" y="3856"/>
                </a:cubicBezTo>
                <a:cubicBezTo>
                  <a:pt x="13273" y="3856"/>
                  <a:pt x="13019" y="3860"/>
                  <a:pt x="12766" y="3880"/>
                </a:cubicBezTo>
                <a:cubicBezTo>
                  <a:pt x="12240" y="3921"/>
                  <a:pt x="11711" y="4025"/>
                  <a:pt x="11246" y="4285"/>
                </a:cubicBezTo>
                <a:cubicBezTo>
                  <a:pt x="10777" y="4547"/>
                  <a:pt x="10423" y="4956"/>
                  <a:pt x="10107" y="5381"/>
                </a:cubicBezTo>
                <a:cubicBezTo>
                  <a:pt x="9484" y="6224"/>
                  <a:pt x="8906" y="7121"/>
                  <a:pt x="8012" y="7708"/>
                </a:cubicBezTo>
                <a:cubicBezTo>
                  <a:pt x="7566" y="8003"/>
                  <a:pt x="7065" y="8190"/>
                  <a:pt x="6530" y="8231"/>
                </a:cubicBezTo>
                <a:cubicBezTo>
                  <a:pt x="6418" y="8239"/>
                  <a:pt x="6306" y="8243"/>
                  <a:pt x="6194" y="8243"/>
                </a:cubicBezTo>
                <a:cubicBezTo>
                  <a:pt x="5684" y="8243"/>
                  <a:pt x="5174" y="8166"/>
                  <a:pt x="4666" y="8122"/>
                </a:cubicBezTo>
                <a:cubicBezTo>
                  <a:pt x="4112" y="8075"/>
                  <a:pt x="3557" y="8052"/>
                  <a:pt x="3001" y="8052"/>
                </a:cubicBezTo>
                <a:cubicBezTo>
                  <a:pt x="2916" y="8052"/>
                  <a:pt x="2830" y="8052"/>
                  <a:pt x="2744" y="8054"/>
                </a:cubicBezTo>
                <a:cubicBezTo>
                  <a:pt x="2475" y="8057"/>
                  <a:pt x="2183" y="8043"/>
                  <a:pt x="1931" y="8148"/>
                </a:cubicBezTo>
                <a:cubicBezTo>
                  <a:pt x="1700" y="8244"/>
                  <a:pt x="1557" y="8443"/>
                  <a:pt x="1448" y="8660"/>
                </a:cubicBezTo>
                <a:cubicBezTo>
                  <a:pt x="1157" y="9242"/>
                  <a:pt x="895" y="9837"/>
                  <a:pt x="618" y="10425"/>
                </a:cubicBezTo>
                <a:cubicBezTo>
                  <a:pt x="483" y="10711"/>
                  <a:pt x="344" y="10996"/>
                  <a:pt x="215" y="11284"/>
                </a:cubicBezTo>
                <a:cubicBezTo>
                  <a:pt x="103" y="11537"/>
                  <a:pt x="1" y="11806"/>
                  <a:pt x="9" y="12087"/>
                </a:cubicBezTo>
                <a:cubicBezTo>
                  <a:pt x="26" y="12628"/>
                  <a:pt x="464" y="12993"/>
                  <a:pt x="898" y="13242"/>
                </a:cubicBezTo>
                <a:cubicBezTo>
                  <a:pt x="1355" y="13506"/>
                  <a:pt x="1863" y="13671"/>
                  <a:pt x="2379" y="13769"/>
                </a:cubicBezTo>
                <a:cubicBezTo>
                  <a:pt x="3456" y="13974"/>
                  <a:pt x="4560" y="13920"/>
                  <a:pt x="5650" y="13980"/>
                </a:cubicBezTo>
                <a:cubicBezTo>
                  <a:pt x="6939" y="14051"/>
                  <a:pt x="8222" y="14239"/>
                  <a:pt x="9514" y="14259"/>
                </a:cubicBezTo>
                <a:cubicBezTo>
                  <a:pt x="9569" y="14260"/>
                  <a:pt x="9623" y="14261"/>
                  <a:pt x="9677" y="14261"/>
                </a:cubicBezTo>
                <a:cubicBezTo>
                  <a:pt x="10875" y="14261"/>
                  <a:pt x="12038" y="14052"/>
                  <a:pt x="13207" y="13797"/>
                </a:cubicBezTo>
                <a:cubicBezTo>
                  <a:pt x="13817" y="13663"/>
                  <a:pt x="14426" y="13526"/>
                  <a:pt x="15041" y="13424"/>
                </a:cubicBezTo>
                <a:cubicBezTo>
                  <a:pt x="15675" y="13317"/>
                  <a:pt x="16315" y="13253"/>
                  <a:pt x="16956" y="13206"/>
                </a:cubicBezTo>
                <a:cubicBezTo>
                  <a:pt x="18228" y="13113"/>
                  <a:pt x="19506" y="13085"/>
                  <a:pt x="20774" y="12938"/>
                </a:cubicBezTo>
                <a:cubicBezTo>
                  <a:pt x="21322" y="12875"/>
                  <a:pt x="21864" y="12773"/>
                  <a:pt x="22412" y="12707"/>
                </a:cubicBezTo>
                <a:cubicBezTo>
                  <a:pt x="22674" y="12676"/>
                  <a:pt x="22942" y="12652"/>
                  <a:pt x="23208" y="12652"/>
                </a:cubicBezTo>
                <a:cubicBezTo>
                  <a:pt x="23451" y="12652"/>
                  <a:pt x="23692" y="12672"/>
                  <a:pt x="23928" y="12724"/>
                </a:cubicBezTo>
                <a:cubicBezTo>
                  <a:pt x="24162" y="12777"/>
                  <a:pt x="24387" y="12861"/>
                  <a:pt x="24591" y="12989"/>
                </a:cubicBezTo>
                <a:cubicBezTo>
                  <a:pt x="24696" y="13055"/>
                  <a:pt x="24788" y="13167"/>
                  <a:pt x="24915" y="13170"/>
                </a:cubicBezTo>
                <a:cubicBezTo>
                  <a:pt x="24918" y="13170"/>
                  <a:pt x="24920" y="13170"/>
                  <a:pt x="24923" y="13170"/>
                </a:cubicBezTo>
                <a:cubicBezTo>
                  <a:pt x="25030" y="13170"/>
                  <a:pt x="25141" y="13147"/>
                  <a:pt x="25241" y="13108"/>
                </a:cubicBezTo>
                <a:cubicBezTo>
                  <a:pt x="25716" y="12928"/>
                  <a:pt x="25988" y="12456"/>
                  <a:pt x="26075" y="11977"/>
                </a:cubicBezTo>
                <a:cubicBezTo>
                  <a:pt x="26127" y="11687"/>
                  <a:pt x="26128" y="11393"/>
                  <a:pt x="26127" y="11099"/>
                </a:cubicBezTo>
                <a:cubicBezTo>
                  <a:pt x="26126" y="10779"/>
                  <a:pt x="26124" y="10457"/>
                  <a:pt x="26123" y="10135"/>
                </a:cubicBezTo>
                <a:cubicBezTo>
                  <a:pt x="26121" y="9483"/>
                  <a:pt x="26118" y="8831"/>
                  <a:pt x="26116" y="8179"/>
                </a:cubicBezTo>
                <a:cubicBezTo>
                  <a:pt x="26112" y="6939"/>
                  <a:pt x="26107" y="5700"/>
                  <a:pt x="26102" y="4459"/>
                </a:cubicBezTo>
                <a:lnTo>
                  <a:pt x="26102" y="4459"/>
                </a:lnTo>
                <a:cubicBezTo>
                  <a:pt x="26105" y="4461"/>
                  <a:pt x="26107" y="4462"/>
                  <a:pt x="26109" y="4462"/>
                </a:cubicBezTo>
                <a:cubicBezTo>
                  <a:pt x="26174" y="4462"/>
                  <a:pt x="26046" y="3375"/>
                  <a:pt x="25375" y="3280"/>
                </a:cubicBezTo>
                <a:cubicBezTo>
                  <a:pt x="24338" y="3135"/>
                  <a:pt x="24244" y="1492"/>
                  <a:pt x="23438" y="803"/>
                </a:cubicBezTo>
                <a:cubicBezTo>
                  <a:pt x="23048" y="470"/>
                  <a:pt x="22597" y="206"/>
                  <a:pt x="22095" y="87"/>
                </a:cubicBezTo>
                <a:cubicBezTo>
                  <a:pt x="21837" y="25"/>
                  <a:pt x="21575" y="0"/>
                  <a:pt x="21312" y="0"/>
                </a:cubicBezTo>
                <a:close/>
              </a:path>
            </a:pathLst>
          </a:custGeom>
          <a:solidFill>
            <a:schemeClr val="accen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3"/>
          <p:cNvSpPr/>
          <p:nvPr/>
        </p:nvSpPr>
        <p:spPr>
          <a:xfrm>
            <a:off x="-450899" y="3428735"/>
            <a:ext cx="2089708" cy="2096136"/>
          </a:xfrm>
          <a:custGeom>
            <a:avLst/>
            <a:gdLst/>
            <a:ahLst/>
            <a:cxnLst/>
            <a:rect l="l" t="t" r="r" b="b"/>
            <a:pathLst>
              <a:path w="13005" h="13045" extrusionOk="0">
                <a:moveTo>
                  <a:pt x="1922" y="1"/>
                </a:moveTo>
                <a:cubicBezTo>
                  <a:pt x="1849" y="1"/>
                  <a:pt x="1776" y="4"/>
                  <a:pt x="1703" y="11"/>
                </a:cubicBezTo>
                <a:cubicBezTo>
                  <a:pt x="1260" y="54"/>
                  <a:pt x="818" y="227"/>
                  <a:pt x="503" y="551"/>
                </a:cubicBezTo>
                <a:cubicBezTo>
                  <a:pt x="150" y="913"/>
                  <a:pt x="38" y="1411"/>
                  <a:pt x="20" y="1903"/>
                </a:cubicBezTo>
                <a:cubicBezTo>
                  <a:pt x="0" y="2484"/>
                  <a:pt x="46" y="3073"/>
                  <a:pt x="66" y="3654"/>
                </a:cubicBezTo>
                <a:cubicBezTo>
                  <a:pt x="86" y="4273"/>
                  <a:pt x="107" y="4891"/>
                  <a:pt x="127" y="5509"/>
                </a:cubicBezTo>
                <a:lnTo>
                  <a:pt x="374" y="12928"/>
                </a:lnTo>
                <a:cubicBezTo>
                  <a:pt x="376" y="12996"/>
                  <a:pt x="429" y="13044"/>
                  <a:pt x="492" y="13044"/>
                </a:cubicBezTo>
                <a:cubicBezTo>
                  <a:pt x="501" y="13044"/>
                  <a:pt x="511" y="13043"/>
                  <a:pt x="520" y="13041"/>
                </a:cubicBezTo>
                <a:cubicBezTo>
                  <a:pt x="1437" y="12830"/>
                  <a:pt x="2365" y="12670"/>
                  <a:pt x="3299" y="12564"/>
                </a:cubicBezTo>
                <a:cubicBezTo>
                  <a:pt x="4235" y="12458"/>
                  <a:pt x="5175" y="12406"/>
                  <a:pt x="6116" y="12406"/>
                </a:cubicBezTo>
                <a:cubicBezTo>
                  <a:pt x="6835" y="12406"/>
                  <a:pt x="7554" y="12436"/>
                  <a:pt x="8271" y="12496"/>
                </a:cubicBezTo>
                <a:cubicBezTo>
                  <a:pt x="8728" y="12533"/>
                  <a:pt x="9209" y="12577"/>
                  <a:pt x="9687" y="12577"/>
                </a:cubicBezTo>
                <a:cubicBezTo>
                  <a:pt x="10492" y="12577"/>
                  <a:pt x="11288" y="12454"/>
                  <a:pt x="11947" y="11977"/>
                </a:cubicBezTo>
                <a:lnTo>
                  <a:pt x="11947" y="11977"/>
                </a:lnTo>
                <a:cubicBezTo>
                  <a:pt x="11945" y="11988"/>
                  <a:pt x="11948" y="11993"/>
                  <a:pt x="11955" y="11993"/>
                </a:cubicBezTo>
                <a:cubicBezTo>
                  <a:pt x="12017" y="11993"/>
                  <a:pt x="12409" y="11534"/>
                  <a:pt x="12496" y="11300"/>
                </a:cubicBezTo>
                <a:cubicBezTo>
                  <a:pt x="12866" y="10319"/>
                  <a:pt x="13005" y="9208"/>
                  <a:pt x="12677" y="8195"/>
                </a:cubicBezTo>
                <a:cubicBezTo>
                  <a:pt x="12404" y="7349"/>
                  <a:pt x="11818" y="6569"/>
                  <a:pt x="11000" y="6188"/>
                </a:cubicBezTo>
                <a:cubicBezTo>
                  <a:pt x="10082" y="5759"/>
                  <a:pt x="9032" y="5924"/>
                  <a:pt x="8092" y="5581"/>
                </a:cubicBezTo>
                <a:cubicBezTo>
                  <a:pt x="7160" y="5240"/>
                  <a:pt x="6737" y="4324"/>
                  <a:pt x="6316" y="3499"/>
                </a:cubicBezTo>
                <a:cubicBezTo>
                  <a:pt x="5859" y="2602"/>
                  <a:pt x="5271" y="1802"/>
                  <a:pt x="4492" y="1159"/>
                </a:cubicBezTo>
                <a:cubicBezTo>
                  <a:pt x="3786" y="579"/>
                  <a:pt x="2870" y="1"/>
                  <a:pt x="1922" y="1"/>
                </a:cubicBezTo>
                <a:close/>
              </a:path>
            </a:pathLst>
          </a:custGeom>
          <a:solidFill>
            <a:schemeClr val="accent1">
              <a:alpha val="497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3"/>
          <p:cNvSpPr/>
          <p:nvPr/>
        </p:nvSpPr>
        <p:spPr>
          <a:xfrm>
            <a:off x="-317690" y="-239105"/>
            <a:ext cx="3916858" cy="1383980"/>
          </a:xfrm>
          <a:custGeom>
            <a:avLst/>
            <a:gdLst/>
            <a:ahLst/>
            <a:cxnLst/>
            <a:rect l="l" t="t" r="r" b="b"/>
            <a:pathLst>
              <a:path w="24376" h="8613" extrusionOk="0">
                <a:moveTo>
                  <a:pt x="1748" y="0"/>
                </a:moveTo>
                <a:cubicBezTo>
                  <a:pt x="1709" y="0"/>
                  <a:pt x="1669" y="2"/>
                  <a:pt x="1629" y="7"/>
                </a:cubicBezTo>
                <a:cubicBezTo>
                  <a:pt x="1391" y="38"/>
                  <a:pt x="1250" y="176"/>
                  <a:pt x="1187" y="347"/>
                </a:cubicBezTo>
                <a:cubicBezTo>
                  <a:pt x="1033" y="773"/>
                  <a:pt x="935" y="1218"/>
                  <a:pt x="819" y="1650"/>
                </a:cubicBezTo>
                <a:cubicBezTo>
                  <a:pt x="701" y="2092"/>
                  <a:pt x="590" y="2536"/>
                  <a:pt x="496" y="2983"/>
                </a:cubicBezTo>
                <a:cubicBezTo>
                  <a:pt x="126" y="4733"/>
                  <a:pt x="0" y="6549"/>
                  <a:pt x="659" y="8271"/>
                </a:cubicBezTo>
                <a:cubicBezTo>
                  <a:pt x="678" y="8321"/>
                  <a:pt x="733" y="8346"/>
                  <a:pt x="790" y="8346"/>
                </a:cubicBezTo>
                <a:cubicBezTo>
                  <a:pt x="835" y="8346"/>
                  <a:pt x="881" y="8329"/>
                  <a:pt x="910" y="8296"/>
                </a:cubicBezTo>
                <a:cubicBezTo>
                  <a:pt x="1048" y="8134"/>
                  <a:pt x="1206" y="7983"/>
                  <a:pt x="1385" y="7843"/>
                </a:cubicBezTo>
                <a:cubicBezTo>
                  <a:pt x="2101" y="7284"/>
                  <a:pt x="3087" y="6944"/>
                  <a:pt x="4095" y="6849"/>
                </a:cubicBezTo>
                <a:cubicBezTo>
                  <a:pt x="4314" y="6828"/>
                  <a:pt x="4534" y="6818"/>
                  <a:pt x="4754" y="6818"/>
                </a:cubicBezTo>
                <a:cubicBezTo>
                  <a:pt x="5730" y="6818"/>
                  <a:pt x="6704" y="7012"/>
                  <a:pt x="7586" y="7328"/>
                </a:cubicBezTo>
                <a:cubicBezTo>
                  <a:pt x="8653" y="7708"/>
                  <a:pt x="9622" y="8264"/>
                  <a:pt x="10770" y="8502"/>
                </a:cubicBezTo>
                <a:cubicBezTo>
                  <a:pt x="11110" y="8573"/>
                  <a:pt x="11460" y="8612"/>
                  <a:pt x="11804" y="8612"/>
                </a:cubicBezTo>
                <a:cubicBezTo>
                  <a:pt x="12445" y="8612"/>
                  <a:pt x="13071" y="8476"/>
                  <a:pt x="13597" y="8154"/>
                </a:cubicBezTo>
                <a:cubicBezTo>
                  <a:pt x="14183" y="7795"/>
                  <a:pt x="14557" y="7273"/>
                  <a:pt x="14873" y="6761"/>
                </a:cubicBezTo>
                <a:cubicBezTo>
                  <a:pt x="15208" y="6214"/>
                  <a:pt x="15488" y="5645"/>
                  <a:pt x="15900" y="5129"/>
                </a:cubicBezTo>
                <a:cubicBezTo>
                  <a:pt x="16333" y="4590"/>
                  <a:pt x="16925" y="4168"/>
                  <a:pt x="17743" y="4015"/>
                </a:cubicBezTo>
                <a:cubicBezTo>
                  <a:pt x="18117" y="3945"/>
                  <a:pt x="18497" y="3924"/>
                  <a:pt x="18879" y="3924"/>
                </a:cubicBezTo>
                <a:cubicBezTo>
                  <a:pt x="19431" y="3924"/>
                  <a:pt x="19988" y="3967"/>
                  <a:pt x="20538" y="3967"/>
                </a:cubicBezTo>
                <a:cubicBezTo>
                  <a:pt x="20675" y="3967"/>
                  <a:pt x="20811" y="3964"/>
                  <a:pt x="20947" y="3958"/>
                </a:cubicBezTo>
                <a:cubicBezTo>
                  <a:pt x="21449" y="3933"/>
                  <a:pt x="21952" y="3857"/>
                  <a:pt x="22403" y="3679"/>
                </a:cubicBezTo>
                <a:cubicBezTo>
                  <a:pt x="22808" y="3518"/>
                  <a:pt x="23157" y="3280"/>
                  <a:pt x="23433" y="3003"/>
                </a:cubicBezTo>
                <a:cubicBezTo>
                  <a:pt x="23951" y="2479"/>
                  <a:pt x="24196" y="1807"/>
                  <a:pt x="24066" y="1157"/>
                </a:cubicBezTo>
                <a:lnTo>
                  <a:pt x="24066" y="1157"/>
                </a:lnTo>
                <a:cubicBezTo>
                  <a:pt x="24067" y="1158"/>
                  <a:pt x="24069" y="1158"/>
                  <a:pt x="24071" y="1158"/>
                </a:cubicBezTo>
                <a:cubicBezTo>
                  <a:pt x="24093" y="1158"/>
                  <a:pt x="24117" y="1151"/>
                  <a:pt x="24142" y="1138"/>
                </a:cubicBezTo>
                <a:cubicBezTo>
                  <a:pt x="24292" y="1056"/>
                  <a:pt x="24376" y="935"/>
                  <a:pt x="24372" y="792"/>
                </a:cubicBezTo>
                <a:cubicBezTo>
                  <a:pt x="24363" y="440"/>
                  <a:pt x="23972" y="240"/>
                  <a:pt x="23550" y="217"/>
                </a:cubicBezTo>
                <a:cubicBezTo>
                  <a:pt x="23514" y="215"/>
                  <a:pt x="23478" y="215"/>
                  <a:pt x="23442" y="215"/>
                </a:cubicBezTo>
                <a:cubicBezTo>
                  <a:pt x="23211" y="215"/>
                  <a:pt x="22977" y="252"/>
                  <a:pt x="22750" y="280"/>
                </a:cubicBezTo>
                <a:cubicBezTo>
                  <a:pt x="22445" y="317"/>
                  <a:pt x="22139" y="351"/>
                  <a:pt x="21832" y="383"/>
                </a:cubicBezTo>
                <a:cubicBezTo>
                  <a:pt x="20628" y="507"/>
                  <a:pt x="19418" y="590"/>
                  <a:pt x="18207" y="648"/>
                </a:cubicBezTo>
                <a:cubicBezTo>
                  <a:pt x="15784" y="762"/>
                  <a:pt x="13357" y="774"/>
                  <a:pt x="10932" y="789"/>
                </a:cubicBezTo>
                <a:cubicBezTo>
                  <a:pt x="10568" y="791"/>
                  <a:pt x="10203" y="793"/>
                  <a:pt x="9838" y="793"/>
                </a:cubicBezTo>
                <a:cubicBezTo>
                  <a:pt x="7878" y="793"/>
                  <a:pt x="5909" y="743"/>
                  <a:pt x="3985" y="438"/>
                </a:cubicBezTo>
                <a:cubicBezTo>
                  <a:pt x="3423" y="348"/>
                  <a:pt x="2866" y="237"/>
                  <a:pt x="2318" y="100"/>
                </a:cubicBezTo>
                <a:cubicBezTo>
                  <a:pt x="2134" y="55"/>
                  <a:pt x="1943" y="0"/>
                  <a:pt x="1748" y="0"/>
                </a:cubicBezTo>
                <a:close/>
              </a:path>
            </a:pathLst>
          </a:custGeom>
          <a:solidFill>
            <a:schemeClr val="accen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3"/>
          <p:cNvSpPr/>
          <p:nvPr/>
        </p:nvSpPr>
        <p:spPr>
          <a:xfrm>
            <a:off x="5829867" y="-831076"/>
            <a:ext cx="4345244" cy="3055586"/>
          </a:xfrm>
          <a:custGeom>
            <a:avLst/>
            <a:gdLst/>
            <a:ahLst/>
            <a:cxnLst/>
            <a:rect l="l" t="t" r="r" b="b"/>
            <a:pathLst>
              <a:path w="27042" h="19016" extrusionOk="0">
                <a:moveTo>
                  <a:pt x="5311" y="0"/>
                </a:moveTo>
                <a:cubicBezTo>
                  <a:pt x="5179" y="0"/>
                  <a:pt x="5075" y="178"/>
                  <a:pt x="5211" y="262"/>
                </a:cubicBezTo>
                <a:cubicBezTo>
                  <a:pt x="5431" y="399"/>
                  <a:pt x="5652" y="530"/>
                  <a:pt x="5876" y="657"/>
                </a:cubicBezTo>
                <a:cubicBezTo>
                  <a:pt x="3749" y="1565"/>
                  <a:pt x="1452" y="2798"/>
                  <a:pt x="713" y="5101"/>
                </a:cubicBezTo>
                <a:cubicBezTo>
                  <a:pt x="0" y="7321"/>
                  <a:pt x="1219" y="10007"/>
                  <a:pt x="3411" y="10856"/>
                </a:cubicBezTo>
                <a:cubicBezTo>
                  <a:pt x="3728" y="10979"/>
                  <a:pt x="4069" y="11058"/>
                  <a:pt x="4406" y="11058"/>
                </a:cubicBezTo>
                <a:cubicBezTo>
                  <a:pt x="4688" y="11058"/>
                  <a:pt x="4968" y="11003"/>
                  <a:pt x="5229" y="10871"/>
                </a:cubicBezTo>
                <a:cubicBezTo>
                  <a:pt x="5743" y="10614"/>
                  <a:pt x="6086" y="10140"/>
                  <a:pt x="6367" y="9654"/>
                </a:cubicBezTo>
                <a:cubicBezTo>
                  <a:pt x="6660" y="9147"/>
                  <a:pt x="6901" y="8604"/>
                  <a:pt x="7258" y="8138"/>
                </a:cubicBezTo>
                <a:cubicBezTo>
                  <a:pt x="7586" y="7709"/>
                  <a:pt x="8056" y="7408"/>
                  <a:pt x="8567" y="7243"/>
                </a:cubicBezTo>
                <a:cubicBezTo>
                  <a:pt x="8835" y="7156"/>
                  <a:pt x="9122" y="7107"/>
                  <a:pt x="9407" y="7107"/>
                </a:cubicBezTo>
                <a:cubicBezTo>
                  <a:pt x="9658" y="7107"/>
                  <a:pt x="9908" y="7145"/>
                  <a:pt x="10143" y="7227"/>
                </a:cubicBezTo>
                <a:cubicBezTo>
                  <a:pt x="10681" y="7416"/>
                  <a:pt x="11050" y="7824"/>
                  <a:pt x="11259" y="8347"/>
                </a:cubicBezTo>
                <a:cubicBezTo>
                  <a:pt x="11495" y="8938"/>
                  <a:pt x="11543" y="9582"/>
                  <a:pt x="11752" y="10181"/>
                </a:cubicBezTo>
                <a:cubicBezTo>
                  <a:pt x="11957" y="10769"/>
                  <a:pt x="12358" y="11405"/>
                  <a:pt x="12983" y="11603"/>
                </a:cubicBezTo>
                <a:cubicBezTo>
                  <a:pt x="13117" y="11646"/>
                  <a:pt x="13250" y="11665"/>
                  <a:pt x="13380" y="11665"/>
                </a:cubicBezTo>
                <a:cubicBezTo>
                  <a:pt x="13765" y="11665"/>
                  <a:pt x="14132" y="11502"/>
                  <a:pt x="14481" y="11319"/>
                </a:cubicBezTo>
                <a:cubicBezTo>
                  <a:pt x="14811" y="11146"/>
                  <a:pt x="15183" y="10926"/>
                  <a:pt x="15563" y="10926"/>
                </a:cubicBezTo>
                <a:cubicBezTo>
                  <a:pt x="15675" y="10926"/>
                  <a:pt x="15789" y="10946"/>
                  <a:pt x="15902" y="10992"/>
                </a:cubicBezTo>
                <a:cubicBezTo>
                  <a:pt x="16505" y="11236"/>
                  <a:pt x="16731" y="12009"/>
                  <a:pt x="16886" y="12576"/>
                </a:cubicBezTo>
                <a:cubicBezTo>
                  <a:pt x="17067" y="13246"/>
                  <a:pt x="17237" y="13920"/>
                  <a:pt x="17447" y="14583"/>
                </a:cubicBezTo>
                <a:cubicBezTo>
                  <a:pt x="17859" y="15878"/>
                  <a:pt x="18454" y="17143"/>
                  <a:pt x="19512" y="18032"/>
                </a:cubicBezTo>
                <a:cubicBezTo>
                  <a:pt x="20225" y="18631"/>
                  <a:pt x="21110" y="19015"/>
                  <a:pt x="22020" y="19015"/>
                </a:cubicBezTo>
                <a:cubicBezTo>
                  <a:pt x="22330" y="19015"/>
                  <a:pt x="22643" y="18971"/>
                  <a:pt x="22954" y="18875"/>
                </a:cubicBezTo>
                <a:cubicBezTo>
                  <a:pt x="24002" y="18552"/>
                  <a:pt x="24786" y="17702"/>
                  <a:pt x="25334" y="16784"/>
                </a:cubicBezTo>
                <a:cubicBezTo>
                  <a:pt x="25931" y="15784"/>
                  <a:pt x="26309" y="14669"/>
                  <a:pt x="26587" y="13543"/>
                </a:cubicBezTo>
                <a:cubicBezTo>
                  <a:pt x="26872" y="12393"/>
                  <a:pt x="27042" y="11178"/>
                  <a:pt x="26859" y="9998"/>
                </a:cubicBezTo>
                <a:cubicBezTo>
                  <a:pt x="26669" y="8763"/>
                  <a:pt x="26045" y="7686"/>
                  <a:pt x="25037" y="6940"/>
                </a:cubicBezTo>
                <a:cubicBezTo>
                  <a:pt x="23865" y="6071"/>
                  <a:pt x="22401" y="5638"/>
                  <a:pt x="21023" y="5219"/>
                </a:cubicBezTo>
                <a:cubicBezTo>
                  <a:pt x="19511" y="4758"/>
                  <a:pt x="17976" y="4376"/>
                  <a:pt x="16442" y="3995"/>
                </a:cubicBezTo>
                <a:cubicBezTo>
                  <a:pt x="13377" y="3236"/>
                  <a:pt x="10276" y="2484"/>
                  <a:pt x="7410" y="1122"/>
                </a:cubicBezTo>
                <a:cubicBezTo>
                  <a:pt x="7124" y="986"/>
                  <a:pt x="6842" y="844"/>
                  <a:pt x="6563" y="695"/>
                </a:cubicBezTo>
                <a:cubicBezTo>
                  <a:pt x="6622" y="671"/>
                  <a:pt x="6682" y="645"/>
                  <a:pt x="6742" y="621"/>
                </a:cubicBezTo>
                <a:cubicBezTo>
                  <a:pt x="6901" y="557"/>
                  <a:pt x="6828" y="333"/>
                  <a:pt x="6684" y="333"/>
                </a:cubicBezTo>
                <a:cubicBezTo>
                  <a:pt x="6666" y="333"/>
                  <a:pt x="6646" y="336"/>
                  <a:pt x="6625" y="345"/>
                </a:cubicBezTo>
                <a:cubicBezTo>
                  <a:pt x="6492" y="400"/>
                  <a:pt x="6358" y="454"/>
                  <a:pt x="6223" y="510"/>
                </a:cubicBezTo>
                <a:cubicBezTo>
                  <a:pt x="5943" y="355"/>
                  <a:pt x="5666" y="194"/>
                  <a:pt x="5394" y="25"/>
                </a:cubicBezTo>
                <a:cubicBezTo>
                  <a:pt x="5366" y="8"/>
                  <a:pt x="5338" y="0"/>
                  <a:pt x="5311" y="0"/>
                </a:cubicBezTo>
                <a:close/>
              </a:path>
            </a:pathLst>
          </a:custGeom>
          <a:solidFill>
            <a:schemeClr val="lt2">
              <a:alpha val="486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3"/>
          <p:cNvSpPr txBox="1">
            <a:spLocks noGrp="1"/>
          </p:cNvSpPr>
          <p:nvPr>
            <p:ph type="title"/>
          </p:nvPr>
        </p:nvSpPr>
        <p:spPr>
          <a:xfrm>
            <a:off x="2288175" y="673625"/>
            <a:ext cx="456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
        <p:nvSpPr>
          <p:cNvPr id="286" name="Google Shape;286;p13"/>
          <p:cNvSpPr txBox="1">
            <a:spLocks noGrp="1"/>
          </p:cNvSpPr>
          <p:nvPr>
            <p:ph type="title" idx="2"/>
          </p:nvPr>
        </p:nvSpPr>
        <p:spPr>
          <a:xfrm>
            <a:off x="800269" y="19114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87" name="Google Shape;287;p13"/>
          <p:cNvSpPr txBox="1">
            <a:spLocks noGrp="1"/>
          </p:cNvSpPr>
          <p:nvPr>
            <p:ph type="subTitle" idx="1"/>
          </p:nvPr>
        </p:nvSpPr>
        <p:spPr>
          <a:xfrm>
            <a:off x="704869" y="2650375"/>
            <a:ext cx="24963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sp>
        <p:nvSpPr>
          <p:cNvPr id="288" name="Google Shape;288;p13"/>
          <p:cNvSpPr txBox="1">
            <a:spLocks noGrp="1"/>
          </p:cNvSpPr>
          <p:nvPr>
            <p:ph type="title" idx="3"/>
          </p:nvPr>
        </p:nvSpPr>
        <p:spPr>
          <a:xfrm>
            <a:off x="3419624" y="19114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89" name="Google Shape;289;p13"/>
          <p:cNvSpPr txBox="1">
            <a:spLocks noGrp="1"/>
          </p:cNvSpPr>
          <p:nvPr>
            <p:ph type="subTitle" idx="4"/>
          </p:nvPr>
        </p:nvSpPr>
        <p:spPr>
          <a:xfrm>
            <a:off x="3324974" y="2650375"/>
            <a:ext cx="24960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sp>
        <p:nvSpPr>
          <p:cNvPr id="290" name="Google Shape;290;p13"/>
          <p:cNvSpPr txBox="1">
            <a:spLocks noGrp="1"/>
          </p:cNvSpPr>
          <p:nvPr>
            <p:ph type="title" idx="5"/>
          </p:nvPr>
        </p:nvSpPr>
        <p:spPr>
          <a:xfrm>
            <a:off x="800269" y="33448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91" name="Google Shape;291;p13"/>
          <p:cNvSpPr txBox="1">
            <a:spLocks noGrp="1"/>
          </p:cNvSpPr>
          <p:nvPr>
            <p:ph type="subTitle" idx="6"/>
          </p:nvPr>
        </p:nvSpPr>
        <p:spPr>
          <a:xfrm>
            <a:off x="704869" y="4083775"/>
            <a:ext cx="24963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sp>
        <p:nvSpPr>
          <p:cNvPr id="292" name="Google Shape;292;p13"/>
          <p:cNvSpPr txBox="1">
            <a:spLocks noGrp="1"/>
          </p:cNvSpPr>
          <p:nvPr>
            <p:ph type="title" idx="7"/>
          </p:nvPr>
        </p:nvSpPr>
        <p:spPr>
          <a:xfrm>
            <a:off x="3419624" y="33448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93" name="Google Shape;293;p13"/>
          <p:cNvSpPr txBox="1">
            <a:spLocks noGrp="1"/>
          </p:cNvSpPr>
          <p:nvPr>
            <p:ph type="subTitle" idx="8"/>
          </p:nvPr>
        </p:nvSpPr>
        <p:spPr>
          <a:xfrm>
            <a:off x="3324749" y="4083775"/>
            <a:ext cx="24960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sp>
        <p:nvSpPr>
          <p:cNvPr id="294" name="Google Shape;294;p13"/>
          <p:cNvSpPr txBox="1">
            <a:spLocks noGrp="1"/>
          </p:cNvSpPr>
          <p:nvPr>
            <p:ph type="title" idx="9"/>
          </p:nvPr>
        </p:nvSpPr>
        <p:spPr>
          <a:xfrm>
            <a:off x="6038978" y="19114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95" name="Google Shape;295;p13"/>
          <p:cNvSpPr txBox="1">
            <a:spLocks noGrp="1"/>
          </p:cNvSpPr>
          <p:nvPr>
            <p:ph type="subTitle" idx="13"/>
          </p:nvPr>
        </p:nvSpPr>
        <p:spPr>
          <a:xfrm>
            <a:off x="5944778" y="2650375"/>
            <a:ext cx="24939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sp>
        <p:nvSpPr>
          <p:cNvPr id="296" name="Google Shape;296;p13"/>
          <p:cNvSpPr txBox="1">
            <a:spLocks noGrp="1"/>
          </p:cNvSpPr>
          <p:nvPr>
            <p:ph type="title" idx="14"/>
          </p:nvPr>
        </p:nvSpPr>
        <p:spPr>
          <a:xfrm>
            <a:off x="6038978" y="33448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97" name="Google Shape;297;p13"/>
          <p:cNvSpPr txBox="1">
            <a:spLocks noGrp="1"/>
          </p:cNvSpPr>
          <p:nvPr>
            <p:ph type="subTitle" idx="15"/>
          </p:nvPr>
        </p:nvSpPr>
        <p:spPr>
          <a:xfrm>
            <a:off x="5944328" y="4083775"/>
            <a:ext cx="24948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grpSp>
        <p:nvGrpSpPr>
          <p:cNvPr id="298" name="Google Shape;298;p13"/>
          <p:cNvGrpSpPr/>
          <p:nvPr/>
        </p:nvGrpSpPr>
        <p:grpSpPr>
          <a:xfrm rot="-900055">
            <a:off x="1167109" y="4603778"/>
            <a:ext cx="215934" cy="195605"/>
            <a:chOff x="1640475" y="1197075"/>
            <a:chExt cx="55475" cy="50250"/>
          </a:xfrm>
        </p:grpSpPr>
        <p:sp>
          <p:nvSpPr>
            <p:cNvPr id="299" name="Google Shape;299;p1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2" name="Google Shape;302;p13"/>
          <p:cNvGrpSpPr/>
          <p:nvPr/>
        </p:nvGrpSpPr>
        <p:grpSpPr>
          <a:xfrm rot="-8100037">
            <a:off x="377992" y="990483"/>
            <a:ext cx="359745" cy="325869"/>
            <a:chOff x="1640475" y="1197075"/>
            <a:chExt cx="55475" cy="50250"/>
          </a:xfrm>
        </p:grpSpPr>
        <p:sp>
          <p:nvSpPr>
            <p:cNvPr id="303" name="Google Shape;303;p1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6" name="Google Shape;306;p13"/>
          <p:cNvSpPr/>
          <p:nvPr/>
        </p:nvSpPr>
        <p:spPr>
          <a:xfrm rot="9000131" flipH="1">
            <a:off x="391072" y="296850"/>
            <a:ext cx="434381" cy="10175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3"/>
          <p:cNvSpPr/>
          <p:nvPr/>
        </p:nvSpPr>
        <p:spPr>
          <a:xfrm rot="-9899901" flipH="1">
            <a:off x="4997960" y="4783869"/>
            <a:ext cx="545173" cy="127720"/>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8" name="Google Shape;308;p13"/>
          <p:cNvGrpSpPr/>
          <p:nvPr/>
        </p:nvGrpSpPr>
        <p:grpSpPr>
          <a:xfrm rot="-5399917">
            <a:off x="6572843" y="4726244"/>
            <a:ext cx="228601" cy="207085"/>
            <a:chOff x="1640475" y="1197075"/>
            <a:chExt cx="55475" cy="50250"/>
          </a:xfrm>
        </p:grpSpPr>
        <p:sp>
          <p:nvSpPr>
            <p:cNvPr id="309" name="Google Shape;309;p1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 name="Google Shape;312;p13"/>
          <p:cNvSpPr/>
          <p:nvPr/>
        </p:nvSpPr>
        <p:spPr>
          <a:xfrm rot="-143173" flipH="1">
            <a:off x="2772855" y="285646"/>
            <a:ext cx="970033" cy="227238"/>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3" name="Google Shape;313;p13"/>
          <p:cNvGrpSpPr/>
          <p:nvPr/>
        </p:nvGrpSpPr>
        <p:grpSpPr>
          <a:xfrm rot="-8100136">
            <a:off x="8520138" y="497852"/>
            <a:ext cx="296715" cy="268776"/>
            <a:chOff x="1640475" y="1197075"/>
            <a:chExt cx="55475" cy="50250"/>
          </a:xfrm>
        </p:grpSpPr>
        <p:sp>
          <p:nvSpPr>
            <p:cNvPr id="314" name="Google Shape;314;p1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 name="Google Shape;317;p13"/>
          <p:cNvSpPr/>
          <p:nvPr/>
        </p:nvSpPr>
        <p:spPr>
          <a:xfrm rot="-2700202">
            <a:off x="-77262" y="3989952"/>
            <a:ext cx="1057332" cy="823806"/>
          </a:xfrm>
          <a:custGeom>
            <a:avLst/>
            <a:gdLst/>
            <a:ahLst/>
            <a:cxnLst/>
            <a:rect l="l" t="t" r="r" b="b"/>
            <a:pathLst>
              <a:path w="17601" h="16033" extrusionOk="0">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318"/>
        <p:cNvGrpSpPr/>
        <p:nvPr/>
      </p:nvGrpSpPr>
      <p:grpSpPr>
        <a:xfrm>
          <a:off x="0" y="0"/>
          <a:ext cx="0" cy="0"/>
          <a:chOff x="0" y="0"/>
          <a:chExt cx="0" cy="0"/>
        </a:xfrm>
      </p:grpSpPr>
      <p:sp>
        <p:nvSpPr>
          <p:cNvPr id="319" name="Google Shape;319;p14"/>
          <p:cNvSpPr/>
          <p:nvPr/>
        </p:nvSpPr>
        <p:spPr>
          <a:xfrm>
            <a:off x="5203188" y="3304363"/>
            <a:ext cx="4205930" cy="2291529"/>
          </a:xfrm>
          <a:custGeom>
            <a:avLst/>
            <a:gdLst/>
            <a:ahLst/>
            <a:cxnLst/>
            <a:rect l="l" t="t" r="r" b="b"/>
            <a:pathLst>
              <a:path w="26175" h="14261" extrusionOk="0">
                <a:moveTo>
                  <a:pt x="21312" y="0"/>
                </a:moveTo>
                <a:cubicBezTo>
                  <a:pt x="20977" y="0"/>
                  <a:pt x="20642" y="41"/>
                  <a:pt x="20313" y="99"/>
                </a:cubicBezTo>
                <a:cubicBezTo>
                  <a:pt x="19331" y="273"/>
                  <a:pt x="18260" y="586"/>
                  <a:pt x="17702" y="1484"/>
                </a:cubicBezTo>
                <a:cubicBezTo>
                  <a:pt x="17428" y="1925"/>
                  <a:pt x="17287" y="2436"/>
                  <a:pt x="16990" y="2864"/>
                </a:cubicBezTo>
                <a:cubicBezTo>
                  <a:pt x="16710" y="3266"/>
                  <a:pt x="16282" y="3522"/>
                  <a:pt x="15821" y="3664"/>
                </a:cubicBezTo>
                <a:cubicBezTo>
                  <a:pt x="15261" y="3837"/>
                  <a:pt x="14685" y="3858"/>
                  <a:pt x="14107" y="3858"/>
                </a:cubicBezTo>
                <a:cubicBezTo>
                  <a:pt x="13914" y="3858"/>
                  <a:pt x="13720" y="3856"/>
                  <a:pt x="13527" y="3856"/>
                </a:cubicBezTo>
                <a:cubicBezTo>
                  <a:pt x="13273" y="3856"/>
                  <a:pt x="13019" y="3860"/>
                  <a:pt x="12766" y="3880"/>
                </a:cubicBezTo>
                <a:cubicBezTo>
                  <a:pt x="12240" y="3921"/>
                  <a:pt x="11711" y="4025"/>
                  <a:pt x="11246" y="4285"/>
                </a:cubicBezTo>
                <a:cubicBezTo>
                  <a:pt x="10777" y="4547"/>
                  <a:pt x="10423" y="4956"/>
                  <a:pt x="10107" y="5381"/>
                </a:cubicBezTo>
                <a:cubicBezTo>
                  <a:pt x="9484" y="6224"/>
                  <a:pt x="8906" y="7121"/>
                  <a:pt x="8012" y="7708"/>
                </a:cubicBezTo>
                <a:cubicBezTo>
                  <a:pt x="7566" y="8003"/>
                  <a:pt x="7065" y="8190"/>
                  <a:pt x="6530" y="8231"/>
                </a:cubicBezTo>
                <a:cubicBezTo>
                  <a:pt x="6418" y="8239"/>
                  <a:pt x="6306" y="8243"/>
                  <a:pt x="6194" y="8243"/>
                </a:cubicBezTo>
                <a:cubicBezTo>
                  <a:pt x="5684" y="8243"/>
                  <a:pt x="5174" y="8166"/>
                  <a:pt x="4666" y="8122"/>
                </a:cubicBezTo>
                <a:cubicBezTo>
                  <a:pt x="4112" y="8075"/>
                  <a:pt x="3557" y="8052"/>
                  <a:pt x="3001" y="8052"/>
                </a:cubicBezTo>
                <a:cubicBezTo>
                  <a:pt x="2916" y="8052"/>
                  <a:pt x="2830" y="8052"/>
                  <a:pt x="2744" y="8054"/>
                </a:cubicBezTo>
                <a:cubicBezTo>
                  <a:pt x="2475" y="8057"/>
                  <a:pt x="2183" y="8043"/>
                  <a:pt x="1931" y="8148"/>
                </a:cubicBezTo>
                <a:cubicBezTo>
                  <a:pt x="1700" y="8244"/>
                  <a:pt x="1557" y="8443"/>
                  <a:pt x="1448" y="8660"/>
                </a:cubicBezTo>
                <a:cubicBezTo>
                  <a:pt x="1157" y="9242"/>
                  <a:pt x="895" y="9837"/>
                  <a:pt x="618" y="10425"/>
                </a:cubicBezTo>
                <a:cubicBezTo>
                  <a:pt x="483" y="10711"/>
                  <a:pt x="344" y="10996"/>
                  <a:pt x="215" y="11284"/>
                </a:cubicBezTo>
                <a:cubicBezTo>
                  <a:pt x="103" y="11537"/>
                  <a:pt x="1" y="11806"/>
                  <a:pt x="9" y="12087"/>
                </a:cubicBezTo>
                <a:cubicBezTo>
                  <a:pt x="26" y="12628"/>
                  <a:pt x="464" y="12993"/>
                  <a:pt x="898" y="13242"/>
                </a:cubicBezTo>
                <a:cubicBezTo>
                  <a:pt x="1355" y="13506"/>
                  <a:pt x="1863" y="13671"/>
                  <a:pt x="2379" y="13769"/>
                </a:cubicBezTo>
                <a:cubicBezTo>
                  <a:pt x="3456" y="13974"/>
                  <a:pt x="4560" y="13920"/>
                  <a:pt x="5650" y="13980"/>
                </a:cubicBezTo>
                <a:cubicBezTo>
                  <a:pt x="6939" y="14051"/>
                  <a:pt x="8222" y="14239"/>
                  <a:pt x="9514" y="14259"/>
                </a:cubicBezTo>
                <a:cubicBezTo>
                  <a:pt x="9569" y="14260"/>
                  <a:pt x="9623" y="14261"/>
                  <a:pt x="9677" y="14261"/>
                </a:cubicBezTo>
                <a:cubicBezTo>
                  <a:pt x="10875" y="14261"/>
                  <a:pt x="12038" y="14052"/>
                  <a:pt x="13207" y="13797"/>
                </a:cubicBezTo>
                <a:cubicBezTo>
                  <a:pt x="13817" y="13663"/>
                  <a:pt x="14426" y="13526"/>
                  <a:pt x="15041" y="13424"/>
                </a:cubicBezTo>
                <a:cubicBezTo>
                  <a:pt x="15675" y="13317"/>
                  <a:pt x="16315" y="13253"/>
                  <a:pt x="16956" y="13206"/>
                </a:cubicBezTo>
                <a:cubicBezTo>
                  <a:pt x="18228" y="13113"/>
                  <a:pt x="19506" y="13085"/>
                  <a:pt x="20774" y="12938"/>
                </a:cubicBezTo>
                <a:cubicBezTo>
                  <a:pt x="21322" y="12875"/>
                  <a:pt x="21864" y="12773"/>
                  <a:pt x="22412" y="12707"/>
                </a:cubicBezTo>
                <a:cubicBezTo>
                  <a:pt x="22674" y="12676"/>
                  <a:pt x="22942" y="12652"/>
                  <a:pt x="23208" y="12652"/>
                </a:cubicBezTo>
                <a:cubicBezTo>
                  <a:pt x="23451" y="12652"/>
                  <a:pt x="23692" y="12672"/>
                  <a:pt x="23928" y="12724"/>
                </a:cubicBezTo>
                <a:cubicBezTo>
                  <a:pt x="24162" y="12777"/>
                  <a:pt x="24387" y="12861"/>
                  <a:pt x="24591" y="12989"/>
                </a:cubicBezTo>
                <a:cubicBezTo>
                  <a:pt x="24696" y="13055"/>
                  <a:pt x="24788" y="13167"/>
                  <a:pt x="24915" y="13170"/>
                </a:cubicBezTo>
                <a:cubicBezTo>
                  <a:pt x="24918" y="13170"/>
                  <a:pt x="24920" y="13170"/>
                  <a:pt x="24923" y="13170"/>
                </a:cubicBezTo>
                <a:cubicBezTo>
                  <a:pt x="25030" y="13170"/>
                  <a:pt x="25141" y="13147"/>
                  <a:pt x="25241" y="13108"/>
                </a:cubicBezTo>
                <a:cubicBezTo>
                  <a:pt x="25716" y="12928"/>
                  <a:pt x="25988" y="12456"/>
                  <a:pt x="26075" y="11977"/>
                </a:cubicBezTo>
                <a:cubicBezTo>
                  <a:pt x="26127" y="11687"/>
                  <a:pt x="26128" y="11393"/>
                  <a:pt x="26127" y="11099"/>
                </a:cubicBezTo>
                <a:cubicBezTo>
                  <a:pt x="26126" y="10779"/>
                  <a:pt x="26124" y="10457"/>
                  <a:pt x="26123" y="10135"/>
                </a:cubicBezTo>
                <a:cubicBezTo>
                  <a:pt x="26121" y="9483"/>
                  <a:pt x="26118" y="8831"/>
                  <a:pt x="26116" y="8179"/>
                </a:cubicBezTo>
                <a:cubicBezTo>
                  <a:pt x="26112" y="6939"/>
                  <a:pt x="26107" y="5700"/>
                  <a:pt x="26102" y="4459"/>
                </a:cubicBezTo>
                <a:lnTo>
                  <a:pt x="26102" y="4459"/>
                </a:lnTo>
                <a:cubicBezTo>
                  <a:pt x="26105" y="4461"/>
                  <a:pt x="26107" y="4462"/>
                  <a:pt x="26109" y="4462"/>
                </a:cubicBezTo>
                <a:cubicBezTo>
                  <a:pt x="26174" y="4462"/>
                  <a:pt x="26046" y="3375"/>
                  <a:pt x="25375" y="3280"/>
                </a:cubicBezTo>
                <a:cubicBezTo>
                  <a:pt x="24338" y="3135"/>
                  <a:pt x="24244" y="1492"/>
                  <a:pt x="23438" y="803"/>
                </a:cubicBezTo>
                <a:cubicBezTo>
                  <a:pt x="23048" y="470"/>
                  <a:pt x="22597" y="206"/>
                  <a:pt x="22095" y="87"/>
                </a:cubicBezTo>
                <a:cubicBezTo>
                  <a:pt x="21837" y="25"/>
                  <a:pt x="21575" y="0"/>
                  <a:pt x="21312" y="0"/>
                </a:cubicBezTo>
                <a:close/>
              </a:path>
            </a:pathLst>
          </a:custGeom>
          <a:solidFill>
            <a:schemeClr val="accen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4"/>
          <p:cNvSpPr/>
          <p:nvPr/>
        </p:nvSpPr>
        <p:spPr>
          <a:xfrm>
            <a:off x="-450899" y="3428735"/>
            <a:ext cx="2089708" cy="2096136"/>
          </a:xfrm>
          <a:custGeom>
            <a:avLst/>
            <a:gdLst/>
            <a:ahLst/>
            <a:cxnLst/>
            <a:rect l="l" t="t" r="r" b="b"/>
            <a:pathLst>
              <a:path w="13005" h="13045" extrusionOk="0">
                <a:moveTo>
                  <a:pt x="1922" y="1"/>
                </a:moveTo>
                <a:cubicBezTo>
                  <a:pt x="1849" y="1"/>
                  <a:pt x="1776" y="4"/>
                  <a:pt x="1703" y="11"/>
                </a:cubicBezTo>
                <a:cubicBezTo>
                  <a:pt x="1260" y="54"/>
                  <a:pt x="818" y="227"/>
                  <a:pt x="503" y="551"/>
                </a:cubicBezTo>
                <a:cubicBezTo>
                  <a:pt x="150" y="913"/>
                  <a:pt x="38" y="1411"/>
                  <a:pt x="20" y="1903"/>
                </a:cubicBezTo>
                <a:cubicBezTo>
                  <a:pt x="0" y="2484"/>
                  <a:pt x="46" y="3073"/>
                  <a:pt x="66" y="3654"/>
                </a:cubicBezTo>
                <a:cubicBezTo>
                  <a:pt x="86" y="4273"/>
                  <a:pt x="107" y="4891"/>
                  <a:pt x="127" y="5509"/>
                </a:cubicBezTo>
                <a:lnTo>
                  <a:pt x="374" y="12928"/>
                </a:lnTo>
                <a:cubicBezTo>
                  <a:pt x="376" y="12996"/>
                  <a:pt x="429" y="13044"/>
                  <a:pt x="492" y="13044"/>
                </a:cubicBezTo>
                <a:cubicBezTo>
                  <a:pt x="501" y="13044"/>
                  <a:pt x="511" y="13043"/>
                  <a:pt x="520" y="13041"/>
                </a:cubicBezTo>
                <a:cubicBezTo>
                  <a:pt x="1437" y="12830"/>
                  <a:pt x="2365" y="12670"/>
                  <a:pt x="3299" y="12564"/>
                </a:cubicBezTo>
                <a:cubicBezTo>
                  <a:pt x="4235" y="12458"/>
                  <a:pt x="5175" y="12406"/>
                  <a:pt x="6116" y="12406"/>
                </a:cubicBezTo>
                <a:cubicBezTo>
                  <a:pt x="6835" y="12406"/>
                  <a:pt x="7554" y="12436"/>
                  <a:pt x="8271" y="12496"/>
                </a:cubicBezTo>
                <a:cubicBezTo>
                  <a:pt x="8728" y="12533"/>
                  <a:pt x="9209" y="12577"/>
                  <a:pt x="9687" y="12577"/>
                </a:cubicBezTo>
                <a:cubicBezTo>
                  <a:pt x="10492" y="12577"/>
                  <a:pt x="11288" y="12454"/>
                  <a:pt x="11947" y="11977"/>
                </a:cubicBezTo>
                <a:lnTo>
                  <a:pt x="11947" y="11977"/>
                </a:lnTo>
                <a:cubicBezTo>
                  <a:pt x="11945" y="11988"/>
                  <a:pt x="11948" y="11993"/>
                  <a:pt x="11955" y="11993"/>
                </a:cubicBezTo>
                <a:cubicBezTo>
                  <a:pt x="12017" y="11993"/>
                  <a:pt x="12409" y="11534"/>
                  <a:pt x="12496" y="11300"/>
                </a:cubicBezTo>
                <a:cubicBezTo>
                  <a:pt x="12866" y="10319"/>
                  <a:pt x="13005" y="9208"/>
                  <a:pt x="12677" y="8195"/>
                </a:cubicBezTo>
                <a:cubicBezTo>
                  <a:pt x="12404" y="7349"/>
                  <a:pt x="11818" y="6569"/>
                  <a:pt x="11000" y="6188"/>
                </a:cubicBezTo>
                <a:cubicBezTo>
                  <a:pt x="10082" y="5759"/>
                  <a:pt x="9032" y="5924"/>
                  <a:pt x="8092" y="5581"/>
                </a:cubicBezTo>
                <a:cubicBezTo>
                  <a:pt x="7160" y="5240"/>
                  <a:pt x="6737" y="4324"/>
                  <a:pt x="6316" y="3499"/>
                </a:cubicBezTo>
                <a:cubicBezTo>
                  <a:pt x="5859" y="2602"/>
                  <a:pt x="5271" y="1802"/>
                  <a:pt x="4492" y="1159"/>
                </a:cubicBezTo>
                <a:cubicBezTo>
                  <a:pt x="3786" y="579"/>
                  <a:pt x="2870" y="1"/>
                  <a:pt x="1922" y="1"/>
                </a:cubicBezTo>
                <a:close/>
              </a:path>
            </a:pathLst>
          </a:custGeom>
          <a:solidFill>
            <a:schemeClr val="accent1">
              <a:alpha val="497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4"/>
          <p:cNvSpPr/>
          <p:nvPr/>
        </p:nvSpPr>
        <p:spPr>
          <a:xfrm>
            <a:off x="-317690" y="-239105"/>
            <a:ext cx="3916858" cy="1383980"/>
          </a:xfrm>
          <a:custGeom>
            <a:avLst/>
            <a:gdLst/>
            <a:ahLst/>
            <a:cxnLst/>
            <a:rect l="l" t="t" r="r" b="b"/>
            <a:pathLst>
              <a:path w="24376" h="8613" extrusionOk="0">
                <a:moveTo>
                  <a:pt x="1748" y="0"/>
                </a:moveTo>
                <a:cubicBezTo>
                  <a:pt x="1709" y="0"/>
                  <a:pt x="1669" y="2"/>
                  <a:pt x="1629" y="7"/>
                </a:cubicBezTo>
                <a:cubicBezTo>
                  <a:pt x="1391" y="38"/>
                  <a:pt x="1250" y="176"/>
                  <a:pt x="1187" y="347"/>
                </a:cubicBezTo>
                <a:cubicBezTo>
                  <a:pt x="1033" y="773"/>
                  <a:pt x="935" y="1218"/>
                  <a:pt x="819" y="1650"/>
                </a:cubicBezTo>
                <a:cubicBezTo>
                  <a:pt x="701" y="2092"/>
                  <a:pt x="590" y="2536"/>
                  <a:pt x="496" y="2983"/>
                </a:cubicBezTo>
                <a:cubicBezTo>
                  <a:pt x="126" y="4733"/>
                  <a:pt x="0" y="6549"/>
                  <a:pt x="659" y="8271"/>
                </a:cubicBezTo>
                <a:cubicBezTo>
                  <a:pt x="678" y="8321"/>
                  <a:pt x="733" y="8346"/>
                  <a:pt x="790" y="8346"/>
                </a:cubicBezTo>
                <a:cubicBezTo>
                  <a:pt x="835" y="8346"/>
                  <a:pt x="881" y="8329"/>
                  <a:pt x="910" y="8296"/>
                </a:cubicBezTo>
                <a:cubicBezTo>
                  <a:pt x="1048" y="8134"/>
                  <a:pt x="1206" y="7983"/>
                  <a:pt x="1385" y="7843"/>
                </a:cubicBezTo>
                <a:cubicBezTo>
                  <a:pt x="2101" y="7284"/>
                  <a:pt x="3087" y="6944"/>
                  <a:pt x="4095" y="6849"/>
                </a:cubicBezTo>
                <a:cubicBezTo>
                  <a:pt x="4314" y="6828"/>
                  <a:pt x="4534" y="6818"/>
                  <a:pt x="4754" y="6818"/>
                </a:cubicBezTo>
                <a:cubicBezTo>
                  <a:pt x="5730" y="6818"/>
                  <a:pt x="6704" y="7012"/>
                  <a:pt x="7586" y="7328"/>
                </a:cubicBezTo>
                <a:cubicBezTo>
                  <a:pt x="8653" y="7708"/>
                  <a:pt x="9622" y="8264"/>
                  <a:pt x="10770" y="8502"/>
                </a:cubicBezTo>
                <a:cubicBezTo>
                  <a:pt x="11110" y="8573"/>
                  <a:pt x="11460" y="8612"/>
                  <a:pt x="11804" y="8612"/>
                </a:cubicBezTo>
                <a:cubicBezTo>
                  <a:pt x="12445" y="8612"/>
                  <a:pt x="13071" y="8476"/>
                  <a:pt x="13597" y="8154"/>
                </a:cubicBezTo>
                <a:cubicBezTo>
                  <a:pt x="14183" y="7795"/>
                  <a:pt x="14557" y="7273"/>
                  <a:pt x="14873" y="6761"/>
                </a:cubicBezTo>
                <a:cubicBezTo>
                  <a:pt x="15208" y="6214"/>
                  <a:pt x="15488" y="5645"/>
                  <a:pt x="15900" y="5129"/>
                </a:cubicBezTo>
                <a:cubicBezTo>
                  <a:pt x="16333" y="4590"/>
                  <a:pt x="16925" y="4168"/>
                  <a:pt x="17743" y="4015"/>
                </a:cubicBezTo>
                <a:cubicBezTo>
                  <a:pt x="18117" y="3945"/>
                  <a:pt x="18497" y="3924"/>
                  <a:pt x="18879" y="3924"/>
                </a:cubicBezTo>
                <a:cubicBezTo>
                  <a:pt x="19431" y="3924"/>
                  <a:pt x="19988" y="3967"/>
                  <a:pt x="20538" y="3967"/>
                </a:cubicBezTo>
                <a:cubicBezTo>
                  <a:pt x="20675" y="3967"/>
                  <a:pt x="20811" y="3964"/>
                  <a:pt x="20947" y="3958"/>
                </a:cubicBezTo>
                <a:cubicBezTo>
                  <a:pt x="21449" y="3933"/>
                  <a:pt x="21952" y="3857"/>
                  <a:pt x="22403" y="3679"/>
                </a:cubicBezTo>
                <a:cubicBezTo>
                  <a:pt x="22808" y="3518"/>
                  <a:pt x="23157" y="3280"/>
                  <a:pt x="23433" y="3003"/>
                </a:cubicBezTo>
                <a:cubicBezTo>
                  <a:pt x="23951" y="2479"/>
                  <a:pt x="24196" y="1807"/>
                  <a:pt x="24066" y="1157"/>
                </a:cubicBezTo>
                <a:lnTo>
                  <a:pt x="24066" y="1157"/>
                </a:lnTo>
                <a:cubicBezTo>
                  <a:pt x="24067" y="1158"/>
                  <a:pt x="24069" y="1158"/>
                  <a:pt x="24071" y="1158"/>
                </a:cubicBezTo>
                <a:cubicBezTo>
                  <a:pt x="24093" y="1158"/>
                  <a:pt x="24117" y="1151"/>
                  <a:pt x="24142" y="1138"/>
                </a:cubicBezTo>
                <a:cubicBezTo>
                  <a:pt x="24292" y="1056"/>
                  <a:pt x="24376" y="935"/>
                  <a:pt x="24372" y="792"/>
                </a:cubicBezTo>
                <a:cubicBezTo>
                  <a:pt x="24363" y="440"/>
                  <a:pt x="23972" y="240"/>
                  <a:pt x="23550" y="217"/>
                </a:cubicBezTo>
                <a:cubicBezTo>
                  <a:pt x="23514" y="215"/>
                  <a:pt x="23478" y="215"/>
                  <a:pt x="23442" y="215"/>
                </a:cubicBezTo>
                <a:cubicBezTo>
                  <a:pt x="23211" y="215"/>
                  <a:pt x="22977" y="252"/>
                  <a:pt x="22750" y="280"/>
                </a:cubicBezTo>
                <a:cubicBezTo>
                  <a:pt x="22445" y="317"/>
                  <a:pt x="22139" y="351"/>
                  <a:pt x="21832" y="383"/>
                </a:cubicBezTo>
                <a:cubicBezTo>
                  <a:pt x="20628" y="507"/>
                  <a:pt x="19418" y="590"/>
                  <a:pt x="18207" y="648"/>
                </a:cubicBezTo>
                <a:cubicBezTo>
                  <a:pt x="15784" y="762"/>
                  <a:pt x="13357" y="774"/>
                  <a:pt x="10932" y="789"/>
                </a:cubicBezTo>
                <a:cubicBezTo>
                  <a:pt x="10568" y="791"/>
                  <a:pt x="10203" y="793"/>
                  <a:pt x="9838" y="793"/>
                </a:cubicBezTo>
                <a:cubicBezTo>
                  <a:pt x="7878" y="793"/>
                  <a:pt x="5909" y="743"/>
                  <a:pt x="3985" y="438"/>
                </a:cubicBezTo>
                <a:cubicBezTo>
                  <a:pt x="3423" y="348"/>
                  <a:pt x="2866" y="237"/>
                  <a:pt x="2318" y="100"/>
                </a:cubicBezTo>
                <a:cubicBezTo>
                  <a:pt x="2134" y="55"/>
                  <a:pt x="1943" y="0"/>
                  <a:pt x="1748" y="0"/>
                </a:cubicBezTo>
                <a:close/>
              </a:path>
            </a:pathLst>
          </a:custGeom>
          <a:solidFill>
            <a:schemeClr val="accen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4"/>
          <p:cNvSpPr/>
          <p:nvPr/>
        </p:nvSpPr>
        <p:spPr>
          <a:xfrm>
            <a:off x="5829867" y="-831076"/>
            <a:ext cx="4345244" cy="3055586"/>
          </a:xfrm>
          <a:custGeom>
            <a:avLst/>
            <a:gdLst/>
            <a:ahLst/>
            <a:cxnLst/>
            <a:rect l="l" t="t" r="r" b="b"/>
            <a:pathLst>
              <a:path w="27042" h="19016" extrusionOk="0">
                <a:moveTo>
                  <a:pt x="5311" y="0"/>
                </a:moveTo>
                <a:cubicBezTo>
                  <a:pt x="5179" y="0"/>
                  <a:pt x="5075" y="178"/>
                  <a:pt x="5211" y="262"/>
                </a:cubicBezTo>
                <a:cubicBezTo>
                  <a:pt x="5431" y="399"/>
                  <a:pt x="5652" y="530"/>
                  <a:pt x="5876" y="657"/>
                </a:cubicBezTo>
                <a:cubicBezTo>
                  <a:pt x="3749" y="1565"/>
                  <a:pt x="1452" y="2798"/>
                  <a:pt x="713" y="5101"/>
                </a:cubicBezTo>
                <a:cubicBezTo>
                  <a:pt x="0" y="7321"/>
                  <a:pt x="1219" y="10007"/>
                  <a:pt x="3411" y="10856"/>
                </a:cubicBezTo>
                <a:cubicBezTo>
                  <a:pt x="3728" y="10979"/>
                  <a:pt x="4069" y="11058"/>
                  <a:pt x="4406" y="11058"/>
                </a:cubicBezTo>
                <a:cubicBezTo>
                  <a:pt x="4688" y="11058"/>
                  <a:pt x="4968" y="11003"/>
                  <a:pt x="5229" y="10871"/>
                </a:cubicBezTo>
                <a:cubicBezTo>
                  <a:pt x="5743" y="10614"/>
                  <a:pt x="6086" y="10140"/>
                  <a:pt x="6367" y="9654"/>
                </a:cubicBezTo>
                <a:cubicBezTo>
                  <a:pt x="6660" y="9147"/>
                  <a:pt x="6901" y="8604"/>
                  <a:pt x="7258" y="8138"/>
                </a:cubicBezTo>
                <a:cubicBezTo>
                  <a:pt x="7586" y="7709"/>
                  <a:pt x="8056" y="7408"/>
                  <a:pt x="8567" y="7243"/>
                </a:cubicBezTo>
                <a:cubicBezTo>
                  <a:pt x="8835" y="7156"/>
                  <a:pt x="9122" y="7107"/>
                  <a:pt x="9407" y="7107"/>
                </a:cubicBezTo>
                <a:cubicBezTo>
                  <a:pt x="9658" y="7107"/>
                  <a:pt x="9908" y="7145"/>
                  <a:pt x="10143" y="7227"/>
                </a:cubicBezTo>
                <a:cubicBezTo>
                  <a:pt x="10681" y="7416"/>
                  <a:pt x="11050" y="7824"/>
                  <a:pt x="11259" y="8347"/>
                </a:cubicBezTo>
                <a:cubicBezTo>
                  <a:pt x="11495" y="8938"/>
                  <a:pt x="11543" y="9582"/>
                  <a:pt x="11752" y="10181"/>
                </a:cubicBezTo>
                <a:cubicBezTo>
                  <a:pt x="11957" y="10769"/>
                  <a:pt x="12358" y="11405"/>
                  <a:pt x="12983" y="11603"/>
                </a:cubicBezTo>
                <a:cubicBezTo>
                  <a:pt x="13117" y="11646"/>
                  <a:pt x="13250" y="11665"/>
                  <a:pt x="13380" y="11665"/>
                </a:cubicBezTo>
                <a:cubicBezTo>
                  <a:pt x="13765" y="11665"/>
                  <a:pt x="14132" y="11502"/>
                  <a:pt x="14481" y="11319"/>
                </a:cubicBezTo>
                <a:cubicBezTo>
                  <a:pt x="14811" y="11146"/>
                  <a:pt x="15183" y="10926"/>
                  <a:pt x="15563" y="10926"/>
                </a:cubicBezTo>
                <a:cubicBezTo>
                  <a:pt x="15675" y="10926"/>
                  <a:pt x="15789" y="10946"/>
                  <a:pt x="15902" y="10992"/>
                </a:cubicBezTo>
                <a:cubicBezTo>
                  <a:pt x="16505" y="11236"/>
                  <a:pt x="16731" y="12009"/>
                  <a:pt x="16886" y="12576"/>
                </a:cubicBezTo>
                <a:cubicBezTo>
                  <a:pt x="17067" y="13246"/>
                  <a:pt x="17237" y="13920"/>
                  <a:pt x="17447" y="14583"/>
                </a:cubicBezTo>
                <a:cubicBezTo>
                  <a:pt x="17859" y="15878"/>
                  <a:pt x="18454" y="17143"/>
                  <a:pt x="19512" y="18032"/>
                </a:cubicBezTo>
                <a:cubicBezTo>
                  <a:pt x="20225" y="18631"/>
                  <a:pt x="21110" y="19015"/>
                  <a:pt x="22020" y="19015"/>
                </a:cubicBezTo>
                <a:cubicBezTo>
                  <a:pt x="22330" y="19015"/>
                  <a:pt x="22643" y="18971"/>
                  <a:pt x="22954" y="18875"/>
                </a:cubicBezTo>
                <a:cubicBezTo>
                  <a:pt x="24002" y="18552"/>
                  <a:pt x="24786" y="17702"/>
                  <a:pt x="25334" y="16784"/>
                </a:cubicBezTo>
                <a:cubicBezTo>
                  <a:pt x="25931" y="15784"/>
                  <a:pt x="26309" y="14669"/>
                  <a:pt x="26587" y="13543"/>
                </a:cubicBezTo>
                <a:cubicBezTo>
                  <a:pt x="26872" y="12393"/>
                  <a:pt x="27042" y="11178"/>
                  <a:pt x="26859" y="9998"/>
                </a:cubicBezTo>
                <a:cubicBezTo>
                  <a:pt x="26669" y="8763"/>
                  <a:pt x="26045" y="7686"/>
                  <a:pt x="25037" y="6940"/>
                </a:cubicBezTo>
                <a:cubicBezTo>
                  <a:pt x="23865" y="6071"/>
                  <a:pt x="22401" y="5638"/>
                  <a:pt x="21023" y="5219"/>
                </a:cubicBezTo>
                <a:cubicBezTo>
                  <a:pt x="19511" y="4758"/>
                  <a:pt x="17976" y="4376"/>
                  <a:pt x="16442" y="3995"/>
                </a:cubicBezTo>
                <a:cubicBezTo>
                  <a:pt x="13377" y="3236"/>
                  <a:pt x="10276" y="2484"/>
                  <a:pt x="7410" y="1122"/>
                </a:cubicBezTo>
                <a:cubicBezTo>
                  <a:pt x="7124" y="986"/>
                  <a:pt x="6842" y="844"/>
                  <a:pt x="6563" y="695"/>
                </a:cubicBezTo>
                <a:cubicBezTo>
                  <a:pt x="6622" y="671"/>
                  <a:pt x="6682" y="645"/>
                  <a:pt x="6742" y="621"/>
                </a:cubicBezTo>
                <a:cubicBezTo>
                  <a:pt x="6901" y="557"/>
                  <a:pt x="6828" y="333"/>
                  <a:pt x="6684" y="333"/>
                </a:cubicBezTo>
                <a:cubicBezTo>
                  <a:pt x="6666" y="333"/>
                  <a:pt x="6646" y="336"/>
                  <a:pt x="6625" y="345"/>
                </a:cubicBezTo>
                <a:cubicBezTo>
                  <a:pt x="6492" y="400"/>
                  <a:pt x="6358" y="454"/>
                  <a:pt x="6223" y="510"/>
                </a:cubicBezTo>
                <a:cubicBezTo>
                  <a:pt x="5943" y="355"/>
                  <a:pt x="5666" y="194"/>
                  <a:pt x="5394" y="25"/>
                </a:cubicBezTo>
                <a:cubicBezTo>
                  <a:pt x="5366" y="8"/>
                  <a:pt x="5338" y="0"/>
                  <a:pt x="5311" y="0"/>
                </a:cubicBezTo>
                <a:close/>
              </a:path>
            </a:pathLst>
          </a:custGeom>
          <a:solidFill>
            <a:schemeClr val="lt2">
              <a:alpha val="486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3" name="Google Shape;323;p14"/>
          <p:cNvGrpSpPr/>
          <p:nvPr/>
        </p:nvGrpSpPr>
        <p:grpSpPr>
          <a:xfrm>
            <a:off x="2371938" y="990139"/>
            <a:ext cx="5654511" cy="3217654"/>
            <a:chOff x="3689050" y="919857"/>
            <a:chExt cx="1419425" cy="685950"/>
          </a:xfrm>
        </p:grpSpPr>
        <p:sp>
          <p:nvSpPr>
            <p:cNvPr id="324" name="Google Shape;324;p14"/>
            <p:cNvSpPr/>
            <p:nvPr/>
          </p:nvSpPr>
          <p:spPr>
            <a:xfrm>
              <a:off x="3945175" y="932332"/>
              <a:ext cx="912600" cy="143950"/>
            </a:xfrm>
            <a:custGeom>
              <a:avLst/>
              <a:gdLst/>
              <a:ahLst/>
              <a:cxnLst/>
              <a:rect l="l" t="t" r="r" b="b"/>
              <a:pathLst>
                <a:path w="36504" h="5758" extrusionOk="0">
                  <a:moveTo>
                    <a:pt x="18144" y="1"/>
                  </a:moveTo>
                  <a:cubicBezTo>
                    <a:pt x="17036" y="1634"/>
                    <a:pt x="15167" y="2647"/>
                    <a:pt x="13238" y="2647"/>
                  </a:cubicBezTo>
                  <a:cubicBezTo>
                    <a:pt x="12616" y="2647"/>
                    <a:pt x="11989" y="2542"/>
                    <a:pt x="11379" y="2319"/>
                  </a:cubicBezTo>
                  <a:cubicBezTo>
                    <a:pt x="9365" y="1581"/>
                    <a:pt x="7828" y="320"/>
                    <a:pt x="5593" y="191"/>
                  </a:cubicBezTo>
                  <a:cubicBezTo>
                    <a:pt x="5449" y="183"/>
                    <a:pt x="5300" y="178"/>
                    <a:pt x="5147" y="178"/>
                  </a:cubicBezTo>
                  <a:cubicBezTo>
                    <a:pt x="2960" y="178"/>
                    <a:pt x="0" y="1073"/>
                    <a:pt x="333" y="3758"/>
                  </a:cubicBezTo>
                  <a:cubicBezTo>
                    <a:pt x="340" y="3806"/>
                    <a:pt x="331" y="3848"/>
                    <a:pt x="315" y="3883"/>
                  </a:cubicBezTo>
                  <a:lnTo>
                    <a:pt x="993" y="3938"/>
                  </a:lnTo>
                  <a:cubicBezTo>
                    <a:pt x="1146" y="3384"/>
                    <a:pt x="1456" y="2883"/>
                    <a:pt x="2007" y="2472"/>
                  </a:cubicBezTo>
                  <a:cubicBezTo>
                    <a:pt x="2725" y="1941"/>
                    <a:pt x="3583" y="1727"/>
                    <a:pt x="4450" y="1727"/>
                  </a:cubicBezTo>
                  <a:cubicBezTo>
                    <a:pt x="4894" y="1727"/>
                    <a:pt x="5341" y="1783"/>
                    <a:pt x="5773" y="1881"/>
                  </a:cubicBezTo>
                  <a:cubicBezTo>
                    <a:pt x="7779" y="2336"/>
                    <a:pt x="9550" y="3481"/>
                    <a:pt x="11575" y="3897"/>
                  </a:cubicBezTo>
                  <a:cubicBezTo>
                    <a:pt x="12135" y="4012"/>
                    <a:pt x="12699" y="4074"/>
                    <a:pt x="13255" y="4074"/>
                  </a:cubicBezTo>
                  <a:cubicBezTo>
                    <a:pt x="14893" y="4074"/>
                    <a:pt x="16460" y="3538"/>
                    <a:pt x="17629" y="2251"/>
                  </a:cubicBezTo>
                  <a:cubicBezTo>
                    <a:pt x="17624" y="2245"/>
                    <a:pt x="17618" y="2243"/>
                    <a:pt x="17612" y="2239"/>
                  </a:cubicBezTo>
                  <a:cubicBezTo>
                    <a:pt x="17546" y="2178"/>
                    <a:pt x="17611" y="2069"/>
                    <a:pt x="17685" y="2069"/>
                  </a:cubicBezTo>
                  <a:cubicBezTo>
                    <a:pt x="17701" y="2069"/>
                    <a:pt x="17717" y="2074"/>
                    <a:pt x="17733" y="2086"/>
                  </a:cubicBezTo>
                  <a:cubicBezTo>
                    <a:pt x="19239" y="3237"/>
                    <a:pt x="20937" y="3852"/>
                    <a:pt x="22793" y="3852"/>
                  </a:cubicBezTo>
                  <a:cubicBezTo>
                    <a:pt x="23059" y="3852"/>
                    <a:pt x="23328" y="3839"/>
                    <a:pt x="23600" y="3814"/>
                  </a:cubicBezTo>
                  <a:cubicBezTo>
                    <a:pt x="25712" y="3617"/>
                    <a:pt x="27523" y="2689"/>
                    <a:pt x="29519" y="2088"/>
                  </a:cubicBezTo>
                  <a:cubicBezTo>
                    <a:pt x="30068" y="1923"/>
                    <a:pt x="30659" y="1810"/>
                    <a:pt x="31242" y="1810"/>
                  </a:cubicBezTo>
                  <a:cubicBezTo>
                    <a:pt x="31952" y="1810"/>
                    <a:pt x="32648" y="1978"/>
                    <a:pt x="33237" y="2426"/>
                  </a:cubicBezTo>
                  <a:cubicBezTo>
                    <a:pt x="34260" y="3201"/>
                    <a:pt x="34563" y="4547"/>
                    <a:pt x="34740" y="5758"/>
                  </a:cubicBezTo>
                  <a:cubicBezTo>
                    <a:pt x="35271" y="5233"/>
                    <a:pt x="35867" y="4776"/>
                    <a:pt x="36504" y="4388"/>
                  </a:cubicBezTo>
                  <a:lnTo>
                    <a:pt x="36202" y="3998"/>
                  </a:lnTo>
                  <a:cubicBezTo>
                    <a:pt x="36068" y="3998"/>
                    <a:pt x="35934" y="3919"/>
                    <a:pt x="35955" y="3758"/>
                  </a:cubicBezTo>
                  <a:cubicBezTo>
                    <a:pt x="36287" y="1073"/>
                    <a:pt x="33327" y="178"/>
                    <a:pt x="31142" y="178"/>
                  </a:cubicBezTo>
                  <a:cubicBezTo>
                    <a:pt x="30989" y="178"/>
                    <a:pt x="30840" y="183"/>
                    <a:pt x="30696" y="191"/>
                  </a:cubicBezTo>
                  <a:cubicBezTo>
                    <a:pt x="28460" y="320"/>
                    <a:pt x="26922" y="1581"/>
                    <a:pt x="24909" y="2319"/>
                  </a:cubicBezTo>
                  <a:cubicBezTo>
                    <a:pt x="24299" y="2542"/>
                    <a:pt x="23672" y="2647"/>
                    <a:pt x="23051" y="2647"/>
                  </a:cubicBezTo>
                  <a:cubicBezTo>
                    <a:pt x="21122" y="2647"/>
                    <a:pt x="19251" y="1634"/>
                    <a:pt x="18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4"/>
            <p:cNvSpPr/>
            <p:nvPr/>
          </p:nvSpPr>
          <p:spPr>
            <a:xfrm>
              <a:off x="3701525" y="974157"/>
              <a:ext cx="1029900" cy="620125"/>
            </a:xfrm>
            <a:custGeom>
              <a:avLst/>
              <a:gdLst/>
              <a:ahLst/>
              <a:cxnLst/>
              <a:rect l="l" t="t" r="r" b="b"/>
              <a:pathLst>
                <a:path w="41196" h="24805" extrusionOk="0">
                  <a:moveTo>
                    <a:pt x="3847" y="1"/>
                  </a:moveTo>
                  <a:cubicBezTo>
                    <a:pt x="2137" y="1"/>
                    <a:pt x="763" y="859"/>
                    <a:pt x="677" y="3336"/>
                  </a:cubicBezTo>
                  <a:cubicBezTo>
                    <a:pt x="613" y="5220"/>
                    <a:pt x="2550" y="9525"/>
                    <a:pt x="1" y="10579"/>
                  </a:cubicBezTo>
                  <a:cubicBezTo>
                    <a:pt x="3011" y="11967"/>
                    <a:pt x="594" y="15800"/>
                    <a:pt x="538" y="18000"/>
                  </a:cubicBezTo>
                  <a:cubicBezTo>
                    <a:pt x="478" y="20293"/>
                    <a:pt x="2067" y="21963"/>
                    <a:pt x="4339" y="22062"/>
                  </a:cubicBezTo>
                  <a:cubicBezTo>
                    <a:pt x="4416" y="22065"/>
                    <a:pt x="4492" y="22067"/>
                    <a:pt x="4568" y="22067"/>
                  </a:cubicBezTo>
                  <a:cubicBezTo>
                    <a:pt x="6475" y="22067"/>
                    <a:pt x="8130" y="21013"/>
                    <a:pt x="9855" y="20327"/>
                  </a:cubicBezTo>
                  <a:cubicBezTo>
                    <a:pt x="9870" y="20321"/>
                    <a:pt x="9884" y="20318"/>
                    <a:pt x="9897" y="20318"/>
                  </a:cubicBezTo>
                  <a:cubicBezTo>
                    <a:pt x="9969" y="20318"/>
                    <a:pt x="9999" y="20406"/>
                    <a:pt x="9975" y="20473"/>
                  </a:cubicBezTo>
                  <a:cubicBezTo>
                    <a:pt x="10009" y="20508"/>
                    <a:pt x="10035" y="20551"/>
                    <a:pt x="10039" y="20611"/>
                  </a:cubicBezTo>
                  <a:cubicBezTo>
                    <a:pt x="10252" y="22943"/>
                    <a:pt x="12007" y="24671"/>
                    <a:pt x="14359" y="24796"/>
                  </a:cubicBezTo>
                  <a:cubicBezTo>
                    <a:pt x="14475" y="24802"/>
                    <a:pt x="14590" y="24805"/>
                    <a:pt x="14705" y="24805"/>
                  </a:cubicBezTo>
                  <a:cubicBezTo>
                    <a:pt x="16578" y="24805"/>
                    <a:pt x="18354" y="24022"/>
                    <a:pt x="20081" y="23387"/>
                  </a:cubicBezTo>
                  <a:cubicBezTo>
                    <a:pt x="21335" y="22924"/>
                    <a:pt x="22685" y="22498"/>
                    <a:pt x="24038" y="22498"/>
                  </a:cubicBezTo>
                  <a:cubicBezTo>
                    <a:pt x="24447" y="22498"/>
                    <a:pt x="24856" y="22537"/>
                    <a:pt x="25262" y="22625"/>
                  </a:cubicBezTo>
                  <a:cubicBezTo>
                    <a:pt x="26320" y="22854"/>
                    <a:pt x="27557" y="23480"/>
                    <a:pt x="27889" y="24581"/>
                  </a:cubicBezTo>
                  <a:cubicBezTo>
                    <a:pt x="28223" y="23480"/>
                    <a:pt x="29460" y="22854"/>
                    <a:pt x="30517" y="22625"/>
                  </a:cubicBezTo>
                  <a:cubicBezTo>
                    <a:pt x="30924" y="22537"/>
                    <a:pt x="31332" y="22498"/>
                    <a:pt x="31741" y="22498"/>
                  </a:cubicBezTo>
                  <a:cubicBezTo>
                    <a:pt x="33094" y="22498"/>
                    <a:pt x="34445" y="22924"/>
                    <a:pt x="35698" y="23387"/>
                  </a:cubicBezTo>
                  <a:cubicBezTo>
                    <a:pt x="37422" y="24022"/>
                    <a:pt x="39197" y="24803"/>
                    <a:pt x="41066" y="24803"/>
                  </a:cubicBezTo>
                  <a:cubicBezTo>
                    <a:pt x="41109" y="24803"/>
                    <a:pt x="41153" y="24803"/>
                    <a:pt x="41196" y="24802"/>
                  </a:cubicBezTo>
                  <a:lnTo>
                    <a:pt x="41189" y="24209"/>
                  </a:lnTo>
                  <a:cubicBezTo>
                    <a:pt x="41152" y="24211"/>
                    <a:pt x="41115" y="24211"/>
                    <a:pt x="41077" y="24211"/>
                  </a:cubicBezTo>
                  <a:cubicBezTo>
                    <a:pt x="40614" y="24211"/>
                    <a:pt x="40111" y="24107"/>
                    <a:pt x="39568" y="23867"/>
                  </a:cubicBezTo>
                  <a:cubicBezTo>
                    <a:pt x="38792" y="23528"/>
                    <a:pt x="38112" y="23001"/>
                    <a:pt x="37352" y="22627"/>
                  </a:cubicBezTo>
                  <a:cubicBezTo>
                    <a:pt x="36364" y="22138"/>
                    <a:pt x="35299" y="21806"/>
                    <a:pt x="34214" y="21623"/>
                  </a:cubicBezTo>
                  <a:cubicBezTo>
                    <a:pt x="33591" y="21518"/>
                    <a:pt x="32969" y="21469"/>
                    <a:pt x="32350" y="21469"/>
                  </a:cubicBezTo>
                  <a:cubicBezTo>
                    <a:pt x="30774" y="21469"/>
                    <a:pt x="29218" y="21789"/>
                    <a:pt x="27714" y="22329"/>
                  </a:cubicBezTo>
                  <a:cubicBezTo>
                    <a:pt x="27705" y="22333"/>
                    <a:pt x="27696" y="22335"/>
                    <a:pt x="27687" y="22335"/>
                  </a:cubicBezTo>
                  <a:cubicBezTo>
                    <a:pt x="27663" y="22335"/>
                    <a:pt x="27642" y="22322"/>
                    <a:pt x="27629" y="22305"/>
                  </a:cubicBezTo>
                  <a:lnTo>
                    <a:pt x="27603" y="22334"/>
                  </a:lnTo>
                  <a:cubicBezTo>
                    <a:pt x="27656" y="22378"/>
                    <a:pt x="27710" y="22422"/>
                    <a:pt x="27760" y="22470"/>
                  </a:cubicBezTo>
                  <a:cubicBezTo>
                    <a:pt x="27879" y="22578"/>
                    <a:pt x="27768" y="22737"/>
                    <a:pt x="27642" y="22737"/>
                  </a:cubicBezTo>
                  <a:cubicBezTo>
                    <a:pt x="27606" y="22737"/>
                    <a:pt x="27570" y="22724"/>
                    <a:pt x="27537" y="22694"/>
                  </a:cubicBezTo>
                  <a:cubicBezTo>
                    <a:pt x="26519" y="21773"/>
                    <a:pt x="25347" y="21448"/>
                    <a:pt x="24107" y="21448"/>
                  </a:cubicBezTo>
                  <a:cubicBezTo>
                    <a:pt x="21397" y="21448"/>
                    <a:pt x="18367" y="23003"/>
                    <a:pt x="15932" y="23289"/>
                  </a:cubicBezTo>
                  <a:cubicBezTo>
                    <a:pt x="15723" y="23314"/>
                    <a:pt x="15519" y="23326"/>
                    <a:pt x="15320" y="23326"/>
                  </a:cubicBezTo>
                  <a:cubicBezTo>
                    <a:pt x="12671" y="23326"/>
                    <a:pt x="10863" y="21230"/>
                    <a:pt x="10185" y="18734"/>
                  </a:cubicBezTo>
                  <a:lnTo>
                    <a:pt x="10069" y="18766"/>
                  </a:lnTo>
                  <a:cubicBezTo>
                    <a:pt x="10081" y="18794"/>
                    <a:pt x="10079" y="18827"/>
                    <a:pt x="10053" y="18850"/>
                  </a:cubicBezTo>
                  <a:cubicBezTo>
                    <a:pt x="8921" y="19817"/>
                    <a:pt x="6790" y="20981"/>
                    <a:pt x="4952" y="20981"/>
                  </a:cubicBezTo>
                  <a:cubicBezTo>
                    <a:pt x="4112" y="20981"/>
                    <a:pt x="3333" y="20737"/>
                    <a:pt x="2739" y="20120"/>
                  </a:cubicBezTo>
                  <a:cubicBezTo>
                    <a:pt x="243" y="17529"/>
                    <a:pt x="4568" y="13482"/>
                    <a:pt x="1838" y="11034"/>
                  </a:cubicBezTo>
                  <a:lnTo>
                    <a:pt x="1838" y="11034"/>
                  </a:lnTo>
                  <a:cubicBezTo>
                    <a:pt x="1827" y="11038"/>
                    <a:pt x="1816" y="11040"/>
                    <a:pt x="1806" y="11040"/>
                  </a:cubicBezTo>
                  <a:cubicBezTo>
                    <a:pt x="1733" y="11040"/>
                    <a:pt x="1687" y="10950"/>
                    <a:pt x="1741" y="10891"/>
                  </a:cubicBezTo>
                  <a:cubicBezTo>
                    <a:pt x="1737" y="10809"/>
                    <a:pt x="1817" y="10732"/>
                    <a:pt x="1904" y="10732"/>
                  </a:cubicBezTo>
                  <a:cubicBezTo>
                    <a:pt x="1918" y="10732"/>
                    <a:pt x="1933" y="10734"/>
                    <a:pt x="1947" y="10738"/>
                  </a:cubicBezTo>
                  <a:cubicBezTo>
                    <a:pt x="4939" y="8501"/>
                    <a:pt x="196" y="4163"/>
                    <a:pt x="2832" y="2011"/>
                  </a:cubicBezTo>
                  <a:cubicBezTo>
                    <a:pt x="3326" y="1608"/>
                    <a:pt x="3893" y="1443"/>
                    <a:pt x="4496" y="1443"/>
                  </a:cubicBezTo>
                  <a:cubicBezTo>
                    <a:pt x="6603" y="1443"/>
                    <a:pt x="9147" y="3457"/>
                    <a:pt x="10538" y="4354"/>
                  </a:cubicBezTo>
                  <a:cubicBezTo>
                    <a:pt x="10582" y="4382"/>
                    <a:pt x="10600" y="4424"/>
                    <a:pt x="10600" y="4463"/>
                  </a:cubicBezTo>
                  <a:lnTo>
                    <a:pt x="10705" y="4449"/>
                  </a:lnTo>
                  <a:cubicBezTo>
                    <a:pt x="10594" y="3692"/>
                    <a:pt x="10550" y="2939"/>
                    <a:pt x="10739" y="2265"/>
                  </a:cubicBezTo>
                  <a:lnTo>
                    <a:pt x="10061" y="2209"/>
                  </a:lnTo>
                  <a:cubicBezTo>
                    <a:pt x="10019" y="2287"/>
                    <a:pt x="9926" y="2325"/>
                    <a:pt x="9832" y="2325"/>
                  </a:cubicBezTo>
                  <a:cubicBezTo>
                    <a:pt x="9764" y="2325"/>
                    <a:pt x="9695" y="2305"/>
                    <a:pt x="9645" y="2265"/>
                  </a:cubicBezTo>
                  <a:cubicBezTo>
                    <a:pt x="8242" y="1145"/>
                    <a:pt x="5821" y="1"/>
                    <a:pt x="38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4"/>
            <p:cNvSpPr/>
            <p:nvPr/>
          </p:nvSpPr>
          <p:spPr>
            <a:xfrm>
              <a:off x="4731250" y="974157"/>
              <a:ext cx="364750" cy="620075"/>
            </a:xfrm>
            <a:custGeom>
              <a:avLst/>
              <a:gdLst/>
              <a:ahLst/>
              <a:cxnLst/>
              <a:rect l="l" t="t" r="r" b="b"/>
              <a:pathLst>
                <a:path w="14590" h="24803" extrusionOk="0">
                  <a:moveTo>
                    <a:pt x="10745" y="1"/>
                  </a:moveTo>
                  <a:cubicBezTo>
                    <a:pt x="8771" y="1"/>
                    <a:pt x="6350" y="1145"/>
                    <a:pt x="4947" y="2265"/>
                  </a:cubicBezTo>
                  <a:cubicBezTo>
                    <a:pt x="4895" y="2304"/>
                    <a:pt x="4826" y="2325"/>
                    <a:pt x="4760" y="2325"/>
                  </a:cubicBezTo>
                  <a:lnTo>
                    <a:pt x="5062" y="2715"/>
                  </a:lnTo>
                  <a:cubicBezTo>
                    <a:pt x="5699" y="2328"/>
                    <a:pt x="6378" y="2008"/>
                    <a:pt x="7082" y="1757"/>
                  </a:cubicBezTo>
                  <a:cubicBezTo>
                    <a:pt x="7873" y="1474"/>
                    <a:pt x="8982" y="1106"/>
                    <a:pt x="9976" y="1106"/>
                  </a:cubicBezTo>
                  <a:cubicBezTo>
                    <a:pt x="10413" y="1106"/>
                    <a:pt x="10827" y="1177"/>
                    <a:pt x="11182" y="1358"/>
                  </a:cubicBezTo>
                  <a:cubicBezTo>
                    <a:pt x="12247" y="1898"/>
                    <a:pt x="12651" y="3163"/>
                    <a:pt x="12647" y="4280"/>
                  </a:cubicBezTo>
                  <a:cubicBezTo>
                    <a:pt x="12641" y="6296"/>
                    <a:pt x="11480" y="8423"/>
                    <a:pt x="12856" y="10245"/>
                  </a:cubicBezTo>
                  <a:cubicBezTo>
                    <a:pt x="12914" y="10318"/>
                    <a:pt x="12891" y="10392"/>
                    <a:pt x="12836" y="10436"/>
                  </a:cubicBezTo>
                  <a:lnTo>
                    <a:pt x="12852" y="10459"/>
                  </a:lnTo>
                  <a:cubicBezTo>
                    <a:pt x="12880" y="10436"/>
                    <a:pt x="12907" y="10416"/>
                    <a:pt x="12935" y="10397"/>
                  </a:cubicBezTo>
                  <a:cubicBezTo>
                    <a:pt x="12964" y="10377"/>
                    <a:pt x="12993" y="10369"/>
                    <a:pt x="13020" y="10369"/>
                  </a:cubicBezTo>
                  <a:cubicBezTo>
                    <a:pt x="13151" y="10369"/>
                    <a:pt x="13237" y="10577"/>
                    <a:pt x="13096" y="10674"/>
                  </a:cubicBezTo>
                  <a:cubicBezTo>
                    <a:pt x="9979" y="12831"/>
                    <a:pt x="14313" y="17215"/>
                    <a:pt x="11808" y="19785"/>
                  </a:cubicBezTo>
                  <a:cubicBezTo>
                    <a:pt x="11256" y="20352"/>
                    <a:pt x="10533" y="20576"/>
                    <a:pt x="9745" y="20576"/>
                  </a:cubicBezTo>
                  <a:cubicBezTo>
                    <a:pt x="7840" y="20576"/>
                    <a:pt x="5552" y="19265"/>
                    <a:pt x="4357" y="18293"/>
                  </a:cubicBezTo>
                  <a:lnTo>
                    <a:pt x="4299" y="18365"/>
                  </a:lnTo>
                  <a:cubicBezTo>
                    <a:pt x="4339" y="18400"/>
                    <a:pt x="4362" y="18455"/>
                    <a:pt x="4348" y="18522"/>
                  </a:cubicBezTo>
                  <a:cubicBezTo>
                    <a:pt x="3856" y="20820"/>
                    <a:pt x="2515" y="24108"/>
                    <a:pt x="0" y="24209"/>
                  </a:cubicBezTo>
                  <a:lnTo>
                    <a:pt x="7" y="24802"/>
                  </a:lnTo>
                  <a:cubicBezTo>
                    <a:pt x="82" y="24802"/>
                    <a:pt x="157" y="24800"/>
                    <a:pt x="231" y="24796"/>
                  </a:cubicBezTo>
                  <a:cubicBezTo>
                    <a:pt x="2584" y="24671"/>
                    <a:pt x="4339" y="22943"/>
                    <a:pt x="4551" y="20611"/>
                  </a:cubicBezTo>
                  <a:cubicBezTo>
                    <a:pt x="4556" y="20551"/>
                    <a:pt x="4583" y="20508"/>
                    <a:pt x="4615" y="20473"/>
                  </a:cubicBezTo>
                  <a:cubicBezTo>
                    <a:pt x="4592" y="20407"/>
                    <a:pt x="4622" y="20319"/>
                    <a:pt x="4693" y="20319"/>
                  </a:cubicBezTo>
                  <a:cubicBezTo>
                    <a:pt x="4706" y="20319"/>
                    <a:pt x="4721" y="20322"/>
                    <a:pt x="4736" y="20328"/>
                  </a:cubicBezTo>
                  <a:cubicBezTo>
                    <a:pt x="6461" y="21013"/>
                    <a:pt x="8116" y="22067"/>
                    <a:pt x="10022" y="22067"/>
                  </a:cubicBezTo>
                  <a:cubicBezTo>
                    <a:pt x="10098" y="22067"/>
                    <a:pt x="10175" y="22065"/>
                    <a:pt x="10252" y="22062"/>
                  </a:cubicBezTo>
                  <a:cubicBezTo>
                    <a:pt x="12524" y="21963"/>
                    <a:pt x="14112" y="20293"/>
                    <a:pt x="14053" y="18000"/>
                  </a:cubicBezTo>
                  <a:cubicBezTo>
                    <a:pt x="13997" y="15800"/>
                    <a:pt x="11580" y="11967"/>
                    <a:pt x="14590" y="10579"/>
                  </a:cubicBezTo>
                  <a:cubicBezTo>
                    <a:pt x="12044" y="9525"/>
                    <a:pt x="13979" y="5220"/>
                    <a:pt x="13914" y="3336"/>
                  </a:cubicBezTo>
                  <a:cubicBezTo>
                    <a:pt x="13829" y="859"/>
                    <a:pt x="12455" y="1"/>
                    <a:pt x="107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4"/>
            <p:cNvSpPr/>
            <p:nvPr/>
          </p:nvSpPr>
          <p:spPr>
            <a:xfrm>
              <a:off x="3689050" y="919857"/>
              <a:ext cx="1419425" cy="685950"/>
            </a:xfrm>
            <a:custGeom>
              <a:avLst/>
              <a:gdLst/>
              <a:ahLst/>
              <a:cxnLst/>
              <a:rect l="l" t="t" r="r" b="b"/>
              <a:pathLst>
                <a:path w="56777" h="27438" extrusionOk="0">
                  <a:moveTo>
                    <a:pt x="28389" y="500"/>
                  </a:moveTo>
                  <a:cubicBezTo>
                    <a:pt x="29496" y="2133"/>
                    <a:pt x="31368" y="3146"/>
                    <a:pt x="33296" y="3146"/>
                  </a:cubicBezTo>
                  <a:cubicBezTo>
                    <a:pt x="33917" y="3146"/>
                    <a:pt x="34544" y="3041"/>
                    <a:pt x="35154" y="2818"/>
                  </a:cubicBezTo>
                  <a:cubicBezTo>
                    <a:pt x="37167" y="2080"/>
                    <a:pt x="38706" y="819"/>
                    <a:pt x="40941" y="690"/>
                  </a:cubicBezTo>
                  <a:cubicBezTo>
                    <a:pt x="41085" y="682"/>
                    <a:pt x="41234" y="677"/>
                    <a:pt x="41387" y="677"/>
                  </a:cubicBezTo>
                  <a:cubicBezTo>
                    <a:pt x="43573" y="677"/>
                    <a:pt x="46532" y="1572"/>
                    <a:pt x="46200" y="4257"/>
                  </a:cubicBezTo>
                  <a:cubicBezTo>
                    <a:pt x="46179" y="4418"/>
                    <a:pt x="46313" y="4497"/>
                    <a:pt x="46447" y="4497"/>
                  </a:cubicBezTo>
                  <a:cubicBezTo>
                    <a:pt x="46514" y="4497"/>
                    <a:pt x="46583" y="4476"/>
                    <a:pt x="46633" y="4437"/>
                  </a:cubicBezTo>
                  <a:cubicBezTo>
                    <a:pt x="48037" y="3317"/>
                    <a:pt x="50458" y="2173"/>
                    <a:pt x="52433" y="2173"/>
                  </a:cubicBezTo>
                  <a:cubicBezTo>
                    <a:pt x="54143" y="2173"/>
                    <a:pt x="55517" y="3031"/>
                    <a:pt x="55602" y="5508"/>
                  </a:cubicBezTo>
                  <a:cubicBezTo>
                    <a:pt x="55667" y="7392"/>
                    <a:pt x="53731" y="11697"/>
                    <a:pt x="56278" y="12751"/>
                  </a:cubicBezTo>
                  <a:cubicBezTo>
                    <a:pt x="53268" y="14139"/>
                    <a:pt x="55685" y="17972"/>
                    <a:pt x="55741" y="20172"/>
                  </a:cubicBezTo>
                  <a:cubicBezTo>
                    <a:pt x="55800" y="22465"/>
                    <a:pt x="54212" y="24135"/>
                    <a:pt x="51940" y="24234"/>
                  </a:cubicBezTo>
                  <a:cubicBezTo>
                    <a:pt x="51863" y="24237"/>
                    <a:pt x="51786" y="24239"/>
                    <a:pt x="51710" y="24239"/>
                  </a:cubicBezTo>
                  <a:cubicBezTo>
                    <a:pt x="49804" y="24239"/>
                    <a:pt x="48149" y="23185"/>
                    <a:pt x="46424" y="22500"/>
                  </a:cubicBezTo>
                  <a:cubicBezTo>
                    <a:pt x="46409" y="22494"/>
                    <a:pt x="46394" y="22491"/>
                    <a:pt x="46381" y="22491"/>
                  </a:cubicBezTo>
                  <a:cubicBezTo>
                    <a:pt x="46310" y="22491"/>
                    <a:pt x="46280" y="22579"/>
                    <a:pt x="46303" y="22645"/>
                  </a:cubicBezTo>
                  <a:cubicBezTo>
                    <a:pt x="46271" y="22680"/>
                    <a:pt x="46244" y="22723"/>
                    <a:pt x="46239" y="22783"/>
                  </a:cubicBezTo>
                  <a:cubicBezTo>
                    <a:pt x="46027" y="25115"/>
                    <a:pt x="44272" y="26843"/>
                    <a:pt x="41919" y="26968"/>
                  </a:cubicBezTo>
                  <a:cubicBezTo>
                    <a:pt x="41845" y="26972"/>
                    <a:pt x="41770" y="26974"/>
                    <a:pt x="41695" y="26974"/>
                  </a:cubicBezTo>
                  <a:cubicBezTo>
                    <a:pt x="41652" y="26975"/>
                    <a:pt x="41609" y="26975"/>
                    <a:pt x="41565" y="26975"/>
                  </a:cubicBezTo>
                  <a:cubicBezTo>
                    <a:pt x="39698" y="26975"/>
                    <a:pt x="37922" y="26194"/>
                    <a:pt x="36197" y="25559"/>
                  </a:cubicBezTo>
                  <a:cubicBezTo>
                    <a:pt x="34943" y="25096"/>
                    <a:pt x="33593" y="24670"/>
                    <a:pt x="32239" y="24670"/>
                  </a:cubicBezTo>
                  <a:cubicBezTo>
                    <a:pt x="31831" y="24670"/>
                    <a:pt x="31423" y="24709"/>
                    <a:pt x="31016" y="24797"/>
                  </a:cubicBezTo>
                  <a:cubicBezTo>
                    <a:pt x="29959" y="25026"/>
                    <a:pt x="28722" y="25652"/>
                    <a:pt x="28389" y="26753"/>
                  </a:cubicBezTo>
                  <a:cubicBezTo>
                    <a:pt x="28056" y="25652"/>
                    <a:pt x="26819" y="25026"/>
                    <a:pt x="25761" y="24797"/>
                  </a:cubicBezTo>
                  <a:cubicBezTo>
                    <a:pt x="25355" y="24709"/>
                    <a:pt x="24947" y="24670"/>
                    <a:pt x="24539" y="24670"/>
                  </a:cubicBezTo>
                  <a:cubicBezTo>
                    <a:pt x="23185" y="24670"/>
                    <a:pt x="21834" y="25096"/>
                    <a:pt x="20580" y="25559"/>
                  </a:cubicBezTo>
                  <a:cubicBezTo>
                    <a:pt x="18853" y="26195"/>
                    <a:pt x="17077" y="26977"/>
                    <a:pt x="15205" y="26977"/>
                  </a:cubicBezTo>
                  <a:cubicBezTo>
                    <a:pt x="15090" y="26977"/>
                    <a:pt x="14974" y="26974"/>
                    <a:pt x="14858" y="26968"/>
                  </a:cubicBezTo>
                  <a:cubicBezTo>
                    <a:pt x="12506" y="26843"/>
                    <a:pt x="10751" y="25115"/>
                    <a:pt x="10538" y="22783"/>
                  </a:cubicBezTo>
                  <a:cubicBezTo>
                    <a:pt x="10534" y="22723"/>
                    <a:pt x="10508" y="22680"/>
                    <a:pt x="10474" y="22645"/>
                  </a:cubicBezTo>
                  <a:cubicBezTo>
                    <a:pt x="10498" y="22579"/>
                    <a:pt x="10468" y="22491"/>
                    <a:pt x="10397" y="22491"/>
                  </a:cubicBezTo>
                  <a:cubicBezTo>
                    <a:pt x="10384" y="22491"/>
                    <a:pt x="10370" y="22494"/>
                    <a:pt x="10355" y="22500"/>
                  </a:cubicBezTo>
                  <a:cubicBezTo>
                    <a:pt x="8629" y="23186"/>
                    <a:pt x="6974" y="24239"/>
                    <a:pt x="5067" y="24239"/>
                  </a:cubicBezTo>
                  <a:cubicBezTo>
                    <a:pt x="4991" y="24239"/>
                    <a:pt x="4915" y="24237"/>
                    <a:pt x="4838" y="24234"/>
                  </a:cubicBezTo>
                  <a:cubicBezTo>
                    <a:pt x="2566" y="24135"/>
                    <a:pt x="977" y="22465"/>
                    <a:pt x="1038" y="20172"/>
                  </a:cubicBezTo>
                  <a:cubicBezTo>
                    <a:pt x="1094" y="17972"/>
                    <a:pt x="3510" y="14140"/>
                    <a:pt x="500" y="12752"/>
                  </a:cubicBezTo>
                  <a:cubicBezTo>
                    <a:pt x="3049" y="11697"/>
                    <a:pt x="1112" y="7392"/>
                    <a:pt x="1176" y="5508"/>
                  </a:cubicBezTo>
                  <a:cubicBezTo>
                    <a:pt x="1262" y="3032"/>
                    <a:pt x="2636" y="2174"/>
                    <a:pt x="4345" y="2174"/>
                  </a:cubicBezTo>
                  <a:cubicBezTo>
                    <a:pt x="6319" y="2174"/>
                    <a:pt x="8741" y="3318"/>
                    <a:pt x="10144" y="4438"/>
                  </a:cubicBezTo>
                  <a:cubicBezTo>
                    <a:pt x="10194" y="4477"/>
                    <a:pt x="10262" y="4497"/>
                    <a:pt x="10331" y="4497"/>
                  </a:cubicBezTo>
                  <a:cubicBezTo>
                    <a:pt x="10425" y="4497"/>
                    <a:pt x="10518" y="4459"/>
                    <a:pt x="10560" y="4382"/>
                  </a:cubicBezTo>
                  <a:cubicBezTo>
                    <a:pt x="10576" y="4347"/>
                    <a:pt x="10585" y="4305"/>
                    <a:pt x="10578" y="4257"/>
                  </a:cubicBezTo>
                  <a:cubicBezTo>
                    <a:pt x="10245" y="1572"/>
                    <a:pt x="13205" y="677"/>
                    <a:pt x="15392" y="677"/>
                  </a:cubicBezTo>
                  <a:cubicBezTo>
                    <a:pt x="15545" y="677"/>
                    <a:pt x="15694" y="682"/>
                    <a:pt x="15838" y="690"/>
                  </a:cubicBezTo>
                  <a:cubicBezTo>
                    <a:pt x="18073" y="819"/>
                    <a:pt x="19610" y="2080"/>
                    <a:pt x="21624" y="2818"/>
                  </a:cubicBezTo>
                  <a:cubicBezTo>
                    <a:pt x="22234" y="3041"/>
                    <a:pt x="22861" y="3146"/>
                    <a:pt x="23483" y="3146"/>
                  </a:cubicBezTo>
                  <a:cubicBezTo>
                    <a:pt x="25412" y="3146"/>
                    <a:pt x="27281" y="2133"/>
                    <a:pt x="28389" y="500"/>
                  </a:cubicBezTo>
                  <a:close/>
                  <a:moveTo>
                    <a:pt x="28294" y="0"/>
                  </a:moveTo>
                  <a:cubicBezTo>
                    <a:pt x="28226" y="0"/>
                    <a:pt x="28159" y="31"/>
                    <a:pt x="28114" y="106"/>
                  </a:cubicBezTo>
                  <a:cubicBezTo>
                    <a:pt x="27161" y="1701"/>
                    <a:pt x="25402" y="2696"/>
                    <a:pt x="23548" y="2696"/>
                  </a:cubicBezTo>
                  <a:cubicBezTo>
                    <a:pt x="23394" y="2696"/>
                    <a:pt x="23239" y="2689"/>
                    <a:pt x="23083" y="2675"/>
                  </a:cubicBezTo>
                  <a:cubicBezTo>
                    <a:pt x="20994" y="2490"/>
                    <a:pt x="19361" y="842"/>
                    <a:pt x="17327" y="378"/>
                  </a:cubicBezTo>
                  <a:cubicBezTo>
                    <a:pt x="16784" y="254"/>
                    <a:pt x="16143" y="185"/>
                    <a:pt x="15469" y="185"/>
                  </a:cubicBezTo>
                  <a:cubicBezTo>
                    <a:pt x="12994" y="185"/>
                    <a:pt x="10087" y="1122"/>
                    <a:pt x="10045" y="3728"/>
                  </a:cubicBezTo>
                  <a:cubicBezTo>
                    <a:pt x="8582" y="2668"/>
                    <a:pt x="6380" y="1518"/>
                    <a:pt x="4422" y="1518"/>
                  </a:cubicBezTo>
                  <a:cubicBezTo>
                    <a:pt x="3581" y="1518"/>
                    <a:pt x="2784" y="1730"/>
                    <a:pt x="2111" y="2253"/>
                  </a:cubicBezTo>
                  <a:cubicBezTo>
                    <a:pt x="1081" y="3051"/>
                    <a:pt x="698" y="4420"/>
                    <a:pt x="691" y="5673"/>
                  </a:cubicBezTo>
                  <a:cubicBezTo>
                    <a:pt x="681" y="7579"/>
                    <a:pt x="2594" y="11588"/>
                    <a:pt x="146" y="12534"/>
                  </a:cubicBezTo>
                  <a:cubicBezTo>
                    <a:pt x="1" y="12592"/>
                    <a:pt x="13" y="12781"/>
                    <a:pt x="118" y="12836"/>
                  </a:cubicBezTo>
                  <a:cubicBezTo>
                    <a:pt x="54" y="12940"/>
                    <a:pt x="63" y="13077"/>
                    <a:pt x="206" y="13139"/>
                  </a:cubicBezTo>
                  <a:cubicBezTo>
                    <a:pt x="2693" y="14224"/>
                    <a:pt x="1063" y="17373"/>
                    <a:pt x="679" y="19193"/>
                  </a:cubicBezTo>
                  <a:cubicBezTo>
                    <a:pt x="379" y="20614"/>
                    <a:pt x="569" y="22158"/>
                    <a:pt x="1520" y="23306"/>
                  </a:cubicBezTo>
                  <a:cubicBezTo>
                    <a:pt x="2424" y="24397"/>
                    <a:pt x="3624" y="24818"/>
                    <a:pt x="4892" y="24818"/>
                  </a:cubicBezTo>
                  <a:cubicBezTo>
                    <a:pt x="6719" y="24818"/>
                    <a:pt x="8685" y="23944"/>
                    <a:pt x="10107" y="22940"/>
                  </a:cubicBezTo>
                  <a:cubicBezTo>
                    <a:pt x="10352" y="25745"/>
                    <a:pt x="12666" y="27438"/>
                    <a:pt x="15300" y="27438"/>
                  </a:cubicBezTo>
                  <a:cubicBezTo>
                    <a:pt x="15610" y="27438"/>
                    <a:pt x="15925" y="27414"/>
                    <a:pt x="16242" y="27366"/>
                  </a:cubicBezTo>
                  <a:cubicBezTo>
                    <a:pt x="18214" y="27071"/>
                    <a:pt x="19998" y="26095"/>
                    <a:pt x="21889" y="25515"/>
                  </a:cubicBezTo>
                  <a:cubicBezTo>
                    <a:pt x="22749" y="25251"/>
                    <a:pt x="23653" y="25046"/>
                    <a:pt x="24556" y="25046"/>
                  </a:cubicBezTo>
                  <a:cubicBezTo>
                    <a:pt x="24926" y="25046"/>
                    <a:pt x="25295" y="25081"/>
                    <a:pt x="25662" y="25159"/>
                  </a:cubicBezTo>
                  <a:cubicBezTo>
                    <a:pt x="26859" y="25413"/>
                    <a:pt x="27541" y="26074"/>
                    <a:pt x="28301" y="26962"/>
                  </a:cubicBezTo>
                  <a:cubicBezTo>
                    <a:pt x="28315" y="26979"/>
                    <a:pt x="28333" y="26987"/>
                    <a:pt x="28350" y="26987"/>
                  </a:cubicBezTo>
                  <a:cubicBezTo>
                    <a:pt x="28364" y="26987"/>
                    <a:pt x="28377" y="26982"/>
                    <a:pt x="28389" y="26974"/>
                  </a:cubicBezTo>
                  <a:cubicBezTo>
                    <a:pt x="28401" y="26982"/>
                    <a:pt x="28414" y="26987"/>
                    <a:pt x="28428" y="26987"/>
                  </a:cubicBezTo>
                  <a:cubicBezTo>
                    <a:pt x="28445" y="26987"/>
                    <a:pt x="28463" y="26979"/>
                    <a:pt x="28477" y="26962"/>
                  </a:cubicBezTo>
                  <a:cubicBezTo>
                    <a:pt x="29239" y="26074"/>
                    <a:pt x="29922" y="25413"/>
                    <a:pt x="31116" y="25159"/>
                  </a:cubicBezTo>
                  <a:cubicBezTo>
                    <a:pt x="31482" y="25081"/>
                    <a:pt x="31852" y="25046"/>
                    <a:pt x="32221" y="25046"/>
                  </a:cubicBezTo>
                  <a:cubicBezTo>
                    <a:pt x="33125" y="25046"/>
                    <a:pt x="34028" y="25251"/>
                    <a:pt x="34889" y="25515"/>
                  </a:cubicBezTo>
                  <a:cubicBezTo>
                    <a:pt x="36780" y="26095"/>
                    <a:pt x="38565" y="27071"/>
                    <a:pt x="40536" y="27366"/>
                  </a:cubicBezTo>
                  <a:cubicBezTo>
                    <a:pt x="40852" y="27414"/>
                    <a:pt x="41168" y="27438"/>
                    <a:pt x="41478" y="27438"/>
                  </a:cubicBezTo>
                  <a:cubicBezTo>
                    <a:pt x="44113" y="27438"/>
                    <a:pt x="46425" y="25745"/>
                    <a:pt x="46671" y="22940"/>
                  </a:cubicBezTo>
                  <a:cubicBezTo>
                    <a:pt x="48092" y="23944"/>
                    <a:pt x="50059" y="24818"/>
                    <a:pt x="51886" y="24818"/>
                  </a:cubicBezTo>
                  <a:cubicBezTo>
                    <a:pt x="53153" y="24818"/>
                    <a:pt x="54354" y="24397"/>
                    <a:pt x="55258" y="23306"/>
                  </a:cubicBezTo>
                  <a:cubicBezTo>
                    <a:pt x="56209" y="22157"/>
                    <a:pt x="56399" y="20614"/>
                    <a:pt x="56098" y="19193"/>
                  </a:cubicBezTo>
                  <a:cubicBezTo>
                    <a:pt x="55715" y="17373"/>
                    <a:pt x="54085" y="14224"/>
                    <a:pt x="56574" y="13139"/>
                  </a:cubicBezTo>
                  <a:cubicBezTo>
                    <a:pt x="56717" y="13077"/>
                    <a:pt x="56723" y="12940"/>
                    <a:pt x="56659" y="12836"/>
                  </a:cubicBezTo>
                  <a:cubicBezTo>
                    <a:pt x="56765" y="12781"/>
                    <a:pt x="56777" y="12592"/>
                    <a:pt x="56632" y="12534"/>
                  </a:cubicBezTo>
                  <a:cubicBezTo>
                    <a:pt x="54184" y="11588"/>
                    <a:pt x="56098" y="7579"/>
                    <a:pt x="56087" y="5673"/>
                  </a:cubicBezTo>
                  <a:cubicBezTo>
                    <a:pt x="56082" y="4420"/>
                    <a:pt x="55697" y="3052"/>
                    <a:pt x="54667" y="2253"/>
                  </a:cubicBezTo>
                  <a:cubicBezTo>
                    <a:pt x="53993" y="1730"/>
                    <a:pt x="53197" y="1518"/>
                    <a:pt x="52357" y="1518"/>
                  </a:cubicBezTo>
                  <a:cubicBezTo>
                    <a:pt x="50399" y="1518"/>
                    <a:pt x="48199" y="2668"/>
                    <a:pt x="46736" y="3728"/>
                  </a:cubicBezTo>
                  <a:cubicBezTo>
                    <a:pt x="46692" y="1122"/>
                    <a:pt x="43784" y="185"/>
                    <a:pt x="41310" y="185"/>
                  </a:cubicBezTo>
                  <a:cubicBezTo>
                    <a:pt x="40637" y="185"/>
                    <a:pt x="39996" y="254"/>
                    <a:pt x="39454" y="378"/>
                  </a:cubicBezTo>
                  <a:cubicBezTo>
                    <a:pt x="37417" y="842"/>
                    <a:pt x="35784" y="2490"/>
                    <a:pt x="33694" y="2675"/>
                  </a:cubicBezTo>
                  <a:cubicBezTo>
                    <a:pt x="33539" y="2689"/>
                    <a:pt x="33384" y="2696"/>
                    <a:pt x="33230" y="2696"/>
                  </a:cubicBezTo>
                  <a:cubicBezTo>
                    <a:pt x="31377" y="2696"/>
                    <a:pt x="29616" y="1701"/>
                    <a:pt x="28664" y="106"/>
                  </a:cubicBezTo>
                  <a:cubicBezTo>
                    <a:pt x="28619" y="31"/>
                    <a:pt x="28552" y="0"/>
                    <a:pt x="28485" y="0"/>
                  </a:cubicBezTo>
                  <a:cubicBezTo>
                    <a:pt x="28453" y="0"/>
                    <a:pt x="28420" y="7"/>
                    <a:pt x="28389" y="20"/>
                  </a:cubicBezTo>
                  <a:cubicBezTo>
                    <a:pt x="28359" y="7"/>
                    <a:pt x="28326" y="0"/>
                    <a:pt x="28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4"/>
            <p:cNvSpPr/>
            <p:nvPr/>
          </p:nvSpPr>
          <p:spPr>
            <a:xfrm>
              <a:off x="4836325" y="1233357"/>
              <a:ext cx="252775" cy="255225"/>
            </a:xfrm>
            <a:custGeom>
              <a:avLst/>
              <a:gdLst/>
              <a:ahLst/>
              <a:cxnLst/>
              <a:rect l="l" t="t" r="r" b="b"/>
              <a:pathLst>
                <a:path w="10111" h="10209" extrusionOk="0">
                  <a:moveTo>
                    <a:pt x="8816" y="1"/>
                  </a:moveTo>
                  <a:cubicBezTo>
                    <a:pt x="8790" y="1"/>
                    <a:pt x="8761" y="9"/>
                    <a:pt x="8732" y="29"/>
                  </a:cubicBezTo>
                  <a:cubicBezTo>
                    <a:pt x="8704" y="48"/>
                    <a:pt x="8677" y="68"/>
                    <a:pt x="8649" y="91"/>
                  </a:cubicBezTo>
                  <a:cubicBezTo>
                    <a:pt x="6589" y="1592"/>
                    <a:pt x="7764" y="4238"/>
                    <a:pt x="8046" y="6284"/>
                  </a:cubicBezTo>
                  <a:cubicBezTo>
                    <a:pt x="8162" y="7108"/>
                    <a:pt x="8146" y="7985"/>
                    <a:pt x="7718" y="8732"/>
                  </a:cubicBezTo>
                  <a:cubicBezTo>
                    <a:pt x="7255" y="9538"/>
                    <a:pt x="6452" y="9787"/>
                    <a:pt x="5614" y="9787"/>
                  </a:cubicBezTo>
                  <a:cubicBezTo>
                    <a:pt x="5258" y="9787"/>
                    <a:pt x="4895" y="9742"/>
                    <a:pt x="4550" y="9676"/>
                  </a:cubicBezTo>
                  <a:cubicBezTo>
                    <a:pt x="2953" y="9368"/>
                    <a:pt x="1475" y="8660"/>
                    <a:pt x="156" y="7720"/>
                  </a:cubicBezTo>
                  <a:cubicBezTo>
                    <a:pt x="143" y="7711"/>
                    <a:pt x="130" y="7707"/>
                    <a:pt x="117" y="7707"/>
                  </a:cubicBezTo>
                  <a:cubicBezTo>
                    <a:pt x="55" y="7707"/>
                    <a:pt x="0" y="7798"/>
                    <a:pt x="57" y="7847"/>
                  </a:cubicBezTo>
                  <a:cubicBezTo>
                    <a:pt x="90" y="7873"/>
                    <a:pt x="120" y="7901"/>
                    <a:pt x="154" y="7925"/>
                  </a:cubicBezTo>
                  <a:cubicBezTo>
                    <a:pt x="1349" y="8897"/>
                    <a:pt x="3637" y="10208"/>
                    <a:pt x="5542" y="10208"/>
                  </a:cubicBezTo>
                  <a:cubicBezTo>
                    <a:pt x="6330" y="10208"/>
                    <a:pt x="7053" y="9984"/>
                    <a:pt x="7605" y="9417"/>
                  </a:cubicBezTo>
                  <a:cubicBezTo>
                    <a:pt x="10110" y="6847"/>
                    <a:pt x="5776" y="2463"/>
                    <a:pt x="8893" y="306"/>
                  </a:cubicBezTo>
                  <a:cubicBezTo>
                    <a:pt x="9034" y="209"/>
                    <a:pt x="8947" y="1"/>
                    <a:pt x="8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4"/>
            <p:cNvSpPr/>
            <p:nvPr/>
          </p:nvSpPr>
          <p:spPr>
            <a:xfrm>
              <a:off x="3965250" y="975482"/>
              <a:ext cx="1096025" cy="260625"/>
            </a:xfrm>
            <a:custGeom>
              <a:avLst/>
              <a:gdLst/>
              <a:ahLst/>
              <a:cxnLst/>
              <a:rect l="l" t="t" r="r" b="b"/>
              <a:pathLst>
                <a:path w="43841" h="10425" extrusionOk="0">
                  <a:moveTo>
                    <a:pt x="3647" y="1"/>
                  </a:moveTo>
                  <a:cubicBezTo>
                    <a:pt x="2780" y="1"/>
                    <a:pt x="1922" y="215"/>
                    <a:pt x="1204" y="746"/>
                  </a:cubicBezTo>
                  <a:cubicBezTo>
                    <a:pt x="652" y="1157"/>
                    <a:pt x="343" y="1658"/>
                    <a:pt x="190" y="2212"/>
                  </a:cubicBezTo>
                  <a:cubicBezTo>
                    <a:pt x="1" y="2887"/>
                    <a:pt x="45" y="3639"/>
                    <a:pt x="156" y="4396"/>
                  </a:cubicBezTo>
                  <a:cubicBezTo>
                    <a:pt x="162" y="4444"/>
                    <a:pt x="170" y="4491"/>
                    <a:pt x="176" y="4539"/>
                  </a:cubicBezTo>
                  <a:cubicBezTo>
                    <a:pt x="184" y="4588"/>
                    <a:pt x="226" y="4611"/>
                    <a:pt x="269" y="4611"/>
                  </a:cubicBezTo>
                  <a:cubicBezTo>
                    <a:pt x="323" y="4611"/>
                    <a:pt x="380" y="4575"/>
                    <a:pt x="375" y="4512"/>
                  </a:cubicBezTo>
                  <a:cubicBezTo>
                    <a:pt x="271" y="3318"/>
                    <a:pt x="220" y="2046"/>
                    <a:pt x="1178" y="1173"/>
                  </a:cubicBezTo>
                  <a:cubicBezTo>
                    <a:pt x="1836" y="576"/>
                    <a:pt x="2782" y="328"/>
                    <a:pt x="3665" y="328"/>
                  </a:cubicBezTo>
                  <a:cubicBezTo>
                    <a:pt x="3765" y="328"/>
                    <a:pt x="3863" y="332"/>
                    <a:pt x="3961" y="338"/>
                  </a:cubicBezTo>
                  <a:cubicBezTo>
                    <a:pt x="5856" y="457"/>
                    <a:pt x="7558" y="1551"/>
                    <a:pt x="9331" y="2136"/>
                  </a:cubicBezTo>
                  <a:cubicBezTo>
                    <a:pt x="10347" y="2470"/>
                    <a:pt x="11453" y="2686"/>
                    <a:pt x="12534" y="2686"/>
                  </a:cubicBezTo>
                  <a:cubicBezTo>
                    <a:pt x="14243" y="2686"/>
                    <a:pt x="15890" y="2147"/>
                    <a:pt x="17018" y="686"/>
                  </a:cubicBezTo>
                  <a:cubicBezTo>
                    <a:pt x="18488" y="1908"/>
                    <a:pt x="20222" y="2412"/>
                    <a:pt x="22020" y="2412"/>
                  </a:cubicBezTo>
                  <a:cubicBezTo>
                    <a:pt x="23047" y="2412"/>
                    <a:pt x="24096" y="2248"/>
                    <a:pt x="25127" y="1958"/>
                  </a:cubicBezTo>
                  <a:cubicBezTo>
                    <a:pt x="26821" y="1483"/>
                    <a:pt x="28562" y="394"/>
                    <a:pt x="30355" y="394"/>
                  </a:cubicBezTo>
                  <a:cubicBezTo>
                    <a:pt x="30368" y="394"/>
                    <a:pt x="30381" y="394"/>
                    <a:pt x="30394" y="394"/>
                  </a:cubicBezTo>
                  <a:cubicBezTo>
                    <a:pt x="32736" y="418"/>
                    <a:pt x="33360" y="2355"/>
                    <a:pt x="33647" y="4285"/>
                  </a:cubicBezTo>
                  <a:cubicBezTo>
                    <a:pt x="33658" y="4367"/>
                    <a:pt x="33713" y="4402"/>
                    <a:pt x="33774" y="4402"/>
                  </a:cubicBezTo>
                  <a:cubicBezTo>
                    <a:pt x="33855" y="4402"/>
                    <a:pt x="33946" y="4339"/>
                    <a:pt x="33958" y="4241"/>
                  </a:cubicBezTo>
                  <a:cubicBezTo>
                    <a:pt x="35142" y="3315"/>
                    <a:pt x="36378" y="2512"/>
                    <a:pt x="37802" y="1997"/>
                  </a:cubicBezTo>
                  <a:cubicBezTo>
                    <a:pt x="38613" y="1704"/>
                    <a:pt x="39600" y="1390"/>
                    <a:pt x="40500" y="1390"/>
                  </a:cubicBezTo>
                  <a:cubicBezTo>
                    <a:pt x="41405" y="1390"/>
                    <a:pt x="42222" y="1708"/>
                    <a:pt x="42683" y="2688"/>
                  </a:cubicBezTo>
                  <a:cubicBezTo>
                    <a:pt x="43840" y="5154"/>
                    <a:pt x="41416" y="7993"/>
                    <a:pt x="43214" y="10355"/>
                  </a:cubicBezTo>
                  <a:cubicBezTo>
                    <a:pt x="43252" y="10404"/>
                    <a:pt x="43304" y="10425"/>
                    <a:pt x="43355" y="10425"/>
                  </a:cubicBezTo>
                  <a:cubicBezTo>
                    <a:pt x="43399" y="10425"/>
                    <a:pt x="43443" y="10409"/>
                    <a:pt x="43476" y="10383"/>
                  </a:cubicBezTo>
                  <a:cubicBezTo>
                    <a:pt x="43531" y="10339"/>
                    <a:pt x="43554" y="10265"/>
                    <a:pt x="43496" y="10192"/>
                  </a:cubicBezTo>
                  <a:cubicBezTo>
                    <a:pt x="42120" y="8370"/>
                    <a:pt x="43281" y="6243"/>
                    <a:pt x="43286" y="4227"/>
                  </a:cubicBezTo>
                  <a:cubicBezTo>
                    <a:pt x="43291" y="3110"/>
                    <a:pt x="42886" y="1845"/>
                    <a:pt x="41822" y="1305"/>
                  </a:cubicBezTo>
                  <a:cubicBezTo>
                    <a:pt x="41467" y="1124"/>
                    <a:pt x="41053" y="1053"/>
                    <a:pt x="40616" y="1053"/>
                  </a:cubicBezTo>
                  <a:cubicBezTo>
                    <a:pt x="39622" y="1053"/>
                    <a:pt x="38512" y="1421"/>
                    <a:pt x="37721" y="1704"/>
                  </a:cubicBezTo>
                  <a:cubicBezTo>
                    <a:pt x="37017" y="1955"/>
                    <a:pt x="36339" y="2275"/>
                    <a:pt x="35701" y="2662"/>
                  </a:cubicBezTo>
                  <a:cubicBezTo>
                    <a:pt x="35064" y="3050"/>
                    <a:pt x="34468" y="3507"/>
                    <a:pt x="33937" y="4031"/>
                  </a:cubicBezTo>
                  <a:cubicBezTo>
                    <a:pt x="33760" y="2821"/>
                    <a:pt x="33457" y="1475"/>
                    <a:pt x="32434" y="700"/>
                  </a:cubicBezTo>
                  <a:cubicBezTo>
                    <a:pt x="31845" y="252"/>
                    <a:pt x="31149" y="84"/>
                    <a:pt x="30439" y="84"/>
                  </a:cubicBezTo>
                  <a:cubicBezTo>
                    <a:pt x="29856" y="84"/>
                    <a:pt x="29265" y="197"/>
                    <a:pt x="28716" y="362"/>
                  </a:cubicBezTo>
                  <a:cubicBezTo>
                    <a:pt x="26720" y="963"/>
                    <a:pt x="24909" y="1891"/>
                    <a:pt x="22797" y="2088"/>
                  </a:cubicBezTo>
                  <a:cubicBezTo>
                    <a:pt x="22525" y="2113"/>
                    <a:pt x="22256" y="2126"/>
                    <a:pt x="21990" y="2126"/>
                  </a:cubicBezTo>
                  <a:cubicBezTo>
                    <a:pt x="20134" y="2126"/>
                    <a:pt x="18436" y="1511"/>
                    <a:pt x="16930" y="360"/>
                  </a:cubicBezTo>
                  <a:cubicBezTo>
                    <a:pt x="16914" y="348"/>
                    <a:pt x="16898" y="343"/>
                    <a:pt x="16882" y="343"/>
                  </a:cubicBezTo>
                  <a:cubicBezTo>
                    <a:pt x="16808" y="343"/>
                    <a:pt x="16744" y="452"/>
                    <a:pt x="16809" y="513"/>
                  </a:cubicBezTo>
                  <a:cubicBezTo>
                    <a:pt x="16815" y="517"/>
                    <a:pt x="16821" y="519"/>
                    <a:pt x="16825" y="524"/>
                  </a:cubicBezTo>
                  <a:cubicBezTo>
                    <a:pt x="15657" y="1812"/>
                    <a:pt x="14090" y="2348"/>
                    <a:pt x="12451" y="2348"/>
                  </a:cubicBezTo>
                  <a:cubicBezTo>
                    <a:pt x="11895" y="2348"/>
                    <a:pt x="11331" y="2286"/>
                    <a:pt x="10771" y="2171"/>
                  </a:cubicBezTo>
                  <a:cubicBezTo>
                    <a:pt x="8747" y="1754"/>
                    <a:pt x="6976" y="609"/>
                    <a:pt x="4970" y="155"/>
                  </a:cubicBezTo>
                  <a:cubicBezTo>
                    <a:pt x="4538" y="57"/>
                    <a:pt x="4091" y="1"/>
                    <a:pt x="3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4"/>
            <p:cNvSpPr/>
            <p:nvPr/>
          </p:nvSpPr>
          <p:spPr>
            <a:xfrm>
              <a:off x="3754275" y="983682"/>
              <a:ext cx="1307000" cy="585875"/>
            </a:xfrm>
            <a:custGeom>
              <a:avLst/>
              <a:gdLst/>
              <a:ahLst/>
              <a:cxnLst/>
              <a:rect l="l" t="t" r="r" b="b"/>
              <a:pathLst>
                <a:path w="52280" h="23435" extrusionOk="0">
                  <a:moveTo>
                    <a:pt x="12107" y="1"/>
                  </a:moveTo>
                  <a:cubicBezTo>
                    <a:pt x="11223" y="1"/>
                    <a:pt x="10275" y="247"/>
                    <a:pt x="9617" y="845"/>
                  </a:cubicBezTo>
                  <a:cubicBezTo>
                    <a:pt x="8659" y="1718"/>
                    <a:pt x="8710" y="2990"/>
                    <a:pt x="8814" y="4185"/>
                  </a:cubicBezTo>
                  <a:cubicBezTo>
                    <a:pt x="8819" y="4247"/>
                    <a:pt x="8762" y="4283"/>
                    <a:pt x="8708" y="4283"/>
                  </a:cubicBezTo>
                  <a:cubicBezTo>
                    <a:pt x="8665" y="4283"/>
                    <a:pt x="8623" y="4260"/>
                    <a:pt x="8615" y="4211"/>
                  </a:cubicBezTo>
                  <a:cubicBezTo>
                    <a:pt x="8609" y="4163"/>
                    <a:pt x="8601" y="4117"/>
                    <a:pt x="8595" y="4068"/>
                  </a:cubicBezTo>
                  <a:lnTo>
                    <a:pt x="8490" y="4082"/>
                  </a:lnTo>
                  <a:cubicBezTo>
                    <a:pt x="8490" y="4154"/>
                    <a:pt x="8435" y="4223"/>
                    <a:pt x="8361" y="4223"/>
                  </a:cubicBezTo>
                  <a:cubicBezTo>
                    <a:pt x="8340" y="4223"/>
                    <a:pt x="8318" y="4218"/>
                    <a:pt x="8295" y="4205"/>
                  </a:cubicBezTo>
                  <a:cubicBezTo>
                    <a:pt x="6844" y="3408"/>
                    <a:pt x="5446" y="2350"/>
                    <a:pt x="3891" y="1771"/>
                  </a:cubicBezTo>
                  <a:cubicBezTo>
                    <a:pt x="3415" y="1593"/>
                    <a:pt x="2858" y="1451"/>
                    <a:pt x="2316" y="1451"/>
                  </a:cubicBezTo>
                  <a:cubicBezTo>
                    <a:pt x="1911" y="1451"/>
                    <a:pt x="1514" y="1530"/>
                    <a:pt x="1165" y="1734"/>
                  </a:cubicBezTo>
                  <a:cubicBezTo>
                    <a:pt x="1" y="2416"/>
                    <a:pt x="301" y="3911"/>
                    <a:pt x="567" y="4978"/>
                  </a:cubicBezTo>
                  <a:cubicBezTo>
                    <a:pt x="1003" y="6726"/>
                    <a:pt x="1853" y="9305"/>
                    <a:pt x="12" y="10494"/>
                  </a:cubicBezTo>
                  <a:cubicBezTo>
                    <a:pt x="1827" y="12187"/>
                    <a:pt x="481" y="14736"/>
                    <a:pt x="213" y="16782"/>
                  </a:cubicBezTo>
                  <a:cubicBezTo>
                    <a:pt x="93" y="17712"/>
                    <a:pt x="158" y="18802"/>
                    <a:pt x="843" y="19524"/>
                  </a:cubicBezTo>
                  <a:cubicBezTo>
                    <a:pt x="1349" y="20060"/>
                    <a:pt x="2058" y="20230"/>
                    <a:pt x="2771" y="20230"/>
                  </a:cubicBezTo>
                  <a:cubicBezTo>
                    <a:pt x="3111" y="20230"/>
                    <a:pt x="3453" y="20191"/>
                    <a:pt x="3774" y="20134"/>
                  </a:cubicBezTo>
                  <a:cubicBezTo>
                    <a:pt x="5259" y="19870"/>
                    <a:pt x="6609" y="19180"/>
                    <a:pt x="7846" y="18342"/>
                  </a:cubicBezTo>
                  <a:cubicBezTo>
                    <a:pt x="7859" y="18333"/>
                    <a:pt x="7871" y="18330"/>
                    <a:pt x="7884" y="18330"/>
                  </a:cubicBezTo>
                  <a:cubicBezTo>
                    <a:pt x="7916" y="18330"/>
                    <a:pt x="7946" y="18354"/>
                    <a:pt x="7959" y="18386"/>
                  </a:cubicBezTo>
                  <a:lnTo>
                    <a:pt x="8075" y="18353"/>
                  </a:lnTo>
                  <a:cubicBezTo>
                    <a:pt x="8061" y="18307"/>
                    <a:pt x="8050" y="18261"/>
                    <a:pt x="8038" y="18215"/>
                  </a:cubicBezTo>
                  <a:cubicBezTo>
                    <a:pt x="8016" y="18129"/>
                    <a:pt x="8085" y="18073"/>
                    <a:pt x="8153" y="18073"/>
                  </a:cubicBezTo>
                  <a:cubicBezTo>
                    <a:pt x="8199" y="18073"/>
                    <a:pt x="8243" y="18098"/>
                    <a:pt x="8259" y="18155"/>
                  </a:cubicBezTo>
                  <a:cubicBezTo>
                    <a:pt x="8782" y="19944"/>
                    <a:pt x="9929" y="21866"/>
                    <a:pt x="11830" y="22431"/>
                  </a:cubicBezTo>
                  <a:cubicBezTo>
                    <a:pt x="12263" y="22560"/>
                    <a:pt x="12697" y="22614"/>
                    <a:pt x="13133" y="22614"/>
                  </a:cubicBezTo>
                  <a:cubicBezTo>
                    <a:pt x="14730" y="22614"/>
                    <a:pt x="16331" y="21886"/>
                    <a:pt x="17844" y="21484"/>
                  </a:cubicBezTo>
                  <a:cubicBezTo>
                    <a:pt x="19093" y="21153"/>
                    <a:pt x="20539" y="20822"/>
                    <a:pt x="21933" y="20822"/>
                  </a:cubicBezTo>
                  <a:cubicBezTo>
                    <a:pt x="23232" y="20822"/>
                    <a:pt x="24486" y="21109"/>
                    <a:pt x="25494" y="21953"/>
                  </a:cubicBezTo>
                  <a:lnTo>
                    <a:pt x="25519" y="21924"/>
                  </a:lnTo>
                  <a:cubicBezTo>
                    <a:pt x="25487" y="21884"/>
                    <a:pt x="25482" y="21815"/>
                    <a:pt x="25537" y="21789"/>
                  </a:cubicBezTo>
                  <a:cubicBezTo>
                    <a:pt x="26999" y="21079"/>
                    <a:pt x="28615" y="20738"/>
                    <a:pt x="30235" y="20738"/>
                  </a:cubicBezTo>
                  <a:cubicBezTo>
                    <a:pt x="31768" y="20738"/>
                    <a:pt x="33306" y="21043"/>
                    <a:pt x="34720" y="21628"/>
                  </a:cubicBezTo>
                  <a:cubicBezTo>
                    <a:pt x="36126" y="22211"/>
                    <a:pt x="37468" y="23435"/>
                    <a:pt x="38962" y="23435"/>
                  </a:cubicBezTo>
                  <a:cubicBezTo>
                    <a:pt x="39398" y="23435"/>
                    <a:pt x="39847" y="23330"/>
                    <a:pt x="40314" y="23075"/>
                  </a:cubicBezTo>
                  <a:cubicBezTo>
                    <a:pt x="42159" y="22069"/>
                    <a:pt x="42635" y="19919"/>
                    <a:pt x="43118" y="18055"/>
                  </a:cubicBezTo>
                  <a:cubicBezTo>
                    <a:pt x="43138" y="17976"/>
                    <a:pt x="43198" y="17941"/>
                    <a:pt x="43261" y="17941"/>
                  </a:cubicBezTo>
                  <a:cubicBezTo>
                    <a:pt x="43303" y="17941"/>
                    <a:pt x="43346" y="17957"/>
                    <a:pt x="43378" y="17985"/>
                  </a:cubicBezTo>
                  <a:lnTo>
                    <a:pt x="43436" y="17913"/>
                  </a:lnTo>
                  <a:cubicBezTo>
                    <a:pt x="43402" y="17888"/>
                    <a:pt x="43372" y="17860"/>
                    <a:pt x="43339" y="17834"/>
                  </a:cubicBezTo>
                  <a:cubicBezTo>
                    <a:pt x="43282" y="17785"/>
                    <a:pt x="43337" y="17694"/>
                    <a:pt x="43399" y="17694"/>
                  </a:cubicBezTo>
                  <a:cubicBezTo>
                    <a:pt x="43412" y="17694"/>
                    <a:pt x="43425" y="17698"/>
                    <a:pt x="43438" y="17707"/>
                  </a:cubicBezTo>
                  <a:cubicBezTo>
                    <a:pt x="44757" y="18647"/>
                    <a:pt x="46235" y="19355"/>
                    <a:pt x="47832" y="19663"/>
                  </a:cubicBezTo>
                  <a:cubicBezTo>
                    <a:pt x="48177" y="19729"/>
                    <a:pt x="48540" y="19774"/>
                    <a:pt x="48896" y="19774"/>
                  </a:cubicBezTo>
                  <a:cubicBezTo>
                    <a:pt x="49734" y="19774"/>
                    <a:pt x="50537" y="19525"/>
                    <a:pt x="51000" y="18719"/>
                  </a:cubicBezTo>
                  <a:cubicBezTo>
                    <a:pt x="51428" y="17973"/>
                    <a:pt x="51444" y="17095"/>
                    <a:pt x="51328" y="16271"/>
                  </a:cubicBezTo>
                  <a:cubicBezTo>
                    <a:pt x="51046" y="14225"/>
                    <a:pt x="49871" y="11579"/>
                    <a:pt x="51931" y="10078"/>
                  </a:cubicBezTo>
                  <a:lnTo>
                    <a:pt x="51915" y="10055"/>
                  </a:lnTo>
                  <a:cubicBezTo>
                    <a:pt x="51882" y="10081"/>
                    <a:pt x="51838" y="10097"/>
                    <a:pt x="51793" y="10097"/>
                  </a:cubicBezTo>
                  <a:cubicBezTo>
                    <a:pt x="51743" y="10097"/>
                    <a:pt x="51691" y="10077"/>
                    <a:pt x="51653" y="10028"/>
                  </a:cubicBezTo>
                  <a:cubicBezTo>
                    <a:pt x="49855" y="7666"/>
                    <a:pt x="52279" y="4826"/>
                    <a:pt x="51122" y="2360"/>
                  </a:cubicBezTo>
                  <a:cubicBezTo>
                    <a:pt x="50662" y="1381"/>
                    <a:pt x="49845" y="1062"/>
                    <a:pt x="48940" y="1062"/>
                  </a:cubicBezTo>
                  <a:cubicBezTo>
                    <a:pt x="48040" y="1062"/>
                    <a:pt x="47052" y="1377"/>
                    <a:pt x="46241" y="1670"/>
                  </a:cubicBezTo>
                  <a:cubicBezTo>
                    <a:pt x="44817" y="2185"/>
                    <a:pt x="43581" y="2988"/>
                    <a:pt x="42397" y="3914"/>
                  </a:cubicBezTo>
                  <a:cubicBezTo>
                    <a:pt x="42385" y="4012"/>
                    <a:pt x="42294" y="4075"/>
                    <a:pt x="42213" y="4075"/>
                  </a:cubicBezTo>
                  <a:cubicBezTo>
                    <a:pt x="42152" y="4075"/>
                    <a:pt x="42097" y="4040"/>
                    <a:pt x="42086" y="3958"/>
                  </a:cubicBezTo>
                  <a:cubicBezTo>
                    <a:pt x="41799" y="2028"/>
                    <a:pt x="41175" y="90"/>
                    <a:pt x="38833" y="67"/>
                  </a:cubicBezTo>
                  <a:cubicBezTo>
                    <a:pt x="38820" y="67"/>
                    <a:pt x="38807" y="67"/>
                    <a:pt x="38794" y="67"/>
                  </a:cubicBezTo>
                  <a:cubicBezTo>
                    <a:pt x="37002" y="67"/>
                    <a:pt x="35260" y="1156"/>
                    <a:pt x="33566" y="1630"/>
                  </a:cubicBezTo>
                  <a:cubicBezTo>
                    <a:pt x="32535" y="1920"/>
                    <a:pt x="31487" y="2085"/>
                    <a:pt x="30459" y="2085"/>
                  </a:cubicBezTo>
                  <a:cubicBezTo>
                    <a:pt x="28662" y="2085"/>
                    <a:pt x="26928" y="1580"/>
                    <a:pt x="25457" y="358"/>
                  </a:cubicBezTo>
                  <a:cubicBezTo>
                    <a:pt x="24329" y="1819"/>
                    <a:pt x="22682" y="2359"/>
                    <a:pt x="20972" y="2359"/>
                  </a:cubicBezTo>
                  <a:cubicBezTo>
                    <a:pt x="19891" y="2359"/>
                    <a:pt x="18785" y="2143"/>
                    <a:pt x="17770" y="1809"/>
                  </a:cubicBezTo>
                  <a:cubicBezTo>
                    <a:pt x="15997" y="1224"/>
                    <a:pt x="14295" y="129"/>
                    <a:pt x="12400" y="10"/>
                  </a:cubicBezTo>
                  <a:cubicBezTo>
                    <a:pt x="12304" y="4"/>
                    <a:pt x="12206" y="1"/>
                    <a:pt x="121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4"/>
            <p:cNvSpPr/>
            <p:nvPr/>
          </p:nvSpPr>
          <p:spPr>
            <a:xfrm>
              <a:off x="4391325" y="1432182"/>
              <a:ext cx="449000" cy="147275"/>
            </a:xfrm>
            <a:custGeom>
              <a:avLst/>
              <a:gdLst/>
              <a:ahLst/>
              <a:cxnLst/>
              <a:rect l="l" t="t" r="r" b="b"/>
              <a:pathLst>
                <a:path w="17960" h="5891" extrusionOk="0">
                  <a:moveTo>
                    <a:pt x="17779" y="1"/>
                  </a:moveTo>
                  <a:cubicBezTo>
                    <a:pt x="17716" y="1"/>
                    <a:pt x="17656" y="35"/>
                    <a:pt x="17636" y="115"/>
                  </a:cubicBezTo>
                  <a:cubicBezTo>
                    <a:pt x="17153" y="1979"/>
                    <a:pt x="16677" y="4129"/>
                    <a:pt x="14832" y="5135"/>
                  </a:cubicBezTo>
                  <a:cubicBezTo>
                    <a:pt x="14365" y="5390"/>
                    <a:pt x="13916" y="5495"/>
                    <a:pt x="13480" y="5495"/>
                  </a:cubicBezTo>
                  <a:cubicBezTo>
                    <a:pt x="11986" y="5495"/>
                    <a:pt x="10644" y="4271"/>
                    <a:pt x="9238" y="3688"/>
                  </a:cubicBezTo>
                  <a:cubicBezTo>
                    <a:pt x="7824" y="3103"/>
                    <a:pt x="6286" y="2798"/>
                    <a:pt x="4753" y="2798"/>
                  </a:cubicBezTo>
                  <a:cubicBezTo>
                    <a:pt x="3133" y="2798"/>
                    <a:pt x="1517" y="3139"/>
                    <a:pt x="56" y="3849"/>
                  </a:cubicBezTo>
                  <a:cubicBezTo>
                    <a:pt x="0" y="3875"/>
                    <a:pt x="5" y="3944"/>
                    <a:pt x="37" y="3984"/>
                  </a:cubicBezTo>
                  <a:cubicBezTo>
                    <a:pt x="51" y="4001"/>
                    <a:pt x="71" y="4014"/>
                    <a:pt x="95" y="4014"/>
                  </a:cubicBezTo>
                  <a:cubicBezTo>
                    <a:pt x="104" y="4014"/>
                    <a:pt x="113" y="4012"/>
                    <a:pt x="122" y="4008"/>
                  </a:cubicBezTo>
                  <a:cubicBezTo>
                    <a:pt x="1626" y="3468"/>
                    <a:pt x="3182" y="3148"/>
                    <a:pt x="4758" y="3148"/>
                  </a:cubicBezTo>
                  <a:cubicBezTo>
                    <a:pt x="5377" y="3148"/>
                    <a:pt x="5999" y="3197"/>
                    <a:pt x="6622" y="3302"/>
                  </a:cubicBezTo>
                  <a:cubicBezTo>
                    <a:pt x="7707" y="3485"/>
                    <a:pt x="8772" y="3817"/>
                    <a:pt x="9760" y="4306"/>
                  </a:cubicBezTo>
                  <a:cubicBezTo>
                    <a:pt x="10520" y="4680"/>
                    <a:pt x="11200" y="5207"/>
                    <a:pt x="11977" y="5546"/>
                  </a:cubicBezTo>
                  <a:cubicBezTo>
                    <a:pt x="12519" y="5786"/>
                    <a:pt x="13022" y="5890"/>
                    <a:pt x="13485" y="5890"/>
                  </a:cubicBezTo>
                  <a:cubicBezTo>
                    <a:pt x="13523" y="5890"/>
                    <a:pt x="13560" y="5890"/>
                    <a:pt x="13597" y="5888"/>
                  </a:cubicBezTo>
                  <a:cubicBezTo>
                    <a:pt x="16111" y="5787"/>
                    <a:pt x="17453" y="2499"/>
                    <a:pt x="17945" y="201"/>
                  </a:cubicBezTo>
                  <a:cubicBezTo>
                    <a:pt x="17959" y="134"/>
                    <a:pt x="17936" y="79"/>
                    <a:pt x="17896" y="44"/>
                  </a:cubicBezTo>
                  <a:cubicBezTo>
                    <a:pt x="17864" y="16"/>
                    <a:pt x="17821" y="1"/>
                    <a:pt x="17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4"/>
            <p:cNvSpPr/>
            <p:nvPr/>
          </p:nvSpPr>
          <p:spPr>
            <a:xfrm>
              <a:off x="3954650" y="1435482"/>
              <a:ext cx="443875" cy="121825"/>
            </a:xfrm>
            <a:custGeom>
              <a:avLst/>
              <a:gdLst/>
              <a:ahLst/>
              <a:cxnLst/>
              <a:rect l="l" t="t" r="r" b="b"/>
              <a:pathLst>
                <a:path w="17755" h="4873" extrusionOk="0">
                  <a:moveTo>
                    <a:pt x="138" y="1"/>
                  </a:moveTo>
                  <a:cubicBezTo>
                    <a:pt x="70" y="1"/>
                    <a:pt x="1" y="57"/>
                    <a:pt x="23" y="143"/>
                  </a:cubicBezTo>
                  <a:cubicBezTo>
                    <a:pt x="35" y="189"/>
                    <a:pt x="47" y="235"/>
                    <a:pt x="61" y="281"/>
                  </a:cubicBezTo>
                  <a:cubicBezTo>
                    <a:pt x="738" y="2777"/>
                    <a:pt x="2546" y="4873"/>
                    <a:pt x="5195" y="4873"/>
                  </a:cubicBezTo>
                  <a:cubicBezTo>
                    <a:pt x="5394" y="4873"/>
                    <a:pt x="5598" y="4861"/>
                    <a:pt x="5807" y="4836"/>
                  </a:cubicBezTo>
                  <a:cubicBezTo>
                    <a:pt x="8242" y="4550"/>
                    <a:pt x="11272" y="2995"/>
                    <a:pt x="13982" y="2995"/>
                  </a:cubicBezTo>
                  <a:cubicBezTo>
                    <a:pt x="15222" y="2995"/>
                    <a:pt x="16394" y="3320"/>
                    <a:pt x="17412" y="4241"/>
                  </a:cubicBezTo>
                  <a:cubicBezTo>
                    <a:pt x="17445" y="4271"/>
                    <a:pt x="17481" y="4284"/>
                    <a:pt x="17517" y="4284"/>
                  </a:cubicBezTo>
                  <a:cubicBezTo>
                    <a:pt x="17643" y="4284"/>
                    <a:pt x="17754" y="4125"/>
                    <a:pt x="17636" y="4017"/>
                  </a:cubicBezTo>
                  <a:cubicBezTo>
                    <a:pt x="17585" y="3969"/>
                    <a:pt x="17531" y="3925"/>
                    <a:pt x="17479" y="3881"/>
                  </a:cubicBezTo>
                  <a:cubicBezTo>
                    <a:pt x="16471" y="3037"/>
                    <a:pt x="15218" y="2749"/>
                    <a:pt x="13919" y="2749"/>
                  </a:cubicBezTo>
                  <a:cubicBezTo>
                    <a:pt x="12525" y="2749"/>
                    <a:pt x="11079" y="3081"/>
                    <a:pt x="9829" y="3412"/>
                  </a:cubicBezTo>
                  <a:cubicBezTo>
                    <a:pt x="8316" y="3814"/>
                    <a:pt x="6715" y="4542"/>
                    <a:pt x="5118" y="4542"/>
                  </a:cubicBezTo>
                  <a:cubicBezTo>
                    <a:pt x="4682" y="4542"/>
                    <a:pt x="4248" y="4488"/>
                    <a:pt x="3815" y="4359"/>
                  </a:cubicBezTo>
                  <a:cubicBezTo>
                    <a:pt x="1914" y="3793"/>
                    <a:pt x="767" y="1872"/>
                    <a:pt x="244" y="83"/>
                  </a:cubicBezTo>
                  <a:cubicBezTo>
                    <a:pt x="228" y="25"/>
                    <a:pt x="183" y="1"/>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4"/>
            <p:cNvSpPr/>
            <p:nvPr/>
          </p:nvSpPr>
          <p:spPr>
            <a:xfrm>
              <a:off x="3706450" y="1010207"/>
              <a:ext cx="260125" cy="488475"/>
            </a:xfrm>
            <a:custGeom>
              <a:avLst/>
              <a:gdLst/>
              <a:ahLst/>
              <a:cxnLst/>
              <a:rect l="l" t="t" r="r" b="b"/>
              <a:pathLst>
                <a:path w="10405" h="19539" extrusionOk="0">
                  <a:moveTo>
                    <a:pt x="4298" y="0"/>
                  </a:moveTo>
                  <a:cubicBezTo>
                    <a:pt x="3696" y="0"/>
                    <a:pt x="3129" y="165"/>
                    <a:pt x="2635" y="568"/>
                  </a:cubicBezTo>
                  <a:cubicBezTo>
                    <a:pt x="0" y="2721"/>
                    <a:pt x="4742" y="7059"/>
                    <a:pt x="1750" y="9296"/>
                  </a:cubicBezTo>
                  <a:cubicBezTo>
                    <a:pt x="1736" y="9292"/>
                    <a:pt x="1721" y="9290"/>
                    <a:pt x="1707" y="9290"/>
                  </a:cubicBezTo>
                  <a:cubicBezTo>
                    <a:pt x="1620" y="9290"/>
                    <a:pt x="1540" y="9367"/>
                    <a:pt x="1544" y="9449"/>
                  </a:cubicBezTo>
                  <a:cubicBezTo>
                    <a:pt x="1490" y="9507"/>
                    <a:pt x="1536" y="9598"/>
                    <a:pt x="1609" y="9598"/>
                  </a:cubicBezTo>
                  <a:cubicBezTo>
                    <a:pt x="1619" y="9598"/>
                    <a:pt x="1630" y="9596"/>
                    <a:pt x="1641" y="9592"/>
                  </a:cubicBezTo>
                  <a:lnTo>
                    <a:pt x="1641" y="9592"/>
                  </a:lnTo>
                  <a:cubicBezTo>
                    <a:pt x="4371" y="12040"/>
                    <a:pt x="46" y="16087"/>
                    <a:pt x="2542" y="18678"/>
                  </a:cubicBezTo>
                  <a:cubicBezTo>
                    <a:pt x="3136" y="19295"/>
                    <a:pt x="3915" y="19538"/>
                    <a:pt x="4755" y="19538"/>
                  </a:cubicBezTo>
                  <a:cubicBezTo>
                    <a:pt x="6593" y="19538"/>
                    <a:pt x="8724" y="18374"/>
                    <a:pt x="9856" y="17408"/>
                  </a:cubicBezTo>
                  <a:cubicBezTo>
                    <a:pt x="9882" y="17384"/>
                    <a:pt x="9884" y="17352"/>
                    <a:pt x="9872" y="17324"/>
                  </a:cubicBezTo>
                  <a:cubicBezTo>
                    <a:pt x="9859" y="17293"/>
                    <a:pt x="9829" y="17268"/>
                    <a:pt x="9798" y="17268"/>
                  </a:cubicBezTo>
                  <a:cubicBezTo>
                    <a:pt x="9785" y="17268"/>
                    <a:pt x="9772" y="17272"/>
                    <a:pt x="9760" y="17281"/>
                  </a:cubicBezTo>
                  <a:cubicBezTo>
                    <a:pt x="8522" y="18119"/>
                    <a:pt x="7172" y="18809"/>
                    <a:pt x="5687" y="19072"/>
                  </a:cubicBezTo>
                  <a:cubicBezTo>
                    <a:pt x="5366" y="19129"/>
                    <a:pt x="5023" y="19169"/>
                    <a:pt x="4681" y="19169"/>
                  </a:cubicBezTo>
                  <a:cubicBezTo>
                    <a:pt x="3970" y="19169"/>
                    <a:pt x="3262" y="18998"/>
                    <a:pt x="2756" y="18463"/>
                  </a:cubicBezTo>
                  <a:cubicBezTo>
                    <a:pt x="2071" y="17740"/>
                    <a:pt x="2006" y="16650"/>
                    <a:pt x="2126" y="15720"/>
                  </a:cubicBezTo>
                  <a:cubicBezTo>
                    <a:pt x="2394" y="13674"/>
                    <a:pt x="3740" y="11125"/>
                    <a:pt x="1925" y="9433"/>
                  </a:cubicBezTo>
                  <a:cubicBezTo>
                    <a:pt x="3766" y="8244"/>
                    <a:pt x="2916" y="5665"/>
                    <a:pt x="2480" y="3917"/>
                  </a:cubicBezTo>
                  <a:cubicBezTo>
                    <a:pt x="2214" y="2850"/>
                    <a:pt x="1914" y="1355"/>
                    <a:pt x="3078" y="673"/>
                  </a:cubicBezTo>
                  <a:cubicBezTo>
                    <a:pt x="3426" y="469"/>
                    <a:pt x="3823" y="390"/>
                    <a:pt x="4229" y="390"/>
                  </a:cubicBezTo>
                  <a:cubicBezTo>
                    <a:pt x="4771" y="390"/>
                    <a:pt x="5328" y="532"/>
                    <a:pt x="5804" y="710"/>
                  </a:cubicBezTo>
                  <a:cubicBezTo>
                    <a:pt x="7359" y="1289"/>
                    <a:pt x="8757" y="2347"/>
                    <a:pt x="10208" y="3144"/>
                  </a:cubicBezTo>
                  <a:cubicBezTo>
                    <a:pt x="10231" y="3157"/>
                    <a:pt x="10253" y="3162"/>
                    <a:pt x="10274" y="3162"/>
                  </a:cubicBezTo>
                  <a:cubicBezTo>
                    <a:pt x="10348" y="3162"/>
                    <a:pt x="10404" y="3093"/>
                    <a:pt x="10404" y="3021"/>
                  </a:cubicBezTo>
                  <a:cubicBezTo>
                    <a:pt x="10404" y="2982"/>
                    <a:pt x="10385" y="2940"/>
                    <a:pt x="10341" y="2912"/>
                  </a:cubicBezTo>
                  <a:cubicBezTo>
                    <a:pt x="8950" y="2015"/>
                    <a:pt x="6406" y="0"/>
                    <a:pt x="42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4" name="Google Shape;334;p14"/>
          <p:cNvSpPr txBox="1">
            <a:spLocks noGrp="1"/>
          </p:cNvSpPr>
          <p:nvPr>
            <p:ph type="ctrTitle"/>
          </p:nvPr>
        </p:nvSpPr>
        <p:spPr>
          <a:xfrm flipH="1">
            <a:off x="3050275" y="3150850"/>
            <a:ext cx="3043500" cy="42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Raleway"/>
              <a:buNone/>
              <a:defRPr sz="1800" b="1"/>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endParaRPr/>
          </a:p>
        </p:txBody>
      </p:sp>
      <p:sp>
        <p:nvSpPr>
          <p:cNvPr id="335" name="Google Shape;335;p14"/>
          <p:cNvSpPr txBox="1">
            <a:spLocks noGrp="1"/>
          </p:cNvSpPr>
          <p:nvPr>
            <p:ph type="subTitle" idx="1"/>
          </p:nvPr>
        </p:nvSpPr>
        <p:spPr>
          <a:xfrm flipH="1">
            <a:off x="1698300" y="1796000"/>
            <a:ext cx="5747400" cy="13548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chemeClr val="dk1"/>
              </a:buClr>
              <a:buSzPts val="9600"/>
              <a:buFont typeface="Gloria Hallelujah"/>
              <a:buNone/>
              <a:defRPr sz="2300">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None/>
              <a:defRPr sz="1400">
                <a:solidFill>
                  <a:schemeClr val="dk1"/>
                </a:solidFill>
              </a:defRPr>
            </a:lvl2pPr>
            <a:lvl3pPr lvl="2" algn="ctr" rtl="0">
              <a:lnSpc>
                <a:spcPct val="100000"/>
              </a:lnSpc>
              <a:spcBef>
                <a:spcPts val="0"/>
              </a:spcBef>
              <a:spcAft>
                <a:spcPts val="0"/>
              </a:spcAft>
              <a:buClr>
                <a:schemeClr val="dk1"/>
              </a:buClr>
              <a:buSzPts val="1400"/>
              <a:buNone/>
              <a:defRPr sz="1400">
                <a:solidFill>
                  <a:schemeClr val="dk1"/>
                </a:solidFill>
              </a:defRPr>
            </a:lvl3pPr>
            <a:lvl4pPr lvl="3" algn="ctr" rtl="0">
              <a:lnSpc>
                <a:spcPct val="100000"/>
              </a:lnSpc>
              <a:spcBef>
                <a:spcPts val="0"/>
              </a:spcBef>
              <a:spcAft>
                <a:spcPts val="0"/>
              </a:spcAft>
              <a:buClr>
                <a:schemeClr val="dk1"/>
              </a:buClr>
              <a:buSzPts val="1400"/>
              <a:buNone/>
              <a:defRPr sz="1400">
                <a:solidFill>
                  <a:schemeClr val="dk1"/>
                </a:solidFill>
              </a:defRPr>
            </a:lvl4pPr>
            <a:lvl5pPr lvl="4" algn="ctr" rtl="0">
              <a:lnSpc>
                <a:spcPct val="100000"/>
              </a:lnSpc>
              <a:spcBef>
                <a:spcPts val="0"/>
              </a:spcBef>
              <a:spcAft>
                <a:spcPts val="0"/>
              </a:spcAft>
              <a:buClr>
                <a:schemeClr val="dk1"/>
              </a:buClr>
              <a:buSzPts val="1400"/>
              <a:buNone/>
              <a:defRPr sz="1400">
                <a:solidFill>
                  <a:schemeClr val="dk1"/>
                </a:solidFill>
              </a:defRPr>
            </a:lvl5pPr>
            <a:lvl6pPr lvl="5" algn="ctr" rtl="0">
              <a:lnSpc>
                <a:spcPct val="100000"/>
              </a:lnSpc>
              <a:spcBef>
                <a:spcPts val="0"/>
              </a:spcBef>
              <a:spcAft>
                <a:spcPts val="0"/>
              </a:spcAft>
              <a:buClr>
                <a:schemeClr val="dk1"/>
              </a:buClr>
              <a:buSzPts val="1400"/>
              <a:buNone/>
              <a:defRPr sz="1400">
                <a:solidFill>
                  <a:schemeClr val="dk1"/>
                </a:solidFill>
              </a:defRPr>
            </a:lvl6pPr>
            <a:lvl7pPr lvl="6" algn="ctr" rtl="0">
              <a:lnSpc>
                <a:spcPct val="100000"/>
              </a:lnSpc>
              <a:spcBef>
                <a:spcPts val="0"/>
              </a:spcBef>
              <a:spcAft>
                <a:spcPts val="0"/>
              </a:spcAft>
              <a:buClr>
                <a:schemeClr val="dk1"/>
              </a:buClr>
              <a:buSzPts val="1400"/>
              <a:buNone/>
              <a:defRPr sz="1400">
                <a:solidFill>
                  <a:schemeClr val="dk1"/>
                </a:solidFill>
              </a:defRPr>
            </a:lvl7pPr>
            <a:lvl8pPr lvl="7" algn="ctr" rtl="0">
              <a:lnSpc>
                <a:spcPct val="100000"/>
              </a:lnSpc>
              <a:spcBef>
                <a:spcPts val="0"/>
              </a:spcBef>
              <a:spcAft>
                <a:spcPts val="0"/>
              </a:spcAft>
              <a:buClr>
                <a:schemeClr val="dk1"/>
              </a:buClr>
              <a:buSzPts val="1400"/>
              <a:buNone/>
              <a:defRPr sz="1400">
                <a:solidFill>
                  <a:schemeClr val="dk1"/>
                </a:solidFill>
              </a:defRPr>
            </a:lvl8pPr>
            <a:lvl9pPr lvl="8" algn="ctr" rtl="0">
              <a:lnSpc>
                <a:spcPct val="100000"/>
              </a:lnSpc>
              <a:spcBef>
                <a:spcPts val="0"/>
              </a:spcBef>
              <a:spcAft>
                <a:spcPts val="0"/>
              </a:spcAft>
              <a:buClr>
                <a:schemeClr val="dk1"/>
              </a:buClr>
              <a:buSzPts val="1400"/>
              <a:buNone/>
              <a:defRPr sz="1400">
                <a:solidFill>
                  <a:schemeClr val="dk1"/>
                </a:solidFill>
              </a:defRPr>
            </a:lvl9pPr>
          </a:lstStyle>
          <a:p>
            <a:endParaRPr/>
          </a:p>
        </p:txBody>
      </p:sp>
      <p:grpSp>
        <p:nvGrpSpPr>
          <p:cNvPr id="336" name="Google Shape;336;p14"/>
          <p:cNvGrpSpPr/>
          <p:nvPr/>
        </p:nvGrpSpPr>
        <p:grpSpPr>
          <a:xfrm rot="899936">
            <a:off x="1146983" y="4620964"/>
            <a:ext cx="226551" cy="205209"/>
            <a:chOff x="1640475" y="1197075"/>
            <a:chExt cx="55475" cy="50250"/>
          </a:xfrm>
        </p:grpSpPr>
        <p:sp>
          <p:nvSpPr>
            <p:cNvPr id="337" name="Google Shape;337;p1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0" name="Google Shape;340;p14"/>
          <p:cNvSpPr/>
          <p:nvPr/>
        </p:nvSpPr>
        <p:spPr>
          <a:xfrm rot="-1799742" flipH="1">
            <a:off x="364579" y="391309"/>
            <a:ext cx="434371" cy="101755"/>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4"/>
          <p:cNvSpPr/>
          <p:nvPr/>
        </p:nvSpPr>
        <p:spPr>
          <a:xfrm rot="-9899901" flipH="1">
            <a:off x="5037735" y="4802269"/>
            <a:ext cx="545173" cy="127720"/>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2" name="Google Shape;342;p14"/>
          <p:cNvGrpSpPr/>
          <p:nvPr/>
        </p:nvGrpSpPr>
        <p:grpSpPr>
          <a:xfrm rot="-7199893">
            <a:off x="6496818" y="4744065"/>
            <a:ext cx="228603" cy="207088"/>
            <a:chOff x="1640475" y="1197075"/>
            <a:chExt cx="55475" cy="50250"/>
          </a:xfrm>
        </p:grpSpPr>
        <p:sp>
          <p:nvSpPr>
            <p:cNvPr id="343" name="Google Shape;343;p1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6" name="Google Shape;346;p14"/>
          <p:cNvSpPr/>
          <p:nvPr/>
        </p:nvSpPr>
        <p:spPr>
          <a:xfrm rot="-143173" flipH="1">
            <a:off x="2774705" y="264946"/>
            <a:ext cx="970033" cy="227238"/>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7" name="Google Shape;347;p14"/>
          <p:cNvGrpSpPr/>
          <p:nvPr/>
        </p:nvGrpSpPr>
        <p:grpSpPr>
          <a:xfrm rot="-5400176">
            <a:off x="8462420" y="504765"/>
            <a:ext cx="324157" cy="293631"/>
            <a:chOff x="1640475" y="1197075"/>
            <a:chExt cx="55475" cy="50250"/>
          </a:xfrm>
        </p:grpSpPr>
        <p:sp>
          <p:nvSpPr>
            <p:cNvPr id="348" name="Google Shape;348;p1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1" name="Google Shape;351;p14"/>
          <p:cNvGrpSpPr/>
          <p:nvPr/>
        </p:nvGrpSpPr>
        <p:grpSpPr>
          <a:xfrm rot="-9900030">
            <a:off x="667534" y="4625752"/>
            <a:ext cx="215932" cy="195605"/>
            <a:chOff x="1640475" y="1197075"/>
            <a:chExt cx="55475" cy="50250"/>
          </a:xfrm>
        </p:grpSpPr>
        <p:sp>
          <p:nvSpPr>
            <p:cNvPr id="352" name="Google Shape;352;p1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 name="Google Shape;355;p14"/>
          <p:cNvGrpSpPr/>
          <p:nvPr/>
        </p:nvGrpSpPr>
        <p:grpSpPr>
          <a:xfrm rot="-7200118">
            <a:off x="415533" y="1000416"/>
            <a:ext cx="332475" cy="301169"/>
            <a:chOff x="1640475" y="1197075"/>
            <a:chExt cx="55475" cy="50250"/>
          </a:xfrm>
        </p:grpSpPr>
        <p:sp>
          <p:nvSpPr>
            <p:cNvPr id="356" name="Google Shape;356;p1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9" name="Google Shape;359;p14"/>
          <p:cNvSpPr/>
          <p:nvPr/>
        </p:nvSpPr>
        <p:spPr>
          <a:xfrm>
            <a:off x="8536325" y="4434061"/>
            <a:ext cx="609613" cy="955159"/>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4"/>
          <p:cNvSpPr/>
          <p:nvPr/>
        </p:nvSpPr>
        <p:spPr>
          <a:xfrm rot="-1920372">
            <a:off x="-35598" y="3964576"/>
            <a:ext cx="988874" cy="900813"/>
          </a:xfrm>
          <a:custGeom>
            <a:avLst/>
            <a:gdLst/>
            <a:ahLst/>
            <a:cxnLst/>
            <a:rect l="l" t="t" r="r" b="b"/>
            <a:pathLst>
              <a:path w="17601" h="16033" extrusionOk="0">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361"/>
        <p:cNvGrpSpPr/>
        <p:nvPr/>
      </p:nvGrpSpPr>
      <p:grpSpPr>
        <a:xfrm>
          <a:off x="0" y="0"/>
          <a:ext cx="0" cy="0"/>
          <a:chOff x="0" y="0"/>
          <a:chExt cx="0" cy="0"/>
        </a:xfrm>
      </p:grpSpPr>
      <p:sp>
        <p:nvSpPr>
          <p:cNvPr id="362" name="Google Shape;362;p15"/>
          <p:cNvSpPr/>
          <p:nvPr/>
        </p:nvSpPr>
        <p:spPr>
          <a:xfrm rot="10800000">
            <a:off x="-470007" y="-486251"/>
            <a:ext cx="4205930" cy="2291529"/>
          </a:xfrm>
          <a:custGeom>
            <a:avLst/>
            <a:gdLst/>
            <a:ahLst/>
            <a:cxnLst/>
            <a:rect l="l" t="t" r="r" b="b"/>
            <a:pathLst>
              <a:path w="26175" h="14261" extrusionOk="0">
                <a:moveTo>
                  <a:pt x="21312" y="0"/>
                </a:moveTo>
                <a:cubicBezTo>
                  <a:pt x="20977" y="0"/>
                  <a:pt x="20642" y="41"/>
                  <a:pt x="20313" y="99"/>
                </a:cubicBezTo>
                <a:cubicBezTo>
                  <a:pt x="19331" y="273"/>
                  <a:pt x="18260" y="586"/>
                  <a:pt x="17702" y="1484"/>
                </a:cubicBezTo>
                <a:cubicBezTo>
                  <a:pt x="17428" y="1925"/>
                  <a:pt x="17287" y="2436"/>
                  <a:pt x="16990" y="2864"/>
                </a:cubicBezTo>
                <a:cubicBezTo>
                  <a:pt x="16710" y="3266"/>
                  <a:pt x="16282" y="3522"/>
                  <a:pt x="15821" y="3664"/>
                </a:cubicBezTo>
                <a:cubicBezTo>
                  <a:pt x="15261" y="3837"/>
                  <a:pt x="14685" y="3858"/>
                  <a:pt x="14107" y="3858"/>
                </a:cubicBezTo>
                <a:cubicBezTo>
                  <a:pt x="13914" y="3858"/>
                  <a:pt x="13720" y="3856"/>
                  <a:pt x="13527" y="3856"/>
                </a:cubicBezTo>
                <a:cubicBezTo>
                  <a:pt x="13273" y="3856"/>
                  <a:pt x="13019" y="3860"/>
                  <a:pt x="12766" y="3880"/>
                </a:cubicBezTo>
                <a:cubicBezTo>
                  <a:pt x="12240" y="3921"/>
                  <a:pt x="11711" y="4025"/>
                  <a:pt x="11246" y="4285"/>
                </a:cubicBezTo>
                <a:cubicBezTo>
                  <a:pt x="10777" y="4547"/>
                  <a:pt x="10423" y="4956"/>
                  <a:pt x="10107" y="5381"/>
                </a:cubicBezTo>
                <a:cubicBezTo>
                  <a:pt x="9484" y="6224"/>
                  <a:pt x="8906" y="7121"/>
                  <a:pt x="8012" y="7708"/>
                </a:cubicBezTo>
                <a:cubicBezTo>
                  <a:pt x="7566" y="8003"/>
                  <a:pt x="7065" y="8190"/>
                  <a:pt x="6530" y="8231"/>
                </a:cubicBezTo>
                <a:cubicBezTo>
                  <a:pt x="6418" y="8239"/>
                  <a:pt x="6306" y="8243"/>
                  <a:pt x="6194" y="8243"/>
                </a:cubicBezTo>
                <a:cubicBezTo>
                  <a:pt x="5684" y="8243"/>
                  <a:pt x="5174" y="8166"/>
                  <a:pt x="4666" y="8122"/>
                </a:cubicBezTo>
                <a:cubicBezTo>
                  <a:pt x="4112" y="8075"/>
                  <a:pt x="3557" y="8052"/>
                  <a:pt x="3001" y="8052"/>
                </a:cubicBezTo>
                <a:cubicBezTo>
                  <a:pt x="2916" y="8052"/>
                  <a:pt x="2830" y="8052"/>
                  <a:pt x="2744" y="8054"/>
                </a:cubicBezTo>
                <a:cubicBezTo>
                  <a:pt x="2475" y="8057"/>
                  <a:pt x="2183" y="8043"/>
                  <a:pt x="1931" y="8148"/>
                </a:cubicBezTo>
                <a:cubicBezTo>
                  <a:pt x="1700" y="8244"/>
                  <a:pt x="1557" y="8443"/>
                  <a:pt x="1448" y="8660"/>
                </a:cubicBezTo>
                <a:cubicBezTo>
                  <a:pt x="1157" y="9242"/>
                  <a:pt x="895" y="9837"/>
                  <a:pt x="618" y="10425"/>
                </a:cubicBezTo>
                <a:cubicBezTo>
                  <a:pt x="483" y="10711"/>
                  <a:pt x="344" y="10996"/>
                  <a:pt x="215" y="11284"/>
                </a:cubicBezTo>
                <a:cubicBezTo>
                  <a:pt x="103" y="11537"/>
                  <a:pt x="1" y="11806"/>
                  <a:pt x="9" y="12087"/>
                </a:cubicBezTo>
                <a:cubicBezTo>
                  <a:pt x="26" y="12628"/>
                  <a:pt x="464" y="12993"/>
                  <a:pt x="898" y="13242"/>
                </a:cubicBezTo>
                <a:cubicBezTo>
                  <a:pt x="1355" y="13506"/>
                  <a:pt x="1863" y="13671"/>
                  <a:pt x="2379" y="13769"/>
                </a:cubicBezTo>
                <a:cubicBezTo>
                  <a:pt x="3456" y="13974"/>
                  <a:pt x="4560" y="13920"/>
                  <a:pt x="5650" y="13980"/>
                </a:cubicBezTo>
                <a:cubicBezTo>
                  <a:pt x="6939" y="14051"/>
                  <a:pt x="8222" y="14239"/>
                  <a:pt x="9514" y="14259"/>
                </a:cubicBezTo>
                <a:cubicBezTo>
                  <a:pt x="9569" y="14260"/>
                  <a:pt x="9623" y="14261"/>
                  <a:pt x="9677" y="14261"/>
                </a:cubicBezTo>
                <a:cubicBezTo>
                  <a:pt x="10875" y="14261"/>
                  <a:pt x="12038" y="14052"/>
                  <a:pt x="13207" y="13797"/>
                </a:cubicBezTo>
                <a:cubicBezTo>
                  <a:pt x="13817" y="13663"/>
                  <a:pt x="14426" y="13526"/>
                  <a:pt x="15041" y="13424"/>
                </a:cubicBezTo>
                <a:cubicBezTo>
                  <a:pt x="15675" y="13317"/>
                  <a:pt x="16315" y="13253"/>
                  <a:pt x="16956" y="13206"/>
                </a:cubicBezTo>
                <a:cubicBezTo>
                  <a:pt x="18228" y="13113"/>
                  <a:pt x="19506" y="13085"/>
                  <a:pt x="20774" y="12938"/>
                </a:cubicBezTo>
                <a:cubicBezTo>
                  <a:pt x="21322" y="12875"/>
                  <a:pt x="21864" y="12773"/>
                  <a:pt x="22412" y="12707"/>
                </a:cubicBezTo>
                <a:cubicBezTo>
                  <a:pt x="22674" y="12676"/>
                  <a:pt x="22942" y="12652"/>
                  <a:pt x="23208" y="12652"/>
                </a:cubicBezTo>
                <a:cubicBezTo>
                  <a:pt x="23451" y="12652"/>
                  <a:pt x="23692" y="12672"/>
                  <a:pt x="23928" y="12724"/>
                </a:cubicBezTo>
                <a:cubicBezTo>
                  <a:pt x="24162" y="12777"/>
                  <a:pt x="24387" y="12861"/>
                  <a:pt x="24591" y="12989"/>
                </a:cubicBezTo>
                <a:cubicBezTo>
                  <a:pt x="24696" y="13055"/>
                  <a:pt x="24788" y="13167"/>
                  <a:pt x="24915" y="13170"/>
                </a:cubicBezTo>
                <a:cubicBezTo>
                  <a:pt x="24918" y="13170"/>
                  <a:pt x="24920" y="13170"/>
                  <a:pt x="24923" y="13170"/>
                </a:cubicBezTo>
                <a:cubicBezTo>
                  <a:pt x="25030" y="13170"/>
                  <a:pt x="25141" y="13147"/>
                  <a:pt x="25241" y="13108"/>
                </a:cubicBezTo>
                <a:cubicBezTo>
                  <a:pt x="25716" y="12928"/>
                  <a:pt x="25988" y="12456"/>
                  <a:pt x="26075" y="11977"/>
                </a:cubicBezTo>
                <a:cubicBezTo>
                  <a:pt x="26127" y="11687"/>
                  <a:pt x="26128" y="11393"/>
                  <a:pt x="26127" y="11099"/>
                </a:cubicBezTo>
                <a:cubicBezTo>
                  <a:pt x="26126" y="10779"/>
                  <a:pt x="26124" y="10457"/>
                  <a:pt x="26123" y="10135"/>
                </a:cubicBezTo>
                <a:cubicBezTo>
                  <a:pt x="26121" y="9483"/>
                  <a:pt x="26118" y="8831"/>
                  <a:pt x="26116" y="8179"/>
                </a:cubicBezTo>
                <a:cubicBezTo>
                  <a:pt x="26112" y="6939"/>
                  <a:pt x="26107" y="5700"/>
                  <a:pt x="26102" y="4459"/>
                </a:cubicBezTo>
                <a:lnTo>
                  <a:pt x="26102" y="4459"/>
                </a:lnTo>
                <a:cubicBezTo>
                  <a:pt x="26105" y="4461"/>
                  <a:pt x="26107" y="4462"/>
                  <a:pt x="26109" y="4462"/>
                </a:cubicBezTo>
                <a:cubicBezTo>
                  <a:pt x="26174" y="4462"/>
                  <a:pt x="26046" y="3375"/>
                  <a:pt x="25375" y="3280"/>
                </a:cubicBezTo>
                <a:cubicBezTo>
                  <a:pt x="24338" y="3135"/>
                  <a:pt x="24244" y="1492"/>
                  <a:pt x="23438" y="803"/>
                </a:cubicBezTo>
                <a:cubicBezTo>
                  <a:pt x="23048" y="470"/>
                  <a:pt x="22597" y="206"/>
                  <a:pt x="22095" y="87"/>
                </a:cubicBezTo>
                <a:cubicBezTo>
                  <a:pt x="21837" y="25"/>
                  <a:pt x="21575" y="0"/>
                  <a:pt x="21312" y="0"/>
                </a:cubicBezTo>
                <a:close/>
              </a:path>
            </a:pathLst>
          </a:custGeom>
          <a:solidFill>
            <a:schemeClr val="accen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5"/>
          <p:cNvSpPr/>
          <p:nvPr/>
        </p:nvSpPr>
        <p:spPr>
          <a:xfrm rot="10800000">
            <a:off x="7300302" y="-415230"/>
            <a:ext cx="2089708" cy="2096136"/>
          </a:xfrm>
          <a:custGeom>
            <a:avLst/>
            <a:gdLst/>
            <a:ahLst/>
            <a:cxnLst/>
            <a:rect l="l" t="t" r="r" b="b"/>
            <a:pathLst>
              <a:path w="13005" h="13045" extrusionOk="0">
                <a:moveTo>
                  <a:pt x="1922" y="1"/>
                </a:moveTo>
                <a:cubicBezTo>
                  <a:pt x="1849" y="1"/>
                  <a:pt x="1776" y="4"/>
                  <a:pt x="1703" y="11"/>
                </a:cubicBezTo>
                <a:cubicBezTo>
                  <a:pt x="1260" y="54"/>
                  <a:pt x="818" y="227"/>
                  <a:pt x="503" y="551"/>
                </a:cubicBezTo>
                <a:cubicBezTo>
                  <a:pt x="150" y="913"/>
                  <a:pt x="38" y="1411"/>
                  <a:pt x="20" y="1903"/>
                </a:cubicBezTo>
                <a:cubicBezTo>
                  <a:pt x="0" y="2484"/>
                  <a:pt x="46" y="3073"/>
                  <a:pt x="66" y="3654"/>
                </a:cubicBezTo>
                <a:cubicBezTo>
                  <a:pt x="86" y="4273"/>
                  <a:pt x="107" y="4891"/>
                  <a:pt x="127" y="5509"/>
                </a:cubicBezTo>
                <a:lnTo>
                  <a:pt x="374" y="12928"/>
                </a:lnTo>
                <a:cubicBezTo>
                  <a:pt x="376" y="12996"/>
                  <a:pt x="429" y="13044"/>
                  <a:pt x="492" y="13044"/>
                </a:cubicBezTo>
                <a:cubicBezTo>
                  <a:pt x="501" y="13044"/>
                  <a:pt x="511" y="13043"/>
                  <a:pt x="520" y="13041"/>
                </a:cubicBezTo>
                <a:cubicBezTo>
                  <a:pt x="1437" y="12830"/>
                  <a:pt x="2365" y="12670"/>
                  <a:pt x="3299" y="12564"/>
                </a:cubicBezTo>
                <a:cubicBezTo>
                  <a:pt x="4235" y="12458"/>
                  <a:pt x="5175" y="12406"/>
                  <a:pt x="6116" y="12406"/>
                </a:cubicBezTo>
                <a:cubicBezTo>
                  <a:pt x="6835" y="12406"/>
                  <a:pt x="7554" y="12436"/>
                  <a:pt x="8271" y="12496"/>
                </a:cubicBezTo>
                <a:cubicBezTo>
                  <a:pt x="8728" y="12533"/>
                  <a:pt x="9209" y="12577"/>
                  <a:pt x="9687" y="12577"/>
                </a:cubicBezTo>
                <a:cubicBezTo>
                  <a:pt x="10492" y="12577"/>
                  <a:pt x="11288" y="12454"/>
                  <a:pt x="11947" y="11977"/>
                </a:cubicBezTo>
                <a:lnTo>
                  <a:pt x="11947" y="11977"/>
                </a:lnTo>
                <a:cubicBezTo>
                  <a:pt x="11945" y="11988"/>
                  <a:pt x="11948" y="11993"/>
                  <a:pt x="11955" y="11993"/>
                </a:cubicBezTo>
                <a:cubicBezTo>
                  <a:pt x="12017" y="11993"/>
                  <a:pt x="12409" y="11534"/>
                  <a:pt x="12496" y="11300"/>
                </a:cubicBezTo>
                <a:cubicBezTo>
                  <a:pt x="12866" y="10319"/>
                  <a:pt x="13005" y="9208"/>
                  <a:pt x="12677" y="8195"/>
                </a:cubicBezTo>
                <a:cubicBezTo>
                  <a:pt x="12404" y="7349"/>
                  <a:pt x="11818" y="6569"/>
                  <a:pt x="11000" y="6188"/>
                </a:cubicBezTo>
                <a:cubicBezTo>
                  <a:pt x="10082" y="5759"/>
                  <a:pt x="9032" y="5924"/>
                  <a:pt x="8092" y="5581"/>
                </a:cubicBezTo>
                <a:cubicBezTo>
                  <a:pt x="7160" y="5240"/>
                  <a:pt x="6737" y="4324"/>
                  <a:pt x="6316" y="3499"/>
                </a:cubicBezTo>
                <a:cubicBezTo>
                  <a:pt x="5859" y="2602"/>
                  <a:pt x="5271" y="1802"/>
                  <a:pt x="4492" y="1159"/>
                </a:cubicBezTo>
                <a:cubicBezTo>
                  <a:pt x="3786" y="579"/>
                  <a:pt x="2870" y="1"/>
                  <a:pt x="1922" y="1"/>
                </a:cubicBezTo>
                <a:close/>
              </a:path>
            </a:pathLst>
          </a:custGeom>
          <a:solidFill>
            <a:schemeClr val="accent1">
              <a:alpha val="497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5"/>
          <p:cNvSpPr/>
          <p:nvPr/>
        </p:nvSpPr>
        <p:spPr>
          <a:xfrm rot="10800000">
            <a:off x="5339943" y="3964766"/>
            <a:ext cx="3916858" cy="1383980"/>
          </a:xfrm>
          <a:custGeom>
            <a:avLst/>
            <a:gdLst/>
            <a:ahLst/>
            <a:cxnLst/>
            <a:rect l="l" t="t" r="r" b="b"/>
            <a:pathLst>
              <a:path w="24376" h="8613" extrusionOk="0">
                <a:moveTo>
                  <a:pt x="1748" y="0"/>
                </a:moveTo>
                <a:cubicBezTo>
                  <a:pt x="1709" y="0"/>
                  <a:pt x="1669" y="2"/>
                  <a:pt x="1629" y="7"/>
                </a:cubicBezTo>
                <a:cubicBezTo>
                  <a:pt x="1391" y="38"/>
                  <a:pt x="1250" y="176"/>
                  <a:pt x="1187" y="347"/>
                </a:cubicBezTo>
                <a:cubicBezTo>
                  <a:pt x="1033" y="773"/>
                  <a:pt x="935" y="1218"/>
                  <a:pt x="819" y="1650"/>
                </a:cubicBezTo>
                <a:cubicBezTo>
                  <a:pt x="701" y="2092"/>
                  <a:pt x="590" y="2536"/>
                  <a:pt x="496" y="2983"/>
                </a:cubicBezTo>
                <a:cubicBezTo>
                  <a:pt x="126" y="4733"/>
                  <a:pt x="0" y="6549"/>
                  <a:pt x="659" y="8271"/>
                </a:cubicBezTo>
                <a:cubicBezTo>
                  <a:pt x="678" y="8321"/>
                  <a:pt x="733" y="8346"/>
                  <a:pt x="790" y="8346"/>
                </a:cubicBezTo>
                <a:cubicBezTo>
                  <a:pt x="835" y="8346"/>
                  <a:pt x="881" y="8329"/>
                  <a:pt x="910" y="8296"/>
                </a:cubicBezTo>
                <a:cubicBezTo>
                  <a:pt x="1048" y="8134"/>
                  <a:pt x="1206" y="7983"/>
                  <a:pt x="1385" y="7843"/>
                </a:cubicBezTo>
                <a:cubicBezTo>
                  <a:pt x="2101" y="7284"/>
                  <a:pt x="3087" y="6944"/>
                  <a:pt x="4095" y="6849"/>
                </a:cubicBezTo>
                <a:cubicBezTo>
                  <a:pt x="4314" y="6828"/>
                  <a:pt x="4534" y="6818"/>
                  <a:pt x="4754" y="6818"/>
                </a:cubicBezTo>
                <a:cubicBezTo>
                  <a:pt x="5730" y="6818"/>
                  <a:pt x="6704" y="7012"/>
                  <a:pt x="7586" y="7328"/>
                </a:cubicBezTo>
                <a:cubicBezTo>
                  <a:pt x="8653" y="7708"/>
                  <a:pt x="9622" y="8264"/>
                  <a:pt x="10770" y="8502"/>
                </a:cubicBezTo>
                <a:cubicBezTo>
                  <a:pt x="11110" y="8573"/>
                  <a:pt x="11460" y="8612"/>
                  <a:pt x="11804" y="8612"/>
                </a:cubicBezTo>
                <a:cubicBezTo>
                  <a:pt x="12445" y="8612"/>
                  <a:pt x="13071" y="8476"/>
                  <a:pt x="13597" y="8154"/>
                </a:cubicBezTo>
                <a:cubicBezTo>
                  <a:pt x="14183" y="7795"/>
                  <a:pt x="14557" y="7273"/>
                  <a:pt x="14873" y="6761"/>
                </a:cubicBezTo>
                <a:cubicBezTo>
                  <a:pt x="15208" y="6214"/>
                  <a:pt x="15488" y="5645"/>
                  <a:pt x="15900" y="5129"/>
                </a:cubicBezTo>
                <a:cubicBezTo>
                  <a:pt x="16333" y="4590"/>
                  <a:pt x="16925" y="4168"/>
                  <a:pt x="17743" y="4015"/>
                </a:cubicBezTo>
                <a:cubicBezTo>
                  <a:pt x="18117" y="3945"/>
                  <a:pt x="18497" y="3924"/>
                  <a:pt x="18879" y="3924"/>
                </a:cubicBezTo>
                <a:cubicBezTo>
                  <a:pt x="19431" y="3924"/>
                  <a:pt x="19988" y="3967"/>
                  <a:pt x="20538" y="3967"/>
                </a:cubicBezTo>
                <a:cubicBezTo>
                  <a:pt x="20675" y="3967"/>
                  <a:pt x="20811" y="3964"/>
                  <a:pt x="20947" y="3958"/>
                </a:cubicBezTo>
                <a:cubicBezTo>
                  <a:pt x="21449" y="3933"/>
                  <a:pt x="21952" y="3857"/>
                  <a:pt x="22403" y="3679"/>
                </a:cubicBezTo>
                <a:cubicBezTo>
                  <a:pt x="22808" y="3518"/>
                  <a:pt x="23157" y="3280"/>
                  <a:pt x="23433" y="3003"/>
                </a:cubicBezTo>
                <a:cubicBezTo>
                  <a:pt x="23951" y="2479"/>
                  <a:pt x="24196" y="1807"/>
                  <a:pt x="24066" y="1157"/>
                </a:cubicBezTo>
                <a:lnTo>
                  <a:pt x="24066" y="1157"/>
                </a:lnTo>
                <a:cubicBezTo>
                  <a:pt x="24067" y="1158"/>
                  <a:pt x="24069" y="1158"/>
                  <a:pt x="24071" y="1158"/>
                </a:cubicBezTo>
                <a:cubicBezTo>
                  <a:pt x="24093" y="1158"/>
                  <a:pt x="24117" y="1151"/>
                  <a:pt x="24142" y="1138"/>
                </a:cubicBezTo>
                <a:cubicBezTo>
                  <a:pt x="24292" y="1056"/>
                  <a:pt x="24376" y="935"/>
                  <a:pt x="24372" y="792"/>
                </a:cubicBezTo>
                <a:cubicBezTo>
                  <a:pt x="24363" y="440"/>
                  <a:pt x="23972" y="240"/>
                  <a:pt x="23550" y="217"/>
                </a:cubicBezTo>
                <a:cubicBezTo>
                  <a:pt x="23514" y="215"/>
                  <a:pt x="23478" y="215"/>
                  <a:pt x="23442" y="215"/>
                </a:cubicBezTo>
                <a:cubicBezTo>
                  <a:pt x="23211" y="215"/>
                  <a:pt x="22977" y="252"/>
                  <a:pt x="22750" y="280"/>
                </a:cubicBezTo>
                <a:cubicBezTo>
                  <a:pt x="22445" y="317"/>
                  <a:pt x="22139" y="351"/>
                  <a:pt x="21832" y="383"/>
                </a:cubicBezTo>
                <a:cubicBezTo>
                  <a:pt x="20628" y="507"/>
                  <a:pt x="19418" y="590"/>
                  <a:pt x="18207" y="648"/>
                </a:cubicBezTo>
                <a:cubicBezTo>
                  <a:pt x="15784" y="762"/>
                  <a:pt x="13357" y="774"/>
                  <a:pt x="10932" y="789"/>
                </a:cubicBezTo>
                <a:cubicBezTo>
                  <a:pt x="10568" y="791"/>
                  <a:pt x="10203" y="793"/>
                  <a:pt x="9838" y="793"/>
                </a:cubicBezTo>
                <a:cubicBezTo>
                  <a:pt x="7878" y="793"/>
                  <a:pt x="5909" y="743"/>
                  <a:pt x="3985" y="438"/>
                </a:cubicBezTo>
                <a:cubicBezTo>
                  <a:pt x="3423" y="348"/>
                  <a:pt x="2866" y="237"/>
                  <a:pt x="2318" y="100"/>
                </a:cubicBezTo>
                <a:cubicBezTo>
                  <a:pt x="2134" y="55"/>
                  <a:pt x="1943" y="0"/>
                  <a:pt x="1748" y="0"/>
                </a:cubicBezTo>
                <a:close/>
              </a:path>
            </a:pathLst>
          </a:custGeom>
          <a:solidFill>
            <a:schemeClr val="accen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5"/>
          <p:cNvSpPr/>
          <p:nvPr/>
        </p:nvSpPr>
        <p:spPr>
          <a:xfrm rot="10800000">
            <a:off x="-1235999" y="2885131"/>
            <a:ext cx="4345244" cy="3055586"/>
          </a:xfrm>
          <a:custGeom>
            <a:avLst/>
            <a:gdLst/>
            <a:ahLst/>
            <a:cxnLst/>
            <a:rect l="l" t="t" r="r" b="b"/>
            <a:pathLst>
              <a:path w="27042" h="19016" extrusionOk="0">
                <a:moveTo>
                  <a:pt x="5311" y="0"/>
                </a:moveTo>
                <a:cubicBezTo>
                  <a:pt x="5179" y="0"/>
                  <a:pt x="5075" y="178"/>
                  <a:pt x="5211" y="262"/>
                </a:cubicBezTo>
                <a:cubicBezTo>
                  <a:pt x="5431" y="399"/>
                  <a:pt x="5652" y="530"/>
                  <a:pt x="5876" y="657"/>
                </a:cubicBezTo>
                <a:cubicBezTo>
                  <a:pt x="3749" y="1565"/>
                  <a:pt x="1452" y="2798"/>
                  <a:pt x="713" y="5101"/>
                </a:cubicBezTo>
                <a:cubicBezTo>
                  <a:pt x="0" y="7321"/>
                  <a:pt x="1219" y="10007"/>
                  <a:pt x="3411" y="10856"/>
                </a:cubicBezTo>
                <a:cubicBezTo>
                  <a:pt x="3728" y="10979"/>
                  <a:pt x="4069" y="11058"/>
                  <a:pt x="4406" y="11058"/>
                </a:cubicBezTo>
                <a:cubicBezTo>
                  <a:pt x="4688" y="11058"/>
                  <a:pt x="4968" y="11003"/>
                  <a:pt x="5229" y="10871"/>
                </a:cubicBezTo>
                <a:cubicBezTo>
                  <a:pt x="5743" y="10614"/>
                  <a:pt x="6086" y="10140"/>
                  <a:pt x="6367" y="9654"/>
                </a:cubicBezTo>
                <a:cubicBezTo>
                  <a:pt x="6660" y="9147"/>
                  <a:pt x="6901" y="8604"/>
                  <a:pt x="7258" y="8138"/>
                </a:cubicBezTo>
                <a:cubicBezTo>
                  <a:pt x="7586" y="7709"/>
                  <a:pt x="8056" y="7408"/>
                  <a:pt x="8567" y="7243"/>
                </a:cubicBezTo>
                <a:cubicBezTo>
                  <a:pt x="8835" y="7156"/>
                  <a:pt x="9122" y="7107"/>
                  <a:pt x="9407" y="7107"/>
                </a:cubicBezTo>
                <a:cubicBezTo>
                  <a:pt x="9658" y="7107"/>
                  <a:pt x="9908" y="7145"/>
                  <a:pt x="10143" y="7227"/>
                </a:cubicBezTo>
                <a:cubicBezTo>
                  <a:pt x="10681" y="7416"/>
                  <a:pt x="11050" y="7824"/>
                  <a:pt x="11259" y="8347"/>
                </a:cubicBezTo>
                <a:cubicBezTo>
                  <a:pt x="11495" y="8938"/>
                  <a:pt x="11543" y="9582"/>
                  <a:pt x="11752" y="10181"/>
                </a:cubicBezTo>
                <a:cubicBezTo>
                  <a:pt x="11957" y="10769"/>
                  <a:pt x="12358" y="11405"/>
                  <a:pt x="12983" y="11603"/>
                </a:cubicBezTo>
                <a:cubicBezTo>
                  <a:pt x="13117" y="11646"/>
                  <a:pt x="13250" y="11665"/>
                  <a:pt x="13380" y="11665"/>
                </a:cubicBezTo>
                <a:cubicBezTo>
                  <a:pt x="13765" y="11665"/>
                  <a:pt x="14132" y="11502"/>
                  <a:pt x="14481" y="11319"/>
                </a:cubicBezTo>
                <a:cubicBezTo>
                  <a:pt x="14811" y="11146"/>
                  <a:pt x="15183" y="10926"/>
                  <a:pt x="15563" y="10926"/>
                </a:cubicBezTo>
                <a:cubicBezTo>
                  <a:pt x="15675" y="10926"/>
                  <a:pt x="15789" y="10946"/>
                  <a:pt x="15902" y="10992"/>
                </a:cubicBezTo>
                <a:cubicBezTo>
                  <a:pt x="16505" y="11236"/>
                  <a:pt x="16731" y="12009"/>
                  <a:pt x="16886" y="12576"/>
                </a:cubicBezTo>
                <a:cubicBezTo>
                  <a:pt x="17067" y="13246"/>
                  <a:pt x="17237" y="13920"/>
                  <a:pt x="17447" y="14583"/>
                </a:cubicBezTo>
                <a:cubicBezTo>
                  <a:pt x="17859" y="15878"/>
                  <a:pt x="18454" y="17143"/>
                  <a:pt x="19512" y="18032"/>
                </a:cubicBezTo>
                <a:cubicBezTo>
                  <a:pt x="20225" y="18631"/>
                  <a:pt x="21110" y="19015"/>
                  <a:pt x="22020" y="19015"/>
                </a:cubicBezTo>
                <a:cubicBezTo>
                  <a:pt x="22330" y="19015"/>
                  <a:pt x="22643" y="18971"/>
                  <a:pt x="22954" y="18875"/>
                </a:cubicBezTo>
                <a:cubicBezTo>
                  <a:pt x="24002" y="18552"/>
                  <a:pt x="24786" y="17702"/>
                  <a:pt x="25334" y="16784"/>
                </a:cubicBezTo>
                <a:cubicBezTo>
                  <a:pt x="25931" y="15784"/>
                  <a:pt x="26309" y="14669"/>
                  <a:pt x="26587" y="13543"/>
                </a:cubicBezTo>
                <a:cubicBezTo>
                  <a:pt x="26872" y="12393"/>
                  <a:pt x="27042" y="11178"/>
                  <a:pt x="26859" y="9998"/>
                </a:cubicBezTo>
                <a:cubicBezTo>
                  <a:pt x="26669" y="8763"/>
                  <a:pt x="26045" y="7686"/>
                  <a:pt x="25037" y="6940"/>
                </a:cubicBezTo>
                <a:cubicBezTo>
                  <a:pt x="23865" y="6071"/>
                  <a:pt x="22401" y="5638"/>
                  <a:pt x="21023" y="5219"/>
                </a:cubicBezTo>
                <a:cubicBezTo>
                  <a:pt x="19511" y="4758"/>
                  <a:pt x="17976" y="4376"/>
                  <a:pt x="16442" y="3995"/>
                </a:cubicBezTo>
                <a:cubicBezTo>
                  <a:pt x="13377" y="3236"/>
                  <a:pt x="10276" y="2484"/>
                  <a:pt x="7410" y="1122"/>
                </a:cubicBezTo>
                <a:cubicBezTo>
                  <a:pt x="7124" y="986"/>
                  <a:pt x="6842" y="844"/>
                  <a:pt x="6563" y="695"/>
                </a:cubicBezTo>
                <a:cubicBezTo>
                  <a:pt x="6622" y="671"/>
                  <a:pt x="6682" y="645"/>
                  <a:pt x="6742" y="621"/>
                </a:cubicBezTo>
                <a:cubicBezTo>
                  <a:pt x="6901" y="557"/>
                  <a:pt x="6828" y="333"/>
                  <a:pt x="6684" y="333"/>
                </a:cubicBezTo>
                <a:cubicBezTo>
                  <a:pt x="6666" y="333"/>
                  <a:pt x="6646" y="336"/>
                  <a:pt x="6625" y="345"/>
                </a:cubicBezTo>
                <a:cubicBezTo>
                  <a:pt x="6492" y="400"/>
                  <a:pt x="6358" y="454"/>
                  <a:pt x="6223" y="510"/>
                </a:cubicBezTo>
                <a:cubicBezTo>
                  <a:pt x="5943" y="355"/>
                  <a:pt x="5666" y="194"/>
                  <a:pt x="5394" y="25"/>
                </a:cubicBezTo>
                <a:cubicBezTo>
                  <a:pt x="5366" y="8"/>
                  <a:pt x="5338" y="0"/>
                  <a:pt x="5311" y="0"/>
                </a:cubicBezTo>
                <a:close/>
              </a:path>
            </a:pathLst>
          </a:custGeom>
          <a:solidFill>
            <a:schemeClr val="lt2">
              <a:alpha val="486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5"/>
          <p:cNvSpPr txBox="1">
            <a:spLocks noGrp="1"/>
          </p:cNvSpPr>
          <p:nvPr>
            <p:ph type="title"/>
          </p:nvPr>
        </p:nvSpPr>
        <p:spPr>
          <a:xfrm>
            <a:off x="3225150" y="1000350"/>
            <a:ext cx="26937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a:solidFill>
                  <a:schemeClr val="dk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67" name="Google Shape;367;p15">
            <a:hlinkClick r:id="rId2" action="ppaction://hlinksldjump"/>
          </p:cNvPr>
          <p:cNvSpPr txBox="1">
            <a:spLocks noGrp="1"/>
          </p:cNvSpPr>
          <p:nvPr>
            <p:ph type="subTitle" idx="1"/>
          </p:nvPr>
        </p:nvSpPr>
        <p:spPr>
          <a:xfrm>
            <a:off x="3923100" y="3369800"/>
            <a:ext cx="1297800" cy="591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100"/>
              <a:buFont typeface="Gloria Hallelujah"/>
              <a:buNone/>
              <a:defRPr sz="2000">
                <a:solidFill>
                  <a:schemeClr val="dk1"/>
                </a:solidFill>
                <a:latin typeface="Gloria Hallelujah"/>
                <a:ea typeface="Gloria Hallelujah"/>
                <a:cs typeface="Gloria Hallelujah"/>
                <a:sym typeface="Gloria Hallelujah"/>
              </a:defRPr>
            </a:lvl1pPr>
            <a:lvl2pPr lvl="1"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2pPr>
            <a:lvl3pPr lvl="2"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3pPr>
            <a:lvl4pPr lvl="3"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4pPr>
            <a:lvl5pPr lvl="4"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5pPr>
            <a:lvl6pPr lvl="5"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6pPr>
            <a:lvl7pPr lvl="6"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7pPr>
            <a:lvl8pPr lvl="7"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8pPr>
            <a:lvl9pPr lvl="8"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9pPr>
          </a:lstStyle>
          <a:p>
            <a:endParaRPr/>
          </a:p>
        </p:txBody>
      </p:sp>
      <p:sp>
        <p:nvSpPr>
          <p:cNvPr id="368" name="Google Shape;368;p15"/>
          <p:cNvSpPr txBox="1">
            <a:spLocks noGrp="1"/>
          </p:cNvSpPr>
          <p:nvPr>
            <p:ph type="subTitle" idx="2"/>
          </p:nvPr>
        </p:nvSpPr>
        <p:spPr>
          <a:xfrm>
            <a:off x="3041400" y="2310025"/>
            <a:ext cx="3061200" cy="591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100"/>
              <a:buFont typeface="Raleway SemiBold"/>
              <a:buNone/>
              <a:defRPr sz="1600">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2100"/>
              <a:buFont typeface="Raleway SemiBold"/>
              <a:buNone/>
              <a:defRPr sz="2100">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2100"/>
              <a:buFont typeface="Raleway SemiBold"/>
              <a:buNone/>
              <a:defRPr sz="2100">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2100"/>
              <a:buFont typeface="Raleway SemiBold"/>
              <a:buNone/>
              <a:defRPr sz="2100">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2100"/>
              <a:buFont typeface="Raleway SemiBold"/>
              <a:buNone/>
              <a:defRPr sz="2100">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2100"/>
              <a:buFont typeface="Raleway SemiBold"/>
              <a:buNone/>
              <a:defRPr sz="2100">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2100"/>
              <a:buFont typeface="Raleway SemiBold"/>
              <a:buNone/>
              <a:defRPr sz="2100">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2100"/>
              <a:buFont typeface="Raleway SemiBold"/>
              <a:buNone/>
              <a:defRPr sz="2100">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2100"/>
              <a:buFont typeface="Raleway SemiBold"/>
              <a:buNone/>
              <a:defRPr sz="2100">
                <a:solidFill>
                  <a:schemeClr val="dk1"/>
                </a:solidFill>
                <a:latin typeface="Raleway SemiBold"/>
                <a:ea typeface="Raleway SemiBold"/>
                <a:cs typeface="Raleway SemiBold"/>
                <a:sym typeface="Raleway SemiBold"/>
              </a:defRPr>
            </a:lvl9pPr>
          </a:lstStyle>
          <a:p>
            <a:endParaRPr/>
          </a:p>
        </p:txBody>
      </p:sp>
      <p:grpSp>
        <p:nvGrpSpPr>
          <p:cNvPr id="369" name="Google Shape;369;p15"/>
          <p:cNvGrpSpPr/>
          <p:nvPr/>
        </p:nvGrpSpPr>
        <p:grpSpPr>
          <a:xfrm rot="2699963">
            <a:off x="8381489" y="3848384"/>
            <a:ext cx="359745" cy="325872"/>
            <a:chOff x="1640475" y="1197075"/>
            <a:chExt cx="55475" cy="50250"/>
          </a:xfrm>
        </p:grpSpPr>
        <p:sp>
          <p:nvSpPr>
            <p:cNvPr id="370" name="Google Shape;370;p15"/>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5"/>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5"/>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3" name="Google Shape;373;p15"/>
          <p:cNvSpPr/>
          <p:nvPr/>
        </p:nvSpPr>
        <p:spPr>
          <a:xfrm rot="9000131" flipH="1">
            <a:off x="8344172" y="4740550"/>
            <a:ext cx="434381" cy="10175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5"/>
          <p:cNvSpPr/>
          <p:nvPr/>
        </p:nvSpPr>
        <p:spPr>
          <a:xfrm rot="-9899901" flipH="1">
            <a:off x="3552435" y="201919"/>
            <a:ext cx="545173" cy="127720"/>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5" name="Google Shape;375;p15"/>
          <p:cNvGrpSpPr/>
          <p:nvPr/>
        </p:nvGrpSpPr>
        <p:grpSpPr>
          <a:xfrm rot="900044">
            <a:off x="2322530" y="197808"/>
            <a:ext cx="228603" cy="207086"/>
            <a:chOff x="1640475" y="1197075"/>
            <a:chExt cx="55475" cy="50250"/>
          </a:xfrm>
        </p:grpSpPr>
        <p:sp>
          <p:nvSpPr>
            <p:cNvPr id="376" name="Google Shape;376;p15"/>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5"/>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5"/>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9" name="Google Shape;379;p15"/>
          <p:cNvSpPr/>
          <p:nvPr/>
        </p:nvSpPr>
        <p:spPr>
          <a:xfrm rot="1133433">
            <a:off x="5319131" y="4688796"/>
            <a:ext cx="970030" cy="22723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0" name="Google Shape;380;p15"/>
          <p:cNvGrpSpPr/>
          <p:nvPr/>
        </p:nvGrpSpPr>
        <p:grpSpPr>
          <a:xfrm rot="-425803">
            <a:off x="271352" y="4437569"/>
            <a:ext cx="296718" cy="268774"/>
            <a:chOff x="1640475" y="1197075"/>
            <a:chExt cx="55475" cy="50250"/>
          </a:xfrm>
        </p:grpSpPr>
        <p:sp>
          <p:nvSpPr>
            <p:cNvPr id="381" name="Google Shape;381;p15"/>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5"/>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5"/>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4" name="Google Shape;384;p15"/>
          <p:cNvSpPr/>
          <p:nvPr/>
        </p:nvSpPr>
        <p:spPr>
          <a:xfrm rot="-2700202">
            <a:off x="-480512" y="2884702"/>
            <a:ext cx="1057332" cy="823806"/>
          </a:xfrm>
          <a:custGeom>
            <a:avLst/>
            <a:gdLst/>
            <a:ahLst/>
            <a:cxnLst/>
            <a:rect l="l" t="t" r="r" b="b"/>
            <a:pathLst>
              <a:path w="17601" h="16033" extrusionOk="0">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5" name="Google Shape;385;p15"/>
          <p:cNvGrpSpPr/>
          <p:nvPr/>
        </p:nvGrpSpPr>
        <p:grpSpPr>
          <a:xfrm rot="8627988">
            <a:off x="7778674" y="237617"/>
            <a:ext cx="243106" cy="220218"/>
            <a:chOff x="1640475" y="1197075"/>
            <a:chExt cx="55475" cy="50250"/>
          </a:xfrm>
        </p:grpSpPr>
        <p:sp>
          <p:nvSpPr>
            <p:cNvPr id="386" name="Google Shape;386;p15"/>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5"/>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5"/>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9" name="Google Shape;389;p15"/>
          <p:cNvSpPr/>
          <p:nvPr/>
        </p:nvSpPr>
        <p:spPr>
          <a:xfrm>
            <a:off x="0" y="292884"/>
            <a:ext cx="559644" cy="827407"/>
          </a:xfrm>
          <a:custGeom>
            <a:avLst/>
            <a:gdLst/>
            <a:ahLst/>
            <a:cxnLst/>
            <a:rect l="l" t="t" r="r" b="b"/>
            <a:pathLst>
              <a:path w="10628" h="15713" extrusionOk="0">
                <a:moveTo>
                  <a:pt x="9154" y="0"/>
                </a:moveTo>
                <a:cubicBezTo>
                  <a:pt x="9141" y="0"/>
                  <a:pt x="9128" y="5"/>
                  <a:pt x="9118" y="14"/>
                </a:cubicBezTo>
                <a:cubicBezTo>
                  <a:pt x="9094" y="34"/>
                  <a:pt x="9092" y="69"/>
                  <a:pt x="9112" y="93"/>
                </a:cubicBezTo>
                <a:cubicBezTo>
                  <a:pt x="9278" y="281"/>
                  <a:pt x="9433" y="486"/>
                  <a:pt x="9574" y="703"/>
                </a:cubicBezTo>
                <a:cubicBezTo>
                  <a:pt x="9585" y="719"/>
                  <a:pt x="9602" y="727"/>
                  <a:pt x="9620" y="727"/>
                </a:cubicBezTo>
                <a:cubicBezTo>
                  <a:pt x="9631" y="727"/>
                  <a:pt x="9641" y="725"/>
                  <a:pt x="9651" y="719"/>
                </a:cubicBezTo>
                <a:cubicBezTo>
                  <a:pt x="9677" y="703"/>
                  <a:pt x="9684" y="668"/>
                  <a:pt x="9667" y="642"/>
                </a:cubicBezTo>
                <a:cubicBezTo>
                  <a:pt x="9524" y="421"/>
                  <a:pt x="9366" y="212"/>
                  <a:pt x="9196" y="19"/>
                </a:cubicBezTo>
                <a:cubicBezTo>
                  <a:pt x="9185" y="6"/>
                  <a:pt x="9169" y="0"/>
                  <a:pt x="9154" y="0"/>
                </a:cubicBezTo>
                <a:close/>
                <a:moveTo>
                  <a:pt x="9994" y="1294"/>
                </a:moveTo>
                <a:cubicBezTo>
                  <a:pt x="9986" y="1294"/>
                  <a:pt x="9978" y="1296"/>
                  <a:pt x="9970" y="1299"/>
                </a:cubicBezTo>
                <a:cubicBezTo>
                  <a:pt x="9943" y="1312"/>
                  <a:pt x="9931" y="1345"/>
                  <a:pt x="9944" y="1373"/>
                </a:cubicBezTo>
                <a:cubicBezTo>
                  <a:pt x="10050" y="1602"/>
                  <a:pt x="10143" y="1843"/>
                  <a:pt x="10220" y="2087"/>
                </a:cubicBezTo>
                <a:cubicBezTo>
                  <a:pt x="10228" y="2111"/>
                  <a:pt x="10250" y="2126"/>
                  <a:pt x="10274" y="2126"/>
                </a:cubicBezTo>
                <a:cubicBezTo>
                  <a:pt x="10279" y="2126"/>
                  <a:pt x="10284" y="2125"/>
                  <a:pt x="10291" y="2124"/>
                </a:cubicBezTo>
                <a:cubicBezTo>
                  <a:pt x="10320" y="2114"/>
                  <a:pt x="10336" y="2083"/>
                  <a:pt x="10327" y="2054"/>
                </a:cubicBezTo>
                <a:cubicBezTo>
                  <a:pt x="10248" y="1805"/>
                  <a:pt x="10154" y="1561"/>
                  <a:pt x="10044" y="1326"/>
                </a:cubicBezTo>
                <a:cubicBezTo>
                  <a:pt x="10035" y="1306"/>
                  <a:pt x="10015" y="1294"/>
                  <a:pt x="9994" y="1294"/>
                </a:cubicBezTo>
                <a:close/>
                <a:moveTo>
                  <a:pt x="10459" y="2766"/>
                </a:moveTo>
                <a:cubicBezTo>
                  <a:pt x="10456" y="2766"/>
                  <a:pt x="10452" y="2766"/>
                  <a:pt x="10449" y="2767"/>
                </a:cubicBezTo>
                <a:cubicBezTo>
                  <a:pt x="10418" y="2772"/>
                  <a:pt x="10399" y="2801"/>
                  <a:pt x="10404" y="2831"/>
                </a:cubicBezTo>
                <a:cubicBezTo>
                  <a:pt x="10449" y="3078"/>
                  <a:pt x="10482" y="3334"/>
                  <a:pt x="10500" y="3593"/>
                </a:cubicBezTo>
                <a:cubicBezTo>
                  <a:pt x="10502" y="3621"/>
                  <a:pt x="10526" y="3644"/>
                  <a:pt x="10556" y="3644"/>
                </a:cubicBezTo>
                <a:lnTo>
                  <a:pt x="10559" y="3644"/>
                </a:lnTo>
                <a:cubicBezTo>
                  <a:pt x="10590" y="3642"/>
                  <a:pt x="10612" y="3615"/>
                  <a:pt x="10610" y="3585"/>
                </a:cubicBezTo>
                <a:cubicBezTo>
                  <a:pt x="10592" y="3322"/>
                  <a:pt x="10559" y="3062"/>
                  <a:pt x="10513" y="2811"/>
                </a:cubicBezTo>
                <a:cubicBezTo>
                  <a:pt x="10508" y="2784"/>
                  <a:pt x="10485" y="2766"/>
                  <a:pt x="10459" y="2766"/>
                </a:cubicBezTo>
                <a:close/>
                <a:moveTo>
                  <a:pt x="10573" y="4306"/>
                </a:moveTo>
                <a:cubicBezTo>
                  <a:pt x="10546" y="4306"/>
                  <a:pt x="10516" y="4330"/>
                  <a:pt x="10515" y="4361"/>
                </a:cubicBezTo>
                <a:cubicBezTo>
                  <a:pt x="10509" y="4612"/>
                  <a:pt x="10490" y="4869"/>
                  <a:pt x="10459" y="5127"/>
                </a:cubicBezTo>
                <a:cubicBezTo>
                  <a:pt x="10455" y="5158"/>
                  <a:pt x="10477" y="5185"/>
                  <a:pt x="10508" y="5189"/>
                </a:cubicBezTo>
                <a:lnTo>
                  <a:pt x="10514" y="5189"/>
                </a:lnTo>
                <a:cubicBezTo>
                  <a:pt x="10542" y="5189"/>
                  <a:pt x="10565" y="5168"/>
                  <a:pt x="10569" y="5141"/>
                </a:cubicBezTo>
                <a:cubicBezTo>
                  <a:pt x="10600" y="4879"/>
                  <a:pt x="10620" y="4618"/>
                  <a:pt x="10626" y="4364"/>
                </a:cubicBezTo>
                <a:cubicBezTo>
                  <a:pt x="10627" y="4333"/>
                  <a:pt x="10604" y="4307"/>
                  <a:pt x="10573" y="4306"/>
                </a:cubicBezTo>
                <a:close/>
                <a:moveTo>
                  <a:pt x="10392" y="5842"/>
                </a:moveTo>
                <a:cubicBezTo>
                  <a:pt x="10366" y="5842"/>
                  <a:pt x="10342" y="5860"/>
                  <a:pt x="10337" y="5886"/>
                </a:cubicBezTo>
                <a:cubicBezTo>
                  <a:pt x="10329" y="5923"/>
                  <a:pt x="10322" y="5959"/>
                  <a:pt x="10314" y="5994"/>
                </a:cubicBezTo>
                <a:cubicBezTo>
                  <a:pt x="10268" y="6208"/>
                  <a:pt x="10215" y="6424"/>
                  <a:pt x="10156" y="6634"/>
                </a:cubicBezTo>
                <a:cubicBezTo>
                  <a:pt x="10148" y="6664"/>
                  <a:pt x="10165" y="6695"/>
                  <a:pt x="10195" y="6702"/>
                </a:cubicBezTo>
                <a:cubicBezTo>
                  <a:pt x="10200" y="6705"/>
                  <a:pt x="10204" y="6705"/>
                  <a:pt x="10210" y="6705"/>
                </a:cubicBezTo>
                <a:cubicBezTo>
                  <a:pt x="10234" y="6705"/>
                  <a:pt x="10257" y="6689"/>
                  <a:pt x="10263" y="6664"/>
                </a:cubicBezTo>
                <a:cubicBezTo>
                  <a:pt x="10323" y="6451"/>
                  <a:pt x="10377" y="6233"/>
                  <a:pt x="10423" y="6018"/>
                </a:cubicBezTo>
                <a:cubicBezTo>
                  <a:pt x="10431" y="5981"/>
                  <a:pt x="10438" y="5945"/>
                  <a:pt x="10446" y="5909"/>
                </a:cubicBezTo>
                <a:cubicBezTo>
                  <a:pt x="10452" y="5878"/>
                  <a:pt x="10432" y="5849"/>
                  <a:pt x="10402" y="5842"/>
                </a:cubicBezTo>
                <a:cubicBezTo>
                  <a:pt x="10399" y="5842"/>
                  <a:pt x="10395" y="5842"/>
                  <a:pt x="10392" y="5842"/>
                </a:cubicBezTo>
                <a:close/>
                <a:moveTo>
                  <a:pt x="2671" y="7727"/>
                </a:moveTo>
                <a:cubicBezTo>
                  <a:pt x="2645" y="7727"/>
                  <a:pt x="2616" y="7750"/>
                  <a:pt x="2615" y="7780"/>
                </a:cubicBezTo>
                <a:cubicBezTo>
                  <a:pt x="2615" y="7811"/>
                  <a:pt x="2639" y="7837"/>
                  <a:pt x="2670" y="7838"/>
                </a:cubicBezTo>
                <a:cubicBezTo>
                  <a:pt x="2904" y="7844"/>
                  <a:pt x="3138" y="7936"/>
                  <a:pt x="3346" y="8101"/>
                </a:cubicBezTo>
                <a:cubicBezTo>
                  <a:pt x="3356" y="8109"/>
                  <a:pt x="3368" y="8113"/>
                  <a:pt x="3380" y="8113"/>
                </a:cubicBezTo>
                <a:cubicBezTo>
                  <a:pt x="3396" y="8113"/>
                  <a:pt x="3413" y="8106"/>
                  <a:pt x="3424" y="8092"/>
                </a:cubicBezTo>
                <a:cubicBezTo>
                  <a:pt x="3442" y="8068"/>
                  <a:pt x="3439" y="8032"/>
                  <a:pt x="3414" y="8014"/>
                </a:cubicBezTo>
                <a:cubicBezTo>
                  <a:pt x="3188" y="7834"/>
                  <a:pt x="2931" y="7734"/>
                  <a:pt x="2673" y="7727"/>
                </a:cubicBezTo>
                <a:cubicBezTo>
                  <a:pt x="2672" y="7727"/>
                  <a:pt x="2672" y="7727"/>
                  <a:pt x="2671" y="7727"/>
                </a:cubicBezTo>
                <a:close/>
                <a:moveTo>
                  <a:pt x="9973" y="7330"/>
                </a:moveTo>
                <a:cubicBezTo>
                  <a:pt x="9950" y="7330"/>
                  <a:pt x="9929" y="7344"/>
                  <a:pt x="9921" y="7367"/>
                </a:cubicBezTo>
                <a:cubicBezTo>
                  <a:pt x="9834" y="7607"/>
                  <a:pt x="9736" y="7848"/>
                  <a:pt x="9632" y="8081"/>
                </a:cubicBezTo>
                <a:cubicBezTo>
                  <a:pt x="9619" y="8108"/>
                  <a:pt x="9632" y="8141"/>
                  <a:pt x="9659" y="8153"/>
                </a:cubicBezTo>
                <a:cubicBezTo>
                  <a:pt x="9667" y="8157"/>
                  <a:pt x="9674" y="8159"/>
                  <a:pt x="9682" y="8159"/>
                </a:cubicBezTo>
                <a:cubicBezTo>
                  <a:pt x="9703" y="8159"/>
                  <a:pt x="9724" y="8147"/>
                  <a:pt x="9733" y="8125"/>
                </a:cubicBezTo>
                <a:cubicBezTo>
                  <a:pt x="9839" y="7890"/>
                  <a:pt x="9937" y="7648"/>
                  <a:pt x="10025" y="7405"/>
                </a:cubicBezTo>
                <a:cubicBezTo>
                  <a:pt x="10035" y="7377"/>
                  <a:pt x="10021" y="7344"/>
                  <a:pt x="9992" y="7334"/>
                </a:cubicBezTo>
                <a:cubicBezTo>
                  <a:pt x="9985" y="7331"/>
                  <a:pt x="9979" y="7330"/>
                  <a:pt x="9973" y="7330"/>
                </a:cubicBezTo>
                <a:close/>
                <a:moveTo>
                  <a:pt x="1957" y="7977"/>
                </a:moveTo>
                <a:cubicBezTo>
                  <a:pt x="1944" y="7977"/>
                  <a:pt x="1932" y="7981"/>
                  <a:pt x="1922" y="7990"/>
                </a:cubicBezTo>
                <a:cubicBezTo>
                  <a:pt x="1716" y="8153"/>
                  <a:pt x="1552" y="8384"/>
                  <a:pt x="1461" y="8637"/>
                </a:cubicBezTo>
                <a:cubicBezTo>
                  <a:pt x="1452" y="8666"/>
                  <a:pt x="1467" y="8698"/>
                  <a:pt x="1496" y="8709"/>
                </a:cubicBezTo>
                <a:cubicBezTo>
                  <a:pt x="1502" y="8711"/>
                  <a:pt x="1507" y="8712"/>
                  <a:pt x="1514" y="8712"/>
                </a:cubicBezTo>
                <a:cubicBezTo>
                  <a:pt x="1537" y="8712"/>
                  <a:pt x="1559" y="8697"/>
                  <a:pt x="1566" y="8674"/>
                </a:cubicBezTo>
                <a:cubicBezTo>
                  <a:pt x="1649" y="8441"/>
                  <a:pt x="1800" y="8228"/>
                  <a:pt x="1991" y="8076"/>
                </a:cubicBezTo>
                <a:cubicBezTo>
                  <a:pt x="2015" y="8057"/>
                  <a:pt x="2019" y="8022"/>
                  <a:pt x="2000" y="7998"/>
                </a:cubicBezTo>
                <a:cubicBezTo>
                  <a:pt x="1989" y="7984"/>
                  <a:pt x="1973" y="7977"/>
                  <a:pt x="1957" y="7977"/>
                </a:cubicBezTo>
                <a:close/>
                <a:moveTo>
                  <a:pt x="3845" y="8611"/>
                </a:moveTo>
                <a:cubicBezTo>
                  <a:pt x="3837" y="8611"/>
                  <a:pt x="3830" y="8612"/>
                  <a:pt x="3822" y="8616"/>
                </a:cubicBezTo>
                <a:cubicBezTo>
                  <a:pt x="3795" y="8627"/>
                  <a:pt x="3782" y="8661"/>
                  <a:pt x="3794" y="8688"/>
                </a:cubicBezTo>
                <a:cubicBezTo>
                  <a:pt x="3888" y="8903"/>
                  <a:pt x="3943" y="9150"/>
                  <a:pt x="3960" y="9421"/>
                </a:cubicBezTo>
                <a:cubicBezTo>
                  <a:pt x="3962" y="9450"/>
                  <a:pt x="3987" y="9472"/>
                  <a:pt x="4016" y="9472"/>
                </a:cubicBezTo>
                <a:lnTo>
                  <a:pt x="4019" y="9472"/>
                </a:lnTo>
                <a:cubicBezTo>
                  <a:pt x="4050" y="9470"/>
                  <a:pt x="4073" y="9445"/>
                  <a:pt x="4071" y="9414"/>
                </a:cubicBezTo>
                <a:cubicBezTo>
                  <a:pt x="4053" y="9130"/>
                  <a:pt x="3994" y="8871"/>
                  <a:pt x="3896" y="8645"/>
                </a:cubicBezTo>
                <a:cubicBezTo>
                  <a:pt x="3887" y="8624"/>
                  <a:pt x="3866" y="8611"/>
                  <a:pt x="3845" y="8611"/>
                </a:cubicBezTo>
                <a:close/>
                <a:moveTo>
                  <a:pt x="9339" y="8741"/>
                </a:moveTo>
                <a:cubicBezTo>
                  <a:pt x="9320" y="8741"/>
                  <a:pt x="9301" y="8752"/>
                  <a:pt x="9291" y="8771"/>
                </a:cubicBezTo>
                <a:cubicBezTo>
                  <a:pt x="9196" y="8946"/>
                  <a:pt x="9094" y="9121"/>
                  <a:pt x="8990" y="9290"/>
                </a:cubicBezTo>
                <a:cubicBezTo>
                  <a:pt x="8960" y="9338"/>
                  <a:pt x="8930" y="9385"/>
                  <a:pt x="8900" y="9433"/>
                </a:cubicBezTo>
                <a:cubicBezTo>
                  <a:pt x="8883" y="9459"/>
                  <a:pt x="8890" y="9493"/>
                  <a:pt x="8916" y="9510"/>
                </a:cubicBezTo>
                <a:cubicBezTo>
                  <a:pt x="8926" y="9515"/>
                  <a:pt x="8936" y="9518"/>
                  <a:pt x="8946" y="9518"/>
                </a:cubicBezTo>
                <a:cubicBezTo>
                  <a:pt x="8964" y="9518"/>
                  <a:pt x="8982" y="9509"/>
                  <a:pt x="8993" y="9493"/>
                </a:cubicBezTo>
                <a:cubicBezTo>
                  <a:pt x="9024" y="9445"/>
                  <a:pt x="9055" y="9397"/>
                  <a:pt x="9085" y="9349"/>
                </a:cubicBezTo>
                <a:cubicBezTo>
                  <a:pt x="9190" y="9178"/>
                  <a:pt x="9293" y="9000"/>
                  <a:pt x="9389" y="8823"/>
                </a:cubicBezTo>
                <a:cubicBezTo>
                  <a:pt x="9403" y="8796"/>
                  <a:pt x="9393" y="8762"/>
                  <a:pt x="9367" y="8748"/>
                </a:cubicBezTo>
                <a:cubicBezTo>
                  <a:pt x="9358" y="8743"/>
                  <a:pt x="9349" y="8741"/>
                  <a:pt x="9339" y="8741"/>
                </a:cubicBezTo>
                <a:close/>
                <a:moveTo>
                  <a:pt x="1463" y="9364"/>
                </a:moveTo>
                <a:cubicBezTo>
                  <a:pt x="1460" y="9364"/>
                  <a:pt x="1456" y="9364"/>
                  <a:pt x="1453" y="9365"/>
                </a:cubicBezTo>
                <a:cubicBezTo>
                  <a:pt x="1422" y="9370"/>
                  <a:pt x="1403" y="9399"/>
                  <a:pt x="1408" y="9429"/>
                </a:cubicBezTo>
                <a:cubicBezTo>
                  <a:pt x="1454" y="9678"/>
                  <a:pt x="1557" y="9931"/>
                  <a:pt x="1705" y="10162"/>
                </a:cubicBezTo>
                <a:cubicBezTo>
                  <a:pt x="1716" y="10179"/>
                  <a:pt x="1734" y="10187"/>
                  <a:pt x="1752" y="10187"/>
                </a:cubicBezTo>
                <a:cubicBezTo>
                  <a:pt x="1763" y="10187"/>
                  <a:pt x="1773" y="10184"/>
                  <a:pt x="1782" y="10179"/>
                </a:cubicBezTo>
                <a:cubicBezTo>
                  <a:pt x="1808" y="10162"/>
                  <a:pt x="1815" y="10127"/>
                  <a:pt x="1799" y="10102"/>
                </a:cubicBezTo>
                <a:cubicBezTo>
                  <a:pt x="1657" y="9883"/>
                  <a:pt x="1560" y="9643"/>
                  <a:pt x="1517" y="9409"/>
                </a:cubicBezTo>
                <a:cubicBezTo>
                  <a:pt x="1512" y="9382"/>
                  <a:pt x="1489" y="9364"/>
                  <a:pt x="1463" y="9364"/>
                </a:cubicBezTo>
                <a:close/>
                <a:moveTo>
                  <a:pt x="8495" y="10036"/>
                </a:moveTo>
                <a:cubicBezTo>
                  <a:pt x="8479" y="10036"/>
                  <a:pt x="8463" y="10043"/>
                  <a:pt x="8451" y="10057"/>
                </a:cubicBezTo>
                <a:cubicBezTo>
                  <a:pt x="8285" y="10264"/>
                  <a:pt x="8112" y="10454"/>
                  <a:pt x="7934" y="10621"/>
                </a:cubicBezTo>
                <a:cubicBezTo>
                  <a:pt x="7913" y="10642"/>
                  <a:pt x="7912" y="10678"/>
                  <a:pt x="7932" y="10700"/>
                </a:cubicBezTo>
                <a:cubicBezTo>
                  <a:pt x="7944" y="10711"/>
                  <a:pt x="7958" y="10717"/>
                  <a:pt x="7973" y="10717"/>
                </a:cubicBezTo>
                <a:cubicBezTo>
                  <a:pt x="7987" y="10717"/>
                  <a:pt x="8000" y="10712"/>
                  <a:pt x="8011" y="10702"/>
                </a:cubicBezTo>
                <a:cubicBezTo>
                  <a:pt x="8191" y="10531"/>
                  <a:pt x="8368" y="10338"/>
                  <a:pt x="8539" y="10126"/>
                </a:cubicBezTo>
                <a:cubicBezTo>
                  <a:pt x="8558" y="10102"/>
                  <a:pt x="8554" y="10068"/>
                  <a:pt x="8530" y="10048"/>
                </a:cubicBezTo>
                <a:cubicBezTo>
                  <a:pt x="8520" y="10040"/>
                  <a:pt x="8507" y="10036"/>
                  <a:pt x="8495" y="10036"/>
                </a:cubicBezTo>
                <a:close/>
                <a:moveTo>
                  <a:pt x="3979" y="10133"/>
                </a:moveTo>
                <a:cubicBezTo>
                  <a:pt x="3952" y="10133"/>
                  <a:pt x="3929" y="10154"/>
                  <a:pt x="3925" y="10182"/>
                </a:cubicBezTo>
                <a:lnTo>
                  <a:pt x="3920" y="10220"/>
                </a:lnTo>
                <a:cubicBezTo>
                  <a:pt x="3884" y="10457"/>
                  <a:pt x="3835" y="10698"/>
                  <a:pt x="3773" y="10933"/>
                </a:cubicBezTo>
                <a:cubicBezTo>
                  <a:pt x="3765" y="10963"/>
                  <a:pt x="3783" y="10993"/>
                  <a:pt x="3813" y="11000"/>
                </a:cubicBezTo>
                <a:cubicBezTo>
                  <a:pt x="3817" y="11002"/>
                  <a:pt x="3822" y="11002"/>
                  <a:pt x="3827" y="11002"/>
                </a:cubicBezTo>
                <a:cubicBezTo>
                  <a:pt x="3851" y="11002"/>
                  <a:pt x="3874" y="10986"/>
                  <a:pt x="3881" y="10961"/>
                </a:cubicBezTo>
                <a:cubicBezTo>
                  <a:pt x="3944" y="10721"/>
                  <a:pt x="3994" y="10478"/>
                  <a:pt x="4030" y="10236"/>
                </a:cubicBezTo>
                <a:lnTo>
                  <a:pt x="4035" y="10197"/>
                </a:lnTo>
                <a:cubicBezTo>
                  <a:pt x="4039" y="10166"/>
                  <a:pt x="4018" y="10138"/>
                  <a:pt x="3987" y="10134"/>
                </a:cubicBezTo>
                <a:cubicBezTo>
                  <a:pt x="3984" y="10133"/>
                  <a:pt x="3982" y="10133"/>
                  <a:pt x="3979" y="10133"/>
                </a:cubicBezTo>
                <a:close/>
                <a:moveTo>
                  <a:pt x="2272" y="10644"/>
                </a:moveTo>
                <a:cubicBezTo>
                  <a:pt x="2256" y="10644"/>
                  <a:pt x="2239" y="10651"/>
                  <a:pt x="2228" y="10665"/>
                </a:cubicBezTo>
                <a:cubicBezTo>
                  <a:pt x="2209" y="10689"/>
                  <a:pt x="2214" y="10725"/>
                  <a:pt x="2237" y="10744"/>
                </a:cubicBezTo>
                <a:cubicBezTo>
                  <a:pt x="2429" y="10898"/>
                  <a:pt x="2647" y="11033"/>
                  <a:pt x="2903" y="11158"/>
                </a:cubicBezTo>
                <a:cubicBezTo>
                  <a:pt x="2911" y="11163"/>
                  <a:pt x="2920" y="11164"/>
                  <a:pt x="2927" y="11164"/>
                </a:cubicBezTo>
                <a:cubicBezTo>
                  <a:pt x="2947" y="11164"/>
                  <a:pt x="2968" y="11153"/>
                  <a:pt x="2977" y="11133"/>
                </a:cubicBezTo>
                <a:cubicBezTo>
                  <a:pt x="2990" y="11105"/>
                  <a:pt x="2979" y="11072"/>
                  <a:pt x="2952" y="11058"/>
                </a:cubicBezTo>
                <a:cubicBezTo>
                  <a:pt x="2703" y="10937"/>
                  <a:pt x="2492" y="10806"/>
                  <a:pt x="2306" y="10656"/>
                </a:cubicBezTo>
                <a:cubicBezTo>
                  <a:pt x="2296" y="10648"/>
                  <a:pt x="2284" y="10644"/>
                  <a:pt x="2272" y="10644"/>
                </a:cubicBezTo>
                <a:close/>
                <a:moveTo>
                  <a:pt x="7368" y="11087"/>
                </a:moveTo>
                <a:cubicBezTo>
                  <a:pt x="7358" y="11087"/>
                  <a:pt x="7347" y="11090"/>
                  <a:pt x="7338" y="11096"/>
                </a:cubicBezTo>
                <a:cubicBezTo>
                  <a:pt x="7119" y="11238"/>
                  <a:pt x="6892" y="11355"/>
                  <a:pt x="6661" y="11440"/>
                </a:cubicBezTo>
                <a:cubicBezTo>
                  <a:pt x="6632" y="11451"/>
                  <a:pt x="6617" y="11484"/>
                  <a:pt x="6628" y="11512"/>
                </a:cubicBezTo>
                <a:cubicBezTo>
                  <a:pt x="6636" y="11534"/>
                  <a:pt x="6658" y="11548"/>
                  <a:pt x="6680" y="11548"/>
                </a:cubicBezTo>
                <a:cubicBezTo>
                  <a:pt x="6686" y="11548"/>
                  <a:pt x="6693" y="11547"/>
                  <a:pt x="6699" y="11545"/>
                </a:cubicBezTo>
                <a:cubicBezTo>
                  <a:pt x="6939" y="11456"/>
                  <a:pt x="7174" y="11337"/>
                  <a:pt x="7399" y="11189"/>
                </a:cubicBezTo>
                <a:cubicBezTo>
                  <a:pt x="7425" y="11172"/>
                  <a:pt x="7432" y="11138"/>
                  <a:pt x="7415" y="11112"/>
                </a:cubicBezTo>
                <a:cubicBezTo>
                  <a:pt x="7404" y="11096"/>
                  <a:pt x="7386" y="11087"/>
                  <a:pt x="7368" y="11087"/>
                </a:cubicBezTo>
                <a:close/>
                <a:moveTo>
                  <a:pt x="3646" y="11340"/>
                </a:moveTo>
                <a:cubicBezTo>
                  <a:pt x="3622" y="11340"/>
                  <a:pt x="3600" y="11355"/>
                  <a:pt x="3593" y="11378"/>
                </a:cubicBezTo>
                <a:cubicBezTo>
                  <a:pt x="3583" y="11407"/>
                  <a:pt x="3599" y="11439"/>
                  <a:pt x="3628" y="11449"/>
                </a:cubicBezTo>
                <a:cubicBezTo>
                  <a:pt x="3882" y="11533"/>
                  <a:pt x="4135" y="11602"/>
                  <a:pt x="4380" y="11653"/>
                </a:cubicBezTo>
                <a:cubicBezTo>
                  <a:pt x="4384" y="11653"/>
                  <a:pt x="4389" y="11654"/>
                  <a:pt x="4392" y="11654"/>
                </a:cubicBezTo>
                <a:cubicBezTo>
                  <a:pt x="4417" y="11654"/>
                  <a:pt x="4441" y="11636"/>
                  <a:pt x="4446" y="11609"/>
                </a:cubicBezTo>
                <a:cubicBezTo>
                  <a:pt x="4453" y="11579"/>
                  <a:pt x="4433" y="11550"/>
                  <a:pt x="4404" y="11544"/>
                </a:cubicBezTo>
                <a:cubicBezTo>
                  <a:pt x="4163" y="11494"/>
                  <a:pt x="3913" y="11426"/>
                  <a:pt x="3663" y="11343"/>
                </a:cubicBezTo>
                <a:cubicBezTo>
                  <a:pt x="3657" y="11341"/>
                  <a:pt x="3651" y="11340"/>
                  <a:pt x="3646" y="11340"/>
                </a:cubicBezTo>
                <a:close/>
                <a:moveTo>
                  <a:pt x="5932" y="11621"/>
                </a:moveTo>
                <a:cubicBezTo>
                  <a:pt x="5929" y="11621"/>
                  <a:pt x="5926" y="11622"/>
                  <a:pt x="5924" y="11622"/>
                </a:cubicBezTo>
                <a:cubicBezTo>
                  <a:pt x="5757" y="11643"/>
                  <a:pt x="5584" y="11653"/>
                  <a:pt x="5409" y="11653"/>
                </a:cubicBezTo>
                <a:cubicBezTo>
                  <a:pt x="5326" y="11653"/>
                  <a:pt x="5244" y="11651"/>
                  <a:pt x="5161" y="11646"/>
                </a:cubicBezTo>
                <a:cubicBezTo>
                  <a:pt x="5160" y="11646"/>
                  <a:pt x="5158" y="11646"/>
                  <a:pt x="5157" y="11646"/>
                </a:cubicBezTo>
                <a:cubicBezTo>
                  <a:pt x="5128" y="11646"/>
                  <a:pt x="5104" y="11669"/>
                  <a:pt x="5102" y="11699"/>
                </a:cubicBezTo>
                <a:cubicBezTo>
                  <a:pt x="5101" y="11729"/>
                  <a:pt x="5125" y="11755"/>
                  <a:pt x="5155" y="11758"/>
                </a:cubicBezTo>
                <a:cubicBezTo>
                  <a:pt x="5242" y="11762"/>
                  <a:pt x="5330" y="11765"/>
                  <a:pt x="5417" y="11765"/>
                </a:cubicBezTo>
                <a:cubicBezTo>
                  <a:pt x="5595" y="11765"/>
                  <a:pt x="5770" y="11753"/>
                  <a:pt x="5938" y="11732"/>
                </a:cubicBezTo>
                <a:cubicBezTo>
                  <a:pt x="5967" y="11728"/>
                  <a:pt x="5990" y="11700"/>
                  <a:pt x="5986" y="11670"/>
                </a:cubicBezTo>
                <a:cubicBezTo>
                  <a:pt x="5982" y="11642"/>
                  <a:pt x="5959" y="11621"/>
                  <a:pt x="5932" y="11621"/>
                </a:cubicBezTo>
                <a:close/>
                <a:moveTo>
                  <a:pt x="3586" y="11626"/>
                </a:moveTo>
                <a:cubicBezTo>
                  <a:pt x="3563" y="11626"/>
                  <a:pt x="3542" y="11639"/>
                  <a:pt x="3533" y="11661"/>
                </a:cubicBezTo>
                <a:cubicBezTo>
                  <a:pt x="3441" y="11895"/>
                  <a:pt x="3333" y="12130"/>
                  <a:pt x="3213" y="12358"/>
                </a:cubicBezTo>
                <a:cubicBezTo>
                  <a:pt x="3198" y="12386"/>
                  <a:pt x="3209" y="12419"/>
                  <a:pt x="3237" y="12434"/>
                </a:cubicBezTo>
                <a:cubicBezTo>
                  <a:pt x="3244" y="12438"/>
                  <a:pt x="3254" y="12440"/>
                  <a:pt x="3263" y="12440"/>
                </a:cubicBezTo>
                <a:cubicBezTo>
                  <a:pt x="3282" y="12440"/>
                  <a:pt x="3302" y="12430"/>
                  <a:pt x="3312" y="12410"/>
                </a:cubicBezTo>
                <a:cubicBezTo>
                  <a:pt x="3434" y="12178"/>
                  <a:pt x="3542" y="11940"/>
                  <a:pt x="3636" y="11702"/>
                </a:cubicBezTo>
                <a:cubicBezTo>
                  <a:pt x="3648" y="11673"/>
                  <a:pt x="3634" y="11641"/>
                  <a:pt x="3606" y="11629"/>
                </a:cubicBezTo>
                <a:cubicBezTo>
                  <a:pt x="3599" y="11627"/>
                  <a:pt x="3592" y="11626"/>
                  <a:pt x="3586" y="11626"/>
                </a:cubicBezTo>
                <a:close/>
                <a:moveTo>
                  <a:pt x="2869" y="12994"/>
                </a:moveTo>
                <a:cubicBezTo>
                  <a:pt x="2850" y="12994"/>
                  <a:pt x="2832" y="13003"/>
                  <a:pt x="2821" y="13019"/>
                </a:cubicBezTo>
                <a:cubicBezTo>
                  <a:pt x="2683" y="13230"/>
                  <a:pt x="2530" y="13438"/>
                  <a:pt x="2367" y="13639"/>
                </a:cubicBezTo>
                <a:cubicBezTo>
                  <a:pt x="2348" y="13662"/>
                  <a:pt x="2352" y="13698"/>
                  <a:pt x="2376" y="13717"/>
                </a:cubicBezTo>
                <a:cubicBezTo>
                  <a:pt x="2387" y="13725"/>
                  <a:pt x="2398" y="13730"/>
                  <a:pt x="2411" y="13730"/>
                </a:cubicBezTo>
                <a:cubicBezTo>
                  <a:pt x="2427" y="13730"/>
                  <a:pt x="2443" y="13722"/>
                  <a:pt x="2454" y="13708"/>
                </a:cubicBezTo>
                <a:cubicBezTo>
                  <a:pt x="2618" y="13505"/>
                  <a:pt x="2773" y="13294"/>
                  <a:pt x="2914" y="13080"/>
                </a:cubicBezTo>
                <a:cubicBezTo>
                  <a:pt x="2931" y="13054"/>
                  <a:pt x="2925" y="13020"/>
                  <a:pt x="2899" y="13003"/>
                </a:cubicBezTo>
                <a:cubicBezTo>
                  <a:pt x="2890" y="12997"/>
                  <a:pt x="2879" y="12994"/>
                  <a:pt x="2869" y="12994"/>
                </a:cubicBezTo>
                <a:close/>
                <a:moveTo>
                  <a:pt x="1898" y="14197"/>
                </a:moveTo>
                <a:cubicBezTo>
                  <a:pt x="1883" y="14197"/>
                  <a:pt x="1869" y="14203"/>
                  <a:pt x="1858" y="14214"/>
                </a:cubicBezTo>
                <a:cubicBezTo>
                  <a:pt x="1680" y="14396"/>
                  <a:pt x="1492" y="14575"/>
                  <a:pt x="1299" y="14742"/>
                </a:cubicBezTo>
                <a:cubicBezTo>
                  <a:pt x="1276" y="14763"/>
                  <a:pt x="1273" y="14797"/>
                  <a:pt x="1294" y="14820"/>
                </a:cubicBezTo>
                <a:cubicBezTo>
                  <a:pt x="1304" y="14833"/>
                  <a:pt x="1319" y="14840"/>
                  <a:pt x="1335" y="14840"/>
                </a:cubicBezTo>
                <a:cubicBezTo>
                  <a:pt x="1348" y="14840"/>
                  <a:pt x="1361" y="14835"/>
                  <a:pt x="1372" y="14826"/>
                </a:cubicBezTo>
                <a:cubicBezTo>
                  <a:pt x="1567" y="14656"/>
                  <a:pt x="1758" y="14476"/>
                  <a:pt x="1937" y="14292"/>
                </a:cubicBezTo>
                <a:cubicBezTo>
                  <a:pt x="1958" y="14269"/>
                  <a:pt x="1958" y="14234"/>
                  <a:pt x="1936" y="14212"/>
                </a:cubicBezTo>
                <a:cubicBezTo>
                  <a:pt x="1925" y="14202"/>
                  <a:pt x="1912" y="14197"/>
                  <a:pt x="1898" y="14197"/>
                </a:cubicBezTo>
                <a:close/>
                <a:moveTo>
                  <a:pt x="729" y="15209"/>
                </a:moveTo>
                <a:cubicBezTo>
                  <a:pt x="718" y="15209"/>
                  <a:pt x="706" y="15213"/>
                  <a:pt x="697" y="15220"/>
                </a:cubicBezTo>
                <a:cubicBezTo>
                  <a:pt x="463" y="15388"/>
                  <a:pt x="248" y="15514"/>
                  <a:pt x="41" y="15607"/>
                </a:cubicBezTo>
                <a:cubicBezTo>
                  <a:pt x="13" y="15619"/>
                  <a:pt x="0" y="15651"/>
                  <a:pt x="13" y="15680"/>
                </a:cubicBezTo>
                <a:cubicBezTo>
                  <a:pt x="22" y="15701"/>
                  <a:pt x="43" y="15712"/>
                  <a:pt x="64" y="15712"/>
                </a:cubicBezTo>
                <a:cubicBezTo>
                  <a:pt x="72" y="15712"/>
                  <a:pt x="79" y="15711"/>
                  <a:pt x="87" y="15708"/>
                </a:cubicBezTo>
                <a:cubicBezTo>
                  <a:pt x="300" y="15613"/>
                  <a:pt x="521" y="15483"/>
                  <a:pt x="762" y="15310"/>
                </a:cubicBezTo>
                <a:cubicBezTo>
                  <a:pt x="786" y="15293"/>
                  <a:pt x="792" y="15257"/>
                  <a:pt x="775" y="15233"/>
                </a:cubicBezTo>
                <a:cubicBezTo>
                  <a:pt x="764" y="15217"/>
                  <a:pt x="746" y="15209"/>
                  <a:pt x="729" y="1520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userDrawn="1">
  <p:cSld name="CUSTOM_5">
    <p:spTree>
      <p:nvGrpSpPr>
        <p:cNvPr id="1" name="Shape 390"/>
        <p:cNvGrpSpPr/>
        <p:nvPr/>
      </p:nvGrpSpPr>
      <p:grpSpPr>
        <a:xfrm>
          <a:off x="0" y="0"/>
          <a:ext cx="0" cy="0"/>
          <a:chOff x="0" y="0"/>
          <a:chExt cx="0" cy="0"/>
        </a:xfrm>
      </p:grpSpPr>
      <p:sp>
        <p:nvSpPr>
          <p:cNvPr id="391" name="Google Shape;391;p16"/>
          <p:cNvSpPr/>
          <p:nvPr/>
        </p:nvSpPr>
        <p:spPr>
          <a:xfrm>
            <a:off x="-148873" y="3525345"/>
            <a:ext cx="3825648" cy="1800343"/>
          </a:xfrm>
          <a:custGeom>
            <a:avLst/>
            <a:gdLst/>
            <a:ahLst/>
            <a:cxnLst/>
            <a:rect l="l" t="t" r="r" b="b"/>
            <a:pathLst>
              <a:path w="23808" h="11204" extrusionOk="0">
                <a:moveTo>
                  <a:pt x="1601" y="1"/>
                </a:moveTo>
                <a:cubicBezTo>
                  <a:pt x="1055" y="1"/>
                  <a:pt x="506" y="115"/>
                  <a:pt x="0" y="332"/>
                </a:cubicBezTo>
                <a:lnTo>
                  <a:pt x="0" y="11204"/>
                </a:lnTo>
                <a:lnTo>
                  <a:pt x="23808" y="11204"/>
                </a:lnTo>
                <a:cubicBezTo>
                  <a:pt x="23725" y="11045"/>
                  <a:pt x="23628" y="10895"/>
                  <a:pt x="23519" y="10757"/>
                </a:cubicBezTo>
                <a:cubicBezTo>
                  <a:pt x="23017" y="10126"/>
                  <a:pt x="22249" y="9748"/>
                  <a:pt x="21476" y="9748"/>
                </a:cubicBezTo>
                <a:cubicBezTo>
                  <a:pt x="21442" y="9748"/>
                  <a:pt x="21408" y="9749"/>
                  <a:pt x="21374" y="9751"/>
                </a:cubicBezTo>
                <a:cubicBezTo>
                  <a:pt x="20787" y="9776"/>
                  <a:pt x="20207" y="10007"/>
                  <a:pt x="19629" y="10007"/>
                </a:cubicBezTo>
                <a:cubicBezTo>
                  <a:pt x="19512" y="10007"/>
                  <a:pt x="19395" y="9998"/>
                  <a:pt x="19278" y="9975"/>
                </a:cubicBezTo>
                <a:cubicBezTo>
                  <a:pt x="19140" y="9948"/>
                  <a:pt x="19009" y="9906"/>
                  <a:pt x="18886" y="9850"/>
                </a:cubicBezTo>
                <a:cubicBezTo>
                  <a:pt x="18859" y="9838"/>
                  <a:pt x="18832" y="9826"/>
                  <a:pt x="18806" y="9811"/>
                </a:cubicBezTo>
                <a:cubicBezTo>
                  <a:pt x="17861" y="9333"/>
                  <a:pt x="17298" y="8089"/>
                  <a:pt x="16410" y="7398"/>
                </a:cubicBezTo>
                <a:cubicBezTo>
                  <a:pt x="15787" y="6913"/>
                  <a:pt x="15050" y="6730"/>
                  <a:pt x="14282" y="6730"/>
                </a:cubicBezTo>
                <a:cubicBezTo>
                  <a:pt x="13407" y="6730"/>
                  <a:pt x="12492" y="6967"/>
                  <a:pt x="11660" y="7265"/>
                </a:cubicBezTo>
                <a:cubicBezTo>
                  <a:pt x="10916" y="7531"/>
                  <a:pt x="10145" y="7839"/>
                  <a:pt x="9375" y="7839"/>
                </a:cubicBezTo>
                <a:cubicBezTo>
                  <a:pt x="9193" y="7839"/>
                  <a:pt x="9011" y="7822"/>
                  <a:pt x="8830" y="7783"/>
                </a:cubicBezTo>
                <a:cubicBezTo>
                  <a:pt x="7417" y="7481"/>
                  <a:pt x="6534" y="5988"/>
                  <a:pt x="5961" y="4572"/>
                </a:cubicBezTo>
                <a:cubicBezTo>
                  <a:pt x="5388" y="3156"/>
                  <a:pt x="4892" y="1585"/>
                  <a:pt x="3719" y="690"/>
                </a:cubicBezTo>
                <a:cubicBezTo>
                  <a:pt x="3105" y="220"/>
                  <a:pt x="2357" y="1"/>
                  <a:pt x="1601" y="1"/>
                </a:cubicBezTo>
                <a:close/>
              </a:path>
            </a:pathLst>
          </a:custGeom>
          <a:solidFill>
            <a:schemeClr val="lt2">
              <a:alpha val="486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6"/>
          <p:cNvSpPr/>
          <p:nvPr/>
        </p:nvSpPr>
        <p:spPr>
          <a:xfrm>
            <a:off x="-425898" y="-291775"/>
            <a:ext cx="3298272" cy="1820589"/>
          </a:xfrm>
          <a:custGeom>
            <a:avLst/>
            <a:gdLst/>
            <a:ahLst/>
            <a:cxnLst/>
            <a:rect l="l" t="t" r="r" b="b"/>
            <a:pathLst>
              <a:path w="20526" h="11330" extrusionOk="0">
                <a:moveTo>
                  <a:pt x="12939" y="1"/>
                </a:moveTo>
                <a:cubicBezTo>
                  <a:pt x="11999" y="1"/>
                  <a:pt x="11086" y="167"/>
                  <a:pt x="10169" y="370"/>
                </a:cubicBezTo>
                <a:cubicBezTo>
                  <a:pt x="9691" y="476"/>
                  <a:pt x="9213" y="584"/>
                  <a:pt x="8731" y="667"/>
                </a:cubicBezTo>
                <a:cubicBezTo>
                  <a:pt x="8234" y="750"/>
                  <a:pt x="7732" y="802"/>
                  <a:pt x="7229" y="839"/>
                </a:cubicBezTo>
                <a:cubicBezTo>
                  <a:pt x="6231" y="913"/>
                  <a:pt x="5230" y="935"/>
                  <a:pt x="4235" y="1052"/>
                </a:cubicBezTo>
                <a:cubicBezTo>
                  <a:pt x="3806" y="1102"/>
                  <a:pt x="3380" y="1184"/>
                  <a:pt x="2951" y="1235"/>
                </a:cubicBezTo>
                <a:cubicBezTo>
                  <a:pt x="2746" y="1260"/>
                  <a:pt x="2537" y="1279"/>
                  <a:pt x="2328" y="1279"/>
                </a:cubicBezTo>
                <a:cubicBezTo>
                  <a:pt x="2138" y="1279"/>
                  <a:pt x="1948" y="1263"/>
                  <a:pt x="1762" y="1222"/>
                </a:cubicBezTo>
                <a:cubicBezTo>
                  <a:pt x="1578" y="1180"/>
                  <a:pt x="1402" y="1113"/>
                  <a:pt x="1242" y="1012"/>
                </a:cubicBezTo>
                <a:cubicBezTo>
                  <a:pt x="1161" y="960"/>
                  <a:pt x="1089" y="870"/>
                  <a:pt x="988" y="868"/>
                </a:cubicBezTo>
                <a:cubicBezTo>
                  <a:pt x="985" y="868"/>
                  <a:pt x="983" y="868"/>
                  <a:pt x="981" y="868"/>
                </a:cubicBezTo>
                <a:cubicBezTo>
                  <a:pt x="897" y="868"/>
                  <a:pt x="810" y="887"/>
                  <a:pt x="732" y="917"/>
                </a:cubicBezTo>
                <a:cubicBezTo>
                  <a:pt x="360" y="1060"/>
                  <a:pt x="147" y="1435"/>
                  <a:pt x="79" y="1816"/>
                </a:cubicBezTo>
                <a:cubicBezTo>
                  <a:pt x="38" y="2046"/>
                  <a:pt x="37" y="2279"/>
                  <a:pt x="38" y="2512"/>
                </a:cubicBezTo>
                <a:cubicBezTo>
                  <a:pt x="38" y="2767"/>
                  <a:pt x="39" y="3024"/>
                  <a:pt x="40" y="3279"/>
                </a:cubicBezTo>
                <a:cubicBezTo>
                  <a:pt x="42" y="3797"/>
                  <a:pt x="44" y="4315"/>
                  <a:pt x="46" y="4833"/>
                </a:cubicBezTo>
                <a:cubicBezTo>
                  <a:pt x="50" y="5817"/>
                  <a:pt x="54" y="6803"/>
                  <a:pt x="57" y="7787"/>
                </a:cubicBezTo>
                <a:cubicBezTo>
                  <a:pt x="55" y="7786"/>
                  <a:pt x="54" y="7785"/>
                  <a:pt x="52" y="7785"/>
                </a:cubicBezTo>
                <a:cubicBezTo>
                  <a:pt x="0" y="7785"/>
                  <a:pt x="101" y="8649"/>
                  <a:pt x="628" y="8724"/>
                </a:cubicBezTo>
                <a:cubicBezTo>
                  <a:pt x="1441" y="8840"/>
                  <a:pt x="1514" y="10145"/>
                  <a:pt x="2146" y="10693"/>
                </a:cubicBezTo>
                <a:cubicBezTo>
                  <a:pt x="2452" y="10957"/>
                  <a:pt x="2805" y="11167"/>
                  <a:pt x="3199" y="11261"/>
                </a:cubicBezTo>
                <a:cubicBezTo>
                  <a:pt x="3402" y="11310"/>
                  <a:pt x="3609" y="11330"/>
                  <a:pt x="3816" y="11330"/>
                </a:cubicBezTo>
                <a:cubicBezTo>
                  <a:pt x="4077" y="11330"/>
                  <a:pt x="4340" y="11298"/>
                  <a:pt x="4597" y="11251"/>
                </a:cubicBezTo>
                <a:cubicBezTo>
                  <a:pt x="5367" y="11113"/>
                  <a:pt x="6207" y="10865"/>
                  <a:pt x="6645" y="10152"/>
                </a:cubicBezTo>
                <a:cubicBezTo>
                  <a:pt x="6859" y="9801"/>
                  <a:pt x="6970" y="9395"/>
                  <a:pt x="7203" y="9055"/>
                </a:cubicBezTo>
                <a:cubicBezTo>
                  <a:pt x="7421" y="8736"/>
                  <a:pt x="7758" y="8532"/>
                  <a:pt x="8120" y="8419"/>
                </a:cubicBezTo>
                <a:cubicBezTo>
                  <a:pt x="8559" y="8282"/>
                  <a:pt x="9011" y="8265"/>
                  <a:pt x="9465" y="8265"/>
                </a:cubicBezTo>
                <a:cubicBezTo>
                  <a:pt x="9615" y="8265"/>
                  <a:pt x="9765" y="8267"/>
                  <a:pt x="9915" y="8267"/>
                </a:cubicBezTo>
                <a:cubicBezTo>
                  <a:pt x="10115" y="8267"/>
                  <a:pt x="10316" y="8264"/>
                  <a:pt x="10515" y="8248"/>
                </a:cubicBezTo>
                <a:cubicBezTo>
                  <a:pt x="10927" y="8216"/>
                  <a:pt x="11342" y="8132"/>
                  <a:pt x="11707" y="7927"/>
                </a:cubicBezTo>
                <a:cubicBezTo>
                  <a:pt x="12074" y="7718"/>
                  <a:pt x="12352" y="7394"/>
                  <a:pt x="12600" y="7055"/>
                </a:cubicBezTo>
                <a:cubicBezTo>
                  <a:pt x="13089" y="6385"/>
                  <a:pt x="13543" y="5673"/>
                  <a:pt x="14244" y="5207"/>
                </a:cubicBezTo>
                <a:cubicBezTo>
                  <a:pt x="14594" y="4972"/>
                  <a:pt x="14986" y="4825"/>
                  <a:pt x="15405" y="4792"/>
                </a:cubicBezTo>
                <a:cubicBezTo>
                  <a:pt x="15494" y="4785"/>
                  <a:pt x="15582" y="4782"/>
                  <a:pt x="15670" y="4782"/>
                </a:cubicBezTo>
                <a:cubicBezTo>
                  <a:pt x="16070" y="4782"/>
                  <a:pt x="16469" y="4843"/>
                  <a:pt x="16866" y="4877"/>
                </a:cubicBezTo>
                <a:cubicBezTo>
                  <a:pt x="17302" y="4915"/>
                  <a:pt x="17740" y="4933"/>
                  <a:pt x="18178" y="4933"/>
                </a:cubicBezTo>
                <a:cubicBezTo>
                  <a:pt x="18243" y="4933"/>
                  <a:pt x="18309" y="4933"/>
                  <a:pt x="18374" y="4932"/>
                </a:cubicBezTo>
                <a:cubicBezTo>
                  <a:pt x="18585" y="4929"/>
                  <a:pt x="18814" y="4941"/>
                  <a:pt x="19012" y="4857"/>
                </a:cubicBezTo>
                <a:cubicBezTo>
                  <a:pt x="19193" y="4780"/>
                  <a:pt x="19305" y="4623"/>
                  <a:pt x="19390" y="4450"/>
                </a:cubicBezTo>
                <a:cubicBezTo>
                  <a:pt x="19618" y="3989"/>
                  <a:pt x="19825" y="3515"/>
                  <a:pt x="20041" y="3049"/>
                </a:cubicBezTo>
                <a:cubicBezTo>
                  <a:pt x="20147" y="2821"/>
                  <a:pt x="20256" y="2595"/>
                  <a:pt x="20357" y="2365"/>
                </a:cubicBezTo>
                <a:cubicBezTo>
                  <a:pt x="20444" y="2165"/>
                  <a:pt x="20525" y="1951"/>
                  <a:pt x="20518" y="1728"/>
                </a:cubicBezTo>
                <a:cubicBezTo>
                  <a:pt x="20505" y="1297"/>
                  <a:pt x="20161" y="1008"/>
                  <a:pt x="19822" y="810"/>
                </a:cubicBezTo>
                <a:cubicBezTo>
                  <a:pt x="19463" y="601"/>
                  <a:pt x="19065" y="469"/>
                  <a:pt x="18660" y="392"/>
                </a:cubicBezTo>
                <a:cubicBezTo>
                  <a:pt x="17815" y="229"/>
                  <a:pt x="16950" y="272"/>
                  <a:pt x="16095" y="224"/>
                </a:cubicBezTo>
                <a:cubicBezTo>
                  <a:pt x="15084" y="168"/>
                  <a:pt x="14079" y="19"/>
                  <a:pt x="13065" y="2"/>
                </a:cubicBezTo>
                <a:cubicBezTo>
                  <a:pt x="13023" y="1"/>
                  <a:pt x="12981" y="1"/>
                  <a:pt x="12939" y="1"/>
                </a:cubicBezTo>
                <a:close/>
              </a:path>
            </a:pathLst>
          </a:custGeom>
          <a:solidFill>
            <a:schemeClr val="accen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6"/>
          <p:cNvSpPr/>
          <p:nvPr/>
        </p:nvSpPr>
        <p:spPr>
          <a:xfrm>
            <a:off x="7342677" y="-220591"/>
            <a:ext cx="2090062" cy="2096168"/>
          </a:xfrm>
          <a:custGeom>
            <a:avLst/>
            <a:gdLst/>
            <a:ahLst/>
            <a:cxnLst/>
            <a:rect l="l" t="t" r="r" b="b"/>
            <a:pathLst>
              <a:path w="13007" h="13045" extrusionOk="0">
                <a:moveTo>
                  <a:pt x="12515" y="1"/>
                </a:moveTo>
                <a:cubicBezTo>
                  <a:pt x="12505" y="1"/>
                  <a:pt x="12495" y="2"/>
                  <a:pt x="12485" y="4"/>
                </a:cubicBezTo>
                <a:cubicBezTo>
                  <a:pt x="11568" y="214"/>
                  <a:pt x="10641" y="375"/>
                  <a:pt x="9706" y="481"/>
                </a:cubicBezTo>
                <a:cubicBezTo>
                  <a:pt x="8769" y="587"/>
                  <a:pt x="7827" y="639"/>
                  <a:pt x="6885" y="639"/>
                </a:cubicBezTo>
                <a:cubicBezTo>
                  <a:pt x="6168" y="639"/>
                  <a:pt x="5450" y="609"/>
                  <a:pt x="4735" y="550"/>
                </a:cubicBezTo>
                <a:cubicBezTo>
                  <a:pt x="4277" y="512"/>
                  <a:pt x="3796" y="469"/>
                  <a:pt x="3318" y="469"/>
                </a:cubicBezTo>
                <a:cubicBezTo>
                  <a:pt x="2513" y="469"/>
                  <a:pt x="1717" y="591"/>
                  <a:pt x="1058" y="1068"/>
                </a:cubicBezTo>
                <a:cubicBezTo>
                  <a:pt x="1059" y="1057"/>
                  <a:pt x="1057" y="1052"/>
                  <a:pt x="1050" y="1052"/>
                </a:cubicBezTo>
                <a:cubicBezTo>
                  <a:pt x="989" y="1052"/>
                  <a:pt x="597" y="1511"/>
                  <a:pt x="509" y="1745"/>
                </a:cubicBezTo>
                <a:cubicBezTo>
                  <a:pt x="139" y="2725"/>
                  <a:pt x="1" y="3837"/>
                  <a:pt x="329" y="4850"/>
                </a:cubicBezTo>
                <a:cubicBezTo>
                  <a:pt x="602" y="5696"/>
                  <a:pt x="1186" y="6475"/>
                  <a:pt x="2005" y="6858"/>
                </a:cubicBezTo>
                <a:cubicBezTo>
                  <a:pt x="2923" y="7286"/>
                  <a:pt x="3974" y="7122"/>
                  <a:pt x="4914" y="7465"/>
                </a:cubicBezTo>
                <a:cubicBezTo>
                  <a:pt x="5846" y="7805"/>
                  <a:pt x="6269" y="8720"/>
                  <a:pt x="6690" y="9546"/>
                </a:cubicBezTo>
                <a:cubicBezTo>
                  <a:pt x="7147" y="10442"/>
                  <a:pt x="7734" y="11244"/>
                  <a:pt x="8514" y="11886"/>
                </a:cubicBezTo>
                <a:cubicBezTo>
                  <a:pt x="9220" y="12466"/>
                  <a:pt x="10135" y="13045"/>
                  <a:pt x="11084" y="13045"/>
                </a:cubicBezTo>
                <a:cubicBezTo>
                  <a:pt x="11157" y="13045"/>
                  <a:pt x="11229" y="13041"/>
                  <a:pt x="11303" y="13034"/>
                </a:cubicBezTo>
                <a:cubicBezTo>
                  <a:pt x="11746" y="12991"/>
                  <a:pt x="12188" y="12817"/>
                  <a:pt x="12502" y="12494"/>
                </a:cubicBezTo>
                <a:cubicBezTo>
                  <a:pt x="12856" y="12131"/>
                  <a:pt x="12967" y="11633"/>
                  <a:pt x="12985" y="11143"/>
                </a:cubicBezTo>
                <a:cubicBezTo>
                  <a:pt x="13006" y="10560"/>
                  <a:pt x="12960" y="9972"/>
                  <a:pt x="12940" y="9391"/>
                </a:cubicBezTo>
                <a:cubicBezTo>
                  <a:pt x="12920" y="8773"/>
                  <a:pt x="12900" y="8155"/>
                  <a:pt x="12879" y="7536"/>
                </a:cubicBezTo>
                <a:lnTo>
                  <a:pt x="12632" y="116"/>
                </a:lnTo>
                <a:cubicBezTo>
                  <a:pt x="12630" y="48"/>
                  <a:pt x="12578" y="1"/>
                  <a:pt x="12515" y="1"/>
                </a:cubicBezTo>
                <a:close/>
              </a:path>
            </a:pathLst>
          </a:custGeom>
          <a:solidFill>
            <a:schemeClr val="accent1">
              <a:alpha val="497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6"/>
          <p:cNvSpPr/>
          <p:nvPr/>
        </p:nvSpPr>
        <p:spPr>
          <a:xfrm>
            <a:off x="5382456" y="4159416"/>
            <a:ext cx="3916919" cy="1384001"/>
          </a:xfrm>
          <a:custGeom>
            <a:avLst/>
            <a:gdLst/>
            <a:ahLst/>
            <a:cxnLst/>
            <a:rect l="l" t="t" r="r" b="b"/>
            <a:pathLst>
              <a:path w="24376" h="8613" extrusionOk="0">
                <a:moveTo>
                  <a:pt x="12572" y="1"/>
                </a:moveTo>
                <a:cubicBezTo>
                  <a:pt x="11930" y="1"/>
                  <a:pt x="11305" y="137"/>
                  <a:pt x="10778" y="460"/>
                </a:cubicBezTo>
                <a:cubicBezTo>
                  <a:pt x="10193" y="818"/>
                  <a:pt x="9818" y="1341"/>
                  <a:pt x="9503" y="1852"/>
                </a:cubicBezTo>
                <a:cubicBezTo>
                  <a:pt x="9167" y="2398"/>
                  <a:pt x="8889" y="2969"/>
                  <a:pt x="8475" y="3485"/>
                </a:cubicBezTo>
                <a:cubicBezTo>
                  <a:pt x="8044" y="4023"/>
                  <a:pt x="7451" y="4445"/>
                  <a:pt x="6633" y="4599"/>
                </a:cubicBezTo>
                <a:cubicBezTo>
                  <a:pt x="6259" y="4669"/>
                  <a:pt x="5879" y="4690"/>
                  <a:pt x="5496" y="4690"/>
                </a:cubicBezTo>
                <a:cubicBezTo>
                  <a:pt x="4945" y="4690"/>
                  <a:pt x="4388" y="4646"/>
                  <a:pt x="3837" y="4646"/>
                </a:cubicBezTo>
                <a:cubicBezTo>
                  <a:pt x="3701" y="4646"/>
                  <a:pt x="3564" y="4649"/>
                  <a:pt x="3429" y="4656"/>
                </a:cubicBezTo>
                <a:cubicBezTo>
                  <a:pt x="2927" y="4680"/>
                  <a:pt x="2424" y="4755"/>
                  <a:pt x="1974" y="4934"/>
                </a:cubicBezTo>
                <a:cubicBezTo>
                  <a:pt x="1568" y="5095"/>
                  <a:pt x="1218" y="5332"/>
                  <a:pt x="943" y="5611"/>
                </a:cubicBezTo>
                <a:cubicBezTo>
                  <a:pt x="425" y="6133"/>
                  <a:pt x="179" y="6806"/>
                  <a:pt x="311" y="7456"/>
                </a:cubicBezTo>
                <a:cubicBezTo>
                  <a:pt x="309" y="7456"/>
                  <a:pt x="307" y="7456"/>
                  <a:pt x="305" y="7456"/>
                </a:cubicBezTo>
                <a:cubicBezTo>
                  <a:pt x="282" y="7456"/>
                  <a:pt x="258" y="7461"/>
                  <a:pt x="234" y="7475"/>
                </a:cubicBezTo>
                <a:cubicBezTo>
                  <a:pt x="83" y="7556"/>
                  <a:pt x="1" y="7677"/>
                  <a:pt x="4" y="7821"/>
                </a:cubicBezTo>
                <a:cubicBezTo>
                  <a:pt x="12" y="8172"/>
                  <a:pt x="404" y="8373"/>
                  <a:pt x="826" y="8396"/>
                </a:cubicBezTo>
                <a:cubicBezTo>
                  <a:pt x="860" y="8398"/>
                  <a:pt x="894" y="8399"/>
                  <a:pt x="929" y="8399"/>
                </a:cubicBezTo>
                <a:cubicBezTo>
                  <a:pt x="1162" y="8399"/>
                  <a:pt x="1397" y="8361"/>
                  <a:pt x="1626" y="8334"/>
                </a:cubicBezTo>
                <a:cubicBezTo>
                  <a:pt x="1931" y="8297"/>
                  <a:pt x="2238" y="8262"/>
                  <a:pt x="2544" y="8230"/>
                </a:cubicBezTo>
                <a:cubicBezTo>
                  <a:pt x="3747" y="8107"/>
                  <a:pt x="4958" y="8023"/>
                  <a:pt x="6170" y="7965"/>
                </a:cubicBezTo>
                <a:cubicBezTo>
                  <a:pt x="8591" y="7850"/>
                  <a:pt x="11019" y="7838"/>
                  <a:pt x="13445" y="7824"/>
                </a:cubicBezTo>
                <a:cubicBezTo>
                  <a:pt x="13813" y="7822"/>
                  <a:pt x="14182" y="7820"/>
                  <a:pt x="14552" y="7820"/>
                </a:cubicBezTo>
                <a:cubicBezTo>
                  <a:pt x="16507" y="7820"/>
                  <a:pt x="18472" y="7870"/>
                  <a:pt x="20390" y="8174"/>
                </a:cubicBezTo>
                <a:cubicBezTo>
                  <a:pt x="20952" y="8264"/>
                  <a:pt x="21511" y="8375"/>
                  <a:pt x="22057" y="8512"/>
                </a:cubicBezTo>
                <a:cubicBezTo>
                  <a:pt x="22240" y="8558"/>
                  <a:pt x="22430" y="8612"/>
                  <a:pt x="22625" y="8612"/>
                </a:cubicBezTo>
                <a:cubicBezTo>
                  <a:pt x="22665" y="8612"/>
                  <a:pt x="22706" y="8610"/>
                  <a:pt x="22747" y="8605"/>
                </a:cubicBezTo>
                <a:cubicBezTo>
                  <a:pt x="22986" y="8575"/>
                  <a:pt x="23126" y="8437"/>
                  <a:pt x="23188" y="8265"/>
                </a:cubicBezTo>
                <a:cubicBezTo>
                  <a:pt x="23342" y="7840"/>
                  <a:pt x="23440" y="7396"/>
                  <a:pt x="23556" y="6963"/>
                </a:cubicBezTo>
                <a:cubicBezTo>
                  <a:pt x="23675" y="6520"/>
                  <a:pt x="23785" y="6077"/>
                  <a:pt x="23879" y="5631"/>
                </a:cubicBezTo>
                <a:cubicBezTo>
                  <a:pt x="24251" y="3879"/>
                  <a:pt x="24375" y="2063"/>
                  <a:pt x="23717" y="343"/>
                </a:cubicBezTo>
                <a:cubicBezTo>
                  <a:pt x="23697" y="293"/>
                  <a:pt x="23642" y="267"/>
                  <a:pt x="23586" y="267"/>
                </a:cubicBezTo>
                <a:cubicBezTo>
                  <a:pt x="23541" y="267"/>
                  <a:pt x="23495" y="284"/>
                  <a:pt x="23467" y="317"/>
                </a:cubicBezTo>
                <a:cubicBezTo>
                  <a:pt x="23327" y="480"/>
                  <a:pt x="23169" y="631"/>
                  <a:pt x="22991" y="769"/>
                </a:cubicBezTo>
                <a:cubicBezTo>
                  <a:pt x="22274" y="1328"/>
                  <a:pt x="21289" y="1670"/>
                  <a:pt x="20281" y="1764"/>
                </a:cubicBezTo>
                <a:cubicBezTo>
                  <a:pt x="20062" y="1784"/>
                  <a:pt x="19841" y="1794"/>
                  <a:pt x="19620" y="1794"/>
                </a:cubicBezTo>
                <a:cubicBezTo>
                  <a:pt x="18644" y="1794"/>
                  <a:pt x="17671" y="1601"/>
                  <a:pt x="16789" y="1286"/>
                </a:cubicBezTo>
                <a:cubicBezTo>
                  <a:pt x="15722" y="905"/>
                  <a:pt x="14754" y="349"/>
                  <a:pt x="13607" y="110"/>
                </a:cubicBezTo>
                <a:cubicBezTo>
                  <a:pt x="13266" y="40"/>
                  <a:pt x="12917" y="1"/>
                  <a:pt x="12572" y="1"/>
                </a:cubicBezTo>
                <a:close/>
              </a:path>
            </a:pathLst>
          </a:custGeom>
          <a:solidFill>
            <a:schemeClr val="dk2">
              <a:alpha val="49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5" name="Google Shape;395;p16"/>
          <p:cNvGrpSpPr/>
          <p:nvPr/>
        </p:nvGrpSpPr>
        <p:grpSpPr>
          <a:xfrm>
            <a:off x="410541" y="258617"/>
            <a:ext cx="8322917" cy="4913074"/>
            <a:chOff x="5677150" y="460514"/>
            <a:chExt cx="675803" cy="826730"/>
          </a:xfrm>
        </p:grpSpPr>
        <p:sp>
          <p:nvSpPr>
            <p:cNvPr id="396" name="Google Shape;396;p16"/>
            <p:cNvSpPr/>
            <p:nvPr/>
          </p:nvSpPr>
          <p:spPr>
            <a:xfrm>
              <a:off x="5677150" y="460514"/>
              <a:ext cx="675803" cy="826730"/>
            </a:xfrm>
            <a:custGeom>
              <a:avLst/>
              <a:gdLst/>
              <a:ahLst/>
              <a:cxnLst/>
              <a:rect l="l" t="t" r="r" b="b"/>
              <a:pathLst>
                <a:path w="12748" h="15595" extrusionOk="0">
                  <a:moveTo>
                    <a:pt x="6151" y="195"/>
                  </a:moveTo>
                  <a:cubicBezTo>
                    <a:pt x="6218" y="195"/>
                    <a:pt x="6285" y="195"/>
                    <a:pt x="6352" y="195"/>
                  </a:cubicBezTo>
                  <a:cubicBezTo>
                    <a:pt x="8186" y="199"/>
                    <a:pt x="10024" y="201"/>
                    <a:pt x="11858" y="230"/>
                  </a:cubicBezTo>
                  <a:cubicBezTo>
                    <a:pt x="11845" y="240"/>
                    <a:pt x="11838" y="256"/>
                    <a:pt x="11838" y="278"/>
                  </a:cubicBezTo>
                  <a:cubicBezTo>
                    <a:pt x="11857" y="2636"/>
                    <a:pt x="11871" y="4995"/>
                    <a:pt x="11887" y="7353"/>
                  </a:cubicBezTo>
                  <a:cubicBezTo>
                    <a:pt x="11903" y="9687"/>
                    <a:pt x="11851" y="12033"/>
                    <a:pt x="11954" y="14364"/>
                  </a:cubicBezTo>
                  <a:cubicBezTo>
                    <a:pt x="10088" y="13366"/>
                    <a:pt x="8242" y="12312"/>
                    <a:pt x="6345" y="11377"/>
                  </a:cubicBezTo>
                  <a:cubicBezTo>
                    <a:pt x="6338" y="11374"/>
                    <a:pt x="6331" y="11372"/>
                    <a:pt x="6324" y="11372"/>
                  </a:cubicBezTo>
                  <a:cubicBezTo>
                    <a:pt x="6291" y="11372"/>
                    <a:pt x="6268" y="11406"/>
                    <a:pt x="6278" y="11434"/>
                  </a:cubicBezTo>
                  <a:cubicBezTo>
                    <a:pt x="6270" y="11434"/>
                    <a:pt x="6261" y="11437"/>
                    <a:pt x="6253" y="11440"/>
                  </a:cubicBezTo>
                  <a:cubicBezTo>
                    <a:pt x="4488" y="12273"/>
                    <a:pt x="2694" y="13048"/>
                    <a:pt x="921" y="13861"/>
                  </a:cubicBezTo>
                  <a:cubicBezTo>
                    <a:pt x="924" y="9315"/>
                    <a:pt x="924" y="4763"/>
                    <a:pt x="835" y="219"/>
                  </a:cubicBezTo>
                  <a:lnTo>
                    <a:pt x="835" y="219"/>
                  </a:lnTo>
                  <a:cubicBezTo>
                    <a:pt x="1127" y="221"/>
                    <a:pt x="1419" y="222"/>
                    <a:pt x="1712" y="222"/>
                  </a:cubicBezTo>
                  <a:cubicBezTo>
                    <a:pt x="3192" y="222"/>
                    <a:pt x="4672" y="195"/>
                    <a:pt x="6151" y="195"/>
                  </a:cubicBezTo>
                  <a:close/>
                  <a:moveTo>
                    <a:pt x="189" y="210"/>
                  </a:moveTo>
                  <a:cubicBezTo>
                    <a:pt x="381" y="213"/>
                    <a:pt x="572" y="216"/>
                    <a:pt x="765" y="218"/>
                  </a:cubicBezTo>
                  <a:cubicBezTo>
                    <a:pt x="712" y="4804"/>
                    <a:pt x="770" y="9396"/>
                    <a:pt x="810" y="13984"/>
                  </a:cubicBezTo>
                  <a:cubicBezTo>
                    <a:pt x="810" y="14024"/>
                    <a:pt x="845" y="14044"/>
                    <a:pt x="881" y="14044"/>
                  </a:cubicBezTo>
                  <a:cubicBezTo>
                    <a:pt x="916" y="14044"/>
                    <a:pt x="952" y="14024"/>
                    <a:pt x="952" y="13984"/>
                  </a:cubicBezTo>
                  <a:lnTo>
                    <a:pt x="952" y="13971"/>
                  </a:lnTo>
                  <a:cubicBezTo>
                    <a:pt x="2715" y="13211"/>
                    <a:pt x="4535" y="12371"/>
                    <a:pt x="6322" y="11545"/>
                  </a:cubicBezTo>
                  <a:cubicBezTo>
                    <a:pt x="6351" y="11532"/>
                    <a:pt x="6356" y="11508"/>
                    <a:pt x="6348" y="11486"/>
                  </a:cubicBezTo>
                  <a:lnTo>
                    <a:pt x="6348" y="11486"/>
                  </a:lnTo>
                  <a:cubicBezTo>
                    <a:pt x="8163" y="12536"/>
                    <a:pt x="10044" y="13482"/>
                    <a:pt x="11891" y="14472"/>
                  </a:cubicBezTo>
                  <a:cubicBezTo>
                    <a:pt x="11901" y="14477"/>
                    <a:pt x="11910" y="14479"/>
                    <a:pt x="11919" y="14479"/>
                  </a:cubicBezTo>
                  <a:cubicBezTo>
                    <a:pt x="11938" y="14479"/>
                    <a:pt x="11955" y="14470"/>
                    <a:pt x="11967" y="14456"/>
                  </a:cubicBezTo>
                  <a:cubicBezTo>
                    <a:pt x="11974" y="14463"/>
                    <a:pt x="11984" y="14467"/>
                    <a:pt x="11994" y="14467"/>
                  </a:cubicBezTo>
                  <a:cubicBezTo>
                    <a:pt x="12013" y="14467"/>
                    <a:pt x="12031" y="14454"/>
                    <a:pt x="12032" y="14429"/>
                  </a:cubicBezTo>
                  <a:cubicBezTo>
                    <a:pt x="12108" y="12076"/>
                    <a:pt x="12027" y="9708"/>
                    <a:pt x="12014" y="7353"/>
                  </a:cubicBezTo>
                  <a:cubicBezTo>
                    <a:pt x="12001" y="4995"/>
                    <a:pt x="11984" y="2635"/>
                    <a:pt x="11974" y="278"/>
                  </a:cubicBezTo>
                  <a:cubicBezTo>
                    <a:pt x="11974" y="257"/>
                    <a:pt x="11966" y="242"/>
                    <a:pt x="11955" y="231"/>
                  </a:cubicBezTo>
                  <a:lnTo>
                    <a:pt x="11955" y="231"/>
                  </a:lnTo>
                  <a:cubicBezTo>
                    <a:pt x="12129" y="234"/>
                    <a:pt x="12303" y="236"/>
                    <a:pt x="12477" y="239"/>
                  </a:cubicBezTo>
                  <a:cubicBezTo>
                    <a:pt x="12539" y="2733"/>
                    <a:pt x="12582" y="5227"/>
                    <a:pt x="12558" y="7721"/>
                  </a:cubicBezTo>
                  <a:cubicBezTo>
                    <a:pt x="12546" y="8949"/>
                    <a:pt x="12545" y="10177"/>
                    <a:pt x="12542" y="11406"/>
                  </a:cubicBezTo>
                  <a:cubicBezTo>
                    <a:pt x="12537" y="12659"/>
                    <a:pt x="12458" y="13942"/>
                    <a:pt x="12556" y="15193"/>
                  </a:cubicBezTo>
                  <a:cubicBezTo>
                    <a:pt x="12553" y="15197"/>
                    <a:pt x="12550" y="15202"/>
                    <a:pt x="12548" y="15207"/>
                  </a:cubicBezTo>
                  <a:cubicBezTo>
                    <a:pt x="12531" y="15248"/>
                    <a:pt x="12544" y="15296"/>
                    <a:pt x="12544" y="15338"/>
                  </a:cubicBezTo>
                  <a:cubicBezTo>
                    <a:pt x="12544" y="15374"/>
                    <a:pt x="12539" y="15409"/>
                    <a:pt x="12535" y="15442"/>
                  </a:cubicBezTo>
                  <a:cubicBezTo>
                    <a:pt x="11424" y="14918"/>
                    <a:pt x="10314" y="14392"/>
                    <a:pt x="9213" y="13848"/>
                  </a:cubicBezTo>
                  <a:cubicBezTo>
                    <a:pt x="8673" y="13582"/>
                    <a:pt x="8134" y="13312"/>
                    <a:pt x="7596" y="13039"/>
                  </a:cubicBezTo>
                  <a:cubicBezTo>
                    <a:pt x="7186" y="12831"/>
                    <a:pt x="6723" y="12518"/>
                    <a:pt x="6251" y="12493"/>
                  </a:cubicBezTo>
                  <a:cubicBezTo>
                    <a:pt x="6250" y="12493"/>
                    <a:pt x="6249" y="12493"/>
                    <a:pt x="6249" y="12493"/>
                  </a:cubicBezTo>
                  <a:cubicBezTo>
                    <a:pt x="6238" y="12493"/>
                    <a:pt x="6231" y="12498"/>
                    <a:pt x="6226" y="12505"/>
                  </a:cubicBezTo>
                  <a:cubicBezTo>
                    <a:pt x="6218" y="12503"/>
                    <a:pt x="6210" y="12502"/>
                    <a:pt x="6201" y="12502"/>
                  </a:cubicBezTo>
                  <a:cubicBezTo>
                    <a:pt x="6190" y="12502"/>
                    <a:pt x="6177" y="12504"/>
                    <a:pt x="6165" y="12511"/>
                  </a:cubicBezTo>
                  <a:cubicBezTo>
                    <a:pt x="4198" y="13498"/>
                    <a:pt x="2163" y="14274"/>
                    <a:pt x="132" y="15113"/>
                  </a:cubicBezTo>
                  <a:lnTo>
                    <a:pt x="131" y="15113"/>
                  </a:lnTo>
                  <a:cubicBezTo>
                    <a:pt x="198" y="13891"/>
                    <a:pt x="165" y="12657"/>
                    <a:pt x="169" y="11434"/>
                  </a:cubicBezTo>
                  <a:cubicBezTo>
                    <a:pt x="172" y="10188"/>
                    <a:pt x="170" y="8942"/>
                    <a:pt x="176" y="7698"/>
                  </a:cubicBezTo>
                  <a:cubicBezTo>
                    <a:pt x="189" y="5207"/>
                    <a:pt x="189" y="2715"/>
                    <a:pt x="192" y="225"/>
                  </a:cubicBezTo>
                  <a:cubicBezTo>
                    <a:pt x="192" y="220"/>
                    <a:pt x="190" y="216"/>
                    <a:pt x="189" y="210"/>
                  </a:cubicBezTo>
                  <a:close/>
                  <a:moveTo>
                    <a:pt x="4658" y="1"/>
                  </a:moveTo>
                  <a:cubicBezTo>
                    <a:pt x="3153" y="1"/>
                    <a:pt x="1649" y="26"/>
                    <a:pt x="148" y="95"/>
                  </a:cubicBezTo>
                  <a:cubicBezTo>
                    <a:pt x="110" y="98"/>
                    <a:pt x="91" y="130"/>
                    <a:pt x="94" y="160"/>
                  </a:cubicBezTo>
                  <a:cubicBezTo>
                    <a:pt x="68" y="169"/>
                    <a:pt x="47" y="190"/>
                    <a:pt x="47" y="226"/>
                  </a:cubicBezTo>
                  <a:cubicBezTo>
                    <a:pt x="44" y="2716"/>
                    <a:pt x="36" y="5207"/>
                    <a:pt x="42" y="7698"/>
                  </a:cubicBezTo>
                  <a:cubicBezTo>
                    <a:pt x="45" y="8917"/>
                    <a:pt x="39" y="10136"/>
                    <a:pt x="39" y="11355"/>
                  </a:cubicBezTo>
                  <a:cubicBezTo>
                    <a:pt x="39" y="12623"/>
                    <a:pt x="1" y="13904"/>
                    <a:pt x="68" y="15170"/>
                  </a:cubicBezTo>
                  <a:cubicBezTo>
                    <a:pt x="69" y="15189"/>
                    <a:pt x="84" y="15199"/>
                    <a:pt x="99" y="15199"/>
                  </a:cubicBezTo>
                  <a:cubicBezTo>
                    <a:pt x="101" y="15199"/>
                    <a:pt x="104" y="15199"/>
                    <a:pt x="106" y="15198"/>
                  </a:cubicBezTo>
                  <a:cubicBezTo>
                    <a:pt x="114" y="15210"/>
                    <a:pt x="127" y="15220"/>
                    <a:pt x="144" y="15220"/>
                  </a:cubicBezTo>
                  <a:cubicBezTo>
                    <a:pt x="149" y="15220"/>
                    <a:pt x="155" y="15219"/>
                    <a:pt x="161" y="15217"/>
                  </a:cubicBezTo>
                  <a:cubicBezTo>
                    <a:pt x="2256" y="14587"/>
                    <a:pt x="4297" y="13628"/>
                    <a:pt x="6248" y="12653"/>
                  </a:cubicBezTo>
                  <a:cubicBezTo>
                    <a:pt x="6277" y="12639"/>
                    <a:pt x="6289" y="12613"/>
                    <a:pt x="6289" y="12590"/>
                  </a:cubicBezTo>
                  <a:cubicBezTo>
                    <a:pt x="6734" y="12822"/>
                    <a:pt x="7210" y="13014"/>
                    <a:pt x="7658" y="13244"/>
                  </a:cubicBezTo>
                  <a:cubicBezTo>
                    <a:pt x="8195" y="13520"/>
                    <a:pt x="8733" y="13791"/>
                    <a:pt x="9272" y="14059"/>
                  </a:cubicBezTo>
                  <a:cubicBezTo>
                    <a:pt x="10328" y="14583"/>
                    <a:pt x="11389" y="15096"/>
                    <a:pt x="12460" y="15586"/>
                  </a:cubicBezTo>
                  <a:cubicBezTo>
                    <a:pt x="12473" y="15592"/>
                    <a:pt x="12485" y="15594"/>
                    <a:pt x="12496" y="15594"/>
                  </a:cubicBezTo>
                  <a:cubicBezTo>
                    <a:pt x="12531" y="15594"/>
                    <a:pt x="12561" y="15570"/>
                    <a:pt x="12575" y="15541"/>
                  </a:cubicBezTo>
                  <a:cubicBezTo>
                    <a:pt x="12579" y="15542"/>
                    <a:pt x="12583" y="15543"/>
                    <a:pt x="12587" y="15543"/>
                  </a:cubicBezTo>
                  <a:cubicBezTo>
                    <a:pt x="12602" y="15543"/>
                    <a:pt x="12615" y="15536"/>
                    <a:pt x="12624" y="15516"/>
                  </a:cubicBezTo>
                  <a:cubicBezTo>
                    <a:pt x="12648" y="15465"/>
                    <a:pt x="12662" y="15413"/>
                    <a:pt x="12671" y="15356"/>
                  </a:cubicBezTo>
                  <a:cubicBezTo>
                    <a:pt x="12679" y="15302"/>
                    <a:pt x="12690" y="15241"/>
                    <a:pt x="12658" y="15193"/>
                  </a:cubicBezTo>
                  <a:cubicBezTo>
                    <a:pt x="12655" y="15188"/>
                    <a:pt x="12650" y="15182"/>
                    <a:pt x="12646" y="15179"/>
                  </a:cubicBezTo>
                  <a:cubicBezTo>
                    <a:pt x="12748" y="13959"/>
                    <a:pt x="12679" y="12709"/>
                    <a:pt x="12684" y="11486"/>
                  </a:cubicBezTo>
                  <a:cubicBezTo>
                    <a:pt x="12687" y="10231"/>
                    <a:pt x="12697" y="8976"/>
                    <a:pt x="12690" y="7721"/>
                  </a:cubicBezTo>
                  <a:cubicBezTo>
                    <a:pt x="12676" y="5223"/>
                    <a:pt x="12739" y="2724"/>
                    <a:pt x="12648" y="226"/>
                  </a:cubicBezTo>
                  <a:cubicBezTo>
                    <a:pt x="12647" y="189"/>
                    <a:pt x="12626" y="165"/>
                    <a:pt x="12600" y="153"/>
                  </a:cubicBezTo>
                  <a:cubicBezTo>
                    <a:pt x="12592" y="137"/>
                    <a:pt x="12577" y="124"/>
                    <a:pt x="12552" y="124"/>
                  </a:cubicBezTo>
                  <a:cubicBezTo>
                    <a:pt x="9927" y="77"/>
                    <a:pt x="7291" y="1"/>
                    <a:pt x="46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6"/>
            <p:cNvSpPr/>
            <p:nvPr/>
          </p:nvSpPr>
          <p:spPr>
            <a:xfrm>
              <a:off x="5684148" y="471647"/>
              <a:ext cx="660059" cy="807486"/>
            </a:xfrm>
            <a:custGeom>
              <a:avLst/>
              <a:gdLst/>
              <a:ahLst/>
              <a:cxnLst/>
              <a:rect l="l" t="t" r="r" b="b"/>
              <a:pathLst>
                <a:path w="12451" h="15232" extrusionOk="0">
                  <a:moveTo>
                    <a:pt x="58" y="0"/>
                  </a:moveTo>
                  <a:cubicBezTo>
                    <a:pt x="58" y="7"/>
                    <a:pt x="60" y="10"/>
                    <a:pt x="60" y="16"/>
                  </a:cubicBezTo>
                  <a:cubicBezTo>
                    <a:pt x="57" y="2506"/>
                    <a:pt x="58" y="4997"/>
                    <a:pt x="45" y="7488"/>
                  </a:cubicBezTo>
                  <a:cubicBezTo>
                    <a:pt x="39" y="8732"/>
                    <a:pt x="40" y="9978"/>
                    <a:pt x="37" y="11224"/>
                  </a:cubicBezTo>
                  <a:cubicBezTo>
                    <a:pt x="33" y="12447"/>
                    <a:pt x="66" y="13681"/>
                    <a:pt x="0" y="14903"/>
                  </a:cubicBezTo>
                  <a:cubicBezTo>
                    <a:pt x="2031" y="14064"/>
                    <a:pt x="4066" y="13288"/>
                    <a:pt x="6034" y="12301"/>
                  </a:cubicBezTo>
                  <a:cubicBezTo>
                    <a:pt x="6046" y="12294"/>
                    <a:pt x="6058" y="12292"/>
                    <a:pt x="6070" y="12292"/>
                  </a:cubicBezTo>
                  <a:cubicBezTo>
                    <a:pt x="6078" y="12292"/>
                    <a:pt x="6086" y="12293"/>
                    <a:pt x="6094" y="12295"/>
                  </a:cubicBezTo>
                  <a:cubicBezTo>
                    <a:pt x="6099" y="12288"/>
                    <a:pt x="6106" y="12283"/>
                    <a:pt x="6117" y="12283"/>
                  </a:cubicBezTo>
                  <a:cubicBezTo>
                    <a:pt x="6117" y="12283"/>
                    <a:pt x="6118" y="12283"/>
                    <a:pt x="6119" y="12283"/>
                  </a:cubicBezTo>
                  <a:cubicBezTo>
                    <a:pt x="6591" y="12308"/>
                    <a:pt x="7054" y="12621"/>
                    <a:pt x="7466" y="12829"/>
                  </a:cubicBezTo>
                  <a:cubicBezTo>
                    <a:pt x="8003" y="13102"/>
                    <a:pt x="8541" y="13372"/>
                    <a:pt x="9081" y="13639"/>
                  </a:cubicBezTo>
                  <a:cubicBezTo>
                    <a:pt x="10182" y="14183"/>
                    <a:pt x="11292" y="14708"/>
                    <a:pt x="12403" y="15232"/>
                  </a:cubicBezTo>
                  <a:cubicBezTo>
                    <a:pt x="12407" y="15199"/>
                    <a:pt x="12412" y="15165"/>
                    <a:pt x="12412" y="15129"/>
                  </a:cubicBezTo>
                  <a:cubicBezTo>
                    <a:pt x="12412" y="15086"/>
                    <a:pt x="12399" y="15039"/>
                    <a:pt x="12416" y="14997"/>
                  </a:cubicBezTo>
                  <a:cubicBezTo>
                    <a:pt x="12418" y="14992"/>
                    <a:pt x="12421" y="14987"/>
                    <a:pt x="12424" y="14983"/>
                  </a:cubicBezTo>
                  <a:cubicBezTo>
                    <a:pt x="12327" y="13732"/>
                    <a:pt x="12405" y="12449"/>
                    <a:pt x="12410" y="11196"/>
                  </a:cubicBezTo>
                  <a:cubicBezTo>
                    <a:pt x="12413" y="9967"/>
                    <a:pt x="12414" y="8739"/>
                    <a:pt x="12426" y="7511"/>
                  </a:cubicBezTo>
                  <a:cubicBezTo>
                    <a:pt x="12450" y="5017"/>
                    <a:pt x="12407" y="2523"/>
                    <a:pt x="12345" y="29"/>
                  </a:cubicBezTo>
                  <a:cubicBezTo>
                    <a:pt x="12171" y="26"/>
                    <a:pt x="11997" y="24"/>
                    <a:pt x="11823" y="21"/>
                  </a:cubicBezTo>
                  <a:lnTo>
                    <a:pt x="11823" y="21"/>
                  </a:lnTo>
                  <a:cubicBezTo>
                    <a:pt x="11835" y="32"/>
                    <a:pt x="11842" y="47"/>
                    <a:pt x="11842" y="68"/>
                  </a:cubicBezTo>
                  <a:cubicBezTo>
                    <a:pt x="11852" y="2426"/>
                    <a:pt x="11869" y="4785"/>
                    <a:pt x="11882" y="7144"/>
                  </a:cubicBezTo>
                  <a:cubicBezTo>
                    <a:pt x="11896" y="9498"/>
                    <a:pt x="11976" y="11867"/>
                    <a:pt x="11900" y="14219"/>
                  </a:cubicBezTo>
                  <a:cubicBezTo>
                    <a:pt x="11899" y="14244"/>
                    <a:pt x="11881" y="14257"/>
                    <a:pt x="11863" y="14257"/>
                  </a:cubicBezTo>
                  <a:cubicBezTo>
                    <a:pt x="11853" y="14257"/>
                    <a:pt x="11843" y="14253"/>
                    <a:pt x="11835" y="14246"/>
                  </a:cubicBezTo>
                  <a:cubicBezTo>
                    <a:pt x="11823" y="14260"/>
                    <a:pt x="11807" y="14270"/>
                    <a:pt x="11788" y="14270"/>
                  </a:cubicBezTo>
                  <a:cubicBezTo>
                    <a:pt x="11779" y="14270"/>
                    <a:pt x="11769" y="14267"/>
                    <a:pt x="11759" y="14262"/>
                  </a:cubicBezTo>
                  <a:cubicBezTo>
                    <a:pt x="9912" y="13272"/>
                    <a:pt x="8031" y="12326"/>
                    <a:pt x="6217" y="11276"/>
                  </a:cubicBezTo>
                  <a:lnTo>
                    <a:pt x="6217" y="11276"/>
                  </a:lnTo>
                  <a:cubicBezTo>
                    <a:pt x="6224" y="11298"/>
                    <a:pt x="6219" y="11323"/>
                    <a:pt x="6191" y="11336"/>
                  </a:cubicBezTo>
                  <a:cubicBezTo>
                    <a:pt x="4403" y="12161"/>
                    <a:pt x="2583" y="13002"/>
                    <a:pt x="820" y="13761"/>
                  </a:cubicBezTo>
                  <a:lnTo>
                    <a:pt x="820" y="13774"/>
                  </a:lnTo>
                  <a:cubicBezTo>
                    <a:pt x="820" y="13814"/>
                    <a:pt x="784" y="13834"/>
                    <a:pt x="749" y="13834"/>
                  </a:cubicBezTo>
                  <a:cubicBezTo>
                    <a:pt x="713" y="13834"/>
                    <a:pt x="678" y="13814"/>
                    <a:pt x="678" y="13774"/>
                  </a:cubicBezTo>
                  <a:cubicBezTo>
                    <a:pt x="638" y="9186"/>
                    <a:pt x="580" y="4594"/>
                    <a:pt x="634" y="8"/>
                  </a:cubicBezTo>
                  <a:cubicBezTo>
                    <a:pt x="442" y="7"/>
                    <a:pt x="249" y="3"/>
                    <a:pt x="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6"/>
            <p:cNvSpPr/>
            <p:nvPr/>
          </p:nvSpPr>
          <p:spPr>
            <a:xfrm>
              <a:off x="5721415" y="470851"/>
              <a:ext cx="589393" cy="751187"/>
            </a:xfrm>
            <a:custGeom>
              <a:avLst/>
              <a:gdLst/>
              <a:ahLst/>
              <a:cxnLst/>
              <a:rect l="l" t="t" r="r" b="b"/>
              <a:pathLst>
                <a:path w="11118" h="14170" extrusionOk="0">
                  <a:moveTo>
                    <a:pt x="5316" y="0"/>
                  </a:moveTo>
                  <a:cubicBezTo>
                    <a:pt x="3837" y="0"/>
                    <a:pt x="2357" y="27"/>
                    <a:pt x="877" y="27"/>
                  </a:cubicBezTo>
                  <a:cubicBezTo>
                    <a:pt x="584" y="27"/>
                    <a:pt x="292" y="26"/>
                    <a:pt x="0" y="24"/>
                  </a:cubicBezTo>
                  <a:lnTo>
                    <a:pt x="0" y="24"/>
                  </a:lnTo>
                  <a:cubicBezTo>
                    <a:pt x="89" y="4568"/>
                    <a:pt x="89" y="9120"/>
                    <a:pt x="86" y="13666"/>
                  </a:cubicBezTo>
                  <a:cubicBezTo>
                    <a:pt x="1859" y="12853"/>
                    <a:pt x="3653" y="12077"/>
                    <a:pt x="5418" y="11245"/>
                  </a:cubicBezTo>
                  <a:cubicBezTo>
                    <a:pt x="5426" y="11241"/>
                    <a:pt x="5435" y="11239"/>
                    <a:pt x="5443" y="11239"/>
                  </a:cubicBezTo>
                  <a:cubicBezTo>
                    <a:pt x="5433" y="11211"/>
                    <a:pt x="5456" y="11177"/>
                    <a:pt x="5489" y="11177"/>
                  </a:cubicBezTo>
                  <a:cubicBezTo>
                    <a:pt x="5496" y="11177"/>
                    <a:pt x="5503" y="11179"/>
                    <a:pt x="5510" y="11182"/>
                  </a:cubicBezTo>
                  <a:cubicBezTo>
                    <a:pt x="7407" y="12117"/>
                    <a:pt x="9253" y="13171"/>
                    <a:pt x="11118" y="14169"/>
                  </a:cubicBezTo>
                  <a:cubicBezTo>
                    <a:pt x="11016" y="11838"/>
                    <a:pt x="11067" y="9492"/>
                    <a:pt x="11051" y="7158"/>
                  </a:cubicBezTo>
                  <a:cubicBezTo>
                    <a:pt x="11035" y="4800"/>
                    <a:pt x="11022" y="2441"/>
                    <a:pt x="11003" y="83"/>
                  </a:cubicBezTo>
                  <a:cubicBezTo>
                    <a:pt x="11003" y="61"/>
                    <a:pt x="11010" y="45"/>
                    <a:pt x="11023" y="35"/>
                  </a:cubicBezTo>
                  <a:cubicBezTo>
                    <a:pt x="9189" y="6"/>
                    <a:pt x="7351" y="4"/>
                    <a:pt x="5517" y="0"/>
                  </a:cubicBezTo>
                  <a:cubicBezTo>
                    <a:pt x="5450" y="0"/>
                    <a:pt x="5383" y="0"/>
                    <a:pt x="53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0" name="Google Shape;400;p16"/>
          <p:cNvSpPr/>
          <p:nvPr/>
        </p:nvSpPr>
        <p:spPr>
          <a:xfrm>
            <a:off x="433397" y="3873365"/>
            <a:ext cx="559652" cy="537631"/>
          </a:xfrm>
          <a:custGeom>
            <a:avLst/>
            <a:gdLst/>
            <a:ahLst/>
            <a:cxnLst/>
            <a:rect l="l" t="t" r="r" b="b"/>
            <a:pathLst>
              <a:path w="3941" h="3786" extrusionOk="0">
                <a:moveTo>
                  <a:pt x="2590" y="410"/>
                </a:moveTo>
                <a:cubicBezTo>
                  <a:pt x="2599" y="410"/>
                  <a:pt x="2603" y="418"/>
                  <a:pt x="2606" y="432"/>
                </a:cubicBezTo>
                <a:cubicBezTo>
                  <a:pt x="2612" y="467"/>
                  <a:pt x="2609" y="510"/>
                  <a:pt x="2601" y="528"/>
                </a:cubicBezTo>
                <a:cubicBezTo>
                  <a:pt x="2592" y="547"/>
                  <a:pt x="2589" y="613"/>
                  <a:pt x="2594" y="677"/>
                </a:cubicBezTo>
                <a:cubicBezTo>
                  <a:pt x="2599" y="740"/>
                  <a:pt x="2591" y="856"/>
                  <a:pt x="2574" y="935"/>
                </a:cubicBezTo>
                <a:cubicBezTo>
                  <a:pt x="2558" y="1013"/>
                  <a:pt x="2555" y="1111"/>
                  <a:pt x="2567" y="1154"/>
                </a:cubicBezTo>
                <a:cubicBezTo>
                  <a:pt x="2590" y="1227"/>
                  <a:pt x="2599" y="1232"/>
                  <a:pt x="2755" y="1262"/>
                </a:cubicBezTo>
                <a:cubicBezTo>
                  <a:pt x="2846" y="1279"/>
                  <a:pt x="2956" y="1305"/>
                  <a:pt x="3003" y="1321"/>
                </a:cubicBezTo>
                <a:cubicBezTo>
                  <a:pt x="3049" y="1335"/>
                  <a:pt x="3174" y="1360"/>
                  <a:pt x="3279" y="1375"/>
                </a:cubicBezTo>
                <a:cubicBezTo>
                  <a:pt x="3533" y="1411"/>
                  <a:pt x="3610" y="1431"/>
                  <a:pt x="3598" y="1454"/>
                </a:cubicBezTo>
                <a:cubicBezTo>
                  <a:pt x="3593" y="1466"/>
                  <a:pt x="3377" y="1549"/>
                  <a:pt x="3120" y="1639"/>
                </a:cubicBezTo>
                <a:cubicBezTo>
                  <a:pt x="2601" y="1819"/>
                  <a:pt x="2539" y="1873"/>
                  <a:pt x="2695" y="2002"/>
                </a:cubicBezTo>
                <a:cubicBezTo>
                  <a:pt x="2742" y="2041"/>
                  <a:pt x="2909" y="2204"/>
                  <a:pt x="3069" y="2369"/>
                </a:cubicBezTo>
                <a:lnTo>
                  <a:pt x="3359" y="2666"/>
                </a:lnTo>
                <a:lnTo>
                  <a:pt x="3237" y="2646"/>
                </a:lnTo>
                <a:cubicBezTo>
                  <a:pt x="3170" y="2636"/>
                  <a:pt x="2955" y="2593"/>
                  <a:pt x="2758" y="2550"/>
                </a:cubicBezTo>
                <a:cubicBezTo>
                  <a:pt x="2592" y="2515"/>
                  <a:pt x="2484" y="2498"/>
                  <a:pt x="2423" y="2498"/>
                </a:cubicBezTo>
                <a:cubicBezTo>
                  <a:pt x="2392" y="2498"/>
                  <a:pt x="2373" y="2502"/>
                  <a:pt x="2364" y="2511"/>
                </a:cubicBezTo>
                <a:cubicBezTo>
                  <a:pt x="2345" y="2532"/>
                  <a:pt x="2330" y="2622"/>
                  <a:pt x="2331" y="2713"/>
                </a:cubicBezTo>
                <a:cubicBezTo>
                  <a:pt x="2332" y="2803"/>
                  <a:pt x="2323" y="2954"/>
                  <a:pt x="2309" y="3050"/>
                </a:cubicBezTo>
                <a:cubicBezTo>
                  <a:pt x="2295" y="3145"/>
                  <a:pt x="2289" y="3245"/>
                  <a:pt x="2294" y="3270"/>
                </a:cubicBezTo>
                <a:cubicBezTo>
                  <a:pt x="2300" y="3297"/>
                  <a:pt x="2297" y="3309"/>
                  <a:pt x="2290" y="3309"/>
                </a:cubicBezTo>
                <a:cubicBezTo>
                  <a:pt x="2276" y="3309"/>
                  <a:pt x="2243" y="3265"/>
                  <a:pt x="2216" y="3199"/>
                </a:cubicBezTo>
                <a:cubicBezTo>
                  <a:pt x="2196" y="3147"/>
                  <a:pt x="2135" y="3007"/>
                  <a:pt x="2082" y="2891"/>
                </a:cubicBezTo>
                <a:cubicBezTo>
                  <a:pt x="2030" y="2774"/>
                  <a:pt x="1974" y="2644"/>
                  <a:pt x="1961" y="2606"/>
                </a:cubicBezTo>
                <a:cubicBezTo>
                  <a:pt x="1941" y="2548"/>
                  <a:pt x="1920" y="2534"/>
                  <a:pt x="1854" y="2532"/>
                </a:cubicBezTo>
                <a:cubicBezTo>
                  <a:pt x="1853" y="2532"/>
                  <a:pt x="1853" y="2532"/>
                  <a:pt x="1853" y="2532"/>
                </a:cubicBezTo>
                <a:cubicBezTo>
                  <a:pt x="1777" y="2532"/>
                  <a:pt x="1468" y="2664"/>
                  <a:pt x="1272" y="2783"/>
                </a:cubicBezTo>
                <a:cubicBezTo>
                  <a:pt x="1229" y="2809"/>
                  <a:pt x="1147" y="2851"/>
                  <a:pt x="1092" y="2876"/>
                </a:cubicBezTo>
                <a:lnTo>
                  <a:pt x="992" y="2922"/>
                </a:lnTo>
                <a:lnTo>
                  <a:pt x="1194" y="2531"/>
                </a:lnTo>
                <a:cubicBezTo>
                  <a:pt x="1347" y="2231"/>
                  <a:pt x="1391" y="2125"/>
                  <a:pt x="1381" y="2077"/>
                </a:cubicBezTo>
                <a:cubicBezTo>
                  <a:pt x="1368" y="2025"/>
                  <a:pt x="1317" y="1996"/>
                  <a:pt x="1044" y="1880"/>
                </a:cubicBezTo>
                <a:cubicBezTo>
                  <a:pt x="866" y="1804"/>
                  <a:pt x="659" y="1728"/>
                  <a:pt x="581" y="1706"/>
                </a:cubicBezTo>
                <a:cubicBezTo>
                  <a:pt x="501" y="1685"/>
                  <a:pt x="442" y="1665"/>
                  <a:pt x="444" y="1659"/>
                </a:cubicBezTo>
                <a:cubicBezTo>
                  <a:pt x="447" y="1654"/>
                  <a:pt x="521" y="1645"/>
                  <a:pt x="614" y="1640"/>
                </a:cubicBezTo>
                <a:cubicBezTo>
                  <a:pt x="705" y="1635"/>
                  <a:pt x="829" y="1620"/>
                  <a:pt x="896" y="1607"/>
                </a:cubicBezTo>
                <a:cubicBezTo>
                  <a:pt x="960" y="1595"/>
                  <a:pt x="1127" y="1580"/>
                  <a:pt x="1264" y="1575"/>
                </a:cubicBezTo>
                <a:cubicBezTo>
                  <a:pt x="1550" y="1564"/>
                  <a:pt x="1602" y="1522"/>
                  <a:pt x="1540" y="1348"/>
                </a:cubicBezTo>
                <a:cubicBezTo>
                  <a:pt x="1517" y="1285"/>
                  <a:pt x="1481" y="1150"/>
                  <a:pt x="1459" y="1046"/>
                </a:cubicBezTo>
                <a:cubicBezTo>
                  <a:pt x="1436" y="942"/>
                  <a:pt x="1405" y="815"/>
                  <a:pt x="1389" y="762"/>
                </a:cubicBezTo>
                <a:cubicBezTo>
                  <a:pt x="1366" y="682"/>
                  <a:pt x="1362" y="642"/>
                  <a:pt x="1378" y="642"/>
                </a:cubicBezTo>
                <a:cubicBezTo>
                  <a:pt x="1392" y="642"/>
                  <a:pt x="1422" y="675"/>
                  <a:pt x="1466" y="740"/>
                </a:cubicBezTo>
                <a:cubicBezTo>
                  <a:pt x="1555" y="874"/>
                  <a:pt x="1817" y="1083"/>
                  <a:pt x="1904" y="1091"/>
                </a:cubicBezTo>
                <a:cubicBezTo>
                  <a:pt x="1905" y="1091"/>
                  <a:pt x="1906" y="1091"/>
                  <a:pt x="1907" y="1091"/>
                </a:cubicBezTo>
                <a:cubicBezTo>
                  <a:pt x="1934" y="1091"/>
                  <a:pt x="1978" y="1064"/>
                  <a:pt x="2004" y="1030"/>
                </a:cubicBezTo>
                <a:cubicBezTo>
                  <a:pt x="2033" y="995"/>
                  <a:pt x="2177" y="832"/>
                  <a:pt x="2326" y="667"/>
                </a:cubicBezTo>
                <a:cubicBezTo>
                  <a:pt x="2496" y="478"/>
                  <a:pt x="2563" y="410"/>
                  <a:pt x="2590" y="410"/>
                </a:cubicBezTo>
                <a:close/>
                <a:moveTo>
                  <a:pt x="2709" y="0"/>
                </a:moveTo>
                <a:cubicBezTo>
                  <a:pt x="2682" y="0"/>
                  <a:pt x="2652" y="9"/>
                  <a:pt x="2622" y="27"/>
                </a:cubicBezTo>
                <a:cubicBezTo>
                  <a:pt x="2580" y="52"/>
                  <a:pt x="2547" y="89"/>
                  <a:pt x="2550" y="107"/>
                </a:cubicBezTo>
                <a:cubicBezTo>
                  <a:pt x="2552" y="126"/>
                  <a:pt x="2468" y="241"/>
                  <a:pt x="2365" y="360"/>
                </a:cubicBezTo>
                <a:cubicBezTo>
                  <a:pt x="2262" y="480"/>
                  <a:pt x="2174" y="588"/>
                  <a:pt x="2171" y="597"/>
                </a:cubicBezTo>
                <a:cubicBezTo>
                  <a:pt x="2168" y="607"/>
                  <a:pt x="2146" y="631"/>
                  <a:pt x="2122" y="652"/>
                </a:cubicBezTo>
                <a:cubicBezTo>
                  <a:pt x="2098" y="672"/>
                  <a:pt x="2039" y="733"/>
                  <a:pt x="1989" y="790"/>
                </a:cubicBezTo>
                <a:cubicBezTo>
                  <a:pt x="1939" y="846"/>
                  <a:pt x="1914" y="869"/>
                  <a:pt x="1886" y="869"/>
                </a:cubicBezTo>
                <a:cubicBezTo>
                  <a:pt x="1868" y="869"/>
                  <a:pt x="1850" y="860"/>
                  <a:pt x="1824" y="844"/>
                </a:cubicBezTo>
                <a:cubicBezTo>
                  <a:pt x="1782" y="818"/>
                  <a:pt x="1694" y="726"/>
                  <a:pt x="1626" y="635"/>
                </a:cubicBezTo>
                <a:cubicBezTo>
                  <a:pt x="1442" y="390"/>
                  <a:pt x="1245" y="223"/>
                  <a:pt x="1149" y="223"/>
                </a:cubicBezTo>
                <a:cubicBezTo>
                  <a:pt x="1133" y="223"/>
                  <a:pt x="1120" y="228"/>
                  <a:pt x="1110" y="237"/>
                </a:cubicBezTo>
                <a:cubicBezTo>
                  <a:pt x="1064" y="282"/>
                  <a:pt x="1073" y="379"/>
                  <a:pt x="1140" y="584"/>
                </a:cubicBezTo>
                <a:cubicBezTo>
                  <a:pt x="1172" y="680"/>
                  <a:pt x="1214" y="830"/>
                  <a:pt x="1232" y="915"/>
                </a:cubicBezTo>
                <a:cubicBezTo>
                  <a:pt x="1250" y="1000"/>
                  <a:pt x="1281" y="1139"/>
                  <a:pt x="1299" y="1225"/>
                </a:cubicBezTo>
                <a:cubicBezTo>
                  <a:pt x="1320" y="1320"/>
                  <a:pt x="1320" y="1376"/>
                  <a:pt x="1298" y="1376"/>
                </a:cubicBezTo>
                <a:cubicBezTo>
                  <a:pt x="1298" y="1376"/>
                  <a:pt x="1298" y="1376"/>
                  <a:pt x="1297" y="1376"/>
                </a:cubicBezTo>
                <a:cubicBezTo>
                  <a:pt x="1292" y="1376"/>
                  <a:pt x="1286" y="1375"/>
                  <a:pt x="1277" y="1375"/>
                </a:cubicBezTo>
                <a:cubicBezTo>
                  <a:pt x="1133" y="1375"/>
                  <a:pt x="477" y="1451"/>
                  <a:pt x="286" y="1491"/>
                </a:cubicBezTo>
                <a:cubicBezTo>
                  <a:pt x="107" y="1529"/>
                  <a:pt x="61" y="1551"/>
                  <a:pt x="30" y="1616"/>
                </a:cubicBezTo>
                <a:cubicBezTo>
                  <a:pt x="0" y="1678"/>
                  <a:pt x="5" y="1706"/>
                  <a:pt x="52" y="1745"/>
                </a:cubicBezTo>
                <a:cubicBezTo>
                  <a:pt x="84" y="1772"/>
                  <a:pt x="151" y="1797"/>
                  <a:pt x="200" y="1800"/>
                </a:cubicBezTo>
                <a:cubicBezTo>
                  <a:pt x="291" y="1807"/>
                  <a:pt x="952" y="2025"/>
                  <a:pt x="1105" y="2098"/>
                </a:cubicBezTo>
                <a:lnTo>
                  <a:pt x="1188" y="2138"/>
                </a:lnTo>
                <a:lnTo>
                  <a:pt x="1040" y="2445"/>
                </a:lnTo>
                <a:cubicBezTo>
                  <a:pt x="957" y="2616"/>
                  <a:pt x="844" y="2808"/>
                  <a:pt x="785" y="2877"/>
                </a:cubicBezTo>
                <a:cubicBezTo>
                  <a:pt x="620" y="3073"/>
                  <a:pt x="575" y="3250"/>
                  <a:pt x="680" y="3302"/>
                </a:cubicBezTo>
                <a:cubicBezTo>
                  <a:pt x="682" y="3303"/>
                  <a:pt x="686" y="3304"/>
                  <a:pt x="690" y="3304"/>
                </a:cubicBezTo>
                <a:cubicBezTo>
                  <a:pt x="748" y="3304"/>
                  <a:pt x="952" y="3183"/>
                  <a:pt x="978" y="3130"/>
                </a:cubicBezTo>
                <a:cubicBezTo>
                  <a:pt x="987" y="3111"/>
                  <a:pt x="1002" y="3099"/>
                  <a:pt x="1016" y="3099"/>
                </a:cubicBezTo>
                <a:cubicBezTo>
                  <a:pt x="1018" y="3099"/>
                  <a:pt x="1021" y="3099"/>
                  <a:pt x="1024" y="3100"/>
                </a:cubicBezTo>
                <a:cubicBezTo>
                  <a:pt x="1025" y="3101"/>
                  <a:pt x="1026" y="3101"/>
                  <a:pt x="1027" y="3101"/>
                </a:cubicBezTo>
                <a:cubicBezTo>
                  <a:pt x="1069" y="3101"/>
                  <a:pt x="1386" y="2948"/>
                  <a:pt x="1674" y="2788"/>
                </a:cubicBezTo>
                <a:cubicBezTo>
                  <a:pt x="1726" y="2759"/>
                  <a:pt x="1765" y="2744"/>
                  <a:pt x="1793" y="2744"/>
                </a:cubicBezTo>
                <a:cubicBezTo>
                  <a:pt x="1831" y="2744"/>
                  <a:pt x="1852" y="2770"/>
                  <a:pt x="1864" y="2823"/>
                </a:cubicBezTo>
                <a:cubicBezTo>
                  <a:pt x="1887" y="2910"/>
                  <a:pt x="2191" y="3608"/>
                  <a:pt x="2250" y="3705"/>
                </a:cubicBezTo>
                <a:cubicBezTo>
                  <a:pt x="2289" y="3767"/>
                  <a:pt x="2314" y="3785"/>
                  <a:pt x="2366" y="3785"/>
                </a:cubicBezTo>
                <a:cubicBezTo>
                  <a:pt x="2368" y="3785"/>
                  <a:pt x="2369" y="3785"/>
                  <a:pt x="2371" y="3785"/>
                </a:cubicBezTo>
                <a:cubicBezTo>
                  <a:pt x="2463" y="3782"/>
                  <a:pt x="2481" y="3737"/>
                  <a:pt x="2476" y="3523"/>
                </a:cubicBezTo>
                <a:cubicBezTo>
                  <a:pt x="2473" y="3425"/>
                  <a:pt x="2482" y="3223"/>
                  <a:pt x="2496" y="3073"/>
                </a:cubicBezTo>
                <a:cubicBezTo>
                  <a:pt x="2510" y="2923"/>
                  <a:pt x="2521" y="2777"/>
                  <a:pt x="2523" y="2747"/>
                </a:cubicBezTo>
                <a:cubicBezTo>
                  <a:pt x="2523" y="2725"/>
                  <a:pt x="2536" y="2714"/>
                  <a:pt x="2579" y="2714"/>
                </a:cubicBezTo>
                <a:cubicBezTo>
                  <a:pt x="2623" y="2714"/>
                  <a:pt x="2699" y="2726"/>
                  <a:pt x="2826" y="2750"/>
                </a:cubicBezTo>
                <a:cubicBezTo>
                  <a:pt x="2994" y="2781"/>
                  <a:pt x="3221" y="2830"/>
                  <a:pt x="3335" y="2859"/>
                </a:cubicBezTo>
                <a:cubicBezTo>
                  <a:pt x="3414" y="2879"/>
                  <a:pt x="3481" y="2888"/>
                  <a:pt x="3535" y="2888"/>
                </a:cubicBezTo>
                <a:cubicBezTo>
                  <a:pt x="3727" y="2888"/>
                  <a:pt x="3758" y="2772"/>
                  <a:pt x="3572" y="2602"/>
                </a:cubicBezTo>
                <a:cubicBezTo>
                  <a:pt x="3354" y="2405"/>
                  <a:pt x="2936" y="1957"/>
                  <a:pt x="2951" y="1937"/>
                </a:cubicBezTo>
                <a:cubicBezTo>
                  <a:pt x="2958" y="1927"/>
                  <a:pt x="3181" y="1835"/>
                  <a:pt x="3442" y="1735"/>
                </a:cubicBezTo>
                <a:cubicBezTo>
                  <a:pt x="3703" y="1634"/>
                  <a:pt x="3925" y="1538"/>
                  <a:pt x="3933" y="1522"/>
                </a:cubicBezTo>
                <a:cubicBezTo>
                  <a:pt x="3940" y="1507"/>
                  <a:pt x="3936" y="1464"/>
                  <a:pt x="3923" y="1430"/>
                </a:cubicBezTo>
                <a:cubicBezTo>
                  <a:pt x="3893" y="1347"/>
                  <a:pt x="3653" y="1255"/>
                  <a:pt x="3292" y="1189"/>
                </a:cubicBezTo>
                <a:cubicBezTo>
                  <a:pt x="3144" y="1161"/>
                  <a:pt x="2965" y="1125"/>
                  <a:pt x="2887" y="1106"/>
                </a:cubicBezTo>
                <a:lnTo>
                  <a:pt x="2747" y="1072"/>
                </a:lnTo>
                <a:lnTo>
                  <a:pt x="2767" y="875"/>
                </a:lnTo>
                <a:cubicBezTo>
                  <a:pt x="2778" y="768"/>
                  <a:pt x="2787" y="604"/>
                  <a:pt x="2787" y="514"/>
                </a:cubicBezTo>
                <a:cubicBezTo>
                  <a:pt x="2789" y="425"/>
                  <a:pt x="2795" y="347"/>
                  <a:pt x="2803" y="345"/>
                </a:cubicBezTo>
                <a:cubicBezTo>
                  <a:pt x="2828" y="336"/>
                  <a:pt x="2836" y="101"/>
                  <a:pt x="2812" y="62"/>
                </a:cubicBezTo>
                <a:cubicBezTo>
                  <a:pt x="2787" y="21"/>
                  <a:pt x="2751" y="0"/>
                  <a:pt x="27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401" name="Google Shape;401;p16"/>
          <p:cNvGrpSpPr/>
          <p:nvPr/>
        </p:nvGrpSpPr>
        <p:grpSpPr>
          <a:xfrm>
            <a:off x="8028956" y="4262978"/>
            <a:ext cx="394966" cy="325088"/>
            <a:chOff x="6815683" y="2849752"/>
            <a:chExt cx="186975" cy="153895"/>
          </a:xfrm>
        </p:grpSpPr>
        <p:sp>
          <p:nvSpPr>
            <p:cNvPr id="402" name="Google Shape;402;p16"/>
            <p:cNvSpPr/>
            <p:nvPr/>
          </p:nvSpPr>
          <p:spPr>
            <a:xfrm>
              <a:off x="6822044" y="2861043"/>
              <a:ext cx="172556" cy="131365"/>
            </a:xfrm>
            <a:custGeom>
              <a:avLst/>
              <a:gdLst/>
              <a:ahLst/>
              <a:cxnLst/>
              <a:rect l="l" t="t" r="r" b="b"/>
              <a:pathLst>
                <a:path w="3255" h="2478" extrusionOk="0">
                  <a:moveTo>
                    <a:pt x="1618" y="0"/>
                  </a:moveTo>
                  <a:cubicBezTo>
                    <a:pt x="1601" y="0"/>
                    <a:pt x="1578" y="4"/>
                    <a:pt x="1546" y="13"/>
                  </a:cubicBezTo>
                  <a:cubicBezTo>
                    <a:pt x="1346" y="66"/>
                    <a:pt x="1211" y="447"/>
                    <a:pt x="1130" y="664"/>
                  </a:cubicBezTo>
                  <a:cubicBezTo>
                    <a:pt x="1153" y="691"/>
                    <a:pt x="1138" y="741"/>
                    <a:pt x="1100" y="756"/>
                  </a:cubicBezTo>
                  <a:lnTo>
                    <a:pt x="1101" y="759"/>
                  </a:lnTo>
                  <a:cubicBezTo>
                    <a:pt x="1081" y="762"/>
                    <a:pt x="1061" y="763"/>
                    <a:pt x="1041" y="766"/>
                  </a:cubicBezTo>
                  <a:cubicBezTo>
                    <a:pt x="1017" y="773"/>
                    <a:pt x="993" y="779"/>
                    <a:pt x="969" y="786"/>
                  </a:cubicBezTo>
                  <a:cubicBezTo>
                    <a:pt x="964" y="789"/>
                    <a:pt x="958" y="791"/>
                    <a:pt x="953" y="791"/>
                  </a:cubicBezTo>
                  <a:cubicBezTo>
                    <a:pt x="944" y="791"/>
                    <a:pt x="935" y="786"/>
                    <a:pt x="929" y="778"/>
                  </a:cubicBezTo>
                  <a:cubicBezTo>
                    <a:pt x="811" y="787"/>
                    <a:pt x="694" y="788"/>
                    <a:pt x="576" y="789"/>
                  </a:cubicBezTo>
                  <a:cubicBezTo>
                    <a:pt x="574" y="789"/>
                    <a:pt x="572" y="789"/>
                    <a:pt x="569" y="789"/>
                  </a:cubicBezTo>
                  <a:cubicBezTo>
                    <a:pt x="520" y="789"/>
                    <a:pt x="433" y="779"/>
                    <a:pt x="348" y="779"/>
                  </a:cubicBezTo>
                  <a:cubicBezTo>
                    <a:pt x="255" y="779"/>
                    <a:pt x="164" y="791"/>
                    <a:pt x="127" y="840"/>
                  </a:cubicBezTo>
                  <a:cubicBezTo>
                    <a:pt x="0" y="1010"/>
                    <a:pt x="768" y="1374"/>
                    <a:pt x="889" y="1439"/>
                  </a:cubicBezTo>
                  <a:cubicBezTo>
                    <a:pt x="898" y="1445"/>
                    <a:pt x="905" y="1451"/>
                    <a:pt x="911" y="1458"/>
                  </a:cubicBezTo>
                  <a:cubicBezTo>
                    <a:pt x="932" y="1464"/>
                    <a:pt x="949" y="1483"/>
                    <a:pt x="940" y="1509"/>
                  </a:cubicBezTo>
                  <a:cubicBezTo>
                    <a:pt x="887" y="1667"/>
                    <a:pt x="837" y="1826"/>
                    <a:pt x="797" y="1989"/>
                  </a:cubicBezTo>
                  <a:cubicBezTo>
                    <a:pt x="777" y="2073"/>
                    <a:pt x="761" y="2157"/>
                    <a:pt x="751" y="2244"/>
                  </a:cubicBezTo>
                  <a:cubicBezTo>
                    <a:pt x="739" y="2338"/>
                    <a:pt x="693" y="2446"/>
                    <a:pt x="790" y="2474"/>
                  </a:cubicBezTo>
                  <a:cubicBezTo>
                    <a:pt x="798" y="2476"/>
                    <a:pt x="806" y="2477"/>
                    <a:pt x="815" y="2477"/>
                  </a:cubicBezTo>
                  <a:cubicBezTo>
                    <a:pt x="943" y="2477"/>
                    <a:pt x="1158" y="2240"/>
                    <a:pt x="1251" y="2158"/>
                  </a:cubicBezTo>
                  <a:cubicBezTo>
                    <a:pt x="1369" y="2056"/>
                    <a:pt x="1478" y="1947"/>
                    <a:pt x="1590" y="1840"/>
                  </a:cubicBezTo>
                  <a:cubicBezTo>
                    <a:pt x="1607" y="1824"/>
                    <a:pt x="1625" y="1817"/>
                    <a:pt x="1642" y="1817"/>
                  </a:cubicBezTo>
                  <a:cubicBezTo>
                    <a:pt x="1675" y="1817"/>
                    <a:pt x="1706" y="1842"/>
                    <a:pt x="1717" y="1873"/>
                  </a:cubicBezTo>
                  <a:cubicBezTo>
                    <a:pt x="1996" y="2112"/>
                    <a:pt x="2307" y="2289"/>
                    <a:pt x="2658" y="2391"/>
                  </a:cubicBezTo>
                  <a:cubicBezTo>
                    <a:pt x="2643" y="2234"/>
                    <a:pt x="2618" y="2080"/>
                    <a:pt x="2573" y="1928"/>
                  </a:cubicBezTo>
                  <a:cubicBezTo>
                    <a:pt x="2525" y="1760"/>
                    <a:pt x="2432" y="1607"/>
                    <a:pt x="2392" y="1438"/>
                  </a:cubicBezTo>
                  <a:cubicBezTo>
                    <a:pt x="2384" y="1403"/>
                    <a:pt x="2409" y="1369"/>
                    <a:pt x="2440" y="1359"/>
                  </a:cubicBezTo>
                  <a:cubicBezTo>
                    <a:pt x="2440" y="1342"/>
                    <a:pt x="2449" y="1325"/>
                    <a:pt x="2469" y="1313"/>
                  </a:cubicBezTo>
                  <a:cubicBezTo>
                    <a:pt x="2566" y="1251"/>
                    <a:pt x="3254" y="784"/>
                    <a:pt x="3174" y="661"/>
                  </a:cubicBezTo>
                  <a:cubicBezTo>
                    <a:pt x="3156" y="633"/>
                    <a:pt x="3089" y="624"/>
                    <a:pt x="3008" y="624"/>
                  </a:cubicBezTo>
                  <a:cubicBezTo>
                    <a:pt x="2877" y="624"/>
                    <a:pt x="2710" y="647"/>
                    <a:pt x="2652" y="651"/>
                  </a:cubicBezTo>
                  <a:cubicBezTo>
                    <a:pt x="2482" y="663"/>
                    <a:pt x="2314" y="691"/>
                    <a:pt x="2145" y="695"/>
                  </a:cubicBezTo>
                  <a:cubicBezTo>
                    <a:pt x="2144" y="695"/>
                    <a:pt x="2143" y="695"/>
                    <a:pt x="2141" y="695"/>
                  </a:cubicBezTo>
                  <a:cubicBezTo>
                    <a:pt x="2106" y="695"/>
                    <a:pt x="2084" y="670"/>
                    <a:pt x="2076" y="641"/>
                  </a:cubicBezTo>
                  <a:cubicBezTo>
                    <a:pt x="2062" y="637"/>
                    <a:pt x="2049" y="631"/>
                    <a:pt x="2041" y="618"/>
                  </a:cubicBezTo>
                  <a:cubicBezTo>
                    <a:pt x="1967" y="512"/>
                    <a:pt x="1928" y="388"/>
                    <a:pt x="1860" y="278"/>
                  </a:cubicBezTo>
                  <a:cubicBezTo>
                    <a:pt x="1821" y="214"/>
                    <a:pt x="1777" y="151"/>
                    <a:pt x="1730" y="94"/>
                  </a:cubicBezTo>
                  <a:cubicBezTo>
                    <a:pt x="1678" y="31"/>
                    <a:pt x="1665" y="0"/>
                    <a:pt x="16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6"/>
            <p:cNvSpPr/>
            <p:nvPr/>
          </p:nvSpPr>
          <p:spPr>
            <a:xfrm>
              <a:off x="6815683" y="2849752"/>
              <a:ext cx="186975" cy="153895"/>
            </a:xfrm>
            <a:custGeom>
              <a:avLst/>
              <a:gdLst/>
              <a:ahLst/>
              <a:cxnLst/>
              <a:rect l="l" t="t" r="r" b="b"/>
              <a:pathLst>
                <a:path w="3527" h="2903" extrusionOk="0">
                  <a:moveTo>
                    <a:pt x="1738" y="213"/>
                  </a:moveTo>
                  <a:cubicBezTo>
                    <a:pt x="1785" y="213"/>
                    <a:pt x="1798" y="244"/>
                    <a:pt x="1850" y="307"/>
                  </a:cubicBezTo>
                  <a:cubicBezTo>
                    <a:pt x="1897" y="365"/>
                    <a:pt x="1941" y="427"/>
                    <a:pt x="1980" y="491"/>
                  </a:cubicBezTo>
                  <a:cubicBezTo>
                    <a:pt x="2048" y="601"/>
                    <a:pt x="2087" y="725"/>
                    <a:pt x="2161" y="831"/>
                  </a:cubicBezTo>
                  <a:cubicBezTo>
                    <a:pt x="2169" y="844"/>
                    <a:pt x="2182" y="850"/>
                    <a:pt x="2196" y="854"/>
                  </a:cubicBezTo>
                  <a:cubicBezTo>
                    <a:pt x="2204" y="883"/>
                    <a:pt x="2226" y="908"/>
                    <a:pt x="2261" y="908"/>
                  </a:cubicBezTo>
                  <a:cubicBezTo>
                    <a:pt x="2263" y="908"/>
                    <a:pt x="2264" y="908"/>
                    <a:pt x="2265" y="908"/>
                  </a:cubicBezTo>
                  <a:cubicBezTo>
                    <a:pt x="2434" y="904"/>
                    <a:pt x="2602" y="876"/>
                    <a:pt x="2772" y="864"/>
                  </a:cubicBezTo>
                  <a:cubicBezTo>
                    <a:pt x="2830" y="860"/>
                    <a:pt x="2997" y="837"/>
                    <a:pt x="3128" y="837"/>
                  </a:cubicBezTo>
                  <a:cubicBezTo>
                    <a:pt x="3209" y="837"/>
                    <a:pt x="3276" y="846"/>
                    <a:pt x="3294" y="874"/>
                  </a:cubicBezTo>
                  <a:cubicBezTo>
                    <a:pt x="3374" y="997"/>
                    <a:pt x="2686" y="1464"/>
                    <a:pt x="2589" y="1526"/>
                  </a:cubicBezTo>
                  <a:cubicBezTo>
                    <a:pt x="2569" y="1538"/>
                    <a:pt x="2560" y="1555"/>
                    <a:pt x="2560" y="1572"/>
                  </a:cubicBezTo>
                  <a:cubicBezTo>
                    <a:pt x="2529" y="1582"/>
                    <a:pt x="2504" y="1616"/>
                    <a:pt x="2512" y="1651"/>
                  </a:cubicBezTo>
                  <a:cubicBezTo>
                    <a:pt x="2552" y="1820"/>
                    <a:pt x="2645" y="1974"/>
                    <a:pt x="2693" y="2141"/>
                  </a:cubicBezTo>
                  <a:cubicBezTo>
                    <a:pt x="2738" y="2293"/>
                    <a:pt x="2763" y="2447"/>
                    <a:pt x="2778" y="2604"/>
                  </a:cubicBezTo>
                  <a:cubicBezTo>
                    <a:pt x="2427" y="2502"/>
                    <a:pt x="2116" y="2325"/>
                    <a:pt x="1837" y="2086"/>
                  </a:cubicBezTo>
                  <a:cubicBezTo>
                    <a:pt x="1826" y="2055"/>
                    <a:pt x="1795" y="2030"/>
                    <a:pt x="1762" y="2030"/>
                  </a:cubicBezTo>
                  <a:cubicBezTo>
                    <a:pt x="1745" y="2030"/>
                    <a:pt x="1727" y="2037"/>
                    <a:pt x="1710" y="2053"/>
                  </a:cubicBezTo>
                  <a:cubicBezTo>
                    <a:pt x="1599" y="2160"/>
                    <a:pt x="1489" y="2269"/>
                    <a:pt x="1371" y="2371"/>
                  </a:cubicBezTo>
                  <a:cubicBezTo>
                    <a:pt x="1278" y="2453"/>
                    <a:pt x="1062" y="2691"/>
                    <a:pt x="935" y="2691"/>
                  </a:cubicBezTo>
                  <a:cubicBezTo>
                    <a:pt x="926" y="2691"/>
                    <a:pt x="918" y="2690"/>
                    <a:pt x="910" y="2688"/>
                  </a:cubicBezTo>
                  <a:cubicBezTo>
                    <a:pt x="813" y="2659"/>
                    <a:pt x="859" y="2551"/>
                    <a:pt x="871" y="2457"/>
                  </a:cubicBezTo>
                  <a:cubicBezTo>
                    <a:pt x="881" y="2370"/>
                    <a:pt x="897" y="2286"/>
                    <a:pt x="917" y="2202"/>
                  </a:cubicBezTo>
                  <a:cubicBezTo>
                    <a:pt x="957" y="2039"/>
                    <a:pt x="1007" y="1880"/>
                    <a:pt x="1060" y="1722"/>
                  </a:cubicBezTo>
                  <a:cubicBezTo>
                    <a:pt x="1069" y="1696"/>
                    <a:pt x="1052" y="1677"/>
                    <a:pt x="1031" y="1671"/>
                  </a:cubicBezTo>
                  <a:cubicBezTo>
                    <a:pt x="1025" y="1664"/>
                    <a:pt x="1018" y="1658"/>
                    <a:pt x="1009" y="1652"/>
                  </a:cubicBezTo>
                  <a:cubicBezTo>
                    <a:pt x="888" y="1587"/>
                    <a:pt x="120" y="1223"/>
                    <a:pt x="247" y="1053"/>
                  </a:cubicBezTo>
                  <a:cubicBezTo>
                    <a:pt x="284" y="1004"/>
                    <a:pt x="375" y="992"/>
                    <a:pt x="468" y="992"/>
                  </a:cubicBezTo>
                  <a:cubicBezTo>
                    <a:pt x="553" y="992"/>
                    <a:pt x="640" y="1002"/>
                    <a:pt x="689" y="1002"/>
                  </a:cubicBezTo>
                  <a:cubicBezTo>
                    <a:pt x="692" y="1002"/>
                    <a:pt x="694" y="1002"/>
                    <a:pt x="696" y="1002"/>
                  </a:cubicBezTo>
                  <a:cubicBezTo>
                    <a:pt x="814" y="1001"/>
                    <a:pt x="931" y="1000"/>
                    <a:pt x="1049" y="991"/>
                  </a:cubicBezTo>
                  <a:cubicBezTo>
                    <a:pt x="1055" y="999"/>
                    <a:pt x="1064" y="1004"/>
                    <a:pt x="1073" y="1004"/>
                  </a:cubicBezTo>
                  <a:cubicBezTo>
                    <a:pt x="1078" y="1004"/>
                    <a:pt x="1084" y="1002"/>
                    <a:pt x="1089" y="999"/>
                  </a:cubicBezTo>
                  <a:cubicBezTo>
                    <a:pt x="1113" y="992"/>
                    <a:pt x="1137" y="986"/>
                    <a:pt x="1161" y="979"/>
                  </a:cubicBezTo>
                  <a:cubicBezTo>
                    <a:pt x="1181" y="976"/>
                    <a:pt x="1201" y="975"/>
                    <a:pt x="1221" y="972"/>
                  </a:cubicBezTo>
                  <a:lnTo>
                    <a:pt x="1220" y="969"/>
                  </a:lnTo>
                  <a:cubicBezTo>
                    <a:pt x="1258" y="954"/>
                    <a:pt x="1273" y="904"/>
                    <a:pt x="1250" y="877"/>
                  </a:cubicBezTo>
                  <a:cubicBezTo>
                    <a:pt x="1331" y="660"/>
                    <a:pt x="1466" y="279"/>
                    <a:pt x="1666" y="226"/>
                  </a:cubicBezTo>
                  <a:cubicBezTo>
                    <a:pt x="1698" y="217"/>
                    <a:pt x="1721" y="213"/>
                    <a:pt x="1738" y="213"/>
                  </a:cubicBezTo>
                  <a:close/>
                  <a:moveTo>
                    <a:pt x="1677" y="1"/>
                  </a:moveTo>
                  <a:cubicBezTo>
                    <a:pt x="1675" y="1"/>
                    <a:pt x="1673" y="1"/>
                    <a:pt x="1672" y="1"/>
                  </a:cubicBezTo>
                  <a:cubicBezTo>
                    <a:pt x="1521" y="5"/>
                    <a:pt x="1445" y="190"/>
                    <a:pt x="1383" y="303"/>
                  </a:cubicBezTo>
                  <a:cubicBezTo>
                    <a:pt x="1285" y="478"/>
                    <a:pt x="1207" y="663"/>
                    <a:pt x="1141" y="853"/>
                  </a:cubicBezTo>
                  <a:cubicBezTo>
                    <a:pt x="1005" y="836"/>
                    <a:pt x="861" y="828"/>
                    <a:pt x="719" y="828"/>
                  </a:cubicBezTo>
                  <a:cubicBezTo>
                    <a:pt x="608" y="828"/>
                    <a:pt x="498" y="833"/>
                    <a:pt x="393" y="843"/>
                  </a:cubicBezTo>
                  <a:cubicBezTo>
                    <a:pt x="265" y="854"/>
                    <a:pt x="101" y="898"/>
                    <a:pt x="55" y="1035"/>
                  </a:cubicBezTo>
                  <a:cubicBezTo>
                    <a:pt x="1" y="1201"/>
                    <a:pt x="159" y="1311"/>
                    <a:pt x="273" y="1398"/>
                  </a:cubicBezTo>
                  <a:cubicBezTo>
                    <a:pt x="473" y="1551"/>
                    <a:pt x="692" y="1686"/>
                    <a:pt x="926" y="1779"/>
                  </a:cubicBezTo>
                  <a:cubicBezTo>
                    <a:pt x="812" y="1978"/>
                    <a:pt x="746" y="2194"/>
                    <a:pt x="714" y="2425"/>
                  </a:cubicBezTo>
                  <a:cubicBezTo>
                    <a:pt x="697" y="2550"/>
                    <a:pt x="643" y="2776"/>
                    <a:pt x="766" y="2868"/>
                  </a:cubicBezTo>
                  <a:cubicBezTo>
                    <a:pt x="798" y="2893"/>
                    <a:pt x="832" y="2903"/>
                    <a:pt x="867" y="2903"/>
                  </a:cubicBezTo>
                  <a:cubicBezTo>
                    <a:pt x="984" y="2903"/>
                    <a:pt x="1106" y="2791"/>
                    <a:pt x="1185" y="2729"/>
                  </a:cubicBezTo>
                  <a:cubicBezTo>
                    <a:pt x="1395" y="2567"/>
                    <a:pt x="1596" y="2392"/>
                    <a:pt x="1780" y="2203"/>
                  </a:cubicBezTo>
                  <a:cubicBezTo>
                    <a:pt x="2077" y="2491"/>
                    <a:pt x="2442" y="2686"/>
                    <a:pt x="2843" y="2786"/>
                  </a:cubicBezTo>
                  <a:cubicBezTo>
                    <a:pt x="2850" y="2787"/>
                    <a:pt x="2856" y="2788"/>
                    <a:pt x="2862" y="2788"/>
                  </a:cubicBezTo>
                  <a:cubicBezTo>
                    <a:pt x="2905" y="2788"/>
                    <a:pt x="2946" y="2756"/>
                    <a:pt x="2944" y="2710"/>
                  </a:cubicBezTo>
                  <a:cubicBezTo>
                    <a:pt x="2928" y="2368"/>
                    <a:pt x="2872" y="1913"/>
                    <a:pt x="2652" y="1630"/>
                  </a:cubicBezTo>
                  <a:cubicBezTo>
                    <a:pt x="2863" y="1522"/>
                    <a:pt x="3059" y="1389"/>
                    <a:pt x="3233" y="1227"/>
                  </a:cubicBezTo>
                  <a:cubicBezTo>
                    <a:pt x="3329" y="1136"/>
                    <a:pt x="3526" y="977"/>
                    <a:pt x="3492" y="819"/>
                  </a:cubicBezTo>
                  <a:cubicBezTo>
                    <a:pt x="3466" y="697"/>
                    <a:pt x="3343" y="678"/>
                    <a:pt x="3230" y="678"/>
                  </a:cubicBezTo>
                  <a:cubicBezTo>
                    <a:pt x="3187" y="678"/>
                    <a:pt x="3145" y="681"/>
                    <a:pt x="3110" y="681"/>
                  </a:cubicBezTo>
                  <a:cubicBezTo>
                    <a:pt x="2833" y="686"/>
                    <a:pt x="2538" y="691"/>
                    <a:pt x="2267" y="755"/>
                  </a:cubicBezTo>
                  <a:cubicBezTo>
                    <a:pt x="2232" y="578"/>
                    <a:pt x="2121" y="412"/>
                    <a:pt x="2013" y="270"/>
                  </a:cubicBezTo>
                  <a:cubicBezTo>
                    <a:pt x="1935" y="167"/>
                    <a:pt x="1823" y="1"/>
                    <a:pt x="16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 name="Google Shape;404;p16"/>
          <p:cNvGrpSpPr/>
          <p:nvPr/>
        </p:nvGrpSpPr>
        <p:grpSpPr>
          <a:xfrm rot="-8100037">
            <a:off x="377992" y="990483"/>
            <a:ext cx="359745" cy="325869"/>
            <a:chOff x="1640475" y="1197075"/>
            <a:chExt cx="55475" cy="50250"/>
          </a:xfrm>
        </p:grpSpPr>
        <p:sp>
          <p:nvSpPr>
            <p:cNvPr id="405" name="Google Shape;405;p16"/>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6"/>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6"/>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8" name="Google Shape;408;p16"/>
          <p:cNvSpPr/>
          <p:nvPr/>
        </p:nvSpPr>
        <p:spPr>
          <a:xfrm rot="9000131" flipH="1">
            <a:off x="5085747" y="4796850"/>
            <a:ext cx="434381" cy="10175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9" name="Google Shape;409;p16"/>
          <p:cNvGrpSpPr/>
          <p:nvPr/>
        </p:nvGrpSpPr>
        <p:grpSpPr>
          <a:xfrm rot="-5399917">
            <a:off x="8489168" y="3937169"/>
            <a:ext cx="228601" cy="207085"/>
            <a:chOff x="1640475" y="1197075"/>
            <a:chExt cx="55475" cy="50250"/>
          </a:xfrm>
        </p:grpSpPr>
        <p:sp>
          <p:nvSpPr>
            <p:cNvPr id="410" name="Google Shape;410;p16"/>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6"/>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6"/>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 name="Google Shape;413;p16"/>
          <p:cNvGrpSpPr/>
          <p:nvPr/>
        </p:nvGrpSpPr>
        <p:grpSpPr>
          <a:xfrm rot="-3093441">
            <a:off x="1083129" y="4589721"/>
            <a:ext cx="296714" cy="268777"/>
            <a:chOff x="1640475" y="1197075"/>
            <a:chExt cx="55475" cy="50250"/>
          </a:xfrm>
        </p:grpSpPr>
        <p:sp>
          <p:nvSpPr>
            <p:cNvPr id="414" name="Google Shape;414;p16"/>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6"/>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6"/>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7" name="Google Shape;417;p16"/>
          <p:cNvSpPr/>
          <p:nvPr/>
        </p:nvSpPr>
        <p:spPr>
          <a:xfrm rot="5622773">
            <a:off x="8074813" y="1511033"/>
            <a:ext cx="1057311" cy="823824"/>
          </a:xfrm>
          <a:custGeom>
            <a:avLst/>
            <a:gdLst/>
            <a:ahLst/>
            <a:cxnLst/>
            <a:rect l="l" t="t" r="r" b="b"/>
            <a:pathLst>
              <a:path w="17601" h="16033" extrusionOk="0">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6"/>
          <p:cNvSpPr/>
          <p:nvPr/>
        </p:nvSpPr>
        <p:spPr>
          <a:xfrm rot="-9039069" flipH="1">
            <a:off x="368821" y="216302"/>
            <a:ext cx="434387" cy="101756"/>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9" name="Google Shape;419;p16"/>
          <p:cNvGrpSpPr/>
          <p:nvPr/>
        </p:nvGrpSpPr>
        <p:grpSpPr>
          <a:xfrm rot="9899945">
            <a:off x="7791376" y="534461"/>
            <a:ext cx="215934" cy="195605"/>
            <a:chOff x="1640475" y="1197075"/>
            <a:chExt cx="55475" cy="50250"/>
          </a:xfrm>
        </p:grpSpPr>
        <p:sp>
          <p:nvSpPr>
            <p:cNvPr id="420" name="Google Shape;420;p16"/>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6"/>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6"/>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3" name="Google Shape;423;p16"/>
          <p:cNvSpPr/>
          <p:nvPr/>
        </p:nvSpPr>
        <p:spPr>
          <a:xfrm rot="-9899901" flipH="1">
            <a:off x="3598835" y="407494"/>
            <a:ext cx="545173" cy="127720"/>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4" name="Google Shape;424;p16"/>
          <p:cNvGrpSpPr/>
          <p:nvPr/>
        </p:nvGrpSpPr>
        <p:grpSpPr>
          <a:xfrm rot="9253860">
            <a:off x="1598068" y="239310"/>
            <a:ext cx="272677" cy="246999"/>
            <a:chOff x="1640475" y="1197075"/>
            <a:chExt cx="55475" cy="50250"/>
          </a:xfrm>
        </p:grpSpPr>
        <p:sp>
          <p:nvSpPr>
            <p:cNvPr id="425" name="Google Shape;425;p16"/>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6"/>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6"/>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9" name="Google Shape;429;p16"/>
          <p:cNvGrpSpPr/>
          <p:nvPr/>
        </p:nvGrpSpPr>
        <p:grpSpPr>
          <a:xfrm rot="1533267">
            <a:off x="6982444" y="126817"/>
            <a:ext cx="259193" cy="555838"/>
            <a:chOff x="2867487" y="2990073"/>
            <a:chExt cx="141189" cy="302795"/>
          </a:xfrm>
        </p:grpSpPr>
        <p:sp>
          <p:nvSpPr>
            <p:cNvPr id="430" name="Google Shape;430;p16"/>
            <p:cNvSpPr/>
            <p:nvPr/>
          </p:nvSpPr>
          <p:spPr>
            <a:xfrm>
              <a:off x="2884095" y="2999752"/>
              <a:ext cx="109700" cy="254958"/>
            </a:xfrm>
            <a:custGeom>
              <a:avLst/>
              <a:gdLst/>
              <a:ahLst/>
              <a:cxnLst/>
              <a:rect l="l" t="t" r="r" b="b"/>
              <a:pathLst>
                <a:path w="5905" h="13724" extrusionOk="0">
                  <a:moveTo>
                    <a:pt x="3588" y="1"/>
                  </a:moveTo>
                  <a:cubicBezTo>
                    <a:pt x="3305" y="1"/>
                    <a:pt x="3022" y="5"/>
                    <a:pt x="2736" y="14"/>
                  </a:cubicBezTo>
                  <a:cubicBezTo>
                    <a:pt x="2836" y="47"/>
                    <a:pt x="2902" y="180"/>
                    <a:pt x="2869" y="347"/>
                  </a:cubicBezTo>
                  <a:cubicBezTo>
                    <a:pt x="2135" y="3149"/>
                    <a:pt x="1168" y="5851"/>
                    <a:pt x="0" y="8520"/>
                  </a:cubicBezTo>
                  <a:cubicBezTo>
                    <a:pt x="343" y="8472"/>
                    <a:pt x="686" y="8450"/>
                    <a:pt x="1030" y="8450"/>
                  </a:cubicBezTo>
                  <a:cubicBezTo>
                    <a:pt x="1657" y="8450"/>
                    <a:pt x="2290" y="8524"/>
                    <a:pt x="2936" y="8653"/>
                  </a:cubicBezTo>
                  <a:cubicBezTo>
                    <a:pt x="3103" y="8687"/>
                    <a:pt x="3203" y="8887"/>
                    <a:pt x="3136" y="9020"/>
                  </a:cubicBezTo>
                  <a:cubicBezTo>
                    <a:pt x="2636" y="10555"/>
                    <a:pt x="2235" y="12122"/>
                    <a:pt x="1968" y="13723"/>
                  </a:cubicBezTo>
                  <a:cubicBezTo>
                    <a:pt x="3136" y="11555"/>
                    <a:pt x="4303" y="9387"/>
                    <a:pt x="5504" y="7219"/>
                  </a:cubicBezTo>
                  <a:cubicBezTo>
                    <a:pt x="4570" y="7219"/>
                    <a:pt x="3703" y="7052"/>
                    <a:pt x="2836" y="6818"/>
                  </a:cubicBezTo>
                  <a:cubicBezTo>
                    <a:pt x="2636" y="6752"/>
                    <a:pt x="2536" y="6518"/>
                    <a:pt x="2636" y="6351"/>
                  </a:cubicBezTo>
                  <a:cubicBezTo>
                    <a:pt x="3970" y="4383"/>
                    <a:pt x="5037" y="2282"/>
                    <a:pt x="5905" y="80"/>
                  </a:cubicBezTo>
                  <a:cubicBezTo>
                    <a:pt x="5123" y="32"/>
                    <a:pt x="4360" y="1"/>
                    <a:pt x="3588" y="1"/>
                  </a:cubicBezTo>
                  <a:close/>
                </a:path>
              </a:pathLst>
            </a:custGeom>
            <a:solidFill>
              <a:srgbClr val="8CF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6"/>
            <p:cNvSpPr/>
            <p:nvPr/>
          </p:nvSpPr>
          <p:spPr>
            <a:xfrm>
              <a:off x="2867487" y="2990073"/>
              <a:ext cx="141189" cy="302795"/>
            </a:xfrm>
            <a:custGeom>
              <a:avLst/>
              <a:gdLst/>
              <a:ahLst/>
              <a:cxnLst/>
              <a:rect l="l" t="t" r="r" b="b"/>
              <a:pathLst>
                <a:path w="7600" h="16299" extrusionOk="0">
                  <a:moveTo>
                    <a:pt x="4482" y="522"/>
                  </a:moveTo>
                  <a:cubicBezTo>
                    <a:pt x="5254" y="522"/>
                    <a:pt x="6017" y="553"/>
                    <a:pt x="6799" y="601"/>
                  </a:cubicBezTo>
                  <a:cubicBezTo>
                    <a:pt x="5931" y="2803"/>
                    <a:pt x="4864" y="4904"/>
                    <a:pt x="3530" y="6872"/>
                  </a:cubicBezTo>
                  <a:cubicBezTo>
                    <a:pt x="3430" y="7039"/>
                    <a:pt x="3530" y="7273"/>
                    <a:pt x="3730" y="7339"/>
                  </a:cubicBezTo>
                  <a:cubicBezTo>
                    <a:pt x="4597" y="7606"/>
                    <a:pt x="5464" y="7740"/>
                    <a:pt x="6398" y="7740"/>
                  </a:cubicBezTo>
                  <a:cubicBezTo>
                    <a:pt x="5197" y="9908"/>
                    <a:pt x="4030" y="12076"/>
                    <a:pt x="2862" y="14244"/>
                  </a:cubicBezTo>
                  <a:cubicBezTo>
                    <a:pt x="3129" y="12677"/>
                    <a:pt x="3530" y="11109"/>
                    <a:pt x="4030" y="9541"/>
                  </a:cubicBezTo>
                  <a:cubicBezTo>
                    <a:pt x="4097" y="9408"/>
                    <a:pt x="3997" y="9208"/>
                    <a:pt x="3830" y="9174"/>
                  </a:cubicBezTo>
                  <a:cubicBezTo>
                    <a:pt x="3184" y="9045"/>
                    <a:pt x="2551" y="8971"/>
                    <a:pt x="1924" y="8971"/>
                  </a:cubicBezTo>
                  <a:cubicBezTo>
                    <a:pt x="1580" y="8971"/>
                    <a:pt x="1237" y="8993"/>
                    <a:pt x="894" y="9041"/>
                  </a:cubicBezTo>
                  <a:cubicBezTo>
                    <a:pt x="2062" y="6372"/>
                    <a:pt x="3029" y="3670"/>
                    <a:pt x="3763" y="868"/>
                  </a:cubicBezTo>
                  <a:cubicBezTo>
                    <a:pt x="3796" y="701"/>
                    <a:pt x="3730" y="601"/>
                    <a:pt x="3630" y="535"/>
                  </a:cubicBezTo>
                  <a:cubicBezTo>
                    <a:pt x="3916" y="526"/>
                    <a:pt x="4199" y="522"/>
                    <a:pt x="4482" y="522"/>
                  </a:cubicBezTo>
                  <a:close/>
                  <a:moveTo>
                    <a:pt x="5989" y="1"/>
                  </a:moveTo>
                  <a:cubicBezTo>
                    <a:pt x="5157" y="1"/>
                    <a:pt x="4319" y="45"/>
                    <a:pt x="3496" y="134"/>
                  </a:cubicBezTo>
                  <a:cubicBezTo>
                    <a:pt x="3296" y="134"/>
                    <a:pt x="3229" y="368"/>
                    <a:pt x="3363" y="468"/>
                  </a:cubicBezTo>
                  <a:cubicBezTo>
                    <a:pt x="3263" y="501"/>
                    <a:pt x="3196" y="568"/>
                    <a:pt x="3163" y="701"/>
                  </a:cubicBezTo>
                  <a:cubicBezTo>
                    <a:pt x="2395" y="3637"/>
                    <a:pt x="1395" y="6506"/>
                    <a:pt x="94" y="9241"/>
                  </a:cubicBezTo>
                  <a:cubicBezTo>
                    <a:pt x="0" y="9491"/>
                    <a:pt x="169" y="9711"/>
                    <a:pt x="410" y="9711"/>
                  </a:cubicBezTo>
                  <a:cubicBezTo>
                    <a:pt x="427" y="9711"/>
                    <a:pt x="444" y="9710"/>
                    <a:pt x="461" y="9708"/>
                  </a:cubicBezTo>
                  <a:cubicBezTo>
                    <a:pt x="944" y="9624"/>
                    <a:pt x="1420" y="9583"/>
                    <a:pt x="1895" y="9583"/>
                  </a:cubicBezTo>
                  <a:cubicBezTo>
                    <a:pt x="2370" y="9583"/>
                    <a:pt x="2846" y="9624"/>
                    <a:pt x="3329" y="9708"/>
                  </a:cubicBezTo>
                  <a:cubicBezTo>
                    <a:pt x="2696" y="11776"/>
                    <a:pt x="2229" y="13844"/>
                    <a:pt x="1995" y="15979"/>
                  </a:cubicBezTo>
                  <a:cubicBezTo>
                    <a:pt x="1975" y="16182"/>
                    <a:pt x="2140" y="16299"/>
                    <a:pt x="2302" y="16299"/>
                  </a:cubicBezTo>
                  <a:cubicBezTo>
                    <a:pt x="2407" y="16299"/>
                    <a:pt x="2510" y="16250"/>
                    <a:pt x="2562" y="16146"/>
                  </a:cubicBezTo>
                  <a:cubicBezTo>
                    <a:pt x="4063" y="13277"/>
                    <a:pt x="5598" y="10442"/>
                    <a:pt x="7166" y="7606"/>
                  </a:cubicBezTo>
                  <a:cubicBezTo>
                    <a:pt x="7299" y="7406"/>
                    <a:pt x="7132" y="7139"/>
                    <a:pt x="6899" y="7139"/>
                  </a:cubicBezTo>
                  <a:cubicBezTo>
                    <a:pt x="6806" y="7143"/>
                    <a:pt x="6713" y="7144"/>
                    <a:pt x="6622" y="7144"/>
                  </a:cubicBezTo>
                  <a:cubicBezTo>
                    <a:pt x="5826" y="7144"/>
                    <a:pt x="5075" y="7019"/>
                    <a:pt x="4297" y="6839"/>
                  </a:cubicBezTo>
                  <a:cubicBezTo>
                    <a:pt x="5598" y="4838"/>
                    <a:pt x="6699" y="2669"/>
                    <a:pt x="7532" y="401"/>
                  </a:cubicBezTo>
                  <a:cubicBezTo>
                    <a:pt x="7599" y="234"/>
                    <a:pt x="7432" y="34"/>
                    <a:pt x="7232" y="34"/>
                  </a:cubicBezTo>
                  <a:cubicBezTo>
                    <a:pt x="6821" y="12"/>
                    <a:pt x="6406" y="1"/>
                    <a:pt x="59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1">
  <p:cSld name="SECTION_HEADER_1_1_1">
    <p:spTree>
      <p:nvGrpSpPr>
        <p:cNvPr id="1" name="Shape 432"/>
        <p:cNvGrpSpPr/>
        <p:nvPr/>
      </p:nvGrpSpPr>
      <p:grpSpPr>
        <a:xfrm>
          <a:off x="0" y="0"/>
          <a:ext cx="0" cy="0"/>
          <a:chOff x="0" y="0"/>
          <a:chExt cx="0" cy="0"/>
        </a:xfrm>
      </p:grpSpPr>
      <p:sp>
        <p:nvSpPr>
          <p:cNvPr id="433" name="Google Shape;433;p17"/>
          <p:cNvSpPr/>
          <p:nvPr/>
        </p:nvSpPr>
        <p:spPr>
          <a:xfrm rot="10800000" flipH="1">
            <a:off x="6935925" y="4058099"/>
            <a:ext cx="2317193" cy="1250526"/>
          </a:xfrm>
          <a:custGeom>
            <a:avLst/>
            <a:gdLst/>
            <a:ahLst/>
            <a:cxnLst/>
            <a:rect l="l" t="t" r="r" b="b"/>
            <a:pathLst>
              <a:path w="23470" h="10129" extrusionOk="0">
                <a:moveTo>
                  <a:pt x="1" y="0"/>
                </a:moveTo>
                <a:cubicBezTo>
                  <a:pt x="82" y="144"/>
                  <a:pt x="177" y="279"/>
                  <a:pt x="285" y="404"/>
                </a:cubicBezTo>
                <a:cubicBezTo>
                  <a:pt x="779" y="975"/>
                  <a:pt x="1537" y="1316"/>
                  <a:pt x="2299" y="1316"/>
                </a:cubicBezTo>
                <a:cubicBezTo>
                  <a:pt x="2333" y="1316"/>
                  <a:pt x="2366" y="1315"/>
                  <a:pt x="2400" y="1314"/>
                </a:cubicBezTo>
                <a:cubicBezTo>
                  <a:pt x="2977" y="1291"/>
                  <a:pt x="3549" y="1082"/>
                  <a:pt x="4119" y="1082"/>
                </a:cubicBezTo>
                <a:cubicBezTo>
                  <a:pt x="4234" y="1082"/>
                  <a:pt x="4350" y="1091"/>
                  <a:pt x="4465" y="1111"/>
                </a:cubicBezTo>
                <a:cubicBezTo>
                  <a:pt x="4602" y="1136"/>
                  <a:pt x="4730" y="1174"/>
                  <a:pt x="4852" y="1224"/>
                </a:cubicBezTo>
                <a:cubicBezTo>
                  <a:pt x="4878" y="1235"/>
                  <a:pt x="4905" y="1246"/>
                  <a:pt x="4930" y="1259"/>
                </a:cubicBezTo>
                <a:lnTo>
                  <a:pt x="4931" y="1259"/>
                </a:lnTo>
                <a:cubicBezTo>
                  <a:pt x="5863" y="1693"/>
                  <a:pt x="6418" y="2816"/>
                  <a:pt x="7292" y="3441"/>
                </a:cubicBezTo>
                <a:cubicBezTo>
                  <a:pt x="7907" y="3879"/>
                  <a:pt x="8634" y="4045"/>
                  <a:pt x="9391" y="4045"/>
                </a:cubicBezTo>
                <a:cubicBezTo>
                  <a:pt x="10254" y="4045"/>
                  <a:pt x="11156" y="3830"/>
                  <a:pt x="11976" y="3561"/>
                </a:cubicBezTo>
                <a:cubicBezTo>
                  <a:pt x="12709" y="3320"/>
                  <a:pt x="13469" y="3042"/>
                  <a:pt x="14229" y="3042"/>
                </a:cubicBezTo>
                <a:cubicBezTo>
                  <a:pt x="14408" y="3042"/>
                  <a:pt x="14587" y="3058"/>
                  <a:pt x="14766" y="3093"/>
                </a:cubicBezTo>
                <a:cubicBezTo>
                  <a:pt x="16157" y="3366"/>
                  <a:pt x="17029" y="4715"/>
                  <a:pt x="17593" y="5995"/>
                </a:cubicBezTo>
                <a:cubicBezTo>
                  <a:pt x="18158" y="7275"/>
                  <a:pt x="18647" y="8696"/>
                  <a:pt x="19803" y="9505"/>
                </a:cubicBezTo>
                <a:cubicBezTo>
                  <a:pt x="20409" y="9930"/>
                  <a:pt x="21147" y="10129"/>
                  <a:pt x="21892" y="10129"/>
                </a:cubicBezTo>
                <a:cubicBezTo>
                  <a:pt x="22430" y="10129"/>
                  <a:pt x="22971" y="10026"/>
                  <a:pt x="23470" y="9829"/>
                </a:cubicBezTo>
                <a:lnTo>
                  <a:pt x="23470" y="0"/>
                </a:lnTo>
                <a:close/>
              </a:path>
            </a:pathLst>
          </a:custGeom>
          <a:solidFill>
            <a:schemeClr val="lt2">
              <a:alpha val="486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7"/>
          <p:cNvSpPr/>
          <p:nvPr/>
        </p:nvSpPr>
        <p:spPr>
          <a:xfrm rot="10800000" flipH="1">
            <a:off x="5225150" y="-342765"/>
            <a:ext cx="4306686" cy="2199414"/>
          </a:xfrm>
          <a:custGeom>
            <a:avLst/>
            <a:gdLst/>
            <a:ahLst/>
            <a:cxnLst/>
            <a:rect l="l" t="t" r="r" b="b"/>
            <a:pathLst>
              <a:path w="20699" h="14262" extrusionOk="0">
                <a:moveTo>
                  <a:pt x="16853" y="1"/>
                </a:moveTo>
                <a:cubicBezTo>
                  <a:pt x="16589" y="1"/>
                  <a:pt x="16324" y="41"/>
                  <a:pt x="16064" y="100"/>
                </a:cubicBezTo>
                <a:cubicBezTo>
                  <a:pt x="15287" y="274"/>
                  <a:pt x="14440" y="586"/>
                  <a:pt x="13999" y="1484"/>
                </a:cubicBezTo>
                <a:cubicBezTo>
                  <a:pt x="13782" y="1925"/>
                  <a:pt x="13671" y="2437"/>
                  <a:pt x="13436" y="2864"/>
                </a:cubicBezTo>
                <a:cubicBezTo>
                  <a:pt x="13215" y="3266"/>
                  <a:pt x="12875" y="3522"/>
                  <a:pt x="12511" y="3665"/>
                </a:cubicBezTo>
                <a:cubicBezTo>
                  <a:pt x="12069" y="3837"/>
                  <a:pt x="11615" y="3859"/>
                  <a:pt x="11159" y="3859"/>
                </a:cubicBezTo>
                <a:cubicBezTo>
                  <a:pt x="11006" y="3859"/>
                  <a:pt x="10853" y="3856"/>
                  <a:pt x="10701" y="3856"/>
                </a:cubicBezTo>
                <a:cubicBezTo>
                  <a:pt x="10498" y="3856"/>
                  <a:pt x="10296" y="3860"/>
                  <a:pt x="10095" y="3880"/>
                </a:cubicBezTo>
                <a:cubicBezTo>
                  <a:pt x="9680" y="3920"/>
                  <a:pt x="9262" y="4026"/>
                  <a:pt x="8894" y="4285"/>
                </a:cubicBezTo>
                <a:cubicBezTo>
                  <a:pt x="8523" y="4548"/>
                  <a:pt x="8243" y="4955"/>
                  <a:pt x="7994" y="5382"/>
                </a:cubicBezTo>
                <a:cubicBezTo>
                  <a:pt x="7500" y="6225"/>
                  <a:pt x="7043" y="7121"/>
                  <a:pt x="6336" y="7709"/>
                </a:cubicBezTo>
                <a:cubicBezTo>
                  <a:pt x="5983" y="8002"/>
                  <a:pt x="5587" y="8190"/>
                  <a:pt x="5164" y="8231"/>
                </a:cubicBezTo>
                <a:cubicBezTo>
                  <a:pt x="5076" y="8240"/>
                  <a:pt x="4988" y="8243"/>
                  <a:pt x="4900" y="8243"/>
                </a:cubicBezTo>
                <a:cubicBezTo>
                  <a:pt x="4496" y="8243"/>
                  <a:pt x="4092" y="8166"/>
                  <a:pt x="3691" y="8123"/>
                </a:cubicBezTo>
                <a:cubicBezTo>
                  <a:pt x="3252" y="8076"/>
                  <a:pt x="2813" y="8052"/>
                  <a:pt x="2373" y="8052"/>
                </a:cubicBezTo>
                <a:cubicBezTo>
                  <a:pt x="2305" y="8052"/>
                  <a:pt x="2237" y="8053"/>
                  <a:pt x="2170" y="8054"/>
                </a:cubicBezTo>
                <a:cubicBezTo>
                  <a:pt x="1958" y="8057"/>
                  <a:pt x="1727" y="8043"/>
                  <a:pt x="1527" y="8149"/>
                </a:cubicBezTo>
                <a:cubicBezTo>
                  <a:pt x="1345" y="8245"/>
                  <a:pt x="1232" y="8443"/>
                  <a:pt x="1145" y="8661"/>
                </a:cubicBezTo>
                <a:cubicBezTo>
                  <a:pt x="915" y="9241"/>
                  <a:pt x="707" y="9837"/>
                  <a:pt x="489" y="10425"/>
                </a:cubicBezTo>
                <a:cubicBezTo>
                  <a:pt x="382" y="10712"/>
                  <a:pt x="273" y="10996"/>
                  <a:pt x="170" y="11285"/>
                </a:cubicBezTo>
                <a:cubicBezTo>
                  <a:pt x="82" y="11538"/>
                  <a:pt x="0" y="11807"/>
                  <a:pt x="8" y="12088"/>
                </a:cubicBezTo>
                <a:cubicBezTo>
                  <a:pt x="21" y="12629"/>
                  <a:pt x="368" y="12994"/>
                  <a:pt x="711" y="13243"/>
                </a:cubicBezTo>
                <a:cubicBezTo>
                  <a:pt x="1071" y="13507"/>
                  <a:pt x="1473" y="13671"/>
                  <a:pt x="1882" y="13769"/>
                </a:cubicBezTo>
                <a:cubicBezTo>
                  <a:pt x="2734" y="13974"/>
                  <a:pt x="3606" y="13920"/>
                  <a:pt x="4468" y="13980"/>
                </a:cubicBezTo>
                <a:cubicBezTo>
                  <a:pt x="5488" y="14051"/>
                  <a:pt x="6502" y="14240"/>
                  <a:pt x="7524" y="14260"/>
                </a:cubicBezTo>
                <a:cubicBezTo>
                  <a:pt x="7567" y="14261"/>
                  <a:pt x="7610" y="14261"/>
                  <a:pt x="7652" y="14261"/>
                </a:cubicBezTo>
                <a:cubicBezTo>
                  <a:pt x="8600" y="14261"/>
                  <a:pt x="9520" y="14052"/>
                  <a:pt x="10445" y="13797"/>
                </a:cubicBezTo>
                <a:cubicBezTo>
                  <a:pt x="10927" y="13664"/>
                  <a:pt x="11408" y="13527"/>
                  <a:pt x="11895" y="13424"/>
                </a:cubicBezTo>
                <a:cubicBezTo>
                  <a:pt x="12396" y="13318"/>
                  <a:pt x="12902" y="13253"/>
                  <a:pt x="13408" y="13207"/>
                </a:cubicBezTo>
                <a:cubicBezTo>
                  <a:pt x="14415" y="13113"/>
                  <a:pt x="15426" y="13086"/>
                  <a:pt x="16429" y="12939"/>
                </a:cubicBezTo>
                <a:cubicBezTo>
                  <a:pt x="16862" y="12876"/>
                  <a:pt x="17290" y="12772"/>
                  <a:pt x="17724" y="12708"/>
                </a:cubicBezTo>
                <a:cubicBezTo>
                  <a:pt x="17931" y="12676"/>
                  <a:pt x="18142" y="12652"/>
                  <a:pt x="18353" y="12652"/>
                </a:cubicBezTo>
                <a:cubicBezTo>
                  <a:pt x="18545" y="12652"/>
                  <a:pt x="18735" y="12672"/>
                  <a:pt x="18922" y="12725"/>
                </a:cubicBezTo>
                <a:cubicBezTo>
                  <a:pt x="19108" y="12778"/>
                  <a:pt x="19285" y="12862"/>
                  <a:pt x="19446" y="12990"/>
                </a:cubicBezTo>
                <a:cubicBezTo>
                  <a:pt x="19530" y="13055"/>
                  <a:pt x="19602" y="13168"/>
                  <a:pt x="19703" y="13170"/>
                </a:cubicBezTo>
                <a:cubicBezTo>
                  <a:pt x="19705" y="13170"/>
                  <a:pt x="19707" y="13170"/>
                  <a:pt x="19709" y="13170"/>
                </a:cubicBezTo>
                <a:cubicBezTo>
                  <a:pt x="19794" y="13170"/>
                  <a:pt x="19882" y="13147"/>
                  <a:pt x="19960" y="13109"/>
                </a:cubicBezTo>
                <a:cubicBezTo>
                  <a:pt x="20337" y="12928"/>
                  <a:pt x="20552" y="12457"/>
                  <a:pt x="20620" y="11978"/>
                </a:cubicBezTo>
                <a:cubicBezTo>
                  <a:pt x="20661" y="11688"/>
                  <a:pt x="20662" y="11393"/>
                  <a:pt x="20662" y="11100"/>
                </a:cubicBezTo>
                <a:cubicBezTo>
                  <a:pt x="20661" y="10779"/>
                  <a:pt x="20660" y="10457"/>
                  <a:pt x="20659" y="10136"/>
                </a:cubicBezTo>
                <a:cubicBezTo>
                  <a:pt x="20657" y="9484"/>
                  <a:pt x="20655" y="8832"/>
                  <a:pt x="20653" y="8180"/>
                </a:cubicBezTo>
                <a:cubicBezTo>
                  <a:pt x="20649" y="6940"/>
                  <a:pt x="20646" y="5700"/>
                  <a:pt x="20642" y="4459"/>
                </a:cubicBezTo>
                <a:lnTo>
                  <a:pt x="20642" y="4459"/>
                </a:lnTo>
                <a:cubicBezTo>
                  <a:pt x="20644" y="4461"/>
                  <a:pt x="20645" y="4462"/>
                  <a:pt x="20647" y="4462"/>
                </a:cubicBezTo>
                <a:cubicBezTo>
                  <a:pt x="20699" y="4462"/>
                  <a:pt x="20598" y="3375"/>
                  <a:pt x="20067" y="3281"/>
                </a:cubicBezTo>
                <a:cubicBezTo>
                  <a:pt x="19246" y="3135"/>
                  <a:pt x="19173" y="1493"/>
                  <a:pt x="18535" y="804"/>
                </a:cubicBezTo>
                <a:cubicBezTo>
                  <a:pt x="18227" y="470"/>
                  <a:pt x="17870" y="206"/>
                  <a:pt x="17474" y="87"/>
                </a:cubicBezTo>
                <a:cubicBezTo>
                  <a:pt x="17269" y="26"/>
                  <a:pt x="17062" y="1"/>
                  <a:pt x="16853" y="1"/>
                </a:cubicBezTo>
                <a:close/>
              </a:path>
            </a:pathLst>
          </a:custGeom>
          <a:solidFill>
            <a:schemeClr val="dk2">
              <a:alpha val="49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7"/>
          <p:cNvSpPr/>
          <p:nvPr/>
        </p:nvSpPr>
        <p:spPr>
          <a:xfrm rot="10800000" flipH="1">
            <a:off x="-825625" y="-394841"/>
            <a:ext cx="2695508" cy="2318767"/>
          </a:xfrm>
          <a:custGeom>
            <a:avLst/>
            <a:gdLst/>
            <a:ahLst/>
            <a:cxnLst/>
            <a:rect l="l" t="t" r="r" b="b"/>
            <a:pathLst>
              <a:path w="21506" h="13044" extrusionOk="0">
                <a:moveTo>
                  <a:pt x="3180" y="0"/>
                </a:moveTo>
                <a:cubicBezTo>
                  <a:pt x="3059" y="0"/>
                  <a:pt x="2939" y="4"/>
                  <a:pt x="2818" y="11"/>
                </a:cubicBezTo>
                <a:cubicBezTo>
                  <a:pt x="2085" y="54"/>
                  <a:pt x="1355" y="227"/>
                  <a:pt x="834" y="551"/>
                </a:cubicBezTo>
                <a:cubicBezTo>
                  <a:pt x="250" y="913"/>
                  <a:pt x="65" y="1411"/>
                  <a:pt x="36" y="1902"/>
                </a:cubicBezTo>
                <a:cubicBezTo>
                  <a:pt x="1" y="2484"/>
                  <a:pt x="77" y="3072"/>
                  <a:pt x="110" y="3654"/>
                </a:cubicBezTo>
                <a:cubicBezTo>
                  <a:pt x="143" y="4272"/>
                  <a:pt x="177" y="4890"/>
                  <a:pt x="211" y="5509"/>
                </a:cubicBezTo>
                <a:lnTo>
                  <a:pt x="619" y="12928"/>
                </a:lnTo>
                <a:cubicBezTo>
                  <a:pt x="622" y="12996"/>
                  <a:pt x="711" y="13044"/>
                  <a:pt x="816" y="13044"/>
                </a:cubicBezTo>
                <a:cubicBezTo>
                  <a:pt x="831" y="13044"/>
                  <a:pt x="847" y="13043"/>
                  <a:pt x="863" y="13041"/>
                </a:cubicBezTo>
                <a:cubicBezTo>
                  <a:pt x="2378" y="12830"/>
                  <a:pt x="3912" y="12669"/>
                  <a:pt x="5457" y="12564"/>
                </a:cubicBezTo>
                <a:cubicBezTo>
                  <a:pt x="7004" y="12457"/>
                  <a:pt x="8559" y="12406"/>
                  <a:pt x="10115" y="12406"/>
                </a:cubicBezTo>
                <a:cubicBezTo>
                  <a:pt x="11304" y="12406"/>
                  <a:pt x="12493" y="12436"/>
                  <a:pt x="13679" y="12495"/>
                </a:cubicBezTo>
                <a:cubicBezTo>
                  <a:pt x="14434" y="12533"/>
                  <a:pt x="15229" y="12576"/>
                  <a:pt x="16019" y="12576"/>
                </a:cubicBezTo>
                <a:cubicBezTo>
                  <a:pt x="17350" y="12576"/>
                  <a:pt x="18667" y="12454"/>
                  <a:pt x="19757" y="11976"/>
                </a:cubicBezTo>
                <a:lnTo>
                  <a:pt x="19757" y="11976"/>
                </a:lnTo>
                <a:cubicBezTo>
                  <a:pt x="19755" y="11987"/>
                  <a:pt x="19759" y="11992"/>
                  <a:pt x="19770" y="11992"/>
                </a:cubicBezTo>
                <a:cubicBezTo>
                  <a:pt x="19872" y="11992"/>
                  <a:pt x="20520" y="11533"/>
                  <a:pt x="20666" y="11300"/>
                </a:cubicBezTo>
                <a:cubicBezTo>
                  <a:pt x="21276" y="10319"/>
                  <a:pt x="21505" y="9208"/>
                  <a:pt x="20964" y="8195"/>
                </a:cubicBezTo>
                <a:cubicBezTo>
                  <a:pt x="20510" y="7349"/>
                  <a:pt x="19544" y="6569"/>
                  <a:pt x="18190" y="6187"/>
                </a:cubicBezTo>
                <a:cubicBezTo>
                  <a:pt x="16673" y="5759"/>
                  <a:pt x="14935" y="5923"/>
                  <a:pt x="13382" y="5580"/>
                </a:cubicBezTo>
                <a:cubicBezTo>
                  <a:pt x="11840" y="5240"/>
                  <a:pt x="11141" y="4324"/>
                  <a:pt x="10445" y="3499"/>
                </a:cubicBezTo>
                <a:cubicBezTo>
                  <a:pt x="9690" y="2603"/>
                  <a:pt x="8718" y="1801"/>
                  <a:pt x="7429" y="1159"/>
                </a:cubicBezTo>
                <a:cubicBezTo>
                  <a:pt x="6263" y="578"/>
                  <a:pt x="4748" y="0"/>
                  <a:pt x="3180" y="0"/>
                </a:cubicBezTo>
                <a:close/>
              </a:path>
            </a:pathLst>
          </a:custGeom>
          <a:solidFill>
            <a:schemeClr val="accent1">
              <a:alpha val="497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7"/>
          <p:cNvSpPr/>
          <p:nvPr/>
        </p:nvSpPr>
        <p:spPr>
          <a:xfrm rot="10800000" flipH="1">
            <a:off x="-212370" y="3873180"/>
            <a:ext cx="3940563" cy="1912570"/>
          </a:xfrm>
          <a:custGeom>
            <a:avLst/>
            <a:gdLst/>
            <a:ahLst/>
            <a:cxnLst/>
            <a:rect l="l" t="t" r="r" b="b"/>
            <a:pathLst>
              <a:path w="24376" h="11831" extrusionOk="0">
                <a:moveTo>
                  <a:pt x="1749" y="0"/>
                </a:moveTo>
                <a:cubicBezTo>
                  <a:pt x="1709" y="0"/>
                  <a:pt x="1669" y="3"/>
                  <a:pt x="1629" y="10"/>
                </a:cubicBezTo>
                <a:cubicBezTo>
                  <a:pt x="1391" y="51"/>
                  <a:pt x="1250" y="241"/>
                  <a:pt x="1188" y="476"/>
                </a:cubicBezTo>
                <a:cubicBezTo>
                  <a:pt x="1034" y="1062"/>
                  <a:pt x="936" y="1672"/>
                  <a:pt x="819" y="2266"/>
                </a:cubicBezTo>
                <a:cubicBezTo>
                  <a:pt x="701" y="2875"/>
                  <a:pt x="591" y="3483"/>
                  <a:pt x="497" y="4096"/>
                </a:cubicBezTo>
                <a:cubicBezTo>
                  <a:pt x="126" y="6503"/>
                  <a:pt x="1" y="8997"/>
                  <a:pt x="659" y="11362"/>
                </a:cubicBezTo>
                <a:cubicBezTo>
                  <a:pt x="678" y="11430"/>
                  <a:pt x="734" y="11465"/>
                  <a:pt x="790" y="11465"/>
                </a:cubicBezTo>
                <a:cubicBezTo>
                  <a:pt x="836" y="11465"/>
                  <a:pt x="882" y="11443"/>
                  <a:pt x="910" y="11396"/>
                </a:cubicBezTo>
                <a:cubicBezTo>
                  <a:pt x="1048" y="11173"/>
                  <a:pt x="1207" y="10966"/>
                  <a:pt x="1385" y="10775"/>
                </a:cubicBezTo>
                <a:cubicBezTo>
                  <a:pt x="2101" y="10007"/>
                  <a:pt x="3087" y="9538"/>
                  <a:pt x="4095" y="9409"/>
                </a:cubicBezTo>
                <a:cubicBezTo>
                  <a:pt x="4315" y="9380"/>
                  <a:pt x="4536" y="9367"/>
                  <a:pt x="4756" y="9367"/>
                </a:cubicBezTo>
                <a:cubicBezTo>
                  <a:pt x="5731" y="9367"/>
                  <a:pt x="6705" y="9633"/>
                  <a:pt x="7587" y="10066"/>
                </a:cubicBezTo>
                <a:cubicBezTo>
                  <a:pt x="8653" y="10589"/>
                  <a:pt x="9622" y="11353"/>
                  <a:pt x="10770" y="11680"/>
                </a:cubicBezTo>
                <a:cubicBezTo>
                  <a:pt x="11110" y="11777"/>
                  <a:pt x="11460" y="11831"/>
                  <a:pt x="11804" y="11831"/>
                </a:cubicBezTo>
                <a:cubicBezTo>
                  <a:pt x="12445" y="11831"/>
                  <a:pt x="13071" y="11645"/>
                  <a:pt x="13597" y="11201"/>
                </a:cubicBezTo>
                <a:cubicBezTo>
                  <a:pt x="14183" y="10708"/>
                  <a:pt x="14558" y="9990"/>
                  <a:pt x="14873" y="9287"/>
                </a:cubicBezTo>
                <a:cubicBezTo>
                  <a:pt x="15209" y="8537"/>
                  <a:pt x="15487" y="7753"/>
                  <a:pt x="15901" y="7045"/>
                </a:cubicBezTo>
                <a:cubicBezTo>
                  <a:pt x="16332" y="6305"/>
                  <a:pt x="16925" y="5724"/>
                  <a:pt x="17743" y="5514"/>
                </a:cubicBezTo>
                <a:cubicBezTo>
                  <a:pt x="18117" y="5418"/>
                  <a:pt x="18497" y="5390"/>
                  <a:pt x="18880" y="5390"/>
                </a:cubicBezTo>
                <a:cubicBezTo>
                  <a:pt x="19432" y="5390"/>
                  <a:pt x="19989" y="5449"/>
                  <a:pt x="20540" y="5449"/>
                </a:cubicBezTo>
                <a:cubicBezTo>
                  <a:pt x="20676" y="5449"/>
                  <a:pt x="20812" y="5445"/>
                  <a:pt x="20947" y="5436"/>
                </a:cubicBezTo>
                <a:cubicBezTo>
                  <a:pt x="21449" y="5403"/>
                  <a:pt x="21952" y="5299"/>
                  <a:pt x="22402" y="5053"/>
                </a:cubicBezTo>
                <a:cubicBezTo>
                  <a:pt x="22808" y="4832"/>
                  <a:pt x="23157" y="4506"/>
                  <a:pt x="23433" y="4124"/>
                </a:cubicBezTo>
                <a:cubicBezTo>
                  <a:pt x="23951" y="3405"/>
                  <a:pt x="24197" y="2481"/>
                  <a:pt x="24066" y="1589"/>
                </a:cubicBezTo>
                <a:lnTo>
                  <a:pt x="24066" y="1589"/>
                </a:lnTo>
                <a:cubicBezTo>
                  <a:pt x="24067" y="1589"/>
                  <a:pt x="24069" y="1589"/>
                  <a:pt x="24070" y="1589"/>
                </a:cubicBezTo>
                <a:cubicBezTo>
                  <a:pt x="24093" y="1589"/>
                  <a:pt x="24117" y="1581"/>
                  <a:pt x="24142" y="1563"/>
                </a:cubicBezTo>
                <a:cubicBezTo>
                  <a:pt x="24293" y="1450"/>
                  <a:pt x="24375" y="1284"/>
                  <a:pt x="24372" y="1087"/>
                </a:cubicBezTo>
                <a:cubicBezTo>
                  <a:pt x="24363" y="604"/>
                  <a:pt x="23972" y="329"/>
                  <a:pt x="23550" y="297"/>
                </a:cubicBezTo>
                <a:cubicBezTo>
                  <a:pt x="23516" y="295"/>
                  <a:pt x="23481" y="294"/>
                  <a:pt x="23447" y="294"/>
                </a:cubicBezTo>
                <a:cubicBezTo>
                  <a:pt x="23214" y="294"/>
                  <a:pt x="22979" y="345"/>
                  <a:pt x="22750" y="383"/>
                </a:cubicBezTo>
                <a:cubicBezTo>
                  <a:pt x="22445" y="434"/>
                  <a:pt x="22139" y="481"/>
                  <a:pt x="21832" y="525"/>
                </a:cubicBezTo>
                <a:cubicBezTo>
                  <a:pt x="20628" y="695"/>
                  <a:pt x="19418" y="810"/>
                  <a:pt x="18207" y="888"/>
                </a:cubicBezTo>
                <a:cubicBezTo>
                  <a:pt x="15785" y="1046"/>
                  <a:pt x="13357" y="1063"/>
                  <a:pt x="10931" y="1083"/>
                </a:cubicBezTo>
                <a:cubicBezTo>
                  <a:pt x="10571" y="1086"/>
                  <a:pt x="10211" y="1088"/>
                  <a:pt x="9850" y="1088"/>
                </a:cubicBezTo>
                <a:cubicBezTo>
                  <a:pt x="7886" y="1088"/>
                  <a:pt x="5913" y="1021"/>
                  <a:pt x="3986" y="601"/>
                </a:cubicBezTo>
                <a:cubicBezTo>
                  <a:pt x="3423" y="479"/>
                  <a:pt x="2865" y="326"/>
                  <a:pt x="2319" y="138"/>
                </a:cubicBezTo>
                <a:cubicBezTo>
                  <a:pt x="2135" y="75"/>
                  <a:pt x="1944" y="0"/>
                  <a:pt x="1749" y="0"/>
                </a:cubicBezTo>
                <a:close/>
              </a:path>
            </a:pathLst>
          </a:custGeom>
          <a:solidFill>
            <a:schemeClr val="accen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7"/>
          <p:cNvSpPr txBox="1">
            <a:spLocks noGrp="1"/>
          </p:cNvSpPr>
          <p:nvPr>
            <p:ph type="title"/>
          </p:nvPr>
        </p:nvSpPr>
        <p:spPr>
          <a:xfrm>
            <a:off x="2715675" y="758952"/>
            <a:ext cx="37125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100">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grpSp>
        <p:nvGrpSpPr>
          <p:cNvPr id="438" name="Google Shape;438;p17"/>
          <p:cNvGrpSpPr/>
          <p:nvPr/>
        </p:nvGrpSpPr>
        <p:grpSpPr>
          <a:xfrm rot="-9900006">
            <a:off x="7397923" y="4623752"/>
            <a:ext cx="454166" cy="411416"/>
            <a:chOff x="1640475" y="1197075"/>
            <a:chExt cx="55475" cy="50250"/>
          </a:xfrm>
        </p:grpSpPr>
        <p:sp>
          <p:nvSpPr>
            <p:cNvPr id="439" name="Google Shape;439;p17"/>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7"/>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7"/>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2" name="Google Shape;442;p17"/>
          <p:cNvGrpSpPr/>
          <p:nvPr/>
        </p:nvGrpSpPr>
        <p:grpSpPr>
          <a:xfrm rot="10034023">
            <a:off x="204355" y="3167783"/>
            <a:ext cx="279616" cy="253294"/>
            <a:chOff x="1640475" y="1197075"/>
            <a:chExt cx="55475" cy="50250"/>
          </a:xfrm>
        </p:grpSpPr>
        <p:sp>
          <p:nvSpPr>
            <p:cNvPr id="443" name="Google Shape;443;p17"/>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7"/>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7"/>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6" name="Google Shape;446;p17"/>
          <p:cNvSpPr/>
          <p:nvPr/>
        </p:nvSpPr>
        <p:spPr>
          <a:xfrm rot="9113192" flipH="1">
            <a:off x="4846575" y="208112"/>
            <a:ext cx="695049" cy="162825"/>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7"/>
          <p:cNvSpPr/>
          <p:nvPr/>
        </p:nvSpPr>
        <p:spPr>
          <a:xfrm rot="-10799883" flipH="1">
            <a:off x="316584" y="4664948"/>
            <a:ext cx="545177" cy="127718"/>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8" name="Google Shape;448;p17"/>
          <p:cNvGrpSpPr/>
          <p:nvPr/>
        </p:nvGrpSpPr>
        <p:grpSpPr>
          <a:xfrm rot="6324483">
            <a:off x="1105449" y="286808"/>
            <a:ext cx="197770" cy="213810"/>
            <a:chOff x="1640475" y="1197075"/>
            <a:chExt cx="55475" cy="50250"/>
          </a:xfrm>
        </p:grpSpPr>
        <p:sp>
          <p:nvSpPr>
            <p:cNvPr id="449" name="Google Shape;449;p17"/>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7"/>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7"/>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2" name="Google Shape;452;p17"/>
          <p:cNvSpPr/>
          <p:nvPr/>
        </p:nvSpPr>
        <p:spPr>
          <a:xfrm rot="10800000">
            <a:off x="6676775" y="-33387"/>
            <a:ext cx="1167574" cy="854200"/>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7"/>
          <p:cNvSpPr/>
          <p:nvPr/>
        </p:nvSpPr>
        <p:spPr>
          <a:xfrm rot="-10431843">
            <a:off x="-54140" y="-118627"/>
            <a:ext cx="520982" cy="816289"/>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4" name="Google Shape;454;p17"/>
          <p:cNvGrpSpPr/>
          <p:nvPr/>
        </p:nvGrpSpPr>
        <p:grpSpPr>
          <a:xfrm rot="10034065">
            <a:off x="8591019" y="2090883"/>
            <a:ext cx="221762" cy="200885"/>
            <a:chOff x="1640475" y="1197075"/>
            <a:chExt cx="55475" cy="50250"/>
          </a:xfrm>
        </p:grpSpPr>
        <p:sp>
          <p:nvSpPr>
            <p:cNvPr id="455" name="Google Shape;455;p17"/>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7"/>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7"/>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8">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Gloria Hallelujah"/>
              <a:buNone/>
              <a:defRPr sz="2800">
                <a:solidFill>
                  <a:schemeClr val="dk1"/>
                </a:solidFill>
                <a:latin typeface="Gloria Hallelujah"/>
                <a:ea typeface="Gloria Hallelujah"/>
                <a:cs typeface="Gloria Hallelujah"/>
                <a:sym typeface="Gloria Hallelujah"/>
              </a:defRPr>
            </a:lvl1pPr>
            <a:lvl2pPr lvl="1"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2pPr>
            <a:lvl3pPr lvl="2"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3pPr>
            <a:lvl4pPr lvl="3"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4pPr>
            <a:lvl5pPr lvl="4"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5pPr>
            <a:lvl6pPr lvl="5"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6pPr>
            <a:lvl7pPr lvl="6"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7pPr>
            <a:lvl8pPr lvl="7"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8pPr>
            <a:lvl9pPr lvl="8"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1pPr>
            <a:lvl2pPr marL="914400" lvl="1"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2pPr>
            <a:lvl3pPr marL="1371600" lvl="2"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3pPr>
            <a:lvl4pPr marL="1828800" lvl="3"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4pPr>
            <a:lvl5pPr marL="2286000" lvl="4"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5pPr>
            <a:lvl6pPr marL="2743200" lvl="5"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6pPr>
            <a:lvl7pPr marL="3200400" lvl="6"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7pPr>
            <a:lvl8pPr marL="3657600" lvl="7"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8pPr>
            <a:lvl9pPr marL="4114800" lvl="8"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9pPr>
          </a:lstStyle>
          <a:p>
            <a:endParaRPr/>
          </a:p>
        </p:txBody>
      </p:sp>
      <p:grpSp>
        <p:nvGrpSpPr>
          <p:cNvPr id="4" name="Group 3">
            <a:extLst>
              <a:ext uri="{FF2B5EF4-FFF2-40B4-BE49-F238E27FC236}">
                <a16:creationId xmlns:a16="http://schemas.microsoft.com/office/drawing/2014/main" id="{281D7BE9-CED6-420B-852A-AE3F145F0029}"/>
              </a:ext>
            </a:extLst>
          </p:cNvPr>
          <p:cNvGrpSpPr/>
          <p:nvPr userDrawn="1"/>
        </p:nvGrpSpPr>
        <p:grpSpPr>
          <a:xfrm>
            <a:off x="-1262698" y="-882650"/>
            <a:ext cx="11669395" cy="7486650"/>
            <a:chOff x="-2133600" y="-762000"/>
            <a:chExt cx="17231995" cy="9611995"/>
          </a:xfrm>
        </p:grpSpPr>
        <p:pic>
          <p:nvPicPr>
            <p:cNvPr id="5" name="Picture 4" descr="Picture5">
              <a:extLst>
                <a:ext uri="{FF2B5EF4-FFF2-40B4-BE49-F238E27FC236}">
                  <a16:creationId xmlns:a16="http://schemas.microsoft.com/office/drawing/2014/main" id="{CB0713CA-AAEA-4119-BA23-20B71A7F3A92}"/>
                </a:ext>
              </a:extLst>
            </p:cNvPr>
            <p:cNvPicPr>
              <a:picLocks noChangeAspect="1"/>
            </p:cNvPicPr>
            <p:nvPr userDrawn="1"/>
          </p:nvPicPr>
          <p:blipFill>
            <a:blip r:embed="rId19">
              <a:clrChange>
                <a:clrFrom>
                  <a:srgbClr val="FFFDE8">
                    <a:alpha val="100000"/>
                  </a:srgbClr>
                </a:clrFrom>
                <a:clrTo>
                  <a:srgbClr val="FFFDE8">
                    <a:alpha val="100000"/>
                    <a:alpha val="0"/>
                  </a:srgbClr>
                </a:clrTo>
              </a:clrChange>
            </a:blip>
            <a:stretch>
              <a:fillRect/>
            </a:stretch>
          </p:blipFill>
          <p:spPr>
            <a:xfrm>
              <a:off x="-2133600" y="7848600"/>
              <a:ext cx="1001395" cy="1001395"/>
            </a:xfrm>
            <a:prstGeom prst="rect">
              <a:avLst/>
            </a:prstGeom>
          </p:spPr>
        </p:pic>
        <p:pic>
          <p:nvPicPr>
            <p:cNvPr id="8" name="Picture 7" descr="Picture5">
              <a:extLst>
                <a:ext uri="{FF2B5EF4-FFF2-40B4-BE49-F238E27FC236}">
                  <a16:creationId xmlns:a16="http://schemas.microsoft.com/office/drawing/2014/main" id="{2CE7FFC5-0BB5-4D6C-A290-E5CC39699574}"/>
                </a:ext>
              </a:extLst>
            </p:cNvPr>
            <p:cNvPicPr>
              <a:picLocks noChangeAspect="1"/>
            </p:cNvPicPr>
            <p:nvPr userDrawn="1"/>
          </p:nvPicPr>
          <p:blipFill>
            <a:blip r:embed="rId19">
              <a:clrChange>
                <a:clrFrom>
                  <a:srgbClr val="FFFDE8">
                    <a:alpha val="100000"/>
                  </a:srgbClr>
                </a:clrFrom>
                <a:clrTo>
                  <a:srgbClr val="FFFDE8">
                    <a:alpha val="100000"/>
                    <a:alpha val="0"/>
                  </a:srgbClr>
                </a:clrTo>
              </a:clrChange>
            </a:blip>
            <a:stretch>
              <a:fillRect/>
            </a:stretch>
          </p:blipFill>
          <p:spPr>
            <a:xfrm>
              <a:off x="14097000" y="-762000"/>
              <a:ext cx="1001395" cy="1001395"/>
            </a:xfrm>
            <a:prstGeom prst="rect">
              <a:avLst/>
            </a:prstGeom>
          </p:spPr>
        </p:pic>
        <p:sp>
          <p:nvSpPr>
            <p:cNvPr id="9" name="Rectangle 8">
              <a:extLst>
                <a:ext uri="{FF2B5EF4-FFF2-40B4-BE49-F238E27FC236}">
                  <a16:creationId xmlns:a16="http://schemas.microsoft.com/office/drawing/2014/main" id="{475690C2-1932-467A-8F87-87C707B61ED4}"/>
                </a:ext>
              </a:extLst>
            </p:cNvPr>
            <p:cNvSpPr/>
            <p:nvPr userDrawn="1"/>
          </p:nvSpPr>
          <p:spPr>
            <a:xfrm>
              <a:off x="4432618" y="7961244"/>
              <a:ext cx="1854226" cy="523220"/>
            </a:xfrm>
            <a:prstGeom prst="rect">
              <a:avLst/>
            </a:prstGeom>
            <a:noFill/>
          </p:spPr>
          <p:txBody>
            <a:bodyPr wrap="none" lIns="91440" tIns="45720" rIns="91440" bIns="45720">
              <a:spAutoFit/>
            </a:bodyPr>
            <a:lstStyle/>
            <a:p>
              <a:pPr algn="ctr"/>
              <a:r>
                <a:rPr lang="en-US" sz="2800" b="0" cap="none" spc="0">
                  <a:ln w="0"/>
                  <a:solidFill>
                    <a:schemeClr val="bg1">
                      <a:lumMod val="75000"/>
                    </a:schemeClr>
                  </a:solidFill>
                  <a:effectLst>
                    <a:outerShdw blurRad="38100" dist="19050" dir="2700000" algn="tl" rotWithShape="0">
                      <a:schemeClr val="dk1">
                        <a:alpha val="40000"/>
                      </a:schemeClr>
                    </a:outerShdw>
                  </a:effectLst>
                </a:rPr>
                <a:t>FB: EduFive</a:t>
              </a:r>
            </a:p>
          </p:txBody>
        </p:sp>
      </p:gr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8" r:id="rId4"/>
    <p:sldLayoutId id="2147483659" r:id="rId5"/>
    <p:sldLayoutId id="2147483660" r:id="rId6"/>
    <p:sldLayoutId id="2147483661" r:id="rId7"/>
    <p:sldLayoutId id="2147483662" r:id="rId8"/>
    <p:sldLayoutId id="2147483663" r:id="rId9"/>
    <p:sldLayoutId id="2147483665" r:id="rId10"/>
    <p:sldLayoutId id="2147483666" r:id="rId11"/>
    <p:sldLayoutId id="2147483668" r:id="rId12"/>
    <p:sldLayoutId id="2147483674" r:id="rId13"/>
    <p:sldLayoutId id="2147483675" r:id="rId14"/>
    <p:sldLayoutId id="2147483676" r:id="rId15"/>
    <p:sldLayoutId id="2147483677"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 Target="slide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slide" Target="slide25.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grpSp>
        <p:nvGrpSpPr>
          <p:cNvPr id="862" name="Google Shape;862;p35"/>
          <p:cNvGrpSpPr/>
          <p:nvPr/>
        </p:nvGrpSpPr>
        <p:grpSpPr>
          <a:xfrm>
            <a:off x="2980268" y="1061156"/>
            <a:ext cx="5681106" cy="2844369"/>
            <a:chOff x="6530374" y="1560189"/>
            <a:chExt cx="1045566" cy="505315"/>
          </a:xfrm>
        </p:grpSpPr>
        <p:sp>
          <p:nvSpPr>
            <p:cNvPr id="863" name="Google Shape;863;p35"/>
            <p:cNvSpPr/>
            <p:nvPr/>
          </p:nvSpPr>
          <p:spPr>
            <a:xfrm>
              <a:off x="6530374" y="1560189"/>
              <a:ext cx="1045566" cy="505315"/>
            </a:xfrm>
            <a:custGeom>
              <a:avLst/>
              <a:gdLst/>
              <a:ahLst/>
              <a:cxnLst/>
              <a:rect l="l" t="t" r="r" b="b"/>
              <a:pathLst>
                <a:path w="19723" h="9532" extrusionOk="0">
                  <a:moveTo>
                    <a:pt x="9861" y="175"/>
                  </a:moveTo>
                  <a:cubicBezTo>
                    <a:pt x="10245" y="742"/>
                    <a:pt x="10895" y="1094"/>
                    <a:pt x="11565" y="1094"/>
                  </a:cubicBezTo>
                  <a:cubicBezTo>
                    <a:pt x="11781" y="1094"/>
                    <a:pt x="11999" y="1057"/>
                    <a:pt x="12211" y="979"/>
                  </a:cubicBezTo>
                  <a:cubicBezTo>
                    <a:pt x="12911" y="723"/>
                    <a:pt x="13445" y="285"/>
                    <a:pt x="14221" y="239"/>
                  </a:cubicBezTo>
                  <a:cubicBezTo>
                    <a:pt x="14270" y="236"/>
                    <a:pt x="14321" y="235"/>
                    <a:pt x="14373" y="235"/>
                  </a:cubicBezTo>
                  <a:cubicBezTo>
                    <a:pt x="15133" y="235"/>
                    <a:pt x="16163" y="545"/>
                    <a:pt x="16048" y="1478"/>
                  </a:cubicBezTo>
                  <a:cubicBezTo>
                    <a:pt x="16041" y="1535"/>
                    <a:pt x="16087" y="1562"/>
                    <a:pt x="16133" y="1562"/>
                  </a:cubicBezTo>
                  <a:cubicBezTo>
                    <a:pt x="16157" y="1562"/>
                    <a:pt x="16182" y="1555"/>
                    <a:pt x="16199" y="1541"/>
                  </a:cubicBezTo>
                  <a:cubicBezTo>
                    <a:pt x="16686" y="1153"/>
                    <a:pt x="17527" y="755"/>
                    <a:pt x="18213" y="755"/>
                  </a:cubicBezTo>
                  <a:cubicBezTo>
                    <a:pt x="18807" y="755"/>
                    <a:pt x="19284" y="1053"/>
                    <a:pt x="19314" y="1913"/>
                  </a:cubicBezTo>
                  <a:cubicBezTo>
                    <a:pt x="19337" y="2569"/>
                    <a:pt x="18664" y="4064"/>
                    <a:pt x="19549" y="4430"/>
                  </a:cubicBezTo>
                  <a:cubicBezTo>
                    <a:pt x="18503" y="4912"/>
                    <a:pt x="19343" y="6243"/>
                    <a:pt x="19362" y="7008"/>
                  </a:cubicBezTo>
                  <a:cubicBezTo>
                    <a:pt x="19383" y="7804"/>
                    <a:pt x="18831" y="8383"/>
                    <a:pt x="18042" y="8418"/>
                  </a:cubicBezTo>
                  <a:cubicBezTo>
                    <a:pt x="18014" y="8419"/>
                    <a:pt x="17987" y="8420"/>
                    <a:pt x="17960" y="8420"/>
                  </a:cubicBezTo>
                  <a:cubicBezTo>
                    <a:pt x="17298" y="8420"/>
                    <a:pt x="16725" y="8054"/>
                    <a:pt x="16125" y="7817"/>
                  </a:cubicBezTo>
                  <a:cubicBezTo>
                    <a:pt x="16120" y="7814"/>
                    <a:pt x="16115" y="7813"/>
                    <a:pt x="16110" y="7813"/>
                  </a:cubicBezTo>
                  <a:cubicBezTo>
                    <a:pt x="16086" y="7813"/>
                    <a:pt x="16076" y="7843"/>
                    <a:pt x="16084" y="7867"/>
                  </a:cubicBezTo>
                  <a:cubicBezTo>
                    <a:pt x="16073" y="7878"/>
                    <a:pt x="16063" y="7893"/>
                    <a:pt x="16061" y="7915"/>
                  </a:cubicBezTo>
                  <a:cubicBezTo>
                    <a:pt x="15988" y="8725"/>
                    <a:pt x="15379" y="9325"/>
                    <a:pt x="14561" y="9368"/>
                  </a:cubicBezTo>
                  <a:cubicBezTo>
                    <a:pt x="14521" y="9370"/>
                    <a:pt x="14480" y="9371"/>
                    <a:pt x="14439" y="9371"/>
                  </a:cubicBezTo>
                  <a:cubicBezTo>
                    <a:pt x="13790" y="9371"/>
                    <a:pt x="13174" y="9100"/>
                    <a:pt x="12573" y="8878"/>
                  </a:cubicBezTo>
                  <a:cubicBezTo>
                    <a:pt x="12138" y="8718"/>
                    <a:pt x="11669" y="8569"/>
                    <a:pt x="11199" y="8569"/>
                  </a:cubicBezTo>
                  <a:cubicBezTo>
                    <a:pt x="11057" y="8569"/>
                    <a:pt x="10915" y="8583"/>
                    <a:pt x="10774" y="8613"/>
                  </a:cubicBezTo>
                  <a:cubicBezTo>
                    <a:pt x="10407" y="8694"/>
                    <a:pt x="9977" y="8910"/>
                    <a:pt x="9861" y="9293"/>
                  </a:cubicBezTo>
                  <a:cubicBezTo>
                    <a:pt x="9746" y="8910"/>
                    <a:pt x="9316" y="8694"/>
                    <a:pt x="8949" y="8613"/>
                  </a:cubicBezTo>
                  <a:cubicBezTo>
                    <a:pt x="8808" y="8583"/>
                    <a:pt x="8666" y="8569"/>
                    <a:pt x="8524" y="8569"/>
                  </a:cubicBezTo>
                  <a:cubicBezTo>
                    <a:pt x="8054" y="8569"/>
                    <a:pt x="7584" y="8718"/>
                    <a:pt x="7149" y="8878"/>
                  </a:cubicBezTo>
                  <a:cubicBezTo>
                    <a:pt x="6549" y="9100"/>
                    <a:pt x="5933" y="9371"/>
                    <a:pt x="5284" y="9371"/>
                  </a:cubicBezTo>
                  <a:cubicBezTo>
                    <a:pt x="5243" y="9371"/>
                    <a:pt x="5202" y="9370"/>
                    <a:pt x="5162" y="9368"/>
                  </a:cubicBezTo>
                  <a:cubicBezTo>
                    <a:pt x="4344" y="9325"/>
                    <a:pt x="3735" y="8725"/>
                    <a:pt x="3661" y="7915"/>
                  </a:cubicBezTo>
                  <a:cubicBezTo>
                    <a:pt x="3660" y="7893"/>
                    <a:pt x="3651" y="7878"/>
                    <a:pt x="3638" y="7867"/>
                  </a:cubicBezTo>
                  <a:cubicBezTo>
                    <a:pt x="3646" y="7843"/>
                    <a:pt x="3636" y="7813"/>
                    <a:pt x="3612" y="7813"/>
                  </a:cubicBezTo>
                  <a:cubicBezTo>
                    <a:pt x="3607" y="7813"/>
                    <a:pt x="3602" y="7814"/>
                    <a:pt x="3597" y="7817"/>
                  </a:cubicBezTo>
                  <a:cubicBezTo>
                    <a:pt x="2998" y="8054"/>
                    <a:pt x="2425" y="8420"/>
                    <a:pt x="1763" y="8420"/>
                  </a:cubicBezTo>
                  <a:cubicBezTo>
                    <a:pt x="1736" y="8420"/>
                    <a:pt x="1708" y="8419"/>
                    <a:pt x="1681" y="8418"/>
                  </a:cubicBezTo>
                  <a:cubicBezTo>
                    <a:pt x="892" y="8383"/>
                    <a:pt x="340" y="7804"/>
                    <a:pt x="361" y="7008"/>
                  </a:cubicBezTo>
                  <a:cubicBezTo>
                    <a:pt x="380" y="6243"/>
                    <a:pt x="1220" y="4912"/>
                    <a:pt x="174" y="4430"/>
                  </a:cubicBezTo>
                  <a:cubicBezTo>
                    <a:pt x="1059" y="4064"/>
                    <a:pt x="386" y="2569"/>
                    <a:pt x="409" y="1913"/>
                  </a:cubicBezTo>
                  <a:cubicBezTo>
                    <a:pt x="439" y="1053"/>
                    <a:pt x="916" y="755"/>
                    <a:pt x="1510" y="755"/>
                  </a:cubicBezTo>
                  <a:cubicBezTo>
                    <a:pt x="2196" y="755"/>
                    <a:pt x="3037" y="1153"/>
                    <a:pt x="3524" y="1541"/>
                  </a:cubicBezTo>
                  <a:cubicBezTo>
                    <a:pt x="3541" y="1555"/>
                    <a:pt x="3566" y="1562"/>
                    <a:pt x="3590" y="1562"/>
                  </a:cubicBezTo>
                  <a:cubicBezTo>
                    <a:pt x="3636" y="1562"/>
                    <a:pt x="3682" y="1535"/>
                    <a:pt x="3675" y="1478"/>
                  </a:cubicBezTo>
                  <a:cubicBezTo>
                    <a:pt x="3560" y="545"/>
                    <a:pt x="4590" y="235"/>
                    <a:pt x="5349" y="235"/>
                  </a:cubicBezTo>
                  <a:cubicBezTo>
                    <a:pt x="5401" y="235"/>
                    <a:pt x="5452" y="236"/>
                    <a:pt x="5501" y="239"/>
                  </a:cubicBezTo>
                  <a:cubicBezTo>
                    <a:pt x="6278" y="285"/>
                    <a:pt x="6812" y="723"/>
                    <a:pt x="7512" y="979"/>
                  </a:cubicBezTo>
                  <a:cubicBezTo>
                    <a:pt x="7724" y="1057"/>
                    <a:pt x="7942" y="1094"/>
                    <a:pt x="8158" y="1094"/>
                  </a:cubicBezTo>
                  <a:cubicBezTo>
                    <a:pt x="8827" y="1094"/>
                    <a:pt x="9476" y="742"/>
                    <a:pt x="9861" y="175"/>
                  </a:cubicBezTo>
                  <a:close/>
                  <a:moveTo>
                    <a:pt x="9828" y="0"/>
                  </a:moveTo>
                  <a:cubicBezTo>
                    <a:pt x="9805" y="0"/>
                    <a:pt x="9782" y="11"/>
                    <a:pt x="9766" y="36"/>
                  </a:cubicBezTo>
                  <a:cubicBezTo>
                    <a:pt x="9435" y="592"/>
                    <a:pt x="8822" y="937"/>
                    <a:pt x="8177" y="937"/>
                  </a:cubicBezTo>
                  <a:cubicBezTo>
                    <a:pt x="8124" y="937"/>
                    <a:pt x="8071" y="935"/>
                    <a:pt x="8018" y="930"/>
                  </a:cubicBezTo>
                  <a:cubicBezTo>
                    <a:pt x="7293" y="865"/>
                    <a:pt x="6726" y="293"/>
                    <a:pt x="6019" y="131"/>
                  </a:cubicBezTo>
                  <a:cubicBezTo>
                    <a:pt x="5831" y="88"/>
                    <a:pt x="5608" y="64"/>
                    <a:pt x="5375" y="64"/>
                  </a:cubicBezTo>
                  <a:cubicBezTo>
                    <a:pt x="4515" y="64"/>
                    <a:pt x="3504" y="390"/>
                    <a:pt x="3490" y="1296"/>
                  </a:cubicBezTo>
                  <a:cubicBezTo>
                    <a:pt x="2982" y="927"/>
                    <a:pt x="2217" y="528"/>
                    <a:pt x="1536" y="528"/>
                  </a:cubicBezTo>
                  <a:cubicBezTo>
                    <a:pt x="1244" y="528"/>
                    <a:pt x="968" y="602"/>
                    <a:pt x="734" y="783"/>
                  </a:cubicBezTo>
                  <a:cubicBezTo>
                    <a:pt x="377" y="1061"/>
                    <a:pt x="243" y="1536"/>
                    <a:pt x="241" y="1971"/>
                  </a:cubicBezTo>
                  <a:cubicBezTo>
                    <a:pt x="238" y="2633"/>
                    <a:pt x="901" y="4026"/>
                    <a:pt x="52" y="4354"/>
                  </a:cubicBezTo>
                  <a:cubicBezTo>
                    <a:pt x="1" y="4374"/>
                    <a:pt x="5" y="4441"/>
                    <a:pt x="42" y="4460"/>
                  </a:cubicBezTo>
                  <a:cubicBezTo>
                    <a:pt x="20" y="4495"/>
                    <a:pt x="23" y="4543"/>
                    <a:pt x="72" y="4565"/>
                  </a:cubicBezTo>
                  <a:cubicBezTo>
                    <a:pt x="937" y="4942"/>
                    <a:pt x="370" y="6036"/>
                    <a:pt x="237" y="6668"/>
                  </a:cubicBezTo>
                  <a:cubicBezTo>
                    <a:pt x="132" y="7161"/>
                    <a:pt x="198" y="7698"/>
                    <a:pt x="528" y="8095"/>
                  </a:cubicBezTo>
                  <a:cubicBezTo>
                    <a:pt x="843" y="8475"/>
                    <a:pt x="1259" y="8621"/>
                    <a:pt x="1700" y="8621"/>
                  </a:cubicBezTo>
                  <a:cubicBezTo>
                    <a:pt x="2334" y="8621"/>
                    <a:pt x="3017" y="8317"/>
                    <a:pt x="3511" y="7968"/>
                  </a:cubicBezTo>
                  <a:cubicBezTo>
                    <a:pt x="3597" y="8944"/>
                    <a:pt x="4401" y="9531"/>
                    <a:pt x="5316" y="9531"/>
                  </a:cubicBezTo>
                  <a:cubicBezTo>
                    <a:pt x="5424" y="9531"/>
                    <a:pt x="5533" y="9523"/>
                    <a:pt x="5642" y="9507"/>
                  </a:cubicBezTo>
                  <a:cubicBezTo>
                    <a:pt x="6327" y="9403"/>
                    <a:pt x="6947" y="9064"/>
                    <a:pt x="7604" y="8863"/>
                  </a:cubicBezTo>
                  <a:cubicBezTo>
                    <a:pt x="7903" y="8772"/>
                    <a:pt x="8217" y="8701"/>
                    <a:pt x="8531" y="8701"/>
                  </a:cubicBezTo>
                  <a:cubicBezTo>
                    <a:pt x="8659" y="8701"/>
                    <a:pt x="8787" y="8713"/>
                    <a:pt x="8914" y="8740"/>
                  </a:cubicBezTo>
                  <a:cubicBezTo>
                    <a:pt x="9330" y="8828"/>
                    <a:pt x="9567" y="9057"/>
                    <a:pt x="9831" y="9367"/>
                  </a:cubicBezTo>
                  <a:cubicBezTo>
                    <a:pt x="9836" y="9373"/>
                    <a:pt x="9842" y="9375"/>
                    <a:pt x="9848" y="9375"/>
                  </a:cubicBezTo>
                  <a:cubicBezTo>
                    <a:pt x="9853" y="9375"/>
                    <a:pt x="9858" y="9374"/>
                    <a:pt x="9862" y="9371"/>
                  </a:cubicBezTo>
                  <a:cubicBezTo>
                    <a:pt x="9866" y="9374"/>
                    <a:pt x="9871" y="9375"/>
                    <a:pt x="9875" y="9375"/>
                  </a:cubicBezTo>
                  <a:cubicBezTo>
                    <a:pt x="9881" y="9375"/>
                    <a:pt x="9887" y="9373"/>
                    <a:pt x="9892" y="9367"/>
                  </a:cubicBezTo>
                  <a:cubicBezTo>
                    <a:pt x="10157" y="9057"/>
                    <a:pt x="10394" y="8828"/>
                    <a:pt x="10809" y="8740"/>
                  </a:cubicBezTo>
                  <a:cubicBezTo>
                    <a:pt x="10936" y="8713"/>
                    <a:pt x="11064" y="8701"/>
                    <a:pt x="11192" y="8701"/>
                  </a:cubicBezTo>
                  <a:cubicBezTo>
                    <a:pt x="11506" y="8701"/>
                    <a:pt x="11820" y="8772"/>
                    <a:pt x="12119" y="8863"/>
                  </a:cubicBezTo>
                  <a:cubicBezTo>
                    <a:pt x="12776" y="9064"/>
                    <a:pt x="13396" y="9403"/>
                    <a:pt x="14081" y="9507"/>
                  </a:cubicBezTo>
                  <a:cubicBezTo>
                    <a:pt x="14190" y="9523"/>
                    <a:pt x="14299" y="9531"/>
                    <a:pt x="14407" y="9531"/>
                  </a:cubicBezTo>
                  <a:cubicBezTo>
                    <a:pt x="15323" y="9531"/>
                    <a:pt x="16127" y="8944"/>
                    <a:pt x="16212" y="7968"/>
                  </a:cubicBezTo>
                  <a:cubicBezTo>
                    <a:pt x="16706" y="8317"/>
                    <a:pt x="17389" y="8621"/>
                    <a:pt x="18023" y="8621"/>
                  </a:cubicBezTo>
                  <a:cubicBezTo>
                    <a:pt x="18463" y="8621"/>
                    <a:pt x="18880" y="8475"/>
                    <a:pt x="19195" y="8095"/>
                  </a:cubicBezTo>
                  <a:cubicBezTo>
                    <a:pt x="19525" y="7698"/>
                    <a:pt x="19591" y="7161"/>
                    <a:pt x="19486" y="6668"/>
                  </a:cubicBezTo>
                  <a:cubicBezTo>
                    <a:pt x="19354" y="6036"/>
                    <a:pt x="18788" y="4942"/>
                    <a:pt x="19652" y="4565"/>
                  </a:cubicBezTo>
                  <a:cubicBezTo>
                    <a:pt x="19701" y="4543"/>
                    <a:pt x="19704" y="4495"/>
                    <a:pt x="19682" y="4460"/>
                  </a:cubicBezTo>
                  <a:cubicBezTo>
                    <a:pt x="19718" y="4441"/>
                    <a:pt x="19722" y="4374"/>
                    <a:pt x="19672" y="4354"/>
                  </a:cubicBezTo>
                  <a:cubicBezTo>
                    <a:pt x="18822" y="4026"/>
                    <a:pt x="19486" y="2633"/>
                    <a:pt x="19483" y="1971"/>
                  </a:cubicBezTo>
                  <a:cubicBezTo>
                    <a:pt x="19481" y="1536"/>
                    <a:pt x="19347" y="1061"/>
                    <a:pt x="18989" y="783"/>
                  </a:cubicBezTo>
                  <a:cubicBezTo>
                    <a:pt x="18755" y="602"/>
                    <a:pt x="18479" y="528"/>
                    <a:pt x="18187" y="528"/>
                  </a:cubicBezTo>
                  <a:cubicBezTo>
                    <a:pt x="17507" y="528"/>
                    <a:pt x="16743" y="927"/>
                    <a:pt x="16234" y="1296"/>
                  </a:cubicBezTo>
                  <a:cubicBezTo>
                    <a:pt x="16219" y="390"/>
                    <a:pt x="15209" y="64"/>
                    <a:pt x="14349" y="64"/>
                  </a:cubicBezTo>
                  <a:cubicBezTo>
                    <a:pt x="14116" y="64"/>
                    <a:pt x="13893" y="88"/>
                    <a:pt x="13705" y="131"/>
                  </a:cubicBezTo>
                  <a:cubicBezTo>
                    <a:pt x="12997" y="293"/>
                    <a:pt x="12430" y="865"/>
                    <a:pt x="11705" y="930"/>
                  </a:cubicBezTo>
                  <a:cubicBezTo>
                    <a:pt x="11652" y="935"/>
                    <a:pt x="11599" y="937"/>
                    <a:pt x="11547" y="937"/>
                  </a:cubicBezTo>
                  <a:cubicBezTo>
                    <a:pt x="10902" y="937"/>
                    <a:pt x="10289" y="591"/>
                    <a:pt x="9957" y="36"/>
                  </a:cubicBezTo>
                  <a:cubicBezTo>
                    <a:pt x="9941" y="11"/>
                    <a:pt x="9919" y="0"/>
                    <a:pt x="9896" y="0"/>
                  </a:cubicBezTo>
                  <a:cubicBezTo>
                    <a:pt x="9884" y="0"/>
                    <a:pt x="9873" y="3"/>
                    <a:pt x="9862" y="7"/>
                  </a:cubicBezTo>
                  <a:cubicBezTo>
                    <a:pt x="9851" y="3"/>
                    <a:pt x="9840" y="0"/>
                    <a:pt x="98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5"/>
            <p:cNvSpPr/>
            <p:nvPr/>
          </p:nvSpPr>
          <p:spPr>
            <a:xfrm>
              <a:off x="6539545" y="1569360"/>
              <a:ext cx="1027223" cy="487609"/>
            </a:xfrm>
            <a:custGeom>
              <a:avLst/>
              <a:gdLst/>
              <a:ahLst/>
              <a:cxnLst/>
              <a:rect l="l" t="t" r="r" b="b"/>
              <a:pathLst>
                <a:path w="19377" h="9198" extrusionOk="0">
                  <a:moveTo>
                    <a:pt x="13830" y="402"/>
                  </a:moveTo>
                  <a:cubicBezTo>
                    <a:pt x="13849" y="402"/>
                    <a:pt x="13861" y="428"/>
                    <a:pt x="13846" y="442"/>
                  </a:cubicBezTo>
                  <a:cubicBezTo>
                    <a:pt x="13723" y="566"/>
                    <a:pt x="13500" y="614"/>
                    <a:pt x="13334" y="640"/>
                  </a:cubicBezTo>
                  <a:cubicBezTo>
                    <a:pt x="13332" y="640"/>
                    <a:pt x="13331" y="640"/>
                    <a:pt x="13329" y="640"/>
                  </a:cubicBezTo>
                  <a:cubicBezTo>
                    <a:pt x="13302" y="640"/>
                    <a:pt x="13291" y="600"/>
                    <a:pt x="13321" y="594"/>
                  </a:cubicBezTo>
                  <a:cubicBezTo>
                    <a:pt x="13409" y="574"/>
                    <a:pt x="13495" y="549"/>
                    <a:pt x="13579" y="516"/>
                  </a:cubicBezTo>
                  <a:cubicBezTo>
                    <a:pt x="13662" y="482"/>
                    <a:pt x="13738" y="429"/>
                    <a:pt x="13823" y="403"/>
                  </a:cubicBezTo>
                  <a:cubicBezTo>
                    <a:pt x="13826" y="402"/>
                    <a:pt x="13828" y="402"/>
                    <a:pt x="13830" y="402"/>
                  </a:cubicBezTo>
                  <a:close/>
                  <a:moveTo>
                    <a:pt x="14585" y="431"/>
                  </a:moveTo>
                  <a:cubicBezTo>
                    <a:pt x="14742" y="431"/>
                    <a:pt x="14918" y="504"/>
                    <a:pt x="14990" y="650"/>
                  </a:cubicBezTo>
                  <a:cubicBezTo>
                    <a:pt x="15001" y="673"/>
                    <a:pt x="14982" y="698"/>
                    <a:pt x="14961" y="698"/>
                  </a:cubicBezTo>
                  <a:cubicBezTo>
                    <a:pt x="14954" y="698"/>
                    <a:pt x="14946" y="695"/>
                    <a:pt x="14940" y="688"/>
                  </a:cubicBezTo>
                  <a:cubicBezTo>
                    <a:pt x="14836" y="578"/>
                    <a:pt x="14727" y="496"/>
                    <a:pt x="14568" y="495"/>
                  </a:cubicBezTo>
                  <a:cubicBezTo>
                    <a:pt x="14527" y="495"/>
                    <a:pt x="14527" y="433"/>
                    <a:pt x="14568" y="431"/>
                  </a:cubicBezTo>
                  <a:cubicBezTo>
                    <a:pt x="14573" y="431"/>
                    <a:pt x="14579" y="431"/>
                    <a:pt x="14585" y="431"/>
                  </a:cubicBezTo>
                  <a:close/>
                  <a:moveTo>
                    <a:pt x="4717" y="528"/>
                  </a:moveTo>
                  <a:cubicBezTo>
                    <a:pt x="4740" y="528"/>
                    <a:pt x="4762" y="529"/>
                    <a:pt x="4785" y="532"/>
                  </a:cubicBezTo>
                  <a:cubicBezTo>
                    <a:pt x="4827" y="536"/>
                    <a:pt x="4828" y="594"/>
                    <a:pt x="4785" y="598"/>
                  </a:cubicBezTo>
                  <a:cubicBezTo>
                    <a:pt x="4610" y="616"/>
                    <a:pt x="4454" y="645"/>
                    <a:pt x="4304" y="740"/>
                  </a:cubicBezTo>
                  <a:cubicBezTo>
                    <a:pt x="4298" y="744"/>
                    <a:pt x="4292" y="745"/>
                    <a:pt x="4287" y="745"/>
                  </a:cubicBezTo>
                  <a:cubicBezTo>
                    <a:pt x="4260" y="745"/>
                    <a:pt x="4244" y="705"/>
                    <a:pt x="4272" y="686"/>
                  </a:cubicBezTo>
                  <a:cubicBezTo>
                    <a:pt x="4400" y="595"/>
                    <a:pt x="4558" y="528"/>
                    <a:pt x="4717" y="528"/>
                  </a:cubicBezTo>
                  <a:close/>
                  <a:moveTo>
                    <a:pt x="5623" y="543"/>
                  </a:moveTo>
                  <a:cubicBezTo>
                    <a:pt x="5627" y="543"/>
                    <a:pt x="5630" y="544"/>
                    <a:pt x="5634" y="545"/>
                  </a:cubicBezTo>
                  <a:cubicBezTo>
                    <a:pt x="5798" y="597"/>
                    <a:pt x="5964" y="665"/>
                    <a:pt x="6102" y="771"/>
                  </a:cubicBezTo>
                  <a:cubicBezTo>
                    <a:pt x="6128" y="793"/>
                    <a:pt x="6114" y="831"/>
                    <a:pt x="6087" y="831"/>
                  </a:cubicBezTo>
                  <a:cubicBezTo>
                    <a:pt x="6081" y="831"/>
                    <a:pt x="6076" y="830"/>
                    <a:pt x="6070" y="827"/>
                  </a:cubicBezTo>
                  <a:cubicBezTo>
                    <a:pt x="5920" y="747"/>
                    <a:pt x="5776" y="665"/>
                    <a:pt x="5618" y="607"/>
                  </a:cubicBezTo>
                  <a:cubicBezTo>
                    <a:pt x="5583" y="593"/>
                    <a:pt x="5593" y="543"/>
                    <a:pt x="5623" y="543"/>
                  </a:cubicBezTo>
                  <a:close/>
                  <a:moveTo>
                    <a:pt x="9622" y="566"/>
                  </a:moveTo>
                  <a:cubicBezTo>
                    <a:pt x="9683" y="566"/>
                    <a:pt x="9749" y="637"/>
                    <a:pt x="9791" y="671"/>
                  </a:cubicBezTo>
                  <a:cubicBezTo>
                    <a:pt x="9876" y="736"/>
                    <a:pt x="9965" y="799"/>
                    <a:pt x="10045" y="874"/>
                  </a:cubicBezTo>
                  <a:cubicBezTo>
                    <a:pt x="10071" y="899"/>
                    <a:pt x="10047" y="941"/>
                    <a:pt x="10016" y="941"/>
                  </a:cubicBezTo>
                  <a:cubicBezTo>
                    <a:pt x="10010" y="941"/>
                    <a:pt x="10003" y="939"/>
                    <a:pt x="9997" y="935"/>
                  </a:cubicBezTo>
                  <a:cubicBezTo>
                    <a:pt x="9890" y="867"/>
                    <a:pt x="9798" y="756"/>
                    <a:pt x="9686" y="700"/>
                  </a:cubicBezTo>
                  <a:cubicBezTo>
                    <a:pt x="9659" y="686"/>
                    <a:pt x="9637" y="680"/>
                    <a:pt x="9618" y="680"/>
                  </a:cubicBezTo>
                  <a:cubicBezTo>
                    <a:pt x="9557" y="680"/>
                    <a:pt x="9526" y="740"/>
                    <a:pt x="9471" y="796"/>
                  </a:cubicBezTo>
                  <a:cubicBezTo>
                    <a:pt x="9414" y="850"/>
                    <a:pt x="9359" y="905"/>
                    <a:pt x="9303" y="960"/>
                  </a:cubicBezTo>
                  <a:cubicBezTo>
                    <a:pt x="9296" y="968"/>
                    <a:pt x="9287" y="971"/>
                    <a:pt x="9279" y="971"/>
                  </a:cubicBezTo>
                  <a:cubicBezTo>
                    <a:pt x="9250" y="971"/>
                    <a:pt x="9225" y="933"/>
                    <a:pt x="9251" y="907"/>
                  </a:cubicBezTo>
                  <a:cubicBezTo>
                    <a:pt x="9338" y="815"/>
                    <a:pt x="9424" y="720"/>
                    <a:pt x="9514" y="631"/>
                  </a:cubicBezTo>
                  <a:cubicBezTo>
                    <a:pt x="9545" y="600"/>
                    <a:pt x="9574" y="566"/>
                    <a:pt x="9621" y="566"/>
                  </a:cubicBezTo>
                  <a:cubicBezTo>
                    <a:pt x="9621" y="566"/>
                    <a:pt x="9622" y="566"/>
                    <a:pt x="9622" y="566"/>
                  </a:cubicBezTo>
                  <a:close/>
                  <a:moveTo>
                    <a:pt x="1705" y="942"/>
                  </a:moveTo>
                  <a:cubicBezTo>
                    <a:pt x="1707" y="942"/>
                    <a:pt x="1709" y="942"/>
                    <a:pt x="1711" y="943"/>
                  </a:cubicBezTo>
                  <a:cubicBezTo>
                    <a:pt x="1863" y="1005"/>
                    <a:pt x="2021" y="1061"/>
                    <a:pt x="2167" y="1138"/>
                  </a:cubicBezTo>
                  <a:cubicBezTo>
                    <a:pt x="2193" y="1151"/>
                    <a:pt x="2179" y="1192"/>
                    <a:pt x="2154" y="1192"/>
                  </a:cubicBezTo>
                  <a:cubicBezTo>
                    <a:pt x="2151" y="1192"/>
                    <a:pt x="2148" y="1191"/>
                    <a:pt x="2145" y="1190"/>
                  </a:cubicBezTo>
                  <a:cubicBezTo>
                    <a:pt x="1991" y="1133"/>
                    <a:pt x="1842" y="1053"/>
                    <a:pt x="1695" y="982"/>
                  </a:cubicBezTo>
                  <a:cubicBezTo>
                    <a:pt x="1676" y="972"/>
                    <a:pt x="1687" y="942"/>
                    <a:pt x="1705" y="942"/>
                  </a:cubicBezTo>
                  <a:close/>
                  <a:moveTo>
                    <a:pt x="12528" y="879"/>
                  </a:moveTo>
                  <a:cubicBezTo>
                    <a:pt x="12549" y="879"/>
                    <a:pt x="12564" y="910"/>
                    <a:pt x="12548" y="928"/>
                  </a:cubicBezTo>
                  <a:cubicBezTo>
                    <a:pt x="12413" y="1070"/>
                    <a:pt x="12234" y="1155"/>
                    <a:pt x="12046" y="1200"/>
                  </a:cubicBezTo>
                  <a:cubicBezTo>
                    <a:pt x="12043" y="1200"/>
                    <a:pt x="12041" y="1200"/>
                    <a:pt x="12039" y="1200"/>
                  </a:cubicBezTo>
                  <a:cubicBezTo>
                    <a:pt x="12014" y="1200"/>
                    <a:pt x="12006" y="1163"/>
                    <a:pt x="12033" y="1154"/>
                  </a:cubicBezTo>
                  <a:cubicBezTo>
                    <a:pt x="12213" y="1096"/>
                    <a:pt x="12365" y="998"/>
                    <a:pt x="12514" y="884"/>
                  </a:cubicBezTo>
                  <a:cubicBezTo>
                    <a:pt x="12518" y="881"/>
                    <a:pt x="12523" y="879"/>
                    <a:pt x="12528" y="879"/>
                  </a:cubicBezTo>
                  <a:close/>
                  <a:moveTo>
                    <a:pt x="17555" y="1021"/>
                  </a:moveTo>
                  <a:cubicBezTo>
                    <a:pt x="17586" y="1021"/>
                    <a:pt x="17616" y="1023"/>
                    <a:pt x="17647" y="1027"/>
                  </a:cubicBezTo>
                  <a:cubicBezTo>
                    <a:pt x="17688" y="1032"/>
                    <a:pt x="17690" y="1092"/>
                    <a:pt x="17647" y="1093"/>
                  </a:cubicBezTo>
                  <a:cubicBezTo>
                    <a:pt x="17464" y="1095"/>
                    <a:pt x="17289" y="1122"/>
                    <a:pt x="17123" y="1201"/>
                  </a:cubicBezTo>
                  <a:cubicBezTo>
                    <a:pt x="17119" y="1203"/>
                    <a:pt x="17114" y="1204"/>
                    <a:pt x="17110" y="1204"/>
                  </a:cubicBezTo>
                  <a:cubicBezTo>
                    <a:pt x="17082" y="1204"/>
                    <a:pt x="17063" y="1164"/>
                    <a:pt x="17092" y="1148"/>
                  </a:cubicBezTo>
                  <a:cubicBezTo>
                    <a:pt x="17237" y="1070"/>
                    <a:pt x="17393" y="1021"/>
                    <a:pt x="17555" y="1021"/>
                  </a:cubicBezTo>
                  <a:close/>
                  <a:moveTo>
                    <a:pt x="6820" y="1036"/>
                  </a:moveTo>
                  <a:cubicBezTo>
                    <a:pt x="6824" y="1036"/>
                    <a:pt x="6829" y="1037"/>
                    <a:pt x="6833" y="1039"/>
                  </a:cubicBezTo>
                  <a:cubicBezTo>
                    <a:pt x="7045" y="1154"/>
                    <a:pt x="7248" y="1178"/>
                    <a:pt x="7474" y="1234"/>
                  </a:cubicBezTo>
                  <a:cubicBezTo>
                    <a:pt x="7509" y="1243"/>
                    <a:pt x="7498" y="1290"/>
                    <a:pt x="7467" y="1293"/>
                  </a:cubicBezTo>
                  <a:cubicBezTo>
                    <a:pt x="7451" y="1294"/>
                    <a:pt x="7435" y="1294"/>
                    <a:pt x="7419" y="1294"/>
                  </a:cubicBezTo>
                  <a:cubicBezTo>
                    <a:pt x="7206" y="1294"/>
                    <a:pt x="6981" y="1194"/>
                    <a:pt x="6805" y="1090"/>
                  </a:cubicBezTo>
                  <a:cubicBezTo>
                    <a:pt x="6776" y="1074"/>
                    <a:pt x="6794" y="1036"/>
                    <a:pt x="6820" y="1036"/>
                  </a:cubicBezTo>
                  <a:close/>
                  <a:moveTo>
                    <a:pt x="10646" y="1190"/>
                  </a:moveTo>
                  <a:cubicBezTo>
                    <a:pt x="10649" y="1190"/>
                    <a:pt x="10652" y="1191"/>
                    <a:pt x="10656" y="1192"/>
                  </a:cubicBezTo>
                  <a:cubicBezTo>
                    <a:pt x="10812" y="1258"/>
                    <a:pt x="10972" y="1285"/>
                    <a:pt x="11142" y="1288"/>
                  </a:cubicBezTo>
                  <a:cubicBezTo>
                    <a:pt x="11172" y="1289"/>
                    <a:pt x="11172" y="1334"/>
                    <a:pt x="11142" y="1335"/>
                  </a:cubicBezTo>
                  <a:cubicBezTo>
                    <a:pt x="11130" y="1336"/>
                    <a:pt x="11118" y="1336"/>
                    <a:pt x="11106" y="1336"/>
                  </a:cubicBezTo>
                  <a:cubicBezTo>
                    <a:pt x="10943" y="1336"/>
                    <a:pt x="10784" y="1295"/>
                    <a:pt x="10634" y="1227"/>
                  </a:cubicBezTo>
                  <a:cubicBezTo>
                    <a:pt x="10613" y="1218"/>
                    <a:pt x="10626" y="1190"/>
                    <a:pt x="10646" y="1190"/>
                  </a:cubicBezTo>
                  <a:close/>
                  <a:moveTo>
                    <a:pt x="8610" y="1183"/>
                  </a:moveTo>
                  <a:cubicBezTo>
                    <a:pt x="8635" y="1183"/>
                    <a:pt x="8654" y="1214"/>
                    <a:pt x="8632" y="1235"/>
                  </a:cubicBezTo>
                  <a:cubicBezTo>
                    <a:pt x="8546" y="1317"/>
                    <a:pt x="8424" y="1352"/>
                    <a:pt x="8304" y="1352"/>
                  </a:cubicBezTo>
                  <a:cubicBezTo>
                    <a:pt x="8253" y="1352"/>
                    <a:pt x="8202" y="1346"/>
                    <a:pt x="8155" y="1334"/>
                  </a:cubicBezTo>
                  <a:cubicBezTo>
                    <a:pt x="8121" y="1326"/>
                    <a:pt x="8133" y="1278"/>
                    <a:pt x="8163" y="1278"/>
                  </a:cubicBezTo>
                  <a:cubicBezTo>
                    <a:pt x="8165" y="1278"/>
                    <a:pt x="8168" y="1278"/>
                    <a:pt x="8170" y="1279"/>
                  </a:cubicBezTo>
                  <a:cubicBezTo>
                    <a:pt x="8201" y="1284"/>
                    <a:pt x="8232" y="1287"/>
                    <a:pt x="8261" y="1287"/>
                  </a:cubicBezTo>
                  <a:cubicBezTo>
                    <a:pt x="8380" y="1287"/>
                    <a:pt x="8484" y="1243"/>
                    <a:pt x="8595" y="1187"/>
                  </a:cubicBezTo>
                  <a:cubicBezTo>
                    <a:pt x="8600" y="1184"/>
                    <a:pt x="8605" y="1183"/>
                    <a:pt x="8610" y="1183"/>
                  </a:cubicBezTo>
                  <a:close/>
                  <a:moveTo>
                    <a:pt x="18243" y="1079"/>
                  </a:moveTo>
                  <a:cubicBezTo>
                    <a:pt x="18243" y="1079"/>
                    <a:pt x="18244" y="1079"/>
                    <a:pt x="18244" y="1079"/>
                  </a:cubicBezTo>
                  <a:cubicBezTo>
                    <a:pt x="18436" y="1087"/>
                    <a:pt x="18612" y="1213"/>
                    <a:pt x="18657" y="1405"/>
                  </a:cubicBezTo>
                  <a:cubicBezTo>
                    <a:pt x="18664" y="1430"/>
                    <a:pt x="18644" y="1446"/>
                    <a:pt x="18625" y="1446"/>
                  </a:cubicBezTo>
                  <a:cubicBezTo>
                    <a:pt x="18612" y="1446"/>
                    <a:pt x="18598" y="1439"/>
                    <a:pt x="18592" y="1423"/>
                  </a:cubicBezTo>
                  <a:cubicBezTo>
                    <a:pt x="18534" y="1266"/>
                    <a:pt x="18405" y="1146"/>
                    <a:pt x="18237" y="1123"/>
                  </a:cubicBezTo>
                  <a:cubicBezTo>
                    <a:pt x="18213" y="1118"/>
                    <a:pt x="18219" y="1079"/>
                    <a:pt x="18243" y="1079"/>
                  </a:cubicBezTo>
                  <a:close/>
                  <a:moveTo>
                    <a:pt x="1063" y="998"/>
                  </a:moveTo>
                  <a:cubicBezTo>
                    <a:pt x="1090" y="998"/>
                    <a:pt x="1109" y="1038"/>
                    <a:pt x="1079" y="1051"/>
                  </a:cubicBezTo>
                  <a:cubicBezTo>
                    <a:pt x="911" y="1128"/>
                    <a:pt x="785" y="1266"/>
                    <a:pt x="782" y="1459"/>
                  </a:cubicBezTo>
                  <a:cubicBezTo>
                    <a:pt x="782" y="1472"/>
                    <a:pt x="772" y="1478"/>
                    <a:pt x="762" y="1478"/>
                  </a:cubicBezTo>
                  <a:cubicBezTo>
                    <a:pt x="752" y="1478"/>
                    <a:pt x="742" y="1472"/>
                    <a:pt x="741" y="1459"/>
                  </a:cubicBezTo>
                  <a:cubicBezTo>
                    <a:pt x="724" y="1257"/>
                    <a:pt x="850" y="1040"/>
                    <a:pt x="1057" y="999"/>
                  </a:cubicBezTo>
                  <a:cubicBezTo>
                    <a:pt x="1059" y="998"/>
                    <a:pt x="1061" y="998"/>
                    <a:pt x="1063" y="998"/>
                  </a:cubicBezTo>
                  <a:close/>
                  <a:moveTo>
                    <a:pt x="15374" y="878"/>
                  </a:moveTo>
                  <a:cubicBezTo>
                    <a:pt x="15387" y="878"/>
                    <a:pt x="15400" y="884"/>
                    <a:pt x="15406" y="899"/>
                  </a:cubicBezTo>
                  <a:cubicBezTo>
                    <a:pt x="15503" y="1129"/>
                    <a:pt x="15613" y="1365"/>
                    <a:pt x="15678" y="1606"/>
                  </a:cubicBezTo>
                  <a:cubicBezTo>
                    <a:pt x="15686" y="1634"/>
                    <a:pt x="15659" y="1658"/>
                    <a:pt x="15635" y="1658"/>
                  </a:cubicBezTo>
                  <a:cubicBezTo>
                    <a:pt x="15622" y="1658"/>
                    <a:pt x="15609" y="1651"/>
                    <a:pt x="15602" y="1637"/>
                  </a:cubicBezTo>
                  <a:cubicBezTo>
                    <a:pt x="15494" y="1409"/>
                    <a:pt x="15422" y="1156"/>
                    <a:pt x="15346" y="917"/>
                  </a:cubicBezTo>
                  <a:cubicBezTo>
                    <a:pt x="15337" y="892"/>
                    <a:pt x="15355" y="878"/>
                    <a:pt x="15374" y="878"/>
                  </a:cubicBezTo>
                  <a:close/>
                  <a:moveTo>
                    <a:pt x="3888" y="1236"/>
                  </a:moveTo>
                  <a:cubicBezTo>
                    <a:pt x="3902" y="1236"/>
                    <a:pt x="3918" y="1249"/>
                    <a:pt x="3914" y="1266"/>
                  </a:cubicBezTo>
                  <a:cubicBezTo>
                    <a:pt x="3882" y="1397"/>
                    <a:pt x="3855" y="1521"/>
                    <a:pt x="3858" y="1658"/>
                  </a:cubicBezTo>
                  <a:cubicBezTo>
                    <a:pt x="3858" y="1667"/>
                    <a:pt x="3849" y="1673"/>
                    <a:pt x="3841" y="1673"/>
                  </a:cubicBezTo>
                  <a:cubicBezTo>
                    <a:pt x="3834" y="1673"/>
                    <a:pt x="3828" y="1670"/>
                    <a:pt x="3827" y="1662"/>
                  </a:cubicBezTo>
                  <a:cubicBezTo>
                    <a:pt x="3809" y="1523"/>
                    <a:pt x="3815" y="1378"/>
                    <a:pt x="3870" y="1248"/>
                  </a:cubicBezTo>
                  <a:cubicBezTo>
                    <a:pt x="3874" y="1239"/>
                    <a:pt x="3880" y="1236"/>
                    <a:pt x="3888" y="1236"/>
                  </a:cubicBezTo>
                  <a:close/>
                  <a:moveTo>
                    <a:pt x="16504" y="1426"/>
                  </a:moveTo>
                  <a:cubicBezTo>
                    <a:pt x="16533" y="1426"/>
                    <a:pt x="16549" y="1466"/>
                    <a:pt x="16520" y="1485"/>
                  </a:cubicBezTo>
                  <a:cubicBezTo>
                    <a:pt x="16379" y="1581"/>
                    <a:pt x="16227" y="1659"/>
                    <a:pt x="16077" y="1741"/>
                  </a:cubicBezTo>
                  <a:cubicBezTo>
                    <a:pt x="16072" y="1744"/>
                    <a:pt x="16067" y="1745"/>
                    <a:pt x="16063" y="1745"/>
                  </a:cubicBezTo>
                  <a:cubicBezTo>
                    <a:pt x="16037" y="1745"/>
                    <a:pt x="16022" y="1707"/>
                    <a:pt x="16049" y="1691"/>
                  </a:cubicBezTo>
                  <a:cubicBezTo>
                    <a:pt x="16193" y="1600"/>
                    <a:pt x="16335" y="1506"/>
                    <a:pt x="16488" y="1430"/>
                  </a:cubicBezTo>
                  <a:cubicBezTo>
                    <a:pt x="16493" y="1427"/>
                    <a:pt x="16499" y="1426"/>
                    <a:pt x="16504" y="1426"/>
                  </a:cubicBezTo>
                  <a:close/>
                  <a:moveTo>
                    <a:pt x="2689" y="1355"/>
                  </a:moveTo>
                  <a:cubicBezTo>
                    <a:pt x="2692" y="1355"/>
                    <a:pt x="2694" y="1355"/>
                    <a:pt x="2697" y="1357"/>
                  </a:cubicBezTo>
                  <a:cubicBezTo>
                    <a:pt x="2951" y="1460"/>
                    <a:pt x="3208" y="1615"/>
                    <a:pt x="3372" y="1841"/>
                  </a:cubicBezTo>
                  <a:cubicBezTo>
                    <a:pt x="3388" y="1862"/>
                    <a:pt x="3366" y="1885"/>
                    <a:pt x="3344" y="1885"/>
                  </a:cubicBezTo>
                  <a:cubicBezTo>
                    <a:pt x="3337" y="1885"/>
                    <a:pt x="3330" y="1883"/>
                    <a:pt x="3324" y="1877"/>
                  </a:cubicBezTo>
                  <a:cubicBezTo>
                    <a:pt x="3123" y="1688"/>
                    <a:pt x="2932" y="1517"/>
                    <a:pt x="2679" y="1400"/>
                  </a:cubicBezTo>
                  <a:cubicBezTo>
                    <a:pt x="2657" y="1391"/>
                    <a:pt x="2668" y="1355"/>
                    <a:pt x="2689" y="1355"/>
                  </a:cubicBezTo>
                  <a:close/>
                  <a:moveTo>
                    <a:pt x="18641" y="2029"/>
                  </a:moveTo>
                  <a:cubicBezTo>
                    <a:pt x="18653" y="2029"/>
                    <a:pt x="18666" y="2037"/>
                    <a:pt x="18667" y="2054"/>
                  </a:cubicBezTo>
                  <a:cubicBezTo>
                    <a:pt x="18679" y="2220"/>
                    <a:pt x="18687" y="2385"/>
                    <a:pt x="18675" y="2551"/>
                  </a:cubicBezTo>
                  <a:cubicBezTo>
                    <a:pt x="18674" y="2574"/>
                    <a:pt x="18657" y="2586"/>
                    <a:pt x="18640" y="2586"/>
                  </a:cubicBezTo>
                  <a:cubicBezTo>
                    <a:pt x="18623" y="2586"/>
                    <a:pt x="18606" y="2574"/>
                    <a:pt x="18605" y="2551"/>
                  </a:cubicBezTo>
                  <a:cubicBezTo>
                    <a:pt x="18593" y="2385"/>
                    <a:pt x="18602" y="2220"/>
                    <a:pt x="18613" y="2054"/>
                  </a:cubicBezTo>
                  <a:cubicBezTo>
                    <a:pt x="18615" y="2037"/>
                    <a:pt x="18628" y="2029"/>
                    <a:pt x="18641" y="2029"/>
                  </a:cubicBezTo>
                  <a:close/>
                  <a:moveTo>
                    <a:pt x="761" y="2031"/>
                  </a:moveTo>
                  <a:cubicBezTo>
                    <a:pt x="773" y="2031"/>
                    <a:pt x="786" y="2040"/>
                    <a:pt x="788" y="2054"/>
                  </a:cubicBezTo>
                  <a:cubicBezTo>
                    <a:pt x="797" y="2140"/>
                    <a:pt x="787" y="2225"/>
                    <a:pt x="792" y="2311"/>
                  </a:cubicBezTo>
                  <a:cubicBezTo>
                    <a:pt x="799" y="2407"/>
                    <a:pt x="815" y="2501"/>
                    <a:pt x="838" y="2594"/>
                  </a:cubicBezTo>
                  <a:cubicBezTo>
                    <a:pt x="843" y="2612"/>
                    <a:pt x="828" y="2624"/>
                    <a:pt x="813" y="2624"/>
                  </a:cubicBezTo>
                  <a:cubicBezTo>
                    <a:pt x="804" y="2624"/>
                    <a:pt x="795" y="2619"/>
                    <a:pt x="791" y="2608"/>
                  </a:cubicBezTo>
                  <a:cubicBezTo>
                    <a:pt x="742" y="2438"/>
                    <a:pt x="694" y="2223"/>
                    <a:pt x="740" y="2048"/>
                  </a:cubicBezTo>
                  <a:cubicBezTo>
                    <a:pt x="743" y="2036"/>
                    <a:pt x="752" y="2031"/>
                    <a:pt x="761" y="2031"/>
                  </a:cubicBezTo>
                  <a:close/>
                  <a:moveTo>
                    <a:pt x="18620" y="3063"/>
                  </a:moveTo>
                  <a:cubicBezTo>
                    <a:pt x="18637" y="3063"/>
                    <a:pt x="18653" y="3074"/>
                    <a:pt x="18651" y="3094"/>
                  </a:cubicBezTo>
                  <a:cubicBezTo>
                    <a:pt x="18636" y="3219"/>
                    <a:pt x="18636" y="3340"/>
                    <a:pt x="18663" y="3464"/>
                  </a:cubicBezTo>
                  <a:cubicBezTo>
                    <a:pt x="18687" y="3574"/>
                    <a:pt x="18743" y="3673"/>
                    <a:pt x="18776" y="3781"/>
                  </a:cubicBezTo>
                  <a:cubicBezTo>
                    <a:pt x="18783" y="3803"/>
                    <a:pt x="18764" y="3821"/>
                    <a:pt x="18745" y="3821"/>
                  </a:cubicBezTo>
                  <a:cubicBezTo>
                    <a:pt x="18737" y="3821"/>
                    <a:pt x="18730" y="3818"/>
                    <a:pt x="18723" y="3812"/>
                  </a:cubicBezTo>
                  <a:cubicBezTo>
                    <a:pt x="18549" y="3632"/>
                    <a:pt x="18533" y="3316"/>
                    <a:pt x="18590" y="3085"/>
                  </a:cubicBezTo>
                  <a:cubicBezTo>
                    <a:pt x="18593" y="3070"/>
                    <a:pt x="18607" y="3063"/>
                    <a:pt x="18620" y="3063"/>
                  </a:cubicBezTo>
                  <a:close/>
                  <a:moveTo>
                    <a:pt x="865" y="3273"/>
                  </a:moveTo>
                  <a:cubicBezTo>
                    <a:pt x="877" y="3273"/>
                    <a:pt x="889" y="3283"/>
                    <a:pt x="891" y="3297"/>
                  </a:cubicBezTo>
                  <a:cubicBezTo>
                    <a:pt x="914" y="3502"/>
                    <a:pt x="823" y="3724"/>
                    <a:pt x="730" y="3902"/>
                  </a:cubicBezTo>
                  <a:cubicBezTo>
                    <a:pt x="726" y="3911"/>
                    <a:pt x="719" y="3915"/>
                    <a:pt x="712" y="3915"/>
                  </a:cubicBezTo>
                  <a:cubicBezTo>
                    <a:pt x="696" y="3915"/>
                    <a:pt x="680" y="3897"/>
                    <a:pt x="689" y="3879"/>
                  </a:cubicBezTo>
                  <a:cubicBezTo>
                    <a:pt x="780" y="3684"/>
                    <a:pt x="796" y="3494"/>
                    <a:pt x="845" y="3290"/>
                  </a:cubicBezTo>
                  <a:cubicBezTo>
                    <a:pt x="848" y="3278"/>
                    <a:pt x="856" y="3273"/>
                    <a:pt x="865" y="3273"/>
                  </a:cubicBezTo>
                  <a:close/>
                  <a:moveTo>
                    <a:pt x="609" y="4308"/>
                  </a:moveTo>
                  <a:cubicBezTo>
                    <a:pt x="612" y="4308"/>
                    <a:pt x="615" y="4309"/>
                    <a:pt x="618" y="4309"/>
                  </a:cubicBezTo>
                  <a:cubicBezTo>
                    <a:pt x="703" y="4334"/>
                    <a:pt x="760" y="4412"/>
                    <a:pt x="811" y="4480"/>
                  </a:cubicBezTo>
                  <a:cubicBezTo>
                    <a:pt x="866" y="4556"/>
                    <a:pt x="910" y="4638"/>
                    <a:pt x="940" y="4728"/>
                  </a:cubicBezTo>
                  <a:cubicBezTo>
                    <a:pt x="946" y="4745"/>
                    <a:pt x="931" y="4758"/>
                    <a:pt x="916" y="4758"/>
                  </a:cubicBezTo>
                  <a:cubicBezTo>
                    <a:pt x="908" y="4758"/>
                    <a:pt x="900" y="4754"/>
                    <a:pt x="896" y="4746"/>
                  </a:cubicBezTo>
                  <a:cubicBezTo>
                    <a:pt x="855" y="4667"/>
                    <a:pt x="807" y="4594"/>
                    <a:pt x="745" y="4529"/>
                  </a:cubicBezTo>
                  <a:cubicBezTo>
                    <a:pt x="692" y="4472"/>
                    <a:pt x="619" y="4432"/>
                    <a:pt x="573" y="4367"/>
                  </a:cubicBezTo>
                  <a:cubicBezTo>
                    <a:pt x="556" y="4342"/>
                    <a:pt x="581" y="4308"/>
                    <a:pt x="609" y="4308"/>
                  </a:cubicBezTo>
                  <a:close/>
                  <a:moveTo>
                    <a:pt x="18776" y="4257"/>
                  </a:moveTo>
                  <a:cubicBezTo>
                    <a:pt x="18793" y="4257"/>
                    <a:pt x="18811" y="4276"/>
                    <a:pt x="18801" y="4298"/>
                  </a:cubicBezTo>
                  <a:cubicBezTo>
                    <a:pt x="18728" y="4466"/>
                    <a:pt x="18659" y="4643"/>
                    <a:pt x="18565" y="4801"/>
                  </a:cubicBezTo>
                  <a:cubicBezTo>
                    <a:pt x="18558" y="4813"/>
                    <a:pt x="18545" y="4818"/>
                    <a:pt x="18532" y="4818"/>
                  </a:cubicBezTo>
                  <a:cubicBezTo>
                    <a:pt x="18508" y="4818"/>
                    <a:pt x="18483" y="4798"/>
                    <a:pt x="18494" y="4771"/>
                  </a:cubicBezTo>
                  <a:cubicBezTo>
                    <a:pt x="18563" y="4597"/>
                    <a:pt x="18664" y="4434"/>
                    <a:pt x="18756" y="4271"/>
                  </a:cubicBezTo>
                  <a:cubicBezTo>
                    <a:pt x="18761" y="4261"/>
                    <a:pt x="18768" y="4257"/>
                    <a:pt x="18776" y="4257"/>
                  </a:cubicBezTo>
                  <a:close/>
                  <a:moveTo>
                    <a:pt x="18544" y="5240"/>
                  </a:moveTo>
                  <a:cubicBezTo>
                    <a:pt x="18558" y="5240"/>
                    <a:pt x="18571" y="5246"/>
                    <a:pt x="18578" y="5261"/>
                  </a:cubicBezTo>
                  <a:cubicBezTo>
                    <a:pt x="18618" y="5346"/>
                    <a:pt x="18649" y="5433"/>
                    <a:pt x="18681" y="5520"/>
                  </a:cubicBezTo>
                  <a:cubicBezTo>
                    <a:pt x="18692" y="5549"/>
                    <a:pt x="18663" y="5573"/>
                    <a:pt x="18636" y="5573"/>
                  </a:cubicBezTo>
                  <a:cubicBezTo>
                    <a:pt x="18623" y="5573"/>
                    <a:pt x="18610" y="5567"/>
                    <a:pt x="18604" y="5552"/>
                  </a:cubicBezTo>
                  <a:cubicBezTo>
                    <a:pt x="18568" y="5467"/>
                    <a:pt x="18529" y="5382"/>
                    <a:pt x="18499" y="5294"/>
                  </a:cubicBezTo>
                  <a:cubicBezTo>
                    <a:pt x="18489" y="5264"/>
                    <a:pt x="18518" y="5240"/>
                    <a:pt x="18544" y="5240"/>
                  </a:cubicBezTo>
                  <a:close/>
                  <a:moveTo>
                    <a:pt x="1015" y="5154"/>
                  </a:moveTo>
                  <a:cubicBezTo>
                    <a:pt x="1030" y="5154"/>
                    <a:pt x="1045" y="5166"/>
                    <a:pt x="1047" y="5184"/>
                  </a:cubicBezTo>
                  <a:cubicBezTo>
                    <a:pt x="1062" y="5425"/>
                    <a:pt x="930" y="5670"/>
                    <a:pt x="785" y="5852"/>
                  </a:cubicBezTo>
                  <a:cubicBezTo>
                    <a:pt x="778" y="5861"/>
                    <a:pt x="770" y="5864"/>
                    <a:pt x="761" y="5864"/>
                  </a:cubicBezTo>
                  <a:cubicBezTo>
                    <a:pt x="735" y="5864"/>
                    <a:pt x="707" y="5833"/>
                    <a:pt x="726" y="5807"/>
                  </a:cubicBezTo>
                  <a:cubicBezTo>
                    <a:pt x="876" y="5613"/>
                    <a:pt x="925" y="5407"/>
                    <a:pt x="988" y="5176"/>
                  </a:cubicBezTo>
                  <a:cubicBezTo>
                    <a:pt x="992" y="5161"/>
                    <a:pt x="1003" y="5154"/>
                    <a:pt x="1015" y="5154"/>
                  </a:cubicBezTo>
                  <a:close/>
                  <a:moveTo>
                    <a:pt x="18782" y="5896"/>
                  </a:moveTo>
                  <a:cubicBezTo>
                    <a:pt x="18793" y="5896"/>
                    <a:pt x="18804" y="5901"/>
                    <a:pt x="18810" y="5914"/>
                  </a:cubicBezTo>
                  <a:cubicBezTo>
                    <a:pt x="18901" y="6084"/>
                    <a:pt x="18888" y="6308"/>
                    <a:pt x="18837" y="6489"/>
                  </a:cubicBezTo>
                  <a:cubicBezTo>
                    <a:pt x="18832" y="6505"/>
                    <a:pt x="18820" y="6512"/>
                    <a:pt x="18807" y="6512"/>
                  </a:cubicBezTo>
                  <a:cubicBezTo>
                    <a:pt x="18787" y="6512"/>
                    <a:pt x="18766" y="6495"/>
                    <a:pt x="18772" y="6469"/>
                  </a:cubicBezTo>
                  <a:cubicBezTo>
                    <a:pt x="18813" y="6283"/>
                    <a:pt x="18780" y="6125"/>
                    <a:pt x="18745" y="5942"/>
                  </a:cubicBezTo>
                  <a:cubicBezTo>
                    <a:pt x="18740" y="5916"/>
                    <a:pt x="18762" y="5896"/>
                    <a:pt x="18782" y="5896"/>
                  </a:cubicBezTo>
                  <a:close/>
                  <a:moveTo>
                    <a:pt x="718" y="6544"/>
                  </a:moveTo>
                  <a:cubicBezTo>
                    <a:pt x="737" y="6544"/>
                    <a:pt x="757" y="6562"/>
                    <a:pt x="752" y="6585"/>
                  </a:cubicBezTo>
                  <a:cubicBezTo>
                    <a:pt x="705" y="6766"/>
                    <a:pt x="682" y="6932"/>
                    <a:pt x="733" y="7116"/>
                  </a:cubicBezTo>
                  <a:cubicBezTo>
                    <a:pt x="739" y="7139"/>
                    <a:pt x="721" y="7154"/>
                    <a:pt x="703" y="7154"/>
                  </a:cubicBezTo>
                  <a:cubicBezTo>
                    <a:pt x="690" y="7154"/>
                    <a:pt x="677" y="7147"/>
                    <a:pt x="672" y="7132"/>
                  </a:cubicBezTo>
                  <a:cubicBezTo>
                    <a:pt x="602" y="6949"/>
                    <a:pt x="595" y="6735"/>
                    <a:pt x="691" y="6560"/>
                  </a:cubicBezTo>
                  <a:cubicBezTo>
                    <a:pt x="697" y="6549"/>
                    <a:pt x="707" y="6544"/>
                    <a:pt x="718" y="6544"/>
                  </a:cubicBezTo>
                  <a:close/>
                  <a:moveTo>
                    <a:pt x="18828" y="6935"/>
                  </a:moveTo>
                  <a:cubicBezTo>
                    <a:pt x="18846" y="6935"/>
                    <a:pt x="18864" y="6947"/>
                    <a:pt x="18862" y="6969"/>
                  </a:cubicBezTo>
                  <a:cubicBezTo>
                    <a:pt x="18856" y="7107"/>
                    <a:pt x="18819" y="7246"/>
                    <a:pt x="18790" y="7381"/>
                  </a:cubicBezTo>
                  <a:cubicBezTo>
                    <a:pt x="18786" y="7399"/>
                    <a:pt x="18773" y="7407"/>
                    <a:pt x="18759" y="7407"/>
                  </a:cubicBezTo>
                  <a:cubicBezTo>
                    <a:pt x="18738" y="7407"/>
                    <a:pt x="18715" y="7389"/>
                    <a:pt x="18719" y="7361"/>
                  </a:cubicBezTo>
                  <a:cubicBezTo>
                    <a:pt x="18740" y="7228"/>
                    <a:pt x="18751" y="7088"/>
                    <a:pt x="18793" y="6960"/>
                  </a:cubicBezTo>
                  <a:cubicBezTo>
                    <a:pt x="18798" y="6943"/>
                    <a:pt x="18813" y="6935"/>
                    <a:pt x="18828" y="6935"/>
                  </a:cubicBezTo>
                  <a:close/>
                  <a:moveTo>
                    <a:pt x="16250" y="7097"/>
                  </a:moveTo>
                  <a:cubicBezTo>
                    <a:pt x="16256" y="7097"/>
                    <a:pt x="16262" y="7099"/>
                    <a:pt x="16269" y="7102"/>
                  </a:cubicBezTo>
                  <a:cubicBezTo>
                    <a:pt x="16470" y="7209"/>
                    <a:pt x="16677" y="7313"/>
                    <a:pt x="16873" y="7431"/>
                  </a:cubicBezTo>
                  <a:cubicBezTo>
                    <a:pt x="16906" y="7450"/>
                    <a:pt x="16886" y="7493"/>
                    <a:pt x="16855" y="7493"/>
                  </a:cubicBezTo>
                  <a:cubicBezTo>
                    <a:pt x="16850" y="7493"/>
                    <a:pt x="16845" y="7492"/>
                    <a:pt x="16839" y="7490"/>
                  </a:cubicBezTo>
                  <a:cubicBezTo>
                    <a:pt x="16632" y="7389"/>
                    <a:pt x="16432" y="7276"/>
                    <a:pt x="16231" y="7165"/>
                  </a:cubicBezTo>
                  <a:cubicBezTo>
                    <a:pt x="16196" y="7145"/>
                    <a:pt x="16218" y="7097"/>
                    <a:pt x="16250" y="7097"/>
                  </a:cubicBezTo>
                  <a:close/>
                  <a:moveTo>
                    <a:pt x="3396" y="7233"/>
                  </a:moveTo>
                  <a:cubicBezTo>
                    <a:pt x="3423" y="7233"/>
                    <a:pt x="3438" y="7280"/>
                    <a:pt x="3410" y="7294"/>
                  </a:cubicBezTo>
                  <a:cubicBezTo>
                    <a:pt x="3262" y="7370"/>
                    <a:pt x="3115" y="7451"/>
                    <a:pt x="2959" y="7508"/>
                  </a:cubicBezTo>
                  <a:cubicBezTo>
                    <a:pt x="2955" y="7509"/>
                    <a:pt x="2951" y="7510"/>
                    <a:pt x="2947" y="7510"/>
                  </a:cubicBezTo>
                  <a:cubicBezTo>
                    <a:pt x="2914" y="7510"/>
                    <a:pt x="2897" y="7457"/>
                    <a:pt x="2930" y="7438"/>
                  </a:cubicBezTo>
                  <a:cubicBezTo>
                    <a:pt x="3074" y="7357"/>
                    <a:pt x="3232" y="7298"/>
                    <a:pt x="3385" y="7235"/>
                  </a:cubicBezTo>
                  <a:cubicBezTo>
                    <a:pt x="3389" y="7234"/>
                    <a:pt x="3392" y="7233"/>
                    <a:pt x="3396" y="7233"/>
                  </a:cubicBezTo>
                  <a:close/>
                  <a:moveTo>
                    <a:pt x="15653" y="7278"/>
                  </a:moveTo>
                  <a:cubicBezTo>
                    <a:pt x="15675" y="7278"/>
                    <a:pt x="15700" y="7302"/>
                    <a:pt x="15696" y="7328"/>
                  </a:cubicBezTo>
                  <a:cubicBezTo>
                    <a:pt x="15670" y="7504"/>
                    <a:pt x="15560" y="7669"/>
                    <a:pt x="15447" y="7801"/>
                  </a:cubicBezTo>
                  <a:cubicBezTo>
                    <a:pt x="15438" y="7811"/>
                    <a:pt x="15427" y="7815"/>
                    <a:pt x="15417" y="7815"/>
                  </a:cubicBezTo>
                  <a:cubicBezTo>
                    <a:pt x="15385" y="7815"/>
                    <a:pt x="15356" y="7771"/>
                    <a:pt x="15384" y="7736"/>
                  </a:cubicBezTo>
                  <a:cubicBezTo>
                    <a:pt x="15496" y="7603"/>
                    <a:pt x="15554" y="7455"/>
                    <a:pt x="15624" y="7298"/>
                  </a:cubicBezTo>
                  <a:cubicBezTo>
                    <a:pt x="15631" y="7284"/>
                    <a:pt x="15642" y="7278"/>
                    <a:pt x="15653" y="7278"/>
                  </a:cubicBezTo>
                  <a:close/>
                  <a:moveTo>
                    <a:pt x="2352" y="7632"/>
                  </a:moveTo>
                  <a:cubicBezTo>
                    <a:pt x="2377" y="7632"/>
                    <a:pt x="2396" y="7669"/>
                    <a:pt x="2376" y="7691"/>
                  </a:cubicBezTo>
                  <a:cubicBezTo>
                    <a:pt x="2295" y="7774"/>
                    <a:pt x="2188" y="7824"/>
                    <a:pt x="2077" y="7824"/>
                  </a:cubicBezTo>
                  <a:cubicBezTo>
                    <a:pt x="2030" y="7824"/>
                    <a:pt x="1982" y="7815"/>
                    <a:pt x="1935" y="7795"/>
                  </a:cubicBezTo>
                  <a:cubicBezTo>
                    <a:pt x="1900" y="7781"/>
                    <a:pt x="1917" y="7720"/>
                    <a:pt x="1953" y="7720"/>
                  </a:cubicBezTo>
                  <a:cubicBezTo>
                    <a:pt x="1954" y="7720"/>
                    <a:pt x="1955" y="7720"/>
                    <a:pt x="1956" y="7720"/>
                  </a:cubicBezTo>
                  <a:cubicBezTo>
                    <a:pt x="1985" y="7723"/>
                    <a:pt x="2014" y="7725"/>
                    <a:pt x="2043" y="7725"/>
                  </a:cubicBezTo>
                  <a:cubicBezTo>
                    <a:pt x="2147" y="7725"/>
                    <a:pt x="2246" y="7703"/>
                    <a:pt x="2336" y="7638"/>
                  </a:cubicBezTo>
                  <a:cubicBezTo>
                    <a:pt x="2342" y="7634"/>
                    <a:pt x="2347" y="7632"/>
                    <a:pt x="2352" y="7632"/>
                  </a:cubicBezTo>
                  <a:close/>
                  <a:moveTo>
                    <a:pt x="922" y="7575"/>
                  </a:moveTo>
                  <a:cubicBezTo>
                    <a:pt x="935" y="7575"/>
                    <a:pt x="947" y="7581"/>
                    <a:pt x="955" y="7593"/>
                  </a:cubicBezTo>
                  <a:cubicBezTo>
                    <a:pt x="1019" y="7704"/>
                    <a:pt x="1141" y="7778"/>
                    <a:pt x="1266" y="7778"/>
                  </a:cubicBezTo>
                  <a:cubicBezTo>
                    <a:pt x="1311" y="7778"/>
                    <a:pt x="1355" y="7769"/>
                    <a:pt x="1398" y="7748"/>
                  </a:cubicBezTo>
                  <a:cubicBezTo>
                    <a:pt x="1403" y="7746"/>
                    <a:pt x="1407" y="7745"/>
                    <a:pt x="1411" y="7745"/>
                  </a:cubicBezTo>
                  <a:cubicBezTo>
                    <a:pt x="1436" y="7745"/>
                    <a:pt x="1451" y="7780"/>
                    <a:pt x="1426" y="7795"/>
                  </a:cubicBezTo>
                  <a:cubicBezTo>
                    <a:pt x="1363" y="7832"/>
                    <a:pt x="1294" y="7849"/>
                    <a:pt x="1226" y="7849"/>
                  </a:cubicBezTo>
                  <a:cubicBezTo>
                    <a:pt x="1081" y="7849"/>
                    <a:pt x="941" y="7769"/>
                    <a:pt x="883" y="7623"/>
                  </a:cubicBezTo>
                  <a:cubicBezTo>
                    <a:pt x="872" y="7596"/>
                    <a:pt x="897" y="7575"/>
                    <a:pt x="922" y="7575"/>
                  </a:cubicBezTo>
                  <a:close/>
                  <a:moveTo>
                    <a:pt x="17297" y="7637"/>
                  </a:moveTo>
                  <a:cubicBezTo>
                    <a:pt x="17300" y="7637"/>
                    <a:pt x="17304" y="7638"/>
                    <a:pt x="17307" y="7639"/>
                  </a:cubicBezTo>
                  <a:cubicBezTo>
                    <a:pt x="17546" y="7741"/>
                    <a:pt x="17786" y="7777"/>
                    <a:pt x="18044" y="7785"/>
                  </a:cubicBezTo>
                  <a:cubicBezTo>
                    <a:pt x="18087" y="7786"/>
                    <a:pt x="18085" y="7844"/>
                    <a:pt x="18044" y="7850"/>
                  </a:cubicBezTo>
                  <a:cubicBezTo>
                    <a:pt x="18003" y="7854"/>
                    <a:pt x="17962" y="7856"/>
                    <a:pt x="17922" y="7856"/>
                  </a:cubicBezTo>
                  <a:cubicBezTo>
                    <a:pt x="17700" y="7856"/>
                    <a:pt x="17481" y="7793"/>
                    <a:pt x="17286" y="7692"/>
                  </a:cubicBezTo>
                  <a:cubicBezTo>
                    <a:pt x="17260" y="7678"/>
                    <a:pt x="17273" y="7637"/>
                    <a:pt x="17297" y="7637"/>
                  </a:cubicBezTo>
                  <a:close/>
                  <a:moveTo>
                    <a:pt x="3779" y="7591"/>
                  </a:moveTo>
                  <a:cubicBezTo>
                    <a:pt x="3792" y="7591"/>
                    <a:pt x="3805" y="7597"/>
                    <a:pt x="3811" y="7613"/>
                  </a:cubicBezTo>
                  <a:cubicBezTo>
                    <a:pt x="3870" y="7759"/>
                    <a:pt x="3926" y="7904"/>
                    <a:pt x="3973" y="8055"/>
                  </a:cubicBezTo>
                  <a:cubicBezTo>
                    <a:pt x="3980" y="8080"/>
                    <a:pt x="3962" y="8095"/>
                    <a:pt x="3942" y="8095"/>
                  </a:cubicBezTo>
                  <a:cubicBezTo>
                    <a:pt x="3929" y="8095"/>
                    <a:pt x="3915" y="8088"/>
                    <a:pt x="3909" y="8073"/>
                  </a:cubicBezTo>
                  <a:cubicBezTo>
                    <a:pt x="3848" y="7927"/>
                    <a:pt x="3797" y="7779"/>
                    <a:pt x="3748" y="7630"/>
                  </a:cubicBezTo>
                  <a:cubicBezTo>
                    <a:pt x="3741" y="7605"/>
                    <a:pt x="3759" y="7591"/>
                    <a:pt x="3779" y="7591"/>
                  </a:cubicBezTo>
                  <a:close/>
                  <a:moveTo>
                    <a:pt x="8508" y="7929"/>
                  </a:moveTo>
                  <a:cubicBezTo>
                    <a:pt x="8508" y="7929"/>
                    <a:pt x="8509" y="7929"/>
                    <a:pt x="8510" y="7929"/>
                  </a:cubicBezTo>
                  <a:cubicBezTo>
                    <a:pt x="8736" y="7939"/>
                    <a:pt x="8968" y="7978"/>
                    <a:pt x="9170" y="8089"/>
                  </a:cubicBezTo>
                  <a:cubicBezTo>
                    <a:pt x="9195" y="8103"/>
                    <a:pt x="9182" y="8142"/>
                    <a:pt x="9156" y="8142"/>
                  </a:cubicBezTo>
                  <a:cubicBezTo>
                    <a:pt x="9153" y="8142"/>
                    <a:pt x="9150" y="8141"/>
                    <a:pt x="9147" y="8140"/>
                  </a:cubicBezTo>
                  <a:cubicBezTo>
                    <a:pt x="8936" y="8071"/>
                    <a:pt x="8734" y="8007"/>
                    <a:pt x="8510" y="7992"/>
                  </a:cubicBezTo>
                  <a:cubicBezTo>
                    <a:pt x="8470" y="7990"/>
                    <a:pt x="8468" y="7929"/>
                    <a:pt x="8508" y="7929"/>
                  </a:cubicBezTo>
                  <a:close/>
                  <a:moveTo>
                    <a:pt x="11424" y="8024"/>
                  </a:moveTo>
                  <a:cubicBezTo>
                    <a:pt x="11616" y="8024"/>
                    <a:pt x="11807" y="8042"/>
                    <a:pt x="11994" y="8085"/>
                  </a:cubicBezTo>
                  <a:cubicBezTo>
                    <a:pt x="12030" y="8093"/>
                    <a:pt x="12024" y="8152"/>
                    <a:pt x="11989" y="8152"/>
                  </a:cubicBezTo>
                  <a:cubicBezTo>
                    <a:pt x="11988" y="8152"/>
                    <a:pt x="11987" y="8152"/>
                    <a:pt x="11986" y="8152"/>
                  </a:cubicBezTo>
                  <a:cubicBezTo>
                    <a:pt x="11731" y="8118"/>
                    <a:pt x="11480" y="8095"/>
                    <a:pt x="11225" y="8095"/>
                  </a:cubicBezTo>
                  <a:cubicBezTo>
                    <a:pt x="11214" y="8095"/>
                    <a:pt x="11202" y="8095"/>
                    <a:pt x="11191" y="8095"/>
                  </a:cubicBezTo>
                  <a:cubicBezTo>
                    <a:pt x="11191" y="8095"/>
                    <a:pt x="11190" y="8095"/>
                    <a:pt x="11190" y="8095"/>
                  </a:cubicBezTo>
                  <a:cubicBezTo>
                    <a:pt x="11149" y="8095"/>
                    <a:pt x="11151" y="8034"/>
                    <a:pt x="11191" y="8032"/>
                  </a:cubicBezTo>
                  <a:cubicBezTo>
                    <a:pt x="11268" y="8027"/>
                    <a:pt x="11346" y="8024"/>
                    <a:pt x="11424" y="8024"/>
                  </a:cubicBezTo>
                  <a:close/>
                  <a:moveTo>
                    <a:pt x="7619" y="8132"/>
                  </a:moveTo>
                  <a:cubicBezTo>
                    <a:pt x="7647" y="8132"/>
                    <a:pt x="7646" y="8176"/>
                    <a:pt x="7622" y="8186"/>
                  </a:cubicBezTo>
                  <a:cubicBezTo>
                    <a:pt x="7447" y="8251"/>
                    <a:pt x="7254" y="8279"/>
                    <a:pt x="7072" y="8319"/>
                  </a:cubicBezTo>
                  <a:cubicBezTo>
                    <a:pt x="7070" y="8319"/>
                    <a:pt x="7068" y="8319"/>
                    <a:pt x="7066" y="8319"/>
                  </a:cubicBezTo>
                  <a:cubicBezTo>
                    <a:pt x="7042" y="8319"/>
                    <a:pt x="7034" y="8284"/>
                    <a:pt x="7060" y="8277"/>
                  </a:cubicBezTo>
                  <a:cubicBezTo>
                    <a:pt x="7243" y="8225"/>
                    <a:pt x="7426" y="8157"/>
                    <a:pt x="7614" y="8133"/>
                  </a:cubicBezTo>
                  <a:cubicBezTo>
                    <a:pt x="7616" y="8133"/>
                    <a:pt x="7618" y="8132"/>
                    <a:pt x="7619" y="8132"/>
                  </a:cubicBezTo>
                  <a:close/>
                  <a:moveTo>
                    <a:pt x="10448" y="8172"/>
                  </a:moveTo>
                  <a:cubicBezTo>
                    <a:pt x="10481" y="8172"/>
                    <a:pt x="10493" y="8225"/>
                    <a:pt x="10464" y="8239"/>
                  </a:cubicBezTo>
                  <a:cubicBezTo>
                    <a:pt x="10281" y="8320"/>
                    <a:pt x="10082" y="8368"/>
                    <a:pt x="9895" y="8439"/>
                  </a:cubicBezTo>
                  <a:cubicBezTo>
                    <a:pt x="9852" y="8456"/>
                    <a:pt x="9808" y="8483"/>
                    <a:pt x="9763" y="8483"/>
                  </a:cubicBezTo>
                  <a:cubicBezTo>
                    <a:pt x="9757" y="8483"/>
                    <a:pt x="9751" y="8483"/>
                    <a:pt x="9746" y="8482"/>
                  </a:cubicBezTo>
                  <a:cubicBezTo>
                    <a:pt x="9674" y="8469"/>
                    <a:pt x="9547" y="8335"/>
                    <a:pt x="9487" y="8289"/>
                  </a:cubicBezTo>
                  <a:cubicBezTo>
                    <a:pt x="9462" y="8269"/>
                    <a:pt x="9477" y="8230"/>
                    <a:pt x="9502" y="8230"/>
                  </a:cubicBezTo>
                  <a:cubicBezTo>
                    <a:pt x="9507" y="8230"/>
                    <a:pt x="9512" y="8232"/>
                    <a:pt x="9518" y="8235"/>
                  </a:cubicBezTo>
                  <a:cubicBezTo>
                    <a:pt x="9589" y="8282"/>
                    <a:pt x="9682" y="8377"/>
                    <a:pt x="9766" y="8386"/>
                  </a:cubicBezTo>
                  <a:cubicBezTo>
                    <a:pt x="9770" y="8386"/>
                    <a:pt x="9774" y="8387"/>
                    <a:pt x="9778" y="8387"/>
                  </a:cubicBezTo>
                  <a:cubicBezTo>
                    <a:pt x="9839" y="8387"/>
                    <a:pt x="9908" y="8343"/>
                    <a:pt x="9965" y="8321"/>
                  </a:cubicBezTo>
                  <a:cubicBezTo>
                    <a:pt x="10120" y="8259"/>
                    <a:pt x="10280" y="8195"/>
                    <a:pt x="10444" y="8172"/>
                  </a:cubicBezTo>
                  <a:cubicBezTo>
                    <a:pt x="10446" y="8172"/>
                    <a:pt x="10447" y="8172"/>
                    <a:pt x="10448" y="8172"/>
                  </a:cubicBezTo>
                  <a:close/>
                  <a:moveTo>
                    <a:pt x="12480" y="8228"/>
                  </a:moveTo>
                  <a:cubicBezTo>
                    <a:pt x="12481" y="8228"/>
                    <a:pt x="12482" y="8228"/>
                    <a:pt x="12483" y="8228"/>
                  </a:cubicBezTo>
                  <a:cubicBezTo>
                    <a:pt x="12697" y="8245"/>
                    <a:pt x="12918" y="8306"/>
                    <a:pt x="13093" y="8437"/>
                  </a:cubicBezTo>
                  <a:cubicBezTo>
                    <a:pt x="13117" y="8456"/>
                    <a:pt x="13103" y="8492"/>
                    <a:pt x="13078" y="8492"/>
                  </a:cubicBezTo>
                  <a:cubicBezTo>
                    <a:pt x="13073" y="8492"/>
                    <a:pt x="13068" y="8490"/>
                    <a:pt x="13063" y="8487"/>
                  </a:cubicBezTo>
                  <a:cubicBezTo>
                    <a:pt x="12876" y="8386"/>
                    <a:pt x="12696" y="8308"/>
                    <a:pt x="12483" y="8286"/>
                  </a:cubicBezTo>
                  <a:cubicBezTo>
                    <a:pt x="12446" y="8282"/>
                    <a:pt x="12445" y="8228"/>
                    <a:pt x="12480" y="8228"/>
                  </a:cubicBezTo>
                  <a:close/>
                  <a:moveTo>
                    <a:pt x="15314" y="8275"/>
                  </a:moveTo>
                  <a:cubicBezTo>
                    <a:pt x="15340" y="8275"/>
                    <a:pt x="15366" y="8306"/>
                    <a:pt x="15349" y="8334"/>
                  </a:cubicBezTo>
                  <a:cubicBezTo>
                    <a:pt x="15223" y="8532"/>
                    <a:pt x="15008" y="8659"/>
                    <a:pt x="14778" y="8700"/>
                  </a:cubicBezTo>
                  <a:cubicBezTo>
                    <a:pt x="14776" y="8701"/>
                    <a:pt x="14773" y="8701"/>
                    <a:pt x="14770" y="8701"/>
                  </a:cubicBezTo>
                  <a:cubicBezTo>
                    <a:pt x="14724" y="8701"/>
                    <a:pt x="14706" y="8633"/>
                    <a:pt x="14756" y="8620"/>
                  </a:cubicBezTo>
                  <a:cubicBezTo>
                    <a:pt x="14971" y="8567"/>
                    <a:pt x="15138" y="8447"/>
                    <a:pt x="15288" y="8287"/>
                  </a:cubicBezTo>
                  <a:cubicBezTo>
                    <a:pt x="15295" y="8278"/>
                    <a:pt x="15305" y="8275"/>
                    <a:pt x="15314" y="8275"/>
                  </a:cubicBezTo>
                  <a:close/>
                  <a:moveTo>
                    <a:pt x="6328" y="8554"/>
                  </a:moveTo>
                  <a:cubicBezTo>
                    <a:pt x="6360" y="8554"/>
                    <a:pt x="6372" y="8602"/>
                    <a:pt x="6338" y="8611"/>
                  </a:cubicBezTo>
                  <a:cubicBezTo>
                    <a:pt x="6155" y="8661"/>
                    <a:pt x="5970" y="8697"/>
                    <a:pt x="5786" y="8736"/>
                  </a:cubicBezTo>
                  <a:cubicBezTo>
                    <a:pt x="5783" y="8737"/>
                    <a:pt x="5781" y="8737"/>
                    <a:pt x="5779" y="8737"/>
                  </a:cubicBezTo>
                  <a:cubicBezTo>
                    <a:pt x="5747" y="8737"/>
                    <a:pt x="5736" y="8689"/>
                    <a:pt x="5769" y="8680"/>
                  </a:cubicBezTo>
                  <a:cubicBezTo>
                    <a:pt x="5953" y="8636"/>
                    <a:pt x="6136" y="8589"/>
                    <a:pt x="6322" y="8555"/>
                  </a:cubicBezTo>
                  <a:cubicBezTo>
                    <a:pt x="6324" y="8554"/>
                    <a:pt x="6326" y="8554"/>
                    <a:pt x="6328" y="8554"/>
                  </a:cubicBezTo>
                  <a:close/>
                  <a:moveTo>
                    <a:pt x="13528" y="8561"/>
                  </a:moveTo>
                  <a:cubicBezTo>
                    <a:pt x="13532" y="8561"/>
                    <a:pt x="13535" y="8562"/>
                    <a:pt x="13539" y="8563"/>
                  </a:cubicBezTo>
                  <a:cubicBezTo>
                    <a:pt x="13744" y="8644"/>
                    <a:pt x="13953" y="8673"/>
                    <a:pt x="14170" y="8685"/>
                  </a:cubicBezTo>
                  <a:cubicBezTo>
                    <a:pt x="14216" y="8687"/>
                    <a:pt x="14215" y="8750"/>
                    <a:pt x="14170" y="8755"/>
                  </a:cubicBezTo>
                  <a:cubicBezTo>
                    <a:pt x="14137" y="8758"/>
                    <a:pt x="14104" y="8759"/>
                    <a:pt x="14071" y="8759"/>
                  </a:cubicBezTo>
                  <a:cubicBezTo>
                    <a:pt x="13877" y="8759"/>
                    <a:pt x="13690" y="8708"/>
                    <a:pt x="13511" y="8631"/>
                  </a:cubicBezTo>
                  <a:cubicBezTo>
                    <a:pt x="13478" y="8616"/>
                    <a:pt x="13496" y="8561"/>
                    <a:pt x="13528" y="8561"/>
                  </a:cubicBezTo>
                  <a:close/>
                  <a:moveTo>
                    <a:pt x="4378" y="8441"/>
                  </a:moveTo>
                  <a:cubicBezTo>
                    <a:pt x="4386" y="8441"/>
                    <a:pt x="4394" y="8445"/>
                    <a:pt x="4400" y="8454"/>
                  </a:cubicBezTo>
                  <a:cubicBezTo>
                    <a:pt x="4518" y="8636"/>
                    <a:pt x="4707" y="8716"/>
                    <a:pt x="4917" y="8716"/>
                  </a:cubicBezTo>
                  <a:cubicBezTo>
                    <a:pt x="4922" y="8716"/>
                    <a:pt x="4928" y="8716"/>
                    <a:pt x="4933" y="8716"/>
                  </a:cubicBezTo>
                  <a:cubicBezTo>
                    <a:pt x="4933" y="8716"/>
                    <a:pt x="4934" y="8716"/>
                    <a:pt x="4934" y="8716"/>
                  </a:cubicBezTo>
                  <a:cubicBezTo>
                    <a:pt x="4968" y="8716"/>
                    <a:pt x="4978" y="8774"/>
                    <a:pt x="4942" y="8779"/>
                  </a:cubicBezTo>
                  <a:cubicBezTo>
                    <a:pt x="4916" y="8783"/>
                    <a:pt x="4890" y="8785"/>
                    <a:pt x="4864" y="8785"/>
                  </a:cubicBezTo>
                  <a:cubicBezTo>
                    <a:pt x="4655" y="8785"/>
                    <a:pt x="4460" y="8661"/>
                    <a:pt x="4353" y="8481"/>
                  </a:cubicBezTo>
                  <a:cubicBezTo>
                    <a:pt x="4340" y="8460"/>
                    <a:pt x="4359" y="8441"/>
                    <a:pt x="4378" y="8441"/>
                  </a:cubicBezTo>
                  <a:close/>
                  <a:moveTo>
                    <a:pt x="9688" y="1"/>
                  </a:moveTo>
                  <a:cubicBezTo>
                    <a:pt x="9304" y="568"/>
                    <a:pt x="8654" y="920"/>
                    <a:pt x="7984" y="920"/>
                  </a:cubicBezTo>
                  <a:cubicBezTo>
                    <a:pt x="7768" y="920"/>
                    <a:pt x="7551" y="884"/>
                    <a:pt x="7339" y="806"/>
                  </a:cubicBezTo>
                  <a:cubicBezTo>
                    <a:pt x="6639" y="550"/>
                    <a:pt x="6105" y="112"/>
                    <a:pt x="5328" y="66"/>
                  </a:cubicBezTo>
                  <a:cubicBezTo>
                    <a:pt x="5279" y="63"/>
                    <a:pt x="5228" y="62"/>
                    <a:pt x="5176" y="62"/>
                  </a:cubicBezTo>
                  <a:cubicBezTo>
                    <a:pt x="4417" y="62"/>
                    <a:pt x="3387" y="372"/>
                    <a:pt x="3502" y="1305"/>
                  </a:cubicBezTo>
                  <a:cubicBezTo>
                    <a:pt x="3509" y="1362"/>
                    <a:pt x="3463" y="1389"/>
                    <a:pt x="3416" y="1389"/>
                  </a:cubicBezTo>
                  <a:cubicBezTo>
                    <a:pt x="3392" y="1389"/>
                    <a:pt x="3368" y="1382"/>
                    <a:pt x="3351" y="1368"/>
                  </a:cubicBezTo>
                  <a:cubicBezTo>
                    <a:pt x="2864" y="980"/>
                    <a:pt x="2023" y="582"/>
                    <a:pt x="1337" y="582"/>
                  </a:cubicBezTo>
                  <a:cubicBezTo>
                    <a:pt x="743" y="582"/>
                    <a:pt x="266" y="880"/>
                    <a:pt x="236" y="1740"/>
                  </a:cubicBezTo>
                  <a:cubicBezTo>
                    <a:pt x="213" y="2395"/>
                    <a:pt x="886" y="3891"/>
                    <a:pt x="1" y="4257"/>
                  </a:cubicBezTo>
                  <a:cubicBezTo>
                    <a:pt x="1047" y="4739"/>
                    <a:pt x="207" y="6070"/>
                    <a:pt x="188" y="6835"/>
                  </a:cubicBezTo>
                  <a:cubicBezTo>
                    <a:pt x="167" y="7630"/>
                    <a:pt x="719" y="8210"/>
                    <a:pt x="1508" y="8245"/>
                  </a:cubicBezTo>
                  <a:cubicBezTo>
                    <a:pt x="1535" y="8246"/>
                    <a:pt x="1563" y="8247"/>
                    <a:pt x="1590" y="8247"/>
                  </a:cubicBezTo>
                  <a:cubicBezTo>
                    <a:pt x="2251" y="8247"/>
                    <a:pt x="2825" y="7881"/>
                    <a:pt x="3424" y="7642"/>
                  </a:cubicBezTo>
                  <a:cubicBezTo>
                    <a:pt x="3429" y="7640"/>
                    <a:pt x="3434" y="7639"/>
                    <a:pt x="3438" y="7639"/>
                  </a:cubicBezTo>
                  <a:cubicBezTo>
                    <a:pt x="3463" y="7639"/>
                    <a:pt x="3473" y="7670"/>
                    <a:pt x="3465" y="7694"/>
                  </a:cubicBezTo>
                  <a:cubicBezTo>
                    <a:pt x="3478" y="7705"/>
                    <a:pt x="3487" y="7720"/>
                    <a:pt x="3488" y="7742"/>
                  </a:cubicBezTo>
                  <a:cubicBezTo>
                    <a:pt x="3561" y="8552"/>
                    <a:pt x="4171" y="9152"/>
                    <a:pt x="4989" y="9195"/>
                  </a:cubicBezTo>
                  <a:cubicBezTo>
                    <a:pt x="5029" y="9197"/>
                    <a:pt x="5070" y="9198"/>
                    <a:pt x="5110" y="9198"/>
                  </a:cubicBezTo>
                  <a:cubicBezTo>
                    <a:pt x="5760" y="9198"/>
                    <a:pt x="6376" y="8926"/>
                    <a:pt x="6976" y="8705"/>
                  </a:cubicBezTo>
                  <a:cubicBezTo>
                    <a:pt x="7411" y="8545"/>
                    <a:pt x="7881" y="8396"/>
                    <a:pt x="8351" y="8396"/>
                  </a:cubicBezTo>
                  <a:cubicBezTo>
                    <a:pt x="8493" y="8396"/>
                    <a:pt x="8635" y="8410"/>
                    <a:pt x="8776" y="8440"/>
                  </a:cubicBezTo>
                  <a:cubicBezTo>
                    <a:pt x="9143" y="8521"/>
                    <a:pt x="9573" y="8737"/>
                    <a:pt x="9688" y="9120"/>
                  </a:cubicBezTo>
                  <a:cubicBezTo>
                    <a:pt x="9804" y="8737"/>
                    <a:pt x="10234" y="8521"/>
                    <a:pt x="10601" y="8440"/>
                  </a:cubicBezTo>
                  <a:cubicBezTo>
                    <a:pt x="10742" y="8410"/>
                    <a:pt x="10884" y="8396"/>
                    <a:pt x="11026" y="8396"/>
                  </a:cubicBezTo>
                  <a:cubicBezTo>
                    <a:pt x="11496" y="8396"/>
                    <a:pt x="11965" y="8545"/>
                    <a:pt x="12400" y="8705"/>
                  </a:cubicBezTo>
                  <a:cubicBezTo>
                    <a:pt x="13001" y="8926"/>
                    <a:pt x="13617" y="9198"/>
                    <a:pt x="14267" y="9198"/>
                  </a:cubicBezTo>
                  <a:cubicBezTo>
                    <a:pt x="14307" y="9198"/>
                    <a:pt x="14348" y="9197"/>
                    <a:pt x="14388" y="9195"/>
                  </a:cubicBezTo>
                  <a:cubicBezTo>
                    <a:pt x="15206" y="9152"/>
                    <a:pt x="15815" y="8552"/>
                    <a:pt x="15888" y="7742"/>
                  </a:cubicBezTo>
                  <a:cubicBezTo>
                    <a:pt x="15890" y="7720"/>
                    <a:pt x="15900" y="7705"/>
                    <a:pt x="15911" y="7694"/>
                  </a:cubicBezTo>
                  <a:cubicBezTo>
                    <a:pt x="15903" y="7670"/>
                    <a:pt x="15913" y="7639"/>
                    <a:pt x="15938" y="7639"/>
                  </a:cubicBezTo>
                  <a:cubicBezTo>
                    <a:pt x="15942" y="7639"/>
                    <a:pt x="15947" y="7640"/>
                    <a:pt x="15952" y="7642"/>
                  </a:cubicBezTo>
                  <a:cubicBezTo>
                    <a:pt x="16552" y="7881"/>
                    <a:pt x="17125" y="8247"/>
                    <a:pt x="17787" y="8247"/>
                  </a:cubicBezTo>
                  <a:cubicBezTo>
                    <a:pt x="17814" y="8247"/>
                    <a:pt x="17841" y="8246"/>
                    <a:pt x="17869" y="8245"/>
                  </a:cubicBezTo>
                  <a:cubicBezTo>
                    <a:pt x="18658" y="8210"/>
                    <a:pt x="19210" y="7631"/>
                    <a:pt x="19189" y="6835"/>
                  </a:cubicBezTo>
                  <a:cubicBezTo>
                    <a:pt x="19170" y="6070"/>
                    <a:pt x="18330" y="4739"/>
                    <a:pt x="19376" y="4257"/>
                  </a:cubicBezTo>
                  <a:cubicBezTo>
                    <a:pt x="18491" y="3891"/>
                    <a:pt x="19164" y="2395"/>
                    <a:pt x="19141" y="1740"/>
                  </a:cubicBezTo>
                  <a:cubicBezTo>
                    <a:pt x="19111" y="880"/>
                    <a:pt x="18634" y="582"/>
                    <a:pt x="18040" y="582"/>
                  </a:cubicBezTo>
                  <a:cubicBezTo>
                    <a:pt x="17354" y="582"/>
                    <a:pt x="16513" y="980"/>
                    <a:pt x="16026" y="1368"/>
                  </a:cubicBezTo>
                  <a:cubicBezTo>
                    <a:pt x="16009" y="1382"/>
                    <a:pt x="15985" y="1389"/>
                    <a:pt x="15961" y="1389"/>
                  </a:cubicBezTo>
                  <a:cubicBezTo>
                    <a:pt x="15914" y="1389"/>
                    <a:pt x="15868" y="1362"/>
                    <a:pt x="15875" y="1305"/>
                  </a:cubicBezTo>
                  <a:cubicBezTo>
                    <a:pt x="15990" y="372"/>
                    <a:pt x="14960" y="62"/>
                    <a:pt x="14200" y="62"/>
                  </a:cubicBezTo>
                  <a:cubicBezTo>
                    <a:pt x="14148" y="62"/>
                    <a:pt x="14097" y="63"/>
                    <a:pt x="14048" y="66"/>
                  </a:cubicBezTo>
                  <a:cubicBezTo>
                    <a:pt x="13272" y="112"/>
                    <a:pt x="12738" y="550"/>
                    <a:pt x="12038" y="806"/>
                  </a:cubicBezTo>
                  <a:cubicBezTo>
                    <a:pt x="11826" y="884"/>
                    <a:pt x="11609" y="920"/>
                    <a:pt x="11393" y="920"/>
                  </a:cubicBezTo>
                  <a:cubicBezTo>
                    <a:pt x="10723" y="920"/>
                    <a:pt x="10073" y="568"/>
                    <a:pt x="96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5"/>
            <p:cNvSpPr/>
            <p:nvPr/>
          </p:nvSpPr>
          <p:spPr>
            <a:xfrm>
              <a:off x="7531659" y="1936943"/>
              <a:ext cx="7899" cy="25075"/>
            </a:xfrm>
            <a:custGeom>
              <a:avLst/>
              <a:gdLst/>
              <a:ahLst/>
              <a:cxnLst/>
              <a:rect l="l" t="t" r="r" b="b"/>
              <a:pathLst>
                <a:path w="149" h="473" extrusionOk="0">
                  <a:moveTo>
                    <a:pt x="113" y="1"/>
                  </a:moveTo>
                  <a:cubicBezTo>
                    <a:pt x="98" y="1"/>
                    <a:pt x="83" y="9"/>
                    <a:pt x="78" y="26"/>
                  </a:cubicBezTo>
                  <a:cubicBezTo>
                    <a:pt x="36" y="154"/>
                    <a:pt x="25" y="294"/>
                    <a:pt x="4" y="427"/>
                  </a:cubicBezTo>
                  <a:cubicBezTo>
                    <a:pt x="0" y="455"/>
                    <a:pt x="23" y="473"/>
                    <a:pt x="44" y="473"/>
                  </a:cubicBezTo>
                  <a:cubicBezTo>
                    <a:pt x="58" y="473"/>
                    <a:pt x="70" y="465"/>
                    <a:pt x="75" y="447"/>
                  </a:cubicBezTo>
                  <a:cubicBezTo>
                    <a:pt x="104" y="312"/>
                    <a:pt x="141" y="173"/>
                    <a:pt x="147" y="35"/>
                  </a:cubicBezTo>
                  <a:cubicBezTo>
                    <a:pt x="149" y="13"/>
                    <a:pt x="131"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5"/>
            <p:cNvSpPr/>
            <p:nvPr/>
          </p:nvSpPr>
          <p:spPr>
            <a:xfrm>
              <a:off x="7532931" y="1881864"/>
              <a:ext cx="8588" cy="32709"/>
            </a:xfrm>
            <a:custGeom>
              <a:avLst/>
              <a:gdLst/>
              <a:ahLst/>
              <a:cxnLst/>
              <a:rect l="l" t="t" r="r" b="b"/>
              <a:pathLst>
                <a:path w="162" h="617" extrusionOk="0">
                  <a:moveTo>
                    <a:pt x="43" y="0"/>
                  </a:moveTo>
                  <a:cubicBezTo>
                    <a:pt x="23" y="0"/>
                    <a:pt x="1" y="21"/>
                    <a:pt x="6" y="46"/>
                  </a:cubicBezTo>
                  <a:cubicBezTo>
                    <a:pt x="41" y="230"/>
                    <a:pt x="74" y="388"/>
                    <a:pt x="33" y="574"/>
                  </a:cubicBezTo>
                  <a:cubicBezTo>
                    <a:pt x="27" y="600"/>
                    <a:pt x="47" y="617"/>
                    <a:pt x="67" y="617"/>
                  </a:cubicBezTo>
                  <a:cubicBezTo>
                    <a:pt x="80" y="617"/>
                    <a:pt x="93" y="610"/>
                    <a:pt x="98" y="593"/>
                  </a:cubicBezTo>
                  <a:cubicBezTo>
                    <a:pt x="149" y="413"/>
                    <a:pt x="162" y="189"/>
                    <a:pt x="71" y="19"/>
                  </a:cubicBezTo>
                  <a:cubicBezTo>
                    <a:pt x="64" y="6"/>
                    <a:pt x="54"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5"/>
            <p:cNvSpPr/>
            <p:nvPr/>
          </p:nvSpPr>
          <p:spPr>
            <a:xfrm>
              <a:off x="7519307" y="1794978"/>
              <a:ext cx="17441" cy="29846"/>
            </a:xfrm>
            <a:custGeom>
              <a:avLst/>
              <a:gdLst/>
              <a:ahLst/>
              <a:cxnLst/>
              <a:rect l="l" t="t" r="r" b="b"/>
              <a:pathLst>
                <a:path w="329" h="563" extrusionOk="0">
                  <a:moveTo>
                    <a:pt x="294" y="1"/>
                  </a:moveTo>
                  <a:cubicBezTo>
                    <a:pt x="286" y="1"/>
                    <a:pt x="279" y="5"/>
                    <a:pt x="274" y="15"/>
                  </a:cubicBezTo>
                  <a:cubicBezTo>
                    <a:pt x="182" y="178"/>
                    <a:pt x="81" y="341"/>
                    <a:pt x="12" y="515"/>
                  </a:cubicBezTo>
                  <a:cubicBezTo>
                    <a:pt x="1" y="542"/>
                    <a:pt x="26" y="562"/>
                    <a:pt x="50" y="562"/>
                  </a:cubicBezTo>
                  <a:cubicBezTo>
                    <a:pt x="63" y="562"/>
                    <a:pt x="76" y="557"/>
                    <a:pt x="83" y="545"/>
                  </a:cubicBezTo>
                  <a:cubicBezTo>
                    <a:pt x="177" y="387"/>
                    <a:pt x="246" y="210"/>
                    <a:pt x="319" y="42"/>
                  </a:cubicBezTo>
                  <a:cubicBezTo>
                    <a:pt x="329" y="20"/>
                    <a:pt x="311" y="1"/>
                    <a:pt x="2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5"/>
            <p:cNvSpPr/>
            <p:nvPr/>
          </p:nvSpPr>
          <p:spPr>
            <a:xfrm>
              <a:off x="7522011" y="1731735"/>
              <a:ext cx="13253" cy="40130"/>
            </a:xfrm>
            <a:custGeom>
              <a:avLst/>
              <a:gdLst/>
              <a:ahLst/>
              <a:cxnLst/>
              <a:rect l="l" t="t" r="r" b="b"/>
              <a:pathLst>
                <a:path w="250" h="757" extrusionOk="0">
                  <a:moveTo>
                    <a:pt x="87" y="0"/>
                  </a:moveTo>
                  <a:cubicBezTo>
                    <a:pt x="74" y="0"/>
                    <a:pt x="60" y="7"/>
                    <a:pt x="57" y="22"/>
                  </a:cubicBezTo>
                  <a:cubicBezTo>
                    <a:pt x="0" y="252"/>
                    <a:pt x="16" y="569"/>
                    <a:pt x="190" y="749"/>
                  </a:cubicBezTo>
                  <a:cubicBezTo>
                    <a:pt x="196" y="754"/>
                    <a:pt x="204" y="757"/>
                    <a:pt x="211" y="757"/>
                  </a:cubicBezTo>
                  <a:cubicBezTo>
                    <a:pt x="230" y="757"/>
                    <a:pt x="250" y="739"/>
                    <a:pt x="243" y="718"/>
                  </a:cubicBezTo>
                  <a:cubicBezTo>
                    <a:pt x="210" y="610"/>
                    <a:pt x="155" y="511"/>
                    <a:pt x="130" y="400"/>
                  </a:cubicBezTo>
                  <a:cubicBezTo>
                    <a:pt x="103" y="277"/>
                    <a:pt x="103" y="156"/>
                    <a:pt x="118" y="31"/>
                  </a:cubicBezTo>
                  <a:cubicBezTo>
                    <a:pt x="120" y="11"/>
                    <a:pt x="104" y="0"/>
                    <a:pt x="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5"/>
            <p:cNvSpPr/>
            <p:nvPr/>
          </p:nvSpPr>
          <p:spPr>
            <a:xfrm>
              <a:off x="7519625" y="1847088"/>
              <a:ext cx="10868" cy="17706"/>
            </a:xfrm>
            <a:custGeom>
              <a:avLst/>
              <a:gdLst/>
              <a:ahLst/>
              <a:cxnLst/>
              <a:rect l="l" t="t" r="r" b="b"/>
              <a:pathLst>
                <a:path w="205" h="334" extrusionOk="0">
                  <a:moveTo>
                    <a:pt x="56" y="1"/>
                  </a:moveTo>
                  <a:cubicBezTo>
                    <a:pt x="30" y="1"/>
                    <a:pt x="1" y="25"/>
                    <a:pt x="11" y="55"/>
                  </a:cubicBezTo>
                  <a:cubicBezTo>
                    <a:pt x="41" y="143"/>
                    <a:pt x="80" y="228"/>
                    <a:pt x="116" y="313"/>
                  </a:cubicBezTo>
                  <a:cubicBezTo>
                    <a:pt x="122" y="328"/>
                    <a:pt x="135" y="334"/>
                    <a:pt x="148" y="334"/>
                  </a:cubicBezTo>
                  <a:cubicBezTo>
                    <a:pt x="175" y="334"/>
                    <a:pt x="204" y="310"/>
                    <a:pt x="193" y="281"/>
                  </a:cubicBezTo>
                  <a:cubicBezTo>
                    <a:pt x="161" y="194"/>
                    <a:pt x="129" y="107"/>
                    <a:pt x="90" y="22"/>
                  </a:cubicBezTo>
                  <a:cubicBezTo>
                    <a:pt x="83" y="7"/>
                    <a:pt x="70" y="1"/>
                    <a:pt x="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5"/>
            <p:cNvSpPr/>
            <p:nvPr/>
          </p:nvSpPr>
          <p:spPr>
            <a:xfrm>
              <a:off x="7525191" y="1676868"/>
              <a:ext cx="5036" cy="29634"/>
            </a:xfrm>
            <a:custGeom>
              <a:avLst/>
              <a:gdLst/>
              <a:ahLst/>
              <a:cxnLst/>
              <a:rect l="l" t="t" r="r" b="b"/>
              <a:pathLst>
                <a:path w="95" h="559" extrusionOk="0">
                  <a:moveTo>
                    <a:pt x="48" y="1"/>
                  </a:moveTo>
                  <a:cubicBezTo>
                    <a:pt x="35" y="1"/>
                    <a:pt x="22" y="9"/>
                    <a:pt x="20" y="26"/>
                  </a:cubicBezTo>
                  <a:cubicBezTo>
                    <a:pt x="8" y="192"/>
                    <a:pt x="0" y="358"/>
                    <a:pt x="11" y="523"/>
                  </a:cubicBezTo>
                  <a:cubicBezTo>
                    <a:pt x="13" y="546"/>
                    <a:pt x="30" y="558"/>
                    <a:pt x="47" y="558"/>
                  </a:cubicBezTo>
                  <a:cubicBezTo>
                    <a:pt x="64" y="558"/>
                    <a:pt x="81" y="546"/>
                    <a:pt x="82" y="523"/>
                  </a:cubicBezTo>
                  <a:cubicBezTo>
                    <a:pt x="94" y="357"/>
                    <a:pt x="86" y="192"/>
                    <a:pt x="74" y="26"/>
                  </a:cubicBezTo>
                  <a:cubicBezTo>
                    <a:pt x="73" y="9"/>
                    <a:pt x="60" y="1"/>
                    <a:pt x="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5"/>
            <p:cNvSpPr/>
            <p:nvPr/>
          </p:nvSpPr>
          <p:spPr>
            <a:xfrm>
              <a:off x="7505047" y="1626507"/>
              <a:ext cx="23909" cy="19509"/>
            </a:xfrm>
            <a:custGeom>
              <a:avLst/>
              <a:gdLst/>
              <a:ahLst/>
              <a:cxnLst/>
              <a:rect l="l" t="t" r="r" b="b"/>
              <a:pathLst>
                <a:path w="451" h="368" extrusionOk="0">
                  <a:moveTo>
                    <a:pt x="30" y="1"/>
                  </a:moveTo>
                  <a:cubicBezTo>
                    <a:pt x="6" y="1"/>
                    <a:pt x="0" y="40"/>
                    <a:pt x="24" y="45"/>
                  </a:cubicBezTo>
                  <a:cubicBezTo>
                    <a:pt x="192" y="68"/>
                    <a:pt x="321" y="188"/>
                    <a:pt x="379" y="345"/>
                  </a:cubicBezTo>
                  <a:cubicBezTo>
                    <a:pt x="385" y="361"/>
                    <a:pt x="399" y="368"/>
                    <a:pt x="412" y="368"/>
                  </a:cubicBezTo>
                  <a:cubicBezTo>
                    <a:pt x="431" y="368"/>
                    <a:pt x="451" y="352"/>
                    <a:pt x="444" y="327"/>
                  </a:cubicBezTo>
                  <a:cubicBezTo>
                    <a:pt x="399" y="135"/>
                    <a:pt x="223" y="9"/>
                    <a:pt x="31" y="1"/>
                  </a:cubicBezTo>
                  <a:cubicBezTo>
                    <a:pt x="31" y="1"/>
                    <a:pt x="30" y="1"/>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5"/>
            <p:cNvSpPr/>
            <p:nvPr/>
          </p:nvSpPr>
          <p:spPr>
            <a:xfrm>
              <a:off x="7454421" y="1974211"/>
              <a:ext cx="43947" cy="11610"/>
            </a:xfrm>
            <a:custGeom>
              <a:avLst/>
              <a:gdLst/>
              <a:ahLst/>
              <a:cxnLst/>
              <a:rect l="l" t="t" r="r" b="b"/>
              <a:pathLst>
                <a:path w="829" h="219" extrusionOk="0">
                  <a:moveTo>
                    <a:pt x="39" y="0"/>
                  </a:moveTo>
                  <a:cubicBezTo>
                    <a:pt x="15" y="0"/>
                    <a:pt x="1" y="41"/>
                    <a:pt x="27" y="55"/>
                  </a:cubicBezTo>
                  <a:cubicBezTo>
                    <a:pt x="223" y="155"/>
                    <a:pt x="441" y="218"/>
                    <a:pt x="662" y="218"/>
                  </a:cubicBezTo>
                  <a:cubicBezTo>
                    <a:pt x="703" y="218"/>
                    <a:pt x="745" y="216"/>
                    <a:pt x="786" y="212"/>
                  </a:cubicBezTo>
                  <a:cubicBezTo>
                    <a:pt x="827" y="207"/>
                    <a:pt x="829" y="149"/>
                    <a:pt x="786" y="148"/>
                  </a:cubicBezTo>
                  <a:cubicBezTo>
                    <a:pt x="528" y="140"/>
                    <a:pt x="288" y="103"/>
                    <a:pt x="49" y="2"/>
                  </a:cubicBezTo>
                  <a:cubicBezTo>
                    <a:pt x="46" y="1"/>
                    <a:pt x="42"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5"/>
            <p:cNvSpPr/>
            <p:nvPr/>
          </p:nvSpPr>
          <p:spPr>
            <a:xfrm>
              <a:off x="7444030" y="1623485"/>
              <a:ext cx="33345" cy="9701"/>
            </a:xfrm>
            <a:custGeom>
              <a:avLst/>
              <a:gdLst/>
              <a:ahLst/>
              <a:cxnLst/>
              <a:rect l="l" t="t" r="r" b="b"/>
              <a:pathLst>
                <a:path w="629" h="183" extrusionOk="0">
                  <a:moveTo>
                    <a:pt x="493" y="0"/>
                  </a:moveTo>
                  <a:cubicBezTo>
                    <a:pt x="331" y="0"/>
                    <a:pt x="175" y="49"/>
                    <a:pt x="30" y="127"/>
                  </a:cubicBezTo>
                  <a:cubicBezTo>
                    <a:pt x="1" y="143"/>
                    <a:pt x="20" y="183"/>
                    <a:pt x="48" y="183"/>
                  </a:cubicBezTo>
                  <a:cubicBezTo>
                    <a:pt x="52" y="183"/>
                    <a:pt x="57" y="182"/>
                    <a:pt x="61" y="180"/>
                  </a:cubicBezTo>
                  <a:cubicBezTo>
                    <a:pt x="227" y="100"/>
                    <a:pt x="402" y="74"/>
                    <a:pt x="585" y="71"/>
                  </a:cubicBezTo>
                  <a:cubicBezTo>
                    <a:pt x="628" y="71"/>
                    <a:pt x="626" y="10"/>
                    <a:pt x="585" y="6"/>
                  </a:cubicBezTo>
                  <a:cubicBezTo>
                    <a:pt x="554" y="2"/>
                    <a:pt x="524" y="0"/>
                    <a:pt x="4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5"/>
            <p:cNvSpPr/>
            <p:nvPr/>
          </p:nvSpPr>
          <p:spPr>
            <a:xfrm>
              <a:off x="7398069" y="1945584"/>
              <a:ext cx="37745" cy="21046"/>
            </a:xfrm>
            <a:custGeom>
              <a:avLst/>
              <a:gdLst/>
              <a:ahLst/>
              <a:cxnLst/>
              <a:rect l="l" t="t" r="r" b="b"/>
              <a:pathLst>
                <a:path w="712" h="397" extrusionOk="0">
                  <a:moveTo>
                    <a:pt x="55" y="0"/>
                  </a:moveTo>
                  <a:cubicBezTo>
                    <a:pt x="23" y="0"/>
                    <a:pt x="1" y="48"/>
                    <a:pt x="36" y="68"/>
                  </a:cubicBezTo>
                  <a:cubicBezTo>
                    <a:pt x="237" y="178"/>
                    <a:pt x="437" y="292"/>
                    <a:pt x="644" y="393"/>
                  </a:cubicBezTo>
                  <a:cubicBezTo>
                    <a:pt x="650" y="395"/>
                    <a:pt x="655" y="396"/>
                    <a:pt x="660" y="396"/>
                  </a:cubicBezTo>
                  <a:cubicBezTo>
                    <a:pt x="691" y="396"/>
                    <a:pt x="711" y="353"/>
                    <a:pt x="678" y="334"/>
                  </a:cubicBezTo>
                  <a:cubicBezTo>
                    <a:pt x="482" y="216"/>
                    <a:pt x="275" y="112"/>
                    <a:pt x="74" y="5"/>
                  </a:cubicBezTo>
                  <a:cubicBezTo>
                    <a:pt x="67" y="2"/>
                    <a:pt x="61" y="0"/>
                    <a:pt x="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5"/>
            <p:cNvSpPr/>
            <p:nvPr/>
          </p:nvSpPr>
          <p:spPr>
            <a:xfrm>
              <a:off x="7388898" y="1644955"/>
              <a:ext cx="27991" cy="16911"/>
            </a:xfrm>
            <a:custGeom>
              <a:avLst/>
              <a:gdLst/>
              <a:ahLst/>
              <a:cxnLst/>
              <a:rect l="l" t="t" r="r" b="b"/>
              <a:pathLst>
                <a:path w="528" h="319" extrusionOk="0">
                  <a:moveTo>
                    <a:pt x="482" y="0"/>
                  </a:moveTo>
                  <a:cubicBezTo>
                    <a:pt x="477" y="0"/>
                    <a:pt x="471" y="1"/>
                    <a:pt x="466" y="4"/>
                  </a:cubicBezTo>
                  <a:cubicBezTo>
                    <a:pt x="313" y="80"/>
                    <a:pt x="171" y="174"/>
                    <a:pt x="27" y="264"/>
                  </a:cubicBezTo>
                  <a:cubicBezTo>
                    <a:pt x="0" y="281"/>
                    <a:pt x="16" y="319"/>
                    <a:pt x="41" y="319"/>
                  </a:cubicBezTo>
                  <a:cubicBezTo>
                    <a:pt x="46" y="319"/>
                    <a:pt x="51" y="318"/>
                    <a:pt x="55" y="315"/>
                  </a:cubicBezTo>
                  <a:cubicBezTo>
                    <a:pt x="205" y="233"/>
                    <a:pt x="357" y="155"/>
                    <a:pt x="498" y="59"/>
                  </a:cubicBezTo>
                  <a:cubicBezTo>
                    <a:pt x="527" y="40"/>
                    <a:pt x="511" y="0"/>
                    <a:pt x="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5"/>
            <p:cNvSpPr/>
            <p:nvPr/>
          </p:nvSpPr>
          <p:spPr>
            <a:xfrm>
              <a:off x="7353592" y="1955126"/>
              <a:ext cx="18236" cy="28574"/>
            </a:xfrm>
            <a:custGeom>
              <a:avLst/>
              <a:gdLst/>
              <a:ahLst/>
              <a:cxnLst/>
              <a:rect l="l" t="t" r="r" b="b"/>
              <a:pathLst>
                <a:path w="344" h="539" extrusionOk="0">
                  <a:moveTo>
                    <a:pt x="297" y="0"/>
                  </a:moveTo>
                  <a:cubicBezTo>
                    <a:pt x="285" y="0"/>
                    <a:pt x="275" y="7"/>
                    <a:pt x="268" y="21"/>
                  </a:cubicBezTo>
                  <a:cubicBezTo>
                    <a:pt x="198" y="178"/>
                    <a:pt x="140" y="326"/>
                    <a:pt x="28" y="459"/>
                  </a:cubicBezTo>
                  <a:cubicBezTo>
                    <a:pt x="0" y="494"/>
                    <a:pt x="30" y="538"/>
                    <a:pt x="62" y="538"/>
                  </a:cubicBezTo>
                  <a:cubicBezTo>
                    <a:pt x="72" y="538"/>
                    <a:pt x="82" y="534"/>
                    <a:pt x="91" y="524"/>
                  </a:cubicBezTo>
                  <a:cubicBezTo>
                    <a:pt x="204" y="392"/>
                    <a:pt x="314" y="227"/>
                    <a:pt x="340" y="51"/>
                  </a:cubicBezTo>
                  <a:cubicBezTo>
                    <a:pt x="344" y="25"/>
                    <a:pt x="319" y="0"/>
                    <a:pt x="2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5"/>
            <p:cNvSpPr/>
            <p:nvPr/>
          </p:nvSpPr>
          <p:spPr>
            <a:xfrm>
              <a:off x="7352532" y="1615851"/>
              <a:ext cx="18554" cy="41403"/>
            </a:xfrm>
            <a:custGeom>
              <a:avLst/>
              <a:gdLst/>
              <a:ahLst/>
              <a:cxnLst/>
              <a:rect l="l" t="t" r="r" b="b"/>
              <a:pathLst>
                <a:path w="350" h="781" extrusionOk="0">
                  <a:moveTo>
                    <a:pt x="38" y="1"/>
                  </a:moveTo>
                  <a:cubicBezTo>
                    <a:pt x="19" y="1"/>
                    <a:pt x="1" y="15"/>
                    <a:pt x="9" y="40"/>
                  </a:cubicBezTo>
                  <a:cubicBezTo>
                    <a:pt x="86" y="279"/>
                    <a:pt x="158" y="532"/>
                    <a:pt x="266" y="760"/>
                  </a:cubicBezTo>
                  <a:cubicBezTo>
                    <a:pt x="273" y="774"/>
                    <a:pt x="286" y="781"/>
                    <a:pt x="299" y="781"/>
                  </a:cubicBezTo>
                  <a:cubicBezTo>
                    <a:pt x="323" y="781"/>
                    <a:pt x="350" y="757"/>
                    <a:pt x="342" y="729"/>
                  </a:cubicBezTo>
                  <a:cubicBezTo>
                    <a:pt x="277" y="488"/>
                    <a:pt x="167" y="252"/>
                    <a:pt x="70" y="22"/>
                  </a:cubicBezTo>
                  <a:cubicBezTo>
                    <a:pt x="64" y="7"/>
                    <a:pt x="51" y="1"/>
                    <a:pt x="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5"/>
            <p:cNvSpPr/>
            <p:nvPr/>
          </p:nvSpPr>
          <p:spPr>
            <a:xfrm>
              <a:off x="7319135" y="2008032"/>
              <a:ext cx="35041" cy="22583"/>
            </a:xfrm>
            <a:custGeom>
              <a:avLst/>
              <a:gdLst/>
              <a:ahLst/>
              <a:cxnLst/>
              <a:rect l="l" t="t" r="r" b="b"/>
              <a:pathLst>
                <a:path w="661" h="426" extrusionOk="0">
                  <a:moveTo>
                    <a:pt x="607" y="0"/>
                  </a:moveTo>
                  <a:cubicBezTo>
                    <a:pt x="598" y="0"/>
                    <a:pt x="589" y="4"/>
                    <a:pt x="582" y="12"/>
                  </a:cubicBezTo>
                  <a:cubicBezTo>
                    <a:pt x="432" y="173"/>
                    <a:pt x="265" y="292"/>
                    <a:pt x="50" y="345"/>
                  </a:cubicBezTo>
                  <a:cubicBezTo>
                    <a:pt x="0" y="358"/>
                    <a:pt x="18" y="426"/>
                    <a:pt x="64" y="426"/>
                  </a:cubicBezTo>
                  <a:cubicBezTo>
                    <a:pt x="67" y="426"/>
                    <a:pt x="70" y="426"/>
                    <a:pt x="72" y="425"/>
                  </a:cubicBezTo>
                  <a:cubicBezTo>
                    <a:pt x="302" y="384"/>
                    <a:pt x="517" y="257"/>
                    <a:pt x="643" y="59"/>
                  </a:cubicBezTo>
                  <a:cubicBezTo>
                    <a:pt x="660" y="31"/>
                    <a:pt x="634"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5"/>
            <p:cNvSpPr/>
            <p:nvPr/>
          </p:nvSpPr>
          <p:spPr>
            <a:xfrm>
              <a:off x="7309646" y="1592208"/>
              <a:ext cx="25128" cy="14154"/>
            </a:xfrm>
            <a:custGeom>
              <a:avLst/>
              <a:gdLst/>
              <a:ahLst/>
              <a:cxnLst/>
              <a:rect l="l" t="t" r="r" b="b"/>
              <a:pathLst>
                <a:path w="474" h="267" extrusionOk="0">
                  <a:moveTo>
                    <a:pt x="58" y="0"/>
                  </a:moveTo>
                  <a:cubicBezTo>
                    <a:pt x="52" y="0"/>
                    <a:pt x="46" y="0"/>
                    <a:pt x="41" y="0"/>
                  </a:cubicBezTo>
                  <a:cubicBezTo>
                    <a:pt x="0" y="2"/>
                    <a:pt x="0" y="64"/>
                    <a:pt x="41" y="64"/>
                  </a:cubicBezTo>
                  <a:cubicBezTo>
                    <a:pt x="200" y="65"/>
                    <a:pt x="309" y="146"/>
                    <a:pt x="413" y="257"/>
                  </a:cubicBezTo>
                  <a:cubicBezTo>
                    <a:pt x="419" y="264"/>
                    <a:pt x="427" y="267"/>
                    <a:pt x="434" y="267"/>
                  </a:cubicBezTo>
                  <a:cubicBezTo>
                    <a:pt x="455" y="267"/>
                    <a:pt x="474" y="242"/>
                    <a:pt x="463" y="219"/>
                  </a:cubicBezTo>
                  <a:cubicBezTo>
                    <a:pt x="391" y="73"/>
                    <a:pt x="215" y="0"/>
                    <a:pt x="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5"/>
            <p:cNvSpPr/>
            <p:nvPr/>
          </p:nvSpPr>
          <p:spPr>
            <a:xfrm>
              <a:off x="7253983" y="2023193"/>
              <a:ext cx="39229" cy="10549"/>
            </a:xfrm>
            <a:custGeom>
              <a:avLst/>
              <a:gdLst/>
              <a:ahLst/>
              <a:cxnLst/>
              <a:rect l="l" t="t" r="r" b="b"/>
              <a:pathLst>
                <a:path w="740" h="199" extrusionOk="0">
                  <a:moveTo>
                    <a:pt x="51" y="0"/>
                  </a:moveTo>
                  <a:cubicBezTo>
                    <a:pt x="19" y="0"/>
                    <a:pt x="1" y="55"/>
                    <a:pt x="34" y="70"/>
                  </a:cubicBezTo>
                  <a:cubicBezTo>
                    <a:pt x="213" y="147"/>
                    <a:pt x="400" y="198"/>
                    <a:pt x="594" y="198"/>
                  </a:cubicBezTo>
                  <a:cubicBezTo>
                    <a:pt x="627" y="198"/>
                    <a:pt x="660" y="197"/>
                    <a:pt x="693" y="194"/>
                  </a:cubicBezTo>
                  <a:cubicBezTo>
                    <a:pt x="738" y="189"/>
                    <a:pt x="739" y="126"/>
                    <a:pt x="693" y="124"/>
                  </a:cubicBezTo>
                  <a:cubicBezTo>
                    <a:pt x="476" y="112"/>
                    <a:pt x="267" y="82"/>
                    <a:pt x="62" y="2"/>
                  </a:cubicBezTo>
                  <a:cubicBezTo>
                    <a:pt x="58" y="1"/>
                    <a:pt x="55" y="0"/>
                    <a:pt x="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5"/>
            <p:cNvSpPr/>
            <p:nvPr/>
          </p:nvSpPr>
          <p:spPr>
            <a:xfrm>
              <a:off x="7244070" y="1590618"/>
              <a:ext cx="30323" cy="12723"/>
            </a:xfrm>
            <a:custGeom>
              <a:avLst/>
              <a:gdLst/>
              <a:ahLst/>
              <a:cxnLst/>
              <a:rect l="l" t="t" r="r" b="b"/>
              <a:pathLst>
                <a:path w="572" h="240" extrusionOk="0">
                  <a:moveTo>
                    <a:pt x="540" y="1"/>
                  </a:moveTo>
                  <a:cubicBezTo>
                    <a:pt x="538" y="1"/>
                    <a:pt x="536" y="1"/>
                    <a:pt x="533" y="2"/>
                  </a:cubicBezTo>
                  <a:cubicBezTo>
                    <a:pt x="448" y="28"/>
                    <a:pt x="372" y="81"/>
                    <a:pt x="289" y="115"/>
                  </a:cubicBezTo>
                  <a:cubicBezTo>
                    <a:pt x="205" y="148"/>
                    <a:pt x="119" y="174"/>
                    <a:pt x="31" y="193"/>
                  </a:cubicBezTo>
                  <a:cubicBezTo>
                    <a:pt x="1" y="199"/>
                    <a:pt x="12" y="239"/>
                    <a:pt x="39" y="239"/>
                  </a:cubicBezTo>
                  <a:cubicBezTo>
                    <a:pt x="41" y="239"/>
                    <a:pt x="42" y="239"/>
                    <a:pt x="44" y="239"/>
                  </a:cubicBezTo>
                  <a:cubicBezTo>
                    <a:pt x="210" y="213"/>
                    <a:pt x="433" y="165"/>
                    <a:pt x="556" y="41"/>
                  </a:cubicBezTo>
                  <a:cubicBezTo>
                    <a:pt x="571" y="27"/>
                    <a:pt x="559" y="1"/>
                    <a:pt x="5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5"/>
            <p:cNvSpPr/>
            <p:nvPr/>
          </p:nvSpPr>
          <p:spPr>
            <a:xfrm>
              <a:off x="7199275" y="2005540"/>
              <a:ext cx="35624" cy="13995"/>
            </a:xfrm>
            <a:custGeom>
              <a:avLst/>
              <a:gdLst/>
              <a:ahLst/>
              <a:cxnLst/>
              <a:rect l="l" t="t" r="r" b="b"/>
              <a:pathLst>
                <a:path w="672" h="264" extrusionOk="0">
                  <a:moveTo>
                    <a:pt x="35" y="1"/>
                  </a:moveTo>
                  <a:cubicBezTo>
                    <a:pt x="0" y="1"/>
                    <a:pt x="1" y="56"/>
                    <a:pt x="38" y="59"/>
                  </a:cubicBezTo>
                  <a:cubicBezTo>
                    <a:pt x="251" y="80"/>
                    <a:pt x="431" y="158"/>
                    <a:pt x="618" y="259"/>
                  </a:cubicBezTo>
                  <a:cubicBezTo>
                    <a:pt x="623" y="262"/>
                    <a:pt x="628" y="264"/>
                    <a:pt x="633" y="264"/>
                  </a:cubicBezTo>
                  <a:cubicBezTo>
                    <a:pt x="658" y="264"/>
                    <a:pt x="672" y="228"/>
                    <a:pt x="648" y="209"/>
                  </a:cubicBezTo>
                  <a:cubicBezTo>
                    <a:pt x="473" y="78"/>
                    <a:pt x="252" y="17"/>
                    <a:pt x="38" y="1"/>
                  </a:cubicBezTo>
                  <a:cubicBezTo>
                    <a:pt x="37" y="1"/>
                    <a:pt x="36" y="1"/>
                    <a:pt x="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5"/>
            <p:cNvSpPr/>
            <p:nvPr/>
          </p:nvSpPr>
          <p:spPr>
            <a:xfrm>
              <a:off x="7176003" y="1615957"/>
              <a:ext cx="29634" cy="17070"/>
            </a:xfrm>
            <a:custGeom>
              <a:avLst/>
              <a:gdLst/>
              <a:ahLst/>
              <a:cxnLst/>
              <a:rect l="l" t="t" r="r" b="b"/>
              <a:pathLst>
                <a:path w="559" h="322" extrusionOk="0">
                  <a:moveTo>
                    <a:pt x="522" y="0"/>
                  </a:moveTo>
                  <a:cubicBezTo>
                    <a:pt x="517" y="0"/>
                    <a:pt x="512" y="2"/>
                    <a:pt x="508" y="5"/>
                  </a:cubicBezTo>
                  <a:cubicBezTo>
                    <a:pt x="359" y="119"/>
                    <a:pt x="207" y="217"/>
                    <a:pt x="27" y="275"/>
                  </a:cubicBezTo>
                  <a:cubicBezTo>
                    <a:pt x="0" y="284"/>
                    <a:pt x="8" y="321"/>
                    <a:pt x="33" y="321"/>
                  </a:cubicBezTo>
                  <a:cubicBezTo>
                    <a:pt x="35" y="321"/>
                    <a:pt x="37" y="321"/>
                    <a:pt x="40" y="321"/>
                  </a:cubicBezTo>
                  <a:cubicBezTo>
                    <a:pt x="228" y="276"/>
                    <a:pt x="407" y="191"/>
                    <a:pt x="542" y="49"/>
                  </a:cubicBezTo>
                  <a:cubicBezTo>
                    <a:pt x="558" y="31"/>
                    <a:pt x="543" y="0"/>
                    <a:pt x="5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5"/>
            <p:cNvSpPr/>
            <p:nvPr/>
          </p:nvSpPr>
          <p:spPr>
            <a:xfrm>
              <a:off x="7130572" y="1994673"/>
              <a:ext cx="46704" cy="6839"/>
            </a:xfrm>
            <a:custGeom>
              <a:avLst/>
              <a:gdLst/>
              <a:ahLst/>
              <a:cxnLst/>
              <a:rect l="l" t="t" r="r" b="b"/>
              <a:pathLst>
                <a:path w="881" h="129" extrusionOk="0">
                  <a:moveTo>
                    <a:pt x="276" y="1"/>
                  </a:moveTo>
                  <a:cubicBezTo>
                    <a:pt x="198" y="1"/>
                    <a:pt x="120" y="4"/>
                    <a:pt x="42" y="9"/>
                  </a:cubicBezTo>
                  <a:cubicBezTo>
                    <a:pt x="2" y="11"/>
                    <a:pt x="0" y="72"/>
                    <a:pt x="41" y="72"/>
                  </a:cubicBezTo>
                  <a:cubicBezTo>
                    <a:pt x="41" y="72"/>
                    <a:pt x="42" y="72"/>
                    <a:pt x="42" y="72"/>
                  </a:cubicBezTo>
                  <a:cubicBezTo>
                    <a:pt x="53" y="72"/>
                    <a:pt x="65" y="72"/>
                    <a:pt x="76" y="72"/>
                  </a:cubicBezTo>
                  <a:cubicBezTo>
                    <a:pt x="331" y="72"/>
                    <a:pt x="582" y="95"/>
                    <a:pt x="837" y="128"/>
                  </a:cubicBezTo>
                  <a:cubicBezTo>
                    <a:pt x="838" y="128"/>
                    <a:pt x="840" y="128"/>
                    <a:pt x="841" y="128"/>
                  </a:cubicBezTo>
                  <a:cubicBezTo>
                    <a:pt x="875" y="128"/>
                    <a:pt x="880" y="70"/>
                    <a:pt x="845" y="61"/>
                  </a:cubicBezTo>
                  <a:cubicBezTo>
                    <a:pt x="658" y="19"/>
                    <a:pt x="467" y="1"/>
                    <a:pt x="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5"/>
            <p:cNvSpPr/>
            <p:nvPr/>
          </p:nvSpPr>
          <p:spPr>
            <a:xfrm>
              <a:off x="7102158" y="1632391"/>
              <a:ext cx="29634" cy="7793"/>
            </a:xfrm>
            <a:custGeom>
              <a:avLst/>
              <a:gdLst/>
              <a:ahLst/>
              <a:cxnLst/>
              <a:rect l="l" t="t" r="r" b="b"/>
              <a:pathLst>
                <a:path w="559" h="147" extrusionOk="0">
                  <a:moveTo>
                    <a:pt x="33" y="1"/>
                  </a:moveTo>
                  <a:cubicBezTo>
                    <a:pt x="13" y="1"/>
                    <a:pt x="0" y="29"/>
                    <a:pt x="21" y="38"/>
                  </a:cubicBezTo>
                  <a:cubicBezTo>
                    <a:pt x="171" y="106"/>
                    <a:pt x="330" y="147"/>
                    <a:pt x="493" y="147"/>
                  </a:cubicBezTo>
                  <a:cubicBezTo>
                    <a:pt x="505" y="147"/>
                    <a:pt x="517" y="147"/>
                    <a:pt x="529" y="146"/>
                  </a:cubicBezTo>
                  <a:cubicBezTo>
                    <a:pt x="559" y="145"/>
                    <a:pt x="559" y="100"/>
                    <a:pt x="529" y="99"/>
                  </a:cubicBezTo>
                  <a:cubicBezTo>
                    <a:pt x="359" y="96"/>
                    <a:pt x="199" y="69"/>
                    <a:pt x="43" y="3"/>
                  </a:cubicBezTo>
                  <a:cubicBezTo>
                    <a:pt x="39" y="2"/>
                    <a:pt x="36" y="1"/>
                    <a:pt x="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5"/>
            <p:cNvSpPr/>
            <p:nvPr/>
          </p:nvSpPr>
          <p:spPr>
            <a:xfrm>
              <a:off x="7041141" y="2002572"/>
              <a:ext cx="54709" cy="16540"/>
            </a:xfrm>
            <a:custGeom>
              <a:avLst/>
              <a:gdLst/>
              <a:ahLst/>
              <a:cxnLst/>
              <a:rect l="l" t="t" r="r" b="b"/>
              <a:pathLst>
                <a:path w="1032" h="312" extrusionOk="0">
                  <a:moveTo>
                    <a:pt x="986" y="0"/>
                  </a:moveTo>
                  <a:cubicBezTo>
                    <a:pt x="985" y="0"/>
                    <a:pt x="984" y="0"/>
                    <a:pt x="982" y="0"/>
                  </a:cubicBezTo>
                  <a:cubicBezTo>
                    <a:pt x="818" y="23"/>
                    <a:pt x="658" y="87"/>
                    <a:pt x="503" y="149"/>
                  </a:cubicBezTo>
                  <a:cubicBezTo>
                    <a:pt x="446" y="171"/>
                    <a:pt x="377" y="215"/>
                    <a:pt x="316" y="215"/>
                  </a:cubicBezTo>
                  <a:cubicBezTo>
                    <a:pt x="312" y="215"/>
                    <a:pt x="308" y="214"/>
                    <a:pt x="304" y="214"/>
                  </a:cubicBezTo>
                  <a:cubicBezTo>
                    <a:pt x="220" y="205"/>
                    <a:pt x="127" y="111"/>
                    <a:pt x="56" y="63"/>
                  </a:cubicBezTo>
                  <a:cubicBezTo>
                    <a:pt x="50" y="60"/>
                    <a:pt x="45" y="58"/>
                    <a:pt x="40" y="58"/>
                  </a:cubicBezTo>
                  <a:cubicBezTo>
                    <a:pt x="15" y="58"/>
                    <a:pt x="0" y="97"/>
                    <a:pt x="25" y="117"/>
                  </a:cubicBezTo>
                  <a:cubicBezTo>
                    <a:pt x="85" y="163"/>
                    <a:pt x="212" y="298"/>
                    <a:pt x="284" y="310"/>
                  </a:cubicBezTo>
                  <a:cubicBezTo>
                    <a:pt x="289" y="311"/>
                    <a:pt x="295" y="311"/>
                    <a:pt x="301" y="311"/>
                  </a:cubicBezTo>
                  <a:cubicBezTo>
                    <a:pt x="346" y="311"/>
                    <a:pt x="390" y="284"/>
                    <a:pt x="433" y="267"/>
                  </a:cubicBezTo>
                  <a:cubicBezTo>
                    <a:pt x="620" y="196"/>
                    <a:pt x="819" y="148"/>
                    <a:pt x="1002" y="67"/>
                  </a:cubicBezTo>
                  <a:cubicBezTo>
                    <a:pt x="1031" y="53"/>
                    <a:pt x="1019" y="0"/>
                    <a:pt x="9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5"/>
            <p:cNvSpPr/>
            <p:nvPr/>
          </p:nvSpPr>
          <p:spPr>
            <a:xfrm>
              <a:off x="7028578" y="1599365"/>
              <a:ext cx="44902" cy="21470"/>
            </a:xfrm>
            <a:custGeom>
              <a:avLst/>
              <a:gdLst/>
              <a:ahLst/>
              <a:cxnLst/>
              <a:rect l="l" t="t" r="r" b="b"/>
              <a:pathLst>
                <a:path w="847" h="405" extrusionOk="0">
                  <a:moveTo>
                    <a:pt x="398" y="0"/>
                  </a:moveTo>
                  <a:cubicBezTo>
                    <a:pt x="398" y="0"/>
                    <a:pt x="397" y="0"/>
                    <a:pt x="397" y="0"/>
                  </a:cubicBezTo>
                  <a:cubicBezTo>
                    <a:pt x="349" y="0"/>
                    <a:pt x="320" y="34"/>
                    <a:pt x="289" y="65"/>
                  </a:cubicBezTo>
                  <a:cubicBezTo>
                    <a:pt x="199" y="154"/>
                    <a:pt x="113" y="249"/>
                    <a:pt x="26" y="341"/>
                  </a:cubicBezTo>
                  <a:cubicBezTo>
                    <a:pt x="1" y="367"/>
                    <a:pt x="26" y="404"/>
                    <a:pt x="54" y="404"/>
                  </a:cubicBezTo>
                  <a:cubicBezTo>
                    <a:pt x="62" y="404"/>
                    <a:pt x="71" y="401"/>
                    <a:pt x="78" y="393"/>
                  </a:cubicBezTo>
                  <a:cubicBezTo>
                    <a:pt x="135" y="339"/>
                    <a:pt x="191" y="284"/>
                    <a:pt x="246" y="230"/>
                  </a:cubicBezTo>
                  <a:cubicBezTo>
                    <a:pt x="301" y="174"/>
                    <a:pt x="332" y="114"/>
                    <a:pt x="393" y="114"/>
                  </a:cubicBezTo>
                  <a:cubicBezTo>
                    <a:pt x="412" y="114"/>
                    <a:pt x="434" y="120"/>
                    <a:pt x="461" y="134"/>
                  </a:cubicBezTo>
                  <a:cubicBezTo>
                    <a:pt x="573" y="190"/>
                    <a:pt x="665" y="300"/>
                    <a:pt x="772" y="369"/>
                  </a:cubicBezTo>
                  <a:cubicBezTo>
                    <a:pt x="778" y="373"/>
                    <a:pt x="785" y="375"/>
                    <a:pt x="791" y="375"/>
                  </a:cubicBezTo>
                  <a:cubicBezTo>
                    <a:pt x="822" y="375"/>
                    <a:pt x="846" y="333"/>
                    <a:pt x="820" y="308"/>
                  </a:cubicBezTo>
                  <a:cubicBezTo>
                    <a:pt x="740" y="233"/>
                    <a:pt x="651" y="170"/>
                    <a:pt x="567" y="105"/>
                  </a:cubicBezTo>
                  <a:cubicBezTo>
                    <a:pt x="524" y="71"/>
                    <a:pt x="459" y="0"/>
                    <a:pt x="3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5"/>
            <p:cNvSpPr/>
            <p:nvPr/>
          </p:nvSpPr>
          <p:spPr>
            <a:xfrm>
              <a:off x="6988448" y="1989637"/>
              <a:ext cx="38593" cy="11345"/>
            </a:xfrm>
            <a:custGeom>
              <a:avLst/>
              <a:gdLst/>
              <a:ahLst/>
              <a:cxnLst/>
              <a:rect l="l" t="t" r="r" b="b"/>
              <a:pathLst>
                <a:path w="728" h="214" extrusionOk="0">
                  <a:moveTo>
                    <a:pt x="40" y="1"/>
                  </a:moveTo>
                  <a:cubicBezTo>
                    <a:pt x="0" y="1"/>
                    <a:pt x="2" y="62"/>
                    <a:pt x="42" y="64"/>
                  </a:cubicBezTo>
                  <a:cubicBezTo>
                    <a:pt x="266" y="79"/>
                    <a:pt x="468" y="143"/>
                    <a:pt x="679" y="212"/>
                  </a:cubicBezTo>
                  <a:cubicBezTo>
                    <a:pt x="682" y="213"/>
                    <a:pt x="685" y="214"/>
                    <a:pt x="688" y="214"/>
                  </a:cubicBezTo>
                  <a:cubicBezTo>
                    <a:pt x="714" y="214"/>
                    <a:pt x="727" y="175"/>
                    <a:pt x="702" y="161"/>
                  </a:cubicBezTo>
                  <a:cubicBezTo>
                    <a:pt x="500" y="50"/>
                    <a:pt x="268" y="11"/>
                    <a:pt x="42" y="1"/>
                  </a:cubicBezTo>
                  <a:cubicBezTo>
                    <a:pt x="41" y="1"/>
                    <a:pt x="40" y="1"/>
                    <a:pt x="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5"/>
            <p:cNvSpPr/>
            <p:nvPr/>
          </p:nvSpPr>
          <p:spPr>
            <a:xfrm>
              <a:off x="6969947" y="1632073"/>
              <a:ext cx="28415" cy="8959"/>
            </a:xfrm>
            <a:custGeom>
              <a:avLst/>
              <a:gdLst/>
              <a:ahLst/>
              <a:cxnLst/>
              <a:rect l="l" t="t" r="r" b="b"/>
              <a:pathLst>
                <a:path w="536" h="169" extrusionOk="0">
                  <a:moveTo>
                    <a:pt x="491" y="0"/>
                  </a:moveTo>
                  <a:cubicBezTo>
                    <a:pt x="486" y="0"/>
                    <a:pt x="481" y="1"/>
                    <a:pt x="476" y="4"/>
                  </a:cubicBezTo>
                  <a:cubicBezTo>
                    <a:pt x="365" y="60"/>
                    <a:pt x="261" y="104"/>
                    <a:pt x="142" y="104"/>
                  </a:cubicBezTo>
                  <a:cubicBezTo>
                    <a:pt x="113" y="104"/>
                    <a:pt x="82" y="101"/>
                    <a:pt x="51" y="96"/>
                  </a:cubicBezTo>
                  <a:cubicBezTo>
                    <a:pt x="49" y="95"/>
                    <a:pt x="46" y="95"/>
                    <a:pt x="44" y="95"/>
                  </a:cubicBezTo>
                  <a:cubicBezTo>
                    <a:pt x="13" y="95"/>
                    <a:pt x="1" y="143"/>
                    <a:pt x="36" y="151"/>
                  </a:cubicBezTo>
                  <a:cubicBezTo>
                    <a:pt x="83" y="162"/>
                    <a:pt x="134" y="168"/>
                    <a:pt x="185" y="168"/>
                  </a:cubicBezTo>
                  <a:cubicBezTo>
                    <a:pt x="305" y="168"/>
                    <a:pt x="426" y="134"/>
                    <a:pt x="513" y="52"/>
                  </a:cubicBezTo>
                  <a:cubicBezTo>
                    <a:pt x="535" y="31"/>
                    <a:pt x="516" y="0"/>
                    <a:pt x="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5"/>
            <p:cNvSpPr/>
            <p:nvPr/>
          </p:nvSpPr>
          <p:spPr>
            <a:xfrm>
              <a:off x="6912429" y="2000451"/>
              <a:ext cx="32603" cy="9966"/>
            </a:xfrm>
            <a:custGeom>
              <a:avLst/>
              <a:gdLst/>
              <a:ahLst/>
              <a:cxnLst/>
              <a:rect l="l" t="t" r="r" b="b"/>
              <a:pathLst>
                <a:path w="615" h="188" extrusionOk="0">
                  <a:moveTo>
                    <a:pt x="586" y="0"/>
                  </a:moveTo>
                  <a:cubicBezTo>
                    <a:pt x="584" y="0"/>
                    <a:pt x="582" y="1"/>
                    <a:pt x="580" y="1"/>
                  </a:cubicBezTo>
                  <a:cubicBezTo>
                    <a:pt x="392" y="25"/>
                    <a:pt x="209" y="93"/>
                    <a:pt x="26" y="145"/>
                  </a:cubicBezTo>
                  <a:cubicBezTo>
                    <a:pt x="0" y="152"/>
                    <a:pt x="8" y="187"/>
                    <a:pt x="32" y="187"/>
                  </a:cubicBezTo>
                  <a:cubicBezTo>
                    <a:pt x="34" y="187"/>
                    <a:pt x="36" y="187"/>
                    <a:pt x="38" y="187"/>
                  </a:cubicBezTo>
                  <a:cubicBezTo>
                    <a:pt x="220" y="147"/>
                    <a:pt x="413" y="119"/>
                    <a:pt x="588" y="54"/>
                  </a:cubicBezTo>
                  <a:cubicBezTo>
                    <a:pt x="613" y="44"/>
                    <a:pt x="615"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5"/>
            <p:cNvSpPr/>
            <p:nvPr/>
          </p:nvSpPr>
          <p:spPr>
            <a:xfrm>
              <a:off x="6898752" y="1624227"/>
              <a:ext cx="38858" cy="13783"/>
            </a:xfrm>
            <a:custGeom>
              <a:avLst/>
              <a:gdLst/>
              <a:ahLst/>
              <a:cxnLst/>
              <a:rect l="l" t="t" r="r" b="b"/>
              <a:pathLst>
                <a:path w="733" h="260" extrusionOk="0">
                  <a:moveTo>
                    <a:pt x="44" y="0"/>
                  </a:moveTo>
                  <a:cubicBezTo>
                    <a:pt x="18" y="0"/>
                    <a:pt x="0" y="39"/>
                    <a:pt x="29" y="55"/>
                  </a:cubicBezTo>
                  <a:cubicBezTo>
                    <a:pt x="206" y="158"/>
                    <a:pt x="430" y="259"/>
                    <a:pt x="643" y="259"/>
                  </a:cubicBezTo>
                  <a:cubicBezTo>
                    <a:pt x="659" y="259"/>
                    <a:pt x="675" y="259"/>
                    <a:pt x="691" y="258"/>
                  </a:cubicBezTo>
                  <a:cubicBezTo>
                    <a:pt x="722" y="255"/>
                    <a:pt x="733" y="208"/>
                    <a:pt x="698" y="199"/>
                  </a:cubicBezTo>
                  <a:cubicBezTo>
                    <a:pt x="472" y="143"/>
                    <a:pt x="269" y="119"/>
                    <a:pt x="59" y="4"/>
                  </a:cubicBezTo>
                  <a:cubicBezTo>
                    <a:pt x="54" y="2"/>
                    <a:pt x="49"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5"/>
            <p:cNvSpPr/>
            <p:nvPr/>
          </p:nvSpPr>
          <p:spPr>
            <a:xfrm>
              <a:off x="6843620" y="2022822"/>
              <a:ext cx="33769" cy="9754"/>
            </a:xfrm>
            <a:custGeom>
              <a:avLst/>
              <a:gdLst/>
              <a:ahLst/>
              <a:cxnLst/>
              <a:rect l="l" t="t" r="r" b="b"/>
              <a:pathLst>
                <a:path w="637" h="184" extrusionOk="0">
                  <a:moveTo>
                    <a:pt x="592" y="0"/>
                  </a:moveTo>
                  <a:cubicBezTo>
                    <a:pt x="590" y="0"/>
                    <a:pt x="588" y="0"/>
                    <a:pt x="586" y="1"/>
                  </a:cubicBezTo>
                  <a:cubicBezTo>
                    <a:pt x="400" y="35"/>
                    <a:pt x="217" y="82"/>
                    <a:pt x="33" y="126"/>
                  </a:cubicBezTo>
                  <a:cubicBezTo>
                    <a:pt x="0" y="134"/>
                    <a:pt x="12" y="183"/>
                    <a:pt x="43" y="183"/>
                  </a:cubicBezTo>
                  <a:cubicBezTo>
                    <a:pt x="45" y="183"/>
                    <a:pt x="47" y="183"/>
                    <a:pt x="50" y="182"/>
                  </a:cubicBezTo>
                  <a:cubicBezTo>
                    <a:pt x="234" y="143"/>
                    <a:pt x="419" y="105"/>
                    <a:pt x="602" y="57"/>
                  </a:cubicBezTo>
                  <a:cubicBezTo>
                    <a:pt x="636" y="48"/>
                    <a:pt x="624" y="0"/>
                    <a:pt x="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5"/>
            <p:cNvSpPr/>
            <p:nvPr/>
          </p:nvSpPr>
          <p:spPr>
            <a:xfrm>
              <a:off x="6835509" y="1598092"/>
              <a:ext cx="28892" cy="15374"/>
            </a:xfrm>
            <a:custGeom>
              <a:avLst/>
              <a:gdLst/>
              <a:ahLst/>
              <a:cxnLst/>
              <a:rect l="l" t="t" r="r" b="b"/>
              <a:pathLst>
                <a:path w="545" h="290" extrusionOk="0">
                  <a:moveTo>
                    <a:pt x="41" y="1"/>
                  </a:moveTo>
                  <a:cubicBezTo>
                    <a:pt x="10" y="1"/>
                    <a:pt x="0" y="51"/>
                    <a:pt x="35" y="64"/>
                  </a:cubicBezTo>
                  <a:cubicBezTo>
                    <a:pt x="193" y="123"/>
                    <a:pt x="338" y="205"/>
                    <a:pt x="487" y="285"/>
                  </a:cubicBezTo>
                  <a:cubicBezTo>
                    <a:pt x="493" y="288"/>
                    <a:pt x="498" y="289"/>
                    <a:pt x="503" y="289"/>
                  </a:cubicBezTo>
                  <a:cubicBezTo>
                    <a:pt x="531" y="289"/>
                    <a:pt x="545" y="250"/>
                    <a:pt x="519" y="229"/>
                  </a:cubicBezTo>
                  <a:cubicBezTo>
                    <a:pt x="381" y="123"/>
                    <a:pt x="215" y="55"/>
                    <a:pt x="52" y="3"/>
                  </a:cubicBezTo>
                  <a:cubicBezTo>
                    <a:pt x="48" y="2"/>
                    <a:pt x="45" y="1"/>
                    <a:pt x="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5"/>
            <p:cNvSpPr/>
            <p:nvPr/>
          </p:nvSpPr>
          <p:spPr>
            <a:xfrm>
              <a:off x="6769615" y="2016832"/>
              <a:ext cx="33769" cy="18236"/>
            </a:xfrm>
            <a:custGeom>
              <a:avLst/>
              <a:gdLst/>
              <a:ahLst/>
              <a:cxnLst/>
              <a:rect l="l" t="t" r="r" b="b"/>
              <a:pathLst>
                <a:path w="637" h="344" extrusionOk="0">
                  <a:moveTo>
                    <a:pt x="38" y="0"/>
                  </a:moveTo>
                  <a:cubicBezTo>
                    <a:pt x="19" y="0"/>
                    <a:pt x="0" y="19"/>
                    <a:pt x="13" y="40"/>
                  </a:cubicBezTo>
                  <a:cubicBezTo>
                    <a:pt x="120" y="220"/>
                    <a:pt x="315" y="344"/>
                    <a:pt x="524" y="344"/>
                  </a:cubicBezTo>
                  <a:cubicBezTo>
                    <a:pt x="550" y="344"/>
                    <a:pt x="576" y="342"/>
                    <a:pt x="602" y="338"/>
                  </a:cubicBezTo>
                  <a:cubicBezTo>
                    <a:pt x="637" y="333"/>
                    <a:pt x="628" y="275"/>
                    <a:pt x="593" y="275"/>
                  </a:cubicBezTo>
                  <a:cubicBezTo>
                    <a:pt x="593" y="275"/>
                    <a:pt x="592" y="275"/>
                    <a:pt x="592" y="275"/>
                  </a:cubicBezTo>
                  <a:cubicBezTo>
                    <a:pt x="587" y="275"/>
                    <a:pt x="581" y="275"/>
                    <a:pt x="576" y="275"/>
                  </a:cubicBezTo>
                  <a:cubicBezTo>
                    <a:pt x="367" y="275"/>
                    <a:pt x="178" y="195"/>
                    <a:pt x="60" y="13"/>
                  </a:cubicBezTo>
                  <a:cubicBezTo>
                    <a:pt x="54" y="4"/>
                    <a:pt x="46" y="0"/>
                    <a:pt x="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5"/>
            <p:cNvSpPr/>
            <p:nvPr/>
          </p:nvSpPr>
          <p:spPr>
            <a:xfrm>
              <a:off x="6764526" y="1597297"/>
              <a:ext cx="31012" cy="11610"/>
            </a:xfrm>
            <a:custGeom>
              <a:avLst/>
              <a:gdLst/>
              <a:ahLst/>
              <a:cxnLst/>
              <a:rect l="l" t="t" r="r" b="b"/>
              <a:pathLst>
                <a:path w="585" h="219" extrusionOk="0">
                  <a:moveTo>
                    <a:pt x="473" y="1"/>
                  </a:moveTo>
                  <a:cubicBezTo>
                    <a:pt x="314" y="1"/>
                    <a:pt x="156" y="68"/>
                    <a:pt x="28" y="159"/>
                  </a:cubicBezTo>
                  <a:cubicBezTo>
                    <a:pt x="0" y="178"/>
                    <a:pt x="16" y="218"/>
                    <a:pt x="43" y="218"/>
                  </a:cubicBezTo>
                  <a:cubicBezTo>
                    <a:pt x="48" y="218"/>
                    <a:pt x="54" y="217"/>
                    <a:pt x="60" y="213"/>
                  </a:cubicBezTo>
                  <a:cubicBezTo>
                    <a:pt x="210" y="118"/>
                    <a:pt x="366" y="89"/>
                    <a:pt x="541" y="71"/>
                  </a:cubicBezTo>
                  <a:cubicBezTo>
                    <a:pt x="584" y="66"/>
                    <a:pt x="583" y="9"/>
                    <a:pt x="541" y="5"/>
                  </a:cubicBezTo>
                  <a:cubicBezTo>
                    <a:pt x="518" y="2"/>
                    <a:pt x="496" y="1"/>
                    <a:pt x="4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5"/>
            <p:cNvSpPr/>
            <p:nvPr/>
          </p:nvSpPr>
          <p:spPr>
            <a:xfrm>
              <a:off x="6737861" y="1971719"/>
              <a:ext cx="12723" cy="26771"/>
            </a:xfrm>
            <a:custGeom>
              <a:avLst/>
              <a:gdLst/>
              <a:ahLst/>
              <a:cxnLst/>
              <a:rect l="l" t="t" r="r" b="b"/>
              <a:pathLst>
                <a:path w="240" h="505" extrusionOk="0">
                  <a:moveTo>
                    <a:pt x="38" y="1"/>
                  </a:moveTo>
                  <a:cubicBezTo>
                    <a:pt x="19" y="1"/>
                    <a:pt x="1" y="15"/>
                    <a:pt x="8" y="40"/>
                  </a:cubicBezTo>
                  <a:cubicBezTo>
                    <a:pt x="56" y="189"/>
                    <a:pt x="107" y="337"/>
                    <a:pt x="168" y="483"/>
                  </a:cubicBezTo>
                  <a:cubicBezTo>
                    <a:pt x="174" y="498"/>
                    <a:pt x="188" y="505"/>
                    <a:pt x="201" y="505"/>
                  </a:cubicBezTo>
                  <a:cubicBezTo>
                    <a:pt x="221" y="505"/>
                    <a:pt x="239" y="490"/>
                    <a:pt x="232" y="465"/>
                  </a:cubicBezTo>
                  <a:cubicBezTo>
                    <a:pt x="185" y="314"/>
                    <a:pt x="129" y="169"/>
                    <a:pt x="70" y="23"/>
                  </a:cubicBezTo>
                  <a:cubicBezTo>
                    <a:pt x="64" y="7"/>
                    <a:pt x="51" y="1"/>
                    <a:pt x="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5"/>
            <p:cNvSpPr/>
            <p:nvPr/>
          </p:nvSpPr>
          <p:spPr>
            <a:xfrm>
              <a:off x="6741466" y="1634830"/>
              <a:ext cx="5831" cy="23219"/>
            </a:xfrm>
            <a:custGeom>
              <a:avLst/>
              <a:gdLst/>
              <a:ahLst/>
              <a:cxnLst/>
              <a:rect l="l" t="t" r="r" b="b"/>
              <a:pathLst>
                <a:path w="110" h="438" extrusionOk="0">
                  <a:moveTo>
                    <a:pt x="79" y="1"/>
                  </a:moveTo>
                  <a:cubicBezTo>
                    <a:pt x="71" y="1"/>
                    <a:pt x="65" y="4"/>
                    <a:pt x="61" y="13"/>
                  </a:cubicBezTo>
                  <a:cubicBezTo>
                    <a:pt x="6" y="143"/>
                    <a:pt x="0" y="288"/>
                    <a:pt x="18" y="426"/>
                  </a:cubicBezTo>
                  <a:cubicBezTo>
                    <a:pt x="19" y="434"/>
                    <a:pt x="26" y="438"/>
                    <a:pt x="32" y="438"/>
                  </a:cubicBezTo>
                  <a:cubicBezTo>
                    <a:pt x="41" y="438"/>
                    <a:pt x="49" y="432"/>
                    <a:pt x="49" y="423"/>
                  </a:cubicBezTo>
                  <a:cubicBezTo>
                    <a:pt x="46" y="286"/>
                    <a:pt x="73" y="162"/>
                    <a:pt x="105" y="31"/>
                  </a:cubicBezTo>
                  <a:cubicBezTo>
                    <a:pt x="109" y="14"/>
                    <a:pt x="93" y="1"/>
                    <a:pt x="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5"/>
            <p:cNvSpPr/>
            <p:nvPr/>
          </p:nvSpPr>
          <p:spPr>
            <a:xfrm>
              <a:off x="6693119" y="1952794"/>
              <a:ext cx="28733" cy="14737"/>
            </a:xfrm>
            <a:custGeom>
              <a:avLst/>
              <a:gdLst/>
              <a:ahLst/>
              <a:cxnLst/>
              <a:rect l="l" t="t" r="r" b="b"/>
              <a:pathLst>
                <a:path w="542" h="278" extrusionOk="0">
                  <a:moveTo>
                    <a:pt x="499" y="0"/>
                  </a:moveTo>
                  <a:cubicBezTo>
                    <a:pt x="495" y="0"/>
                    <a:pt x="492" y="1"/>
                    <a:pt x="488" y="2"/>
                  </a:cubicBezTo>
                  <a:cubicBezTo>
                    <a:pt x="335" y="65"/>
                    <a:pt x="177" y="124"/>
                    <a:pt x="33" y="205"/>
                  </a:cubicBezTo>
                  <a:cubicBezTo>
                    <a:pt x="0" y="224"/>
                    <a:pt x="17" y="277"/>
                    <a:pt x="50" y="277"/>
                  </a:cubicBezTo>
                  <a:cubicBezTo>
                    <a:pt x="54" y="277"/>
                    <a:pt x="58" y="276"/>
                    <a:pt x="62" y="275"/>
                  </a:cubicBezTo>
                  <a:cubicBezTo>
                    <a:pt x="218" y="218"/>
                    <a:pt x="365" y="136"/>
                    <a:pt x="513" y="61"/>
                  </a:cubicBezTo>
                  <a:cubicBezTo>
                    <a:pt x="541" y="47"/>
                    <a:pt x="526" y="0"/>
                    <a:pt x="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5"/>
            <p:cNvSpPr/>
            <p:nvPr/>
          </p:nvSpPr>
          <p:spPr>
            <a:xfrm>
              <a:off x="6680344" y="1641191"/>
              <a:ext cx="38858" cy="28150"/>
            </a:xfrm>
            <a:custGeom>
              <a:avLst/>
              <a:gdLst/>
              <a:ahLst/>
              <a:cxnLst/>
              <a:rect l="l" t="t" r="r" b="b"/>
              <a:pathLst>
                <a:path w="733" h="531" extrusionOk="0">
                  <a:moveTo>
                    <a:pt x="34" y="0"/>
                  </a:moveTo>
                  <a:cubicBezTo>
                    <a:pt x="12" y="0"/>
                    <a:pt x="1" y="36"/>
                    <a:pt x="23" y="47"/>
                  </a:cubicBezTo>
                  <a:cubicBezTo>
                    <a:pt x="276" y="162"/>
                    <a:pt x="467" y="333"/>
                    <a:pt x="668" y="522"/>
                  </a:cubicBezTo>
                  <a:cubicBezTo>
                    <a:pt x="674" y="528"/>
                    <a:pt x="681" y="530"/>
                    <a:pt x="688" y="530"/>
                  </a:cubicBezTo>
                  <a:cubicBezTo>
                    <a:pt x="710" y="530"/>
                    <a:pt x="732" y="507"/>
                    <a:pt x="716" y="486"/>
                  </a:cubicBezTo>
                  <a:cubicBezTo>
                    <a:pt x="552" y="260"/>
                    <a:pt x="295" y="105"/>
                    <a:pt x="41" y="2"/>
                  </a:cubicBezTo>
                  <a:cubicBezTo>
                    <a:pt x="39" y="1"/>
                    <a:pt x="36" y="0"/>
                    <a:pt x="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5"/>
            <p:cNvSpPr/>
            <p:nvPr/>
          </p:nvSpPr>
          <p:spPr>
            <a:xfrm>
              <a:off x="6640214" y="1973945"/>
              <a:ext cx="26347" cy="10231"/>
            </a:xfrm>
            <a:custGeom>
              <a:avLst/>
              <a:gdLst/>
              <a:ahLst/>
              <a:cxnLst/>
              <a:rect l="l" t="t" r="r" b="b"/>
              <a:pathLst>
                <a:path w="497" h="193" extrusionOk="0">
                  <a:moveTo>
                    <a:pt x="453" y="0"/>
                  </a:moveTo>
                  <a:cubicBezTo>
                    <a:pt x="448" y="0"/>
                    <a:pt x="443" y="2"/>
                    <a:pt x="437" y="6"/>
                  </a:cubicBezTo>
                  <a:cubicBezTo>
                    <a:pt x="347" y="71"/>
                    <a:pt x="248" y="93"/>
                    <a:pt x="144" y="93"/>
                  </a:cubicBezTo>
                  <a:cubicBezTo>
                    <a:pt x="115" y="93"/>
                    <a:pt x="86" y="91"/>
                    <a:pt x="57" y="88"/>
                  </a:cubicBezTo>
                  <a:cubicBezTo>
                    <a:pt x="56" y="88"/>
                    <a:pt x="55" y="88"/>
                    <a:pt x="54" y="88"/>
                  </a:cubicBezTo>
                  <a:cubicBezTo>
                    <a:pt x="18" y="88"/>
                    <a:pt x="1" y="149"/>
                    <a:pt x="36" y="163"/>
                  </a:cubicBezTo>
                  <a:cubicBezTo>
                    <a:pt x="83" y="183"/>
                    <a:pt x="131" y="192"/>
                    <a:pt x="178" y="192"/>
                  </a:cubicBezTo>
                  <a:cubicBezTo>
                    <a:pt x="289" y="192"/>
                    <a:pt x="397" y="142"/>
                    <a:pt x="477" y="59"/>
                  </a:cubicBezTo>
                  <a:cubicBezTo>
                    <a:pt x="497" y="37"/>
                    <a:pt x="478" y="0"/>
                    <a:pt x="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5"/>
            <p:cNvSpPr/>
            <p:nvPr/>
          </p:nvSpPr>
          <p:spPr>
            <a:xfrm>
              <a:off x="6628392" y="1619244"/>
              <a:ext cx="27460" cy="13306"/>
            </a:xfrm>
            <a:custGeom>
              <a:avLst/>
              <a:gdLst/>
              <a:ahLst/>
              <a:cxnLst/>
              <a:rect l="l" t="t" r="r" b="b"/>
              <a:pathLst>
                <a:path w="518" h="251" extrusionOk="0">
                  <a:moveTo>
                    <a:pt x="28" y="1"/>
                  </a:moveTo>
                  <a:cubicBezTo>
                    <a:pt x="11" y="1"/>
                    <a:pt x="0" y="31"/>
                    <a:pt x="19" y="41"/>
                  </a:cubicBezTo>
                  <a:cubicBezTo>
                    <a:pt x="166" y="112"/>
                    <a:pt x="315" y="192"/>
                    <a:pt x="469" y="249"/>
                  </a:cubicBezTo>
                  <a:cubicBezTo>
                    <a:pt x="472" y="250"/>
                    <a:pt x="475" y="251"/>
                    <a:pt x="478" y="251"/>
                  </a:cubicBezTo>
                  <a:cubicBezTo>
                    <a:pt x="503" y="251"/>
                    <a:pt x="517" y="210"/>
                    <a:pt x="491" y="197"/>
                  </a:cubicBezTo>
                  <a:cubicBezTo>
                    <a:pt x="345" y="120"/>
                    <a:pt x="187" y="64"/>
                    <a:pt x="35" y="2"/>
                  </a:cubicBezTo>
                  <a:cubicBezTo>
                    <a:pt x="33" y="1"/>
                    <a:pt x="30" y="1"/>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5"/>
            <p:cNvSpPr/>
            <p:nvPr/>
          </p:nvSpPr>
          <p:spPr>
            <a:xfrm>
              <a:off x="6585718" y="1970924"/>
              <a:ext cx="30800" cy="14578"/>
            </a:xfrm>
            <a:custGeom>
              <a:avLst/>
              <a:gdLst/>
              <a:ahLst/>
              <a:cxnLst/>
              <a:rect l="l" t="t" r="r" b="b"/>
              <a:pathLst>
                <a:path w="581" h="275" extrusionOk="0">
                  <a:moveTo>
                    <a:pt x="51" y="0"/>
                  </a:moveTo>
                  <a:cubicBezTo>
                    <a:pt x="26" y="0"/>
                    <a:pt x="1" y="21"/>
                    <a:pt x="12" y="48"/>
                  </a:cubicBezTo>
                  <a:cubicBezTo>
                    <a:pt x="70" y="194"/>
                    <a:pt x="210" y="274"/>
                    <a:pt x="355" y="274"/>
                  </a:cubicBezTo>
                  <a:cubicBezTo>
                    <a:pt x="423" y="274"/>
                    <a:pt x="492" y="257"/>
                    <a:pt x="555" y="220"/>
                  </a:cubicBezTo>
                  <a:cubicBezTo>
                    <a:pt x="580" y="205"/>
                    <a:pt x="565" y="170"/>
                    <a:pt x="540" y="170"/>
                  </a:cubicBezTo>
                  <a:cubicBezTo>
                    <a:pt x="536" y="170"/>
                    <a:pt x="532" y="171"/>
                    <a:pt x="527" y="173"/>
                  </a:cubicBezTo>
                  <a:cubicBezTo>
                    <a:pt x="484" y="194"/>
                    <a:pt x="440" y="203"/>
                    <a:pt x="395" y="203"/>
                  </a:cubicBezTo>
                  <a:cubicBezTo>
                    <a:pt x="270" y="203"/>
                    <a:pt x="148" y="129"/>
                    <a:pt x="84" y="18"/>
                  </a:cubicBezTo>
                  <a:cubicBezTo>
                    <a:pt x="76" y="6"/>
                    <a:pt x="64" y="0"/>
                    <a:pt x="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5"/>
            <p:cNvSpPr/>
            <p:nvPr/>
          </p:nvSpPr>
          <p:spPr>
            <a:xfrm>
              <a:off x="6577872" y="1622266"/>
              <a:ext cx="20463" cy="25499"/>
            </a:xfrm>
            <a:custGeom>
              <a:avLst/>
              <a:gdLst/>
              <a:ahLst/>
              <a:cxnLst/>
              <a:rect l="l" t="t" r="r" b="b"/>
              <a:pathLst>
                <a:path w="386" h="481" extrusionOk="0">
                  <a:moveTo>
                    <a:pt x="340" y="0"/>
                  </a:moveTo>
                  <a:cubicBezTo>
                    <a:pt x="338" y="0"/>
                    <a:pt x="336" y="0"/>
                    <a:pt x="334" y="1"/>
                  </a:cubicBezTo>
                  <a:cubicBezTo>
                    <a:pt x="127" y="42"/>
                    <a:pt x="1" y="259"/>
                    <a:pt x="18" y="461"/>
                  </a:cubicBezTo>
                  <a:cubicBezTo>
                    <a:pt x="19" y="474"/>
                    <a:pt x="29" y="480"/>
                    <a:pt x="39" y="480"/>
                  </a:cubicBezTo>
                  <a:cubicBezTo>
                    <a:pt x="49" y="480"/>
                    <a:pt x="59" y="474"/>
                    <a:pt x="59" y="461"/>
                  </a:cubicBezTo>
                  <a:cubicBezTo>
                    <a:pt x="62" y="268"/>
                    <a:pt x="188" y="129"/>
                    <a:pt x="356" y="53"/>
                  </a:cubicBezTo>
                  <a:cubicBezTo>
                    <a:pt x="386" y="40"/>
                    <a:pt x="367" y="0"/>
                    <a:pt x="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5"/>
            <p:cNvSpPr/>
            <p:nvPr/>
          </p:nvSpPr>
          <p:spPr>
            <a:xfrm>
              <a:off x="6576971" y="1842582"/>
              <a:ext cx="18872" cy="37692"/>
            </a:xfrm>
            <a:custGeom>
              <a:avLst/>
              <a:gdLst/>
              <a:ahLst/>
              <a:cxnLst/>
              <a:rect l="l" t="t" r="r" b="b"/>
              <a:pathLst>
                <a:path w="356" h="711" extrusionOk="0">
                  <a:moveTo>
                    <a:pt x="309" y="0"/>
                  </a:moveTo>
                  <a:cubicBezTo>
                    <a:pt x="297" y="0"/>
                    <a:pt x="286" y="7"/>
                    <a:pt x="282" y="22"/>
                  </a:cubicBezTo>
                  <a:cubicBezTo>
                    <a:pt x="219" y="253"/>
                    <a:pt x="170" y="459"/>
                    <a:pt x="20" y="653"/>
                  </a:cubicBezTo>
                  <a:cubicBezTo>
                    <a:pt x="1" y="679"/>
                    <a:pt x="29" y="710"/>
                    <a:pt x="55" y="710"/>
                  </a:cubicBezTo>
                  <a:cubicBezTo>
                    <a:pt x="64" y="710"/>
                    <a:pt x="72" y="707"/>
                    <a:pt x="79" y="698"/>
                  </a:cubicBezTo>
                  <a:cubicBezTo>
                    <a:pt x="224" y="516"/>
                    <a:pt x="356" y="271"/>
                    <a:pt x="341" y="30"/>
                  </a:cubicBezTo>
                  <a:cubicBezTo>
                    <a:pt x="339" y="12"/>
                    <a:pt x="324" y="0"/>
                    <a:pt x="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5"/>
            <p:cNvSpPr/>
            <p:nvPr/>
          </p:nvSpPr>
          <p:spPr>
            <a:xfrm>
              <a:off x="6568966" y="1797735"/>
              <a:ext cx="20781" cy="23856"/>
            </a:xfrm>
            <a:custGeom>
              <a:avLst/>
              <a:gdLst/>
              <a:ahLst/>
              <a:cxnLst/>
              <a:rect l="l" t="t" r="r" b="b"/>
              <a:pathLst>
                <a:path w="392" h="450" extrusionOk="0">
                  <a:moveTo>
                    <a:pt x="54" y="0"/>
                  </a:moveTo>
                  <a:cubicBezTo>
                    <a:pt x="26" y="0"/>
                    <a:pt x="1" y="34"/>
                    <a:pt x="18" y="59"/>
                  </a:cubicBezTo>
                  <a:cubicBezTo>
                    <a:pt x="64" y="124"/>
                    <a:pt x="137" y="164"/>
                    <a:pt x="190" y="221"/>
                  </a:cubicBezTo>
                  <a:cubicBezTo>
                    <a:pt x="252" y="286"/>
                    <a:pt x="300" y="359"/>
                    <a:pt x="341" y="438"/>
                  </a:cubicBezTo>
                  <a:cubicBezTo>
                    <a:pt x="345" y="446"/>
                    <a:pt x="353" y="450"/>
                    <a:pt x="361" y="450"/>
                  </a:cubicBezTo>
                  <a:cubicBezTo>
                    <a:pt x="376" y="450"/>
                    <a:pt x="391" y="437"/>
                    <a:pt x="385" y="420"/>
                  </a:cubicBezTo>
                  <a:cubicBezTo>
                    <a:pt x="355" y="330"/>
                    <a:pt x="311" y="248"/>
                    <a:pt x="256" y="172"/>
                  </a:cubicBezTo>
                  <a:cubicBezTo>
                    <a:pt x="205" y="104"/>
                    <a:pt x="148" y="26"/>
                    <a:pt x="63" y="1"/>
                  </a:cubicBezTo>
                  <a:cubicBezTo>
                    <a:pt x="60" y="1"/>
                    <a:pt x="57" y="0"/>
                    <a:pt x="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5"/>
            <p:cNvSpPr/>
            <p:nvPr/>
          </p:nvSpPr>
          <p:spPr>
            <a:xfrm>
              <a:off x="6575539" y="1742867"/>
              <a:ext cx="12511" cy="34034"/>
            </a:xfrm>
            <a:custGeom>
              <a:avLst/>
              <a:gdLst/>
              <a:ahLst/>
              <a:cxnLst/>
              <a:rect l="l" t="t" r="r" b="b"/>
              <a:pathLst>
                <a:path w="236" h="642" extrusionOk="0">
                  <a:moveTo>
                    <a:pt x="186" y="0"/>
                  </a:moveTo>
                  <a:cubicBezTo>
                    <a:pt x="177" y="0"/>
                    <a:pt x="169" y="5"/>
                    <a:pt x="166" y="17"/>
                  </a:cubicBezTo>
                  <a:cubicBezTo>
                    <a:pt x="117" y="221"/>
                    <a:pt x="101" y="411"/>
                    <a:pt x="10" y="606"/>
                  </a:cubicBezTo>
                  <a:cubicBezTo>
                    <a:pt x="1" y="624"/>
                    <a:pt x="17" y="642"/>
                    <a:pt x="33" y="642"/>
                  </a:cubicBezTo>
                  <a:cubicBezTo>
                    <a:pt x="40" y="642"/>
                    <a:pt x="47" y="638"/>
                    <a:pt x="51" y="629"/>
                  </a:cubicBezTo>
                  <a:cubicBezTo>
                    <a:pt x="144" y="451"/>
                    <a:pt x="235" y="229"/>
                    <a:pt x="213" y="24"/>
                  </a:cubicBezTo>
                  <a:cubicBezTo>
                    <a:pt x="211" y="10"/>
                    <a:pt x="198" y="0"/>
                    <a:pt x="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5"/>
            <p:cNvSpPr/>
            <p:nvPr/>
          </p:nvSpPr>
          <p:spPr>
            <a:xfrm>
              <a:off x="6576335" y="1676974"/>
              <a:ext cx="7899" cy="31542"/>
            </a:xfrm>
            <a:custGeom>
              <a:avLst/>
              <a:gdLst/>
              <a:ahLst/>
              <a:cxnLst/>
              <a:rect l="l" t="t" r="r" b="b"/>
              <a:pathLst>
                <a:path w="149" h="595" extrusionOk="0">
                  <a:moveTo>
                    <a:pt x="67" y="1"/>
                  </a:moveTo>
                  <a:cubicBezTo>
                    <a:pt x="58" y="1"/>
                    <a:pt x="49" y="6"/>
                    <a:pt x="46" y="18"/>
                  </a:cubicBezTo>
                  <a:cubicBezTo>
                    <a:pt x="0" y="193"/>
                    <a:pt x="48" y="408"/>
                    <a:pt x="97" y="578"/>
                  </a:cubicBezTo>
                  <a:cubicBezTo>
                    <a:pt x="101" y="589"/>
                    <a:pt x="110" y="594"/>
                    <a:pt x="119" y="594"/>
                  </a:cubicBezTo>
                  <a:cubicBezTo>
                    <a:pt x="134" y="594"/>
                    <a:pt x="149" y="582"/>
                    <a:pt x="144" y="564"/>
                  </a:cubicBezTo>
                  <a:cubicBezTo>
                    <a:pt x="121" y="471"/>
                    <a:pt x="105" y="377"/>
                    <a:pt x="98" y="281"/>
                  </a:cubicBezTo>
                  <a:cubicBezTo>
                    <a:pt x="93" y="195"/>
                    <a:pt x="103" y="110"/>
                    <a:pt x="94" y="24"/>
                  </a:cubicBezTo>
                  <a:cubicBezTo>
                    <a:pt x="92" y="10"/>
                    <a:pt x="79" y="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5"/>
            <p:cNvSpPr/>
            <p:nvPr/>
          </p:nvSpPr>
          <p:spPr>
            <a:xfrm>
              <a:off x="6571033" y="1916269"/>
              <a:ext cx="8694" cy="32391"/>
            </a:xfrm>
            <a:custGeom>
              <a:avLst/>
              <a:gdLst/>
              <a:ahLst/>
              <a:cxnLst/>
              <a:rect l="l" t="t" r="r" b="b"/>
              <a:pathLst>
                <a:path w="164" h="611" extrusionOk="0">
                  <a:moveTo>
                    <a:pt x="124" y="0"/>
                  </a:moveTo>
                  <a:cubicBezTo>
                    <a:pt x="113" y="0"/>
                    <a:pt x="103" y="5"/>
                    <a:pt x="97" y="16"/>
                  </a:cubicBezTo>
                  <a:cubicBezTo>
                    <a:pt x="1" y="191"/>
                    <a:pt x="8" y="405"/>
                    <a:pt x="78" y="588"/>
                  </a:cubicBezTo>
                  <a:cubicBezTo>
                    <a:pt x="83" y="603"/>
                    <a:pt x="96" y="610"/>
                    <a:pt x="109" y="610"/>
                  </a:cubicBezTo>
                  <a:cubicBezTo>
                    <a:pt x="127" y="610"/>
                    <a:pt x="145" y="595"/>
                    <a:pt x="139" y="572"/>
                  </a:cubicBezTo>
                  <a:cubicBezTo>
                    <a:pt x="88" y="388"/>
                    <a:pt x="111" y="222"/>
                    <a:pt x="158" y="41"/>
                  </a:cubicBezTo>
                  <a:cubicBezTo>
                    <a:pt x="163" y="18"/>
                    <a:pt x="143" y="0"/>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9" name="Google Shape;909;p35"/>
          <p:cNvSpPr txBox="1">
            <a:spLocks noGrp="1"/>
          </p:cNvSpPr>
          <p:nvPr>
            <p:ph type="ctrTitle"/>
          </p:nvPr>
        </p:nvSpPr>
        <p:spPr>
          <a:xfrm>
            <a:off x="2883504" y="1746242"/>
            <a:ext cx="5707927" cy="1887900"/>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spcFirstLastPara="1" wrap="square" lIns="91425" tIns="91425" rIns="91425" bIns="91425" anchor="b" anchorCtr="0">
            <a:noAutofit/>
          </a:bodyPr>
          <a:lstStyle/>
          <a:p>
            <a:pPr marL="0" lvl="0" indent="0" algn="ctr" rtl="0">
              <a:spcBef>
                <a:spcPts val="0"/>
              </a:spcBef>
              <a:spcAft>
                <a:spcPts val="0"/>
              </a:spcAft>
              <a:buNone/>
            </a:pPr>
            <a:r>
              <a:rPr lang="vi-VN" sz="4000">
                <a:latin typeface="UVN Thanh Pho Nang" panose="02060406040706070204" pitchFamily="18" charset="0"/>
              </a:rPr>
              <a:t>LẬP CHƯƠNG TRÌNH </a:t>
            </a:r>
            <a:br>
              <a:rPr lang="en-US" sz="4000">
                <a:latin typeface="UVN Thanh Pho Nang" panose="02060406040706070204" pitchFamily="18" charset="0"/>
              </a:rPr>
            </a:br>
            <a:r>
              <a:rPr lang="vi-VN" sz="4000">
                <a:latin typeface="UVN Thanh Pho Nang" panose="02060406040706070204" pitchFamily="18" charset="0"/>
              </a:rPr>
              <a:t>HOẠT ĐỘNG</a:t>
            </a:r>
            <a:br>
              <a:rPr lang="en-US" sz="4000">
                <a:latin typeface="UVN Thanh Pho Nang" panose="02060406040706070204" pitchFamily="18" charset="0"/>
              </a:rPr>
            </a:br>
            <a:r>
              <a:rPr lang="en-US" sz="4000">
                <a:latin typeface="UVN Mang Tre" panose="00000400000000000000" pitchFamily="2" charset="0"/>
              </a:rPr>
              <a:t>(Trang 53)</a:t>
            </a:r>
            <a:endParaRPr lang="vi-VN" sz="4000">
              <a:latin typeface="UVN Thanh Pho Nang" panose="02060406040706070204" pitchFamily="18" charset="0"/>
            </a:endParaRPr>
          </a:p>
        </p:txBody>
      </p:sp>
      <p:pic>
        <p:nvPicPr>
          <p:cNvPr id="51" name="Picture 2">
            <a:extLst>
              <a:ext uri="{FF2B5EF4-FFF2-40B4-BE49-F238E27FC236}">
                <a16:creationId xmlns:a16="http://schemas.microsoft.com/office/drawing/2014/main" id="{9AA08808-95C3-4415-A9B4-A2C973994F9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1799" y="1390552"/>
            <a:ext cx="5217394" cy="3779030"/>
          </a:xfrm>
          <a:prstGeom prst="rect">
            <a:avLst/>
          </a:prstGeom>
        </p:spPr>
      </p:pic>
      <p:grpSp>
        <p:nvGrpSpPr>
          <p:cNvPr id="54" name="Google Shape;3111;p71">
            <a:extLst>
              <a:ext uri="{FF2B5EF4-FFF2-40B4-BE49-F238E27FC236}">
                <a16:creationId xmlns:a16="http://schemas.microsoft.com/office/drawing/2014/main" id="{C4612026-9012-47F9-8669-F480401E9831}"/>
              </a:ext>
            </a:extLst>
          </p:cNvPr>
          <p:cNvGrpSpPr/>
          <p:nvPr/>
        </p:nvGrpSpPr>
        <p:grpSpPr>
          <a:xfrm>
            <a:off x="1975166" y="37700"/>
            <a:ext cx="3258155" cy="1037729"/>
            <a:chOff x="4995725" y="3783017"/>
            <a:chExt cx="753225" cy="271993"/>
          </a:xfrm>
        </p:grpSpPr>
        <p:sp>
          <p:nvSpPr>
            <p:cNvPr id="55" name="Google Shape;3112;p71">
              <a:extLst>
                <a:ext uri="{FF2B5EF4-FFF2-40B4-BE49-F238E27FC236}">
                  <a16:creationId xmlns:a16="http://schemas.microsoft.com/office/drawing/2014/main" id="{203569E2-9CD1-4EEF-9BE8-1BDFE634DB83}"/>
                </a:ext>
              </a:extLst>
            </p:cNvPr>
            <p:cNvSpPr/>
            <p:nvPr/>
          </p:nvSpPr>
          <p:spPr>
            <a:xfrm>
              <a:off x="4995725" y="3783017"/>
              <a:ext cx="753225" cy="271993"/>
            </a:xfrm>
            <a:custGeom>
              <a:avLst/>
              <a:gdLst/>
              <a:ahLst/>
              <a:cxnLst/>
              <a:rect l="l" t="t" r="r" b="b"/>
              <a:pathLst>
                <a:path w="40545" h="14641" extrusionOk="0">
                  <a:moveTo>
                    <a:pt x="4196" y="545"/>
                  </a:moveTo>
                  <a:cubicBezTo>
                    <a:pt x="5494" y="545"/>
                    <a:pt x="6820" y="649"/>
                    <a:pt x="8088" y="649"/>
                  </a:cubicBezTo>
                  <a:cubicBezTo>
                    <a:pt x="10056" y="682"/>
                    <a:pt x="11991" y="682"/>
                    <a:pt x="13959" y="716"/>
                  </a:cubicBezTo>
                  <a:cubicBezTo>
                    <a:pt x="20644" y="772"/>
                    <a:pt x="27352" y="898"/>
                    <a:pt x="34045" y="898"/>
                  </a:cubicBezTo>
                  <a:cubicBezTo>
                    <a:pt x="35334" y="898"/>
                    <a:pt x="36622" y="893"/>
                    <a:pt x="37909" y="882"/>
                  </a:cubicBezTo>
                  <a:cubicBezTo>
                    <a:pt x="37976" y="882"/>
                    <a:pt x="38043" y="882"/>
                    <a:pt x="38076" y="849"/>
                  </a:cubicBezTo>
                  <a:cubicBezTo>
                    <a:pt x="38410" y="882"/>
                    <a:pt x="38843" y="849"/>
                    <a:pt x="39110" y="983"/>
                  </a:cubicBezTo>
                  <a:cubicBezTo>
                    <a:pt x="40011" y="1483"/>
                    <a:pt x="39711" y="2784"/>
                    <a:pt x="39677" y="3584"/>
                  </a:cubicBezTo>
                  <a:cubicBezTo>
                    <a:pt x="39644" y="4885"/>
                    <a:pt x="39611" y="6186"/>
                    <a:pt x="39611" y="7454"/>
                  </a:cubicBezTo>
                  <a:cubicBezTo>
                    <a:pt x="39611" y="8755"/>
                    <a:pt x="39611" y="10056"/>
                    <a:pt x="39644" y="11357"/>
                  </a:cubicBezTo>
                  <a:cubicBezTo>
                    <a:pt x="39677" y="12157"/>
                    <a:pt x="39977" y="13291"/>
                    <a:pt x="38877" y="13658"/>
                  </a:cubicBezTo>
                  <a:cubicBezTo>
                    <a:pt x="38762" y="13701"/>
                    <a:pt x="38617" y="13713"/>
                    <a:pt x="38460" y="13713"/>
                  </a:cubicBezTo>
                  <a:cubicBezTo>
                    <a:pt x="38250" y="13713"/>
                    <a:pt x="38019" y="13692"/>
                    <a:pt x="37809" y="13692"/>
                  </a:cubicBezTo>
                  <a:cubicBezTo>
                    <a:pt x="34740" y="13642"/>
                    <a:pt x="31663" y="13617"/>
                    <a:pt x="28586" y="13617"/>
                  </a:cubicBezTo>
                  <a:cubicBezTo>
                    <a:pt x="25509" y="13617"/>
                    <a:pt x="22432" y="13642"/>
                    <a:pt x="19363" y="13692"/>
                  </a:cubicBezTo>
                  <a:cubicBezTo>
                    <a:pt x="16260" y="13725"/>
                    <a:pt x="13158" y="13792"/>
                    <a:pt x="10089" y="13858"/>
                  </a:cubicBezTo>
                  <a:cubicBezTo>
                    <a:pt x="8522" y="13892"/>
                    <a:pt x="6987" y="13925"/>
                    <a:pt x="5453" y="13992"/>
                  </a:cubicBezTo>
                  <a:cubicBezTo>
                    <a:pt x="4871" y="14005"/>
                    <a:pt x="4154" y="14086"/>
                    <a:pt x="3451" y="14086"/>
                  </a:cubicBezTo>
                  <a:cubicBezTo>
                    <a:pt x="2381" y="14086"/>
                    <a:pt x="1346" y="13897"/>
                    <a:pt x="883" y="12991"/>
                  </a:cubicBezTo>
                  <a:cubicBezTo>
                    <a:pt x="916" y="12958"/>
                    <a:pt x="950" y="12891"/>
                    <a:pt x="916" y="12858"/>
                  </a:cubicBezTo>
                  <a:cubicBezTo>
                    <a:pt x="816" y="10823"/>
                    <a:pt x="649" y="8821"/>
                    <a:pt x="649" y="6787"/>
                  </a:cubicBezTo>
                  <a:cubicBezTo>
                    <a:pt x="616" y="5219"/>
                    <a:pt x="149" y="882"/>
                    <a:pt x="2284" y="649"/>
                  </a:cubicBezTo>
                  <a:cubicBezTo>
                    <a:pt x="2907" y="571"/>
                    <a:pt x="3548" y="545"/>
                    <a:pt x="4196" y="545"/>
                  </a:cubicBezTo>
                  <a:close/>
                  <a:moveTo>
                    <a:pt x="3001" y="0"/>
                  </a:moveTo>
                  <a:cubicBezTo>
                    <a:pt x="2075" y="0"/>
                    <a:pt x="1083" y="106"/>
                    <a:pt x="549" y="882"/>
                  </a:cubicBezTo>
                  <a:cubicBezTo>
                    <a:pt x="82" y="1516"/>
                    <a:pt x="149" y="2517"/>
                    <a:pt x="116" y="3251"/>
                  </a:cubicBezTo>
                  <a:cubicBezTo>
                    <a:pt x="82" y="4285"/>
                    <a:pt x="49" y="5286"/>
                    <a:pt x="49" y="6286"/>
                  </a:cubicBezTo>
                  <a:cubicBezTo>
                    <a:pt x="49" y="8321"/>
                    <a:pt x="116" y="10389"/>
                    <a:pt x="382" y="12391"/>
                  </a:cubicBezTo>
                  <a:cubicBezTo>
                    <a:pt x="349" y="12424"/>
                    <a:pt x="316" y="12457"/>
                    <a:pt x="316" y="12524"/>
                  </a:cubicBezTo>
                  <a:cubicBezTo>
                    <a:pt x="1" y="14365"/>
                    <a:pt x="1955" y="14641"/>
                    <a:pt x="3598" y="14641"/>
                  </a:cubicBezTo>
                  <a:cubicBezTo>
                    <a:pt x="4218" y="14641"/>
                    <a:pt x="4793" y="14601"/>
                    <a:pt x="5186" y="14592"/>
                  </a:cubicBezTo>
                  <a:cubicBezTo>
                    <a:pt x="8855" y="14459"/>
                    <a:pt x="12558" y="14359"/>
                    <a:pt x="16260" y="14325"/>
                  </a:cubicBezTo>
                  <a:cubicBezTo>
                    <a:pt x="20050" y="14254"/>
                    <a:pt x="23840" y="14221"/>
                    <a:pt x="27630" y="14221"/>
                  </a:cubicBezTo>
                  <a:cubicBezTo>
                    <a:pt x="30912" y="14221"/>
                    <a:pt x="34194" y="14246"/>
                    <a:pt x="37476" y="14292"/>
                  </a:cubicBezTo>
                  <a:cubicBezTo>
                    <a:pt x="37421" y="14428"/>
                    <a:pt x="37544" y="14586"/>
                    <a:pt x="37699" y="14586"/>
                  </a:cubicBezTo>
                  <a:cubicBezTo>
                    <a:pt x="37735" y="14586"/>
                    <a:pt x="37772" y="14577"/>
                    <a:pt x="37809" y="14559"/>
                  </a:cubicBezTo>
                  <a:cubicBezTo>
                    <a:pt x="37976" y="14492"/>
                    <a:pt x="38176" y="14392"/>
                    <a:pt x="38343" y="14259"/>
                  </a:cubicBezTo>
                  <a:cubicBezTo>
                    <a:pt x="38376" y="14259"/>
                    <a:pt x="38410" y="14225"/>
                    <a:pt x="38410" y="14192"/>
                  </a:cubicBezTo>
                  <a:cubicBezTo>
                    <a:pt x="38538" y="14197"/>
                    <a:pt x="38665" y="14201"/>
                    <a:pt x="38787" y="14201"/>
                  </a:cubicBezTo>
                  <a:cubicBezTo>
                    <a:pt x="39493" y="14201"/>
                    <a:pt x="40079" y="14062"/>
                    <a:pt x="40278" y="13125"/>
                  </a:cubicBezTo>
                  <a:cubicBezTo>
                    <a:pt x="40444" y="12257"/>
                    <a:pt x="40278" y="11223"/>
                    <a:pt x="40244" y="10356"/>
                  </a:cubicBezTo>
                  <a:cubicBezTo>
                    <a:pt x="40244" y="9222"/>
                    <a:pt x="40211" y="8088"/>
                    <a:pt x="40244" y="6953"/>
                  </a:cubicBezTo>
                  <a:cubicBezTo>
                    <a:pt x="40244" y="5819"/>
                    <a:pt x="40278" y="4685"/>
                    <a:pt x="40311" y="3584"/>
                  </a:cubicBezTo>
                  <a:cubicBezTo>
                    <a:pt x="40311" y="2884"/>
                    <a:pt x="40545" y="1917"/>
                    <a:pt x="40278" y="1249"/>
                  </a:cubicBezTo>
                  <a:cubicBezTo>
                    <a:pt x="40017" y="573"/>
                    <a:pt x="39290" y="282"/>
                    <a:pt x="38587" y="282"/>
                  </a:cubicBezTo>
                  <a:cubicBezTo>
                    <a:pt x="38389" y="282"/>
                    <a:pt x="38193" y="305"/>
                    <a:pt x="38009" y="349"/>
                  </a:cubicBezTo>
                  <a:cubicBezTo>
                    <a:pt x="37976" y="349"/>
                    <a:pt x="37943" y="315"/>
                    <a:pt x="37909" y="315"/>
                  </a:cubicBezTo>
                  <a:cubicBezTo>
                    <a:pt x="28836" y="115"/>
                    <a:pt x="19730" y="149"/>
                    <a:pt x="10623" y="82"/>
                  </a:cubicBezTo>
                  <a:cubicBezTo>
                    <a:pt x="8422" y="49"/>
                    <a:pt x="6220" y="49"/>
                    <a:pt x="3985" y="15"/>
                  </a:cubicBezTo>
                  <a:cubicBezTo>
                    <a:pt x="3685" y="15"/>
                    <a:pt x="3347" y="0"/>
                    <a:pt x="30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113;p71">
              <a:extLst>
                <a:ext uri="{FF2B5EF4-FFF2-40B4-BE49-F238E27FC236}">
                  <a16:creationId xmlns:a16="http://schemas.microsoft.com/office/drawing/2014/main" id="{34E15569-422D-4B9C-A5E3-14901A702B6D}"/>
                </a:ext>
              </a:extLst>
            </p:cNvPr>
            <p:cNvSpPr/>
            <p:nvPr/>
          </p:nvSpPr>
          <p:spPr>
            <a:xfrm>
              <a:off x="4998475" y="3793141"/>
              <a:ext cx="740555" cy="251577"/>
            </a:xfrm>
            <a:custGeom>
              <a:avLst/>
              <a:gdLst/>
              <a:ahLst/>
              <a:cxnLst/>
              <a:rect l="l" t="t" r="r" b="b"/>
              <a:pathLst>
                <a:path w="39863" h="13542" extrusionOk="0">
                  <a:moveTo>
                    <a:pt x="7706" y="596"/>
                  </a:moveTo>
                  <a:cubicBezTo>
                    <a:pt x="7940" y="596"/>
                    <a:pt x="8173" y="604"/>
                    <a:pt x="8407" y="638"/>
                  </a:cubicBezTo>
                  <a:cubicBezTo>
                    <a:pt x="8540" y="638"/>
                    <a:pt x="8540" y="838"/>
                    <a:pt x="8407" y="871"/>
                  </a:cubicBezTo>
                  <a:cubicBezTo>
                    <a:pt x="8251" y="882"/>
                    <a:pt x="8096" y="886"/>
                    <a:pt x="7940" y="886"/>
                  </a:cubicBezTo>
                  <a:cubicBezTo>
                    <a:pt x="7629" y="886"/>
                    <a:pt x="7317" y="871"/>
                    <a:pt x="7006" y="871"/>
                  </a:cubicBezTo>
                  <a:cubicBezTo>
                    <a:pt x="6839" y="871"/>
                    <a:pt x="6839" y="638"/>
                    <a:pt x="7006" y="604"/>
                  </a:cubicBezTo>
                  <a:cubicBezTo>
                    <a:pt x="7239" y="604"/>
                    <a:pt x="7473" y="596"/>
                    <a:pt x="7706" y="596"/>
                  </a:cubicBezTo>
                  <a:close/>
                  <a:moveTo>
                    <a:pt x="27120" y="538"/>
                  </a:moveTo>
                  <a:cubicBezTo>
                    <a:pt x="27687" y="604"/>
                    <a:pt x="28221" y="571"/>
                    <a:pt x="28755" y="604"/>
                  </a:cubicBezTo>
                  <a:cubicBezTo>
                    <a:pt x="28888" y="604"/>
                    <a:pt x="28955" y="838"/>
                    <a:pt x="28788" y="871"/>
                  </a:cubicBezTo>
                  <a:cubicBezTo>
                    <a:pt x="28591" y="906"/>
                    <a:pt x="28393" y="921"/>
                    <a:pt x="28195" y="921"/>
                  </a:cubicBezTo>
                  <a:cubicBezTo>
                    <a:pt x="27826" y="921"/>
                    <a:pt x="27456" y="870"/>
                    <a:pt x="27087" y="804"/>
                  </a:cubicBezTo>
                  <a:cubicBezTo>
                    <a:pt x="26954" y="771"/>
                    <a:pt x="26987" y="538"/>
                    <a:pt x="27120" y="538"/>
                  </a:cubicBezTo>
                  <a:close/>
                  <a:moveTo>
                    <a:pt x="10541" y="667"/>
                  </a:moveTo>
                  <a:cubicBezTo>
                    <a:pt x="10552" y="667"/>
                    <a:pt x="10563" y="668"/>
                    <a:pt x="10575" y="671"/>
                  </a:cubicBezTo>
                  <a:cubicBezTo>
                    <a:pt x="10942" y="738"/>
                    <a:pt x="11309" y="738"/>
                    <a:pt x="11709" y="738"/>
                  </a:cubicBezTo>
                  <a:cubicBezTo>
                    <a:pt x="11843" y="738"/>
                    <a:pt x="11876" y="938"/>
                    <a:pt x="11743" y="971"/>
                  </a:cubicBezTo>
                  <a:cubicBezTo>
                    <a:pt x="11622" y="990"/>
                    <a:pt x="11503" y="998"/>
                    <a:pt x="11387" y="998"/>
                  </a:cubicBezTo>
                  <a:cubicBezTo>
                    <a:pt x="11086" y="998"/>
                    <a:pt x="10797" y="943"/>
                    <a:pt x="10508" y="871"/>
                  </a:cubicBezTo>
                  <a:cubicBezTo>
                    <a:pt x="10387" y="810"/>
                    <a:pt x="10431" y="667"/>
                    <a:pt x="10541" y="667"/>
                  </a:cubicBezTo>
                  <a:close/>
                  <a:moveTo>
                    <a:pt x="3370" y="671"/>
                  </a:moveTo>
                  <a:cubicBezTo>
                    <a:pt x="3937" y="671"/>
                    <a:pt x="4538" y="671"/>
                    <a:pt x="5105" y="771"/>
                  </a:cubicBezTo>
                  <a:cubicBezTo>
                    <a:pt x="5238" y="804"/>
                    <a:pt x="5205" y="971"/>
                    <a:pt x="5071" y="1005"/>
                  </a:cubicBezTo>
                  <a:cubicBezTo>
                    <a:pt x="4504" y="1005"/>
                    <a:pt x="3904" y="905"/>
                    <a:pt x="3370" y="838"/>
                  </a:cubicBezTo>
                  <a:cubicBezTo>
                    <a:pt x="3237" y="838"/>
                    <a:pt x="3237" y="671"/>
                    <a:pt x="3370" y="671"/>
                  </a:cubicBezTo>
                  <a:close/>
                  <a:moveTo>
                    <a:pt x="17614" y="604"/>
                  </a:moveTo>
                  <a:cubicBezTo>
                    <a:pt x="18114" y="604"/>
                    <a:pt x="18648" y="604"/>
                    <a:pt x="19148" y="704"/>
                  </a:cubicBezTo>
                  <a:cubicBezTo>
                    <a:pt x="19315" y="738"/>
                    <a:pt x="19248" y="1005"/>
                    <a:pt x="19115" y="1005"/>
                  </a:cubicBezTo>
                  <a:cubicBezTo>
                    <a:pt x="18614" y="1005"/>
                    <a:pt x="18081" y="971"/>
                    <a:pt x="17580" y="871"/>
                  </a:cubicBezTo>
                  <a:cubicBezTo>
                    <a:pt x="17380" y="871"/>
                    <a:pt x="17447" y="604"/>
                    <a:pt x="17614" y="604"/>
                  </a:cubicBezTo>
                  <a:close/>
                  <a:moveTo>
                    <a:pt x="21750" y="690"/>
                  </a:moveTo>
                  <a:cubicBezTo>
                    <a:pt x="21906" y="690"/>
                    <a:pt x="22061" y="693"/>
                    <a:pt x="22217" y="704"/>
                  </a:cubicBezTo>
                  <a:cubicBezTo>
                    <a:pt x="22384" y="738"/>
                    <a:pt x="22384" y="971"/>
                    <a:pt x="22217" y="1005"/>
                  </a:cubicBezTo>
                  <a:cubicBezTo>
                    <a:pt x="22061" y="1016"/>
                    <a:pt x="21906" y="1019"/>
                    <a:pt x="21750" y="1019"/>
                  </a:cubicBezTo>
                  <a:cubicBezTo>
                    <a:pt x="21439" y="1019"/>
                    <a:pt x="21127" y="1005"/>
                    <a:pt x="20816" y="1005"/>
                  </a:cubicBezTo>
                  <a:cubicBezTo>
                    <a:pt x="20649" y="1005"/>
                    <a:pt x="20649" y="704"/>
                    <a:pt x="20816" y="704"/>
                  </a:cubicBezTo>
                  <a:cubicBezTo>
                    <a:pt x="21127" y="704"/>
                    <a:pt x="21439" y="690"/>
                    <a:pt x="21750" y="690"/>
                  </a:cubicBezTo>
                  <a:close/>
                  <a:moveTo>
                    <a:pt x="25044" y="685"/>
                  </a:moveTo>
                  <a:cubicBezTo>
                    <a:pt x="25262" y="685"/>
                    <a:pt x="25477" y="698"/>
                    <a:pt x="25686" y="738"/>
                  </a:cubicBezTo>
                  <a:cubicBezTo>
                    <a:pt x="25786" y="738"/>
                    <a:pt x="25786" y="938"/>
                    <a:pt x="25686" y="971"/>
                  </a:cubicBezTo>
                  <a:cubicBezTo>
                    <a:pt x="25477" y="1010"/>
                    <a:pt x="25262" y="1024"/>
                    <a:pt x="25044" y="1024"/>
                  </a:cubicBezTo>
                  <a:cubicBezTo>
                    <a:pt x="24707" y="1024"/>
                    <a:pt x="24363" y="991"/>
                    <a:pt x="24018" y="971"/>
                  </a:cubicBezTo>
                  <a:cubicBezTo>
                    <a:pt x="23851" y="971"/>
                    <a:pt x="23851" y="738"/>
                    <a:pt x="24018" y="738"/>
                  </a:cubicBezTo>
                  <a:cubicBezTo>
                    <a:pt x="24363" y="717"/>
                    <a:pt x="24707" y="685"/>
                    <a:pt x="25044" y="685"/>
                  </a:cubicBezTo>
                  <a:close/>
                  <a:moveTo>
                    <a:pt x="15245" y="838"/>
                  </a:moveTo>
                  <a:cubicBezTo>
                    <a:pt x="15412" y="838"/>
                    <a:pt x="15412" y="1071"/>
                    <a:pt x="15245" y="1071"/>
                  </a:cubicBezTo>
                  <a:cubicBezTo>
                    <a:pt x="15134" y="1082"/>
                    <a:pt x="15027" y="1086"/>
                    <a:pt x="14920" y="1086"/>
                  </a:cubicBezTo>
                  <a:cubicBezTo>
                    <a:pt x="14708" y="1086"/>
                    <a:pt x="14500" y="1071"/>
                    <a:pt x="14278" y="1071"/>
                  </a:cubicBezTo>
                  <a:cubicBezTo>
                    <a:pt x="14144" y="1038"/>
                    <a:pt x="14144" y="871"/>
                    <a:pt x="14278" y="838"/>
                  </a:cubicBezTo>
                  <a:close/>
                  <a:moveTo>
                    <a:pt x="35793" y="690"/>
                  </a:moveTo>
                  <a:cubicBezTo>
                    <a:pt x="35993" y="690"/>
                    <a:pt x="36194" y="704"/>
                    <a:pt x="36394" y="738"/>
                  </a:cubicBezTo>
                  <a:cubicBezTo>
                    <a:pt x="36527" y="771"/>
                    <a:pt x="36494" y="971"/>
                    <a:pt x="36360" y="971"/>
                  </a:cubicBezTo>
                  <a:cubicBezTo>
                    <a:pt x="35793" y="1005"/>
                    <a:pt x="35226" y="1005"/>
                    <a:pt x="34659" y="1105"/>
                  </a:cubicBezTo>
                  <a:cubicBezTo>
                    <a:pt x="34492" y="1105"/>
                    <a:pt x="34426" y="871"/>
                    <a:pt x="34592" y="838"/>
                  </a:cubicBezTo>
                  <a:cubicBezTo>
                    <a:pt x="34993" y="749"/>
                    <a:pt x="35393" y="690"/>
                    <a:pt x="35793" y="690"/>
                  </a:cubicBezTo>
                  <a:close/>
                  <a:moveTo>
                    <a:pt x="30631" y="868"/>
                  </a:moveTo>
                  <a:cubicBezTo>
                    <a:pt x="30639" y="868"/>
                    <a:pt x="30647" y="869"/>
                    <a:pt x="30656" y="871"/>
                  </a:cubicBezTo>
                  <a:cubicBezTo>
                    <a:pt x="31190" y="938"/>
                    <a:pt x="31757" y="938"/>
                    <a:pt x="32291" y="938"/>
                  </a:cubicBezTo>
                  <a:cubicBezTo>
                    <a:pt x="32424" y="938"/>
                    <a:pt x="32458" y="1171"/>
                    <a:pt x="32324" y="1205"/>
                  </a:cubicBezTo>
                  <a:cubicBezTo>
                    <a:pt x="32135" y="1238"/>
                    <a:pt x="31946" y="1253"/>
                    <a:pt x="31757" y="1253"/>
                  </a:cubicBezTo>
                  <a:cubicBezTo>
                    <a:pt x="31379" y="1253"/>
                    <a:pt x="31001" y="1194"/>
                    <a:pt x="30623" y="1105"/>
                  </a:cubicBezTo>
                  <a:cubicBezTo>
                    <a:pt x="30498" y="1074"/>
                    <a:pt x="30519" y="868"/>
                    <a:pt x="30631" y="868"/>
                  </a:cubicBezTo>
                  <a:close/>
                  <a:moveTo>
                    <a:pt x="37761" y="902"/>
                  </a:moveTo>
                  <a:cubicBezTo>
                    <a:pt x="37772" y="902"/>
                    <a:pt x="37783" y="903"/>
                    <a:pt x="37795" y="905"/>
                  </a:cubicBezTo>
                  <a:cubicBezTo>
                    <a:pt x="38195" y="971"/>
                    <a:pt x="38595" y="1205"/>
                    <a:pt x="38729" y="1572"/>
                  </a:cubicBezTo>
                  <a:cubicBezTo>
                    <a:pt x="38776" y="1667"/>
                    <a:pt x="38687" y="1746"/>
                    <a:pt x="38596" y="1746"/>
                  </a:cubicBezTo>
                  <a:cubicBezTo>
                    <a:pt x="38560" y="1746"/>
                    <a:pt x="38524" y="1733"/>
                    <a:pt x="38495" y="1705"/>
                  </a:cubicBezTo>
                  <a:cubicBezTo>
                    <a:pt x="38262" y="1505"/>
                    <a:pt x="38028" y="1305"/>
                    <a:pt x="37695" y="1205"/>
                  </a:cubicBezTo>
                  <a:cubicBezTo>
                    <a:pt x="37506" y="1142"/>
                    <a:pt x="37584" y="902"/>
                    <a:pt x="37761" y="902"/>
                  </a:cubicBezTo>
                  <a:close/>
                  <a:moveTo>
                    <a:pt x="2326" y="659"/>
                  </a:moveTo>
                  <a:cubicBezTo>
                    <a:pt x="2449" y="659"/>
                    <a:pt x="2487" y="850"/>
                    <a:pt x="2369" y="938"/>
                  </a:cubicBezTo>
                  <a:cubicBezTo>
                    <a:pt x="2236" y="1038"/>
                    <a:pt x="2036" y="1138"/>
                    <a:pt x="1902" y="1305"/>
                  </a:cubicBezTo>
                  <a:cubicBezTo>
                    <a:pt x="1769" y="1438"/>
                    <a:pt x="1635" y="1638"/>
                    <a:pt x="1569" y="1839"/>
                  </a:cubicBezTo>
                  <a:cubicBezTo>
                    <a:pt x="1554" y="1868"/>
                    <a:pt x="1519" y="1885"/>
                    <a:pt x="1484" y="1885"/>
                  </a:cubicBezTo>
                  <a:cubicBezTo>
                    <a:pt x="1442" y="1885"/>
                    <a:pt x="1402" y="1860"/>
                    <a:pt x="1402" y="1805"/>
                  </a:cubicBezTo>
                  <a:cubicBezTo>
                    <a:pt x="1469" y="1338"/>
                    <a:pt x="1802" y="804"/>
                    <a:pt x="2269" y="671"/>
                  </a:cubicBezTo>
                  <a:cubicBezTo>
                    <a:pt x="2290" y="663"/>
                    <a:pt x="2308" y="659"/>
                    <a:pt x="2326" y="659"/>
                  </a:cubicBezTo>
                  <a:close/>
                  <a:moveTo>
                    <a:pt x="38710" y="3003"/>
                  </a:moveTo>
                  <a:cubicBezTo>
                    <a:pt x="38740" y="3003"/>
                    <a:pt x="38770" y="3014"/>
                    <a:pt x="38795" y="3039"/>
                  </a:cubicBezTo>
                  <a:cubicBezTo>
                    <a:pt x="38962" y="3206"/>
                    <a:pt x="38862" y="3540"/>
                    <a:pt x="38729" y="3707"/>
                  </a:cubicBezTo>
                  <a:cubicBezTo>
                    <a:pt x="38699" y="3746"/>
                    <a:pt x="38661" y="3762"/>
                    <a:pt x="38624" y="3762"/>
                  </a:cubicBezTo>
                  <a:cubicBezTo>
                    <a:pt x="38534" y="3762"/>
                    <a:pt x="38448" y="3667"/>
                    <a:pt x="38495" y="3573"/>
                  </a:cubicBezTo>
                  <a:cubicBezTo>
                    <a:pt x="38562" y="3506"/>
                    <a:pt x="38562" y="3406"/>
                    <a:pt x="38595" y="3340"/>
                  </a:cubicBezTo>
                  <a:cubicBezTo>
                    <a:pt x="38595" y="3240"/>
                    <a:pt x="38562" y="3173"/>
                    <a:pt x="38595" y="3073"/>
                  </a:cubicBezTo>
                  <a:cubicBezTo>
                    <a:pt x="38616" y="3031"/>
                    <a:pt x="38662" y="3003"/>
                    <a:pt x="38710" y="3003"/>
                  </a:cubicBezTo>
                  <a:close/>
                  <a:moveTo>
                    <a:pt x="1391" y="2754"/>
                  </a:moveTo>
                  <a:cubicBezTo>
                    <a:pt x="1462" y="2754"/>
                    <a:pt x="1535" y="2798"/>
                    <a:pt x="1535" y="2873"/>
                  </a:cubicBezTo>
                  <a:cubicBezTo>
                    <a:pt x="1535" y="3273"/>
                    <a:pt x="1402" y="3707"/>
                    <a:pt x="1335" y="4107"/>
                  </a:cubicBezTo>
                  <a:cubicBezTo>
                    <a:pt x="1321" y="4149"/>
                    <a:pt x="1278" y="4167"/>
                    <a:pt x="1235" y="4167"/>
                  </a:cubicBezTo>
                  <a:cubicBezTo>
                    <a:pt x="1175" y="4167"/>
                    <a:pt x="1116" y="4132"/>
                    <a:pt x="1135" y="4073"/>
                  </a:cubicBezTo>
                  <a:cubicBezTo>
                    <a:pt x="1168" y="3673"/>
                    <a:pt x="1135" y="3206"/>
                    <a:pt x="1269" y="2839"/>
                  </a:cubicBezTo>
                  <a:cubicBezTo>
                    <a:pt x="1283" y="2781"/>
                    <a:pt x="1336" y="2754"/>
                    <a:pt x="1391" y="2754"/>
                  </a:cubicBezTo>
                  <a:close/>
                  <a:moveTo>
                    <a:pt x="38581" y="5135"/>
                  </a:moveTo>
                  <a:cubicBezTo>
                    <a:pt x="38625" y="5135"/>
                    <a:pt x="38670" y="5157"/>
                    <a:pt x="38695" y="5208"/>
                  </a:cubicBezTo>
                  <a:cubicBezTo>
                    <a:pt x="38929" y="5675"/>
                    <a:pt x="38962" y="6175"/>
                    <a:pt x="38862" y="6675"/>
                  </a:cubicBezTo>
                  <a:cubicBezTo>
                    <a:pt x="38847" y="6722"/>
                    <a:pt x="38795" y="6747"/>
                    <a:pt x="38748" y="6747"/>
                  </a:cubicBezTo>
                  <a:cubicBezTo>
                    <a:pt x="38693" y="6747"/>
                    <a:pt x="38644" y="6713"/>
                    <a:pt x="38662" y="6642"/>
                  </a:cubicBezTo>
                  <a:cubicBezTo>
                    <a:pt x="38695" y="6175"/>
                    <a:pt x="38629" y="5741"/>
                    <a:pt x="38462" y="5274"/>
                  </a:cubicBezTo>
                  <a:cubicBezTo>
                    <a:pt x="38441" y="5192"/>
                    <a:pt x="38510" y="5135"/>
                    <a:pt x="38581" y="5135"/>
                  </a:cubicBezTo>
                  <a:close/>
                  <a:moveTo>
                    <a:pt x="1214" y="5449"/>
                  </a:moveTo>
                  <a:cubicBezTo>
                    <a:pt x="1277" y="5449"/>
                    <a:pt x="1335" y="5491"/>
                    <a:pt x="1335" y="5575"/>
                  </a:cubicBezTo>
                  <a:cubicBezTo>
                    <a:pt x="1402" y="6142"/>
                    <a:pt x="1335" y="6809"/>
                    <a:pt x="1302" y="7376"/>
                  </a:cubicBezTo>
                  <a:cubicBezTo>
                    <a:pt x="1302" y="7438"/>
                    <a:pt x="1266" y="7464"/>
                    <a:pt x="1227" y="7464"/>
                  </a:cubicBezTo>
                  <a:cubicBezTo>
                    <a:pt x="1183" y="7464"/>
                    <a:pt x="1135" y="7429"/>
                    <a:pt x="1135" y="7376"/>
                  </a:cubicBezTo>
                  <a:cubicBezTo>
                    <a:pt x="1102" y="6809"/>
                    <a:pt x="1002" y="6142"/>
                    <a:pt x="1068" y="5575"/>
                  </a:cubicBezTo>
                  <a:cubicBezTo>
                    <a:pt x="1085" y="5491"/>
                    <a:pt x="1152" y="5449"/>
                    <a:pt x="1214" y="5449"/>
                  </a:cubicBezTo>
                  <a:close/>
                  <a:moveTo>
                    <a:pt x="38825" y="8043"/>
                  </a:moveTo>
                  <a:cubicBezTo>
                    <a:pt x="38879" y="8043"/>
                    <a:pt x="38929" y="8076"/>
                    <a:pt x="38929" y="8143"/>
                  </a:cubicBezTo>
                  <a:cubicBezTo>
                    <a:pt x="38996" y="8643"/>
                    <a:pt x="38962" y="9144"/>
                    <a:pt x="38929" y="9644"/>
                  </a:cubicBezTo>
                  <a:cubicBezTo>
                    <a:pt x="38929" y="9711"/>
                    <a:pt x="38870" y="9744"/>
                    <a:pt x="38812" y="9744"/>
                  </a:cubicBezTo>
                  <a:cubicBezTo>
                    <a:pt x="38754" y="9744"/>
                    <a:pt x="38695" y="9711"/>
                    <a:pt x="38695" y="9644"/>
                  </a:cubicBezTo>
                  <a:cubicBezTo>
                    <a:pt x="38695" y="9144"/>
                    <a:pt x="38662" y="8643"/>
                    <a:pt x="38695" y="8143"/>
                  </a:cubicBezTo>
                  <a:cubicBezTo>
                    <a:pt x="38712" y="8076"/>
                    <a:pt x="38770" y="8043"/>
                    <a:pt x="38825" y="8043"/>
                  </a:cubicBezTo>
                  <a:close/>
                  <a:moveTo>
                    <a:pt x="1300" y="8330"/>
                  </a:moveTo>
                  <a:cubicBezTo>
                    <a:pt x="1359" y="8330"/>
                    <a:pt x="1420" y="8364"/>
                    <a:pt x="1435" y="8443"/>
                  </a:cubicBezTo>
                  <a:cubicBezTo>
                    <a:pt x="1535" y="8910"/>
                    <a:pt x="1535" y="9444"/>
                    <a:pt x="1569" y="9944"/>
                  </a:cubicBezTo>
                  <a:cubicBezTo>
                    <a:pt x="1569" y="10028"/>
                    <a:pt x="1510" y="10069"/>
                    <a:pt x="1452" y="10069"/>
                  </a:cubicBezTo>
                  <a:cubicBezTo>
                    <a:pt x="1394" y="10069"/>
                    <a:pt x="1335" y="10028"/>
                    <a:pt x="1335" y="9944"/>
                  </a:cubicBezTo>
                  <a:cubicBezTo>
                    <a:pt x="1269" y="9477"/>
                    <a:pt x="1168" y="8944"/>
                    <a:pt x="1168" y="8443"/>
                  </a:cubicBezTo>
                  <a:cubicBezTo>
                    <a:pt x="1168" y="8373"/>
                    <a:pt x="1233" y="8330"/>
                    <a:pt x="1300" y="8330"/>
                  </a:cubicBezTo>
                  <a:close/>
                  <a:moveTo>
                    <a:pt x="29489" y="11746"/>
                  </a:moveTo>
                  <a:cubicBezTo>
                    <a:pt x="29656" y="11746"/>
                    <a:pt x="29689" y="11979"/>
                    <a:pt x="29522" y="12046"/>
                  </a:cubicBezTo>
                  <a:cubicBezTo>
                    <a:pt x="29155" y="12179"/>
                    <a:pt x="28655" y="12179"/>
                    <a:pt x="28255" y="12246"/>
                  </a:cubicBezTo>
                  <a:cubicBezTo>
                    <a:pt x="28088" y="12246"/>
                    <a:pt x="28021" y="12046"/>
                    <a:pt x="28188" y="12012"/>
                  </a:cubicBezTo>
                  <a:cubicBezTo>
                    <a:pt x="28588" y="11912"/>
                    <a:pt x="29055" y="11746"/>
                    <a:pt x="29489" y="11746"/>
                  </a:cubicBezTo>
                  <a:close/>
                  <a:moveTo>
                    <a:pt x="31732" y="11876"/>
                  </a:moveTo>
                  <a:cubicBezTo>
                    <a:pt x="31740" y="11876"/>
                    <a:pt x="31748" y="11877"/>
                    <a:pt x="31757" y="11879"/>
                  </a:cubicBezTo>
                  <a:cubicBezTo>
                    <a:pt x="32357" y="11946"/>
                    <a:pt x="32991" y="11946"/>
                    <a:pt x="33592" y="12113"/>
                  </a:cubicBezTo>
                  <a:cubicBezTo>
                    <a:pt x="33725" y="12146"/>
                    <a:pt x="33692" y="12346"/>
                    <a:pt x="33558" y="12346"/>
                  </a:cubicBezTo>
                  <a:cubicBezTo>
                    <a:pt x="33494" y="12350"/>
                    <a:pt x="33430" y="12351"/>
                    <a:pt x="33365" y="12351"/>
                  </a:cubicBezTo>
                  <a:cubicBezTo>
                    <a:pt x="32822" y="12351"/>
                    <a:pt x="32256" y="12235"/>
                    <a:pt x="31690" y="12146"/>
                  </a:cubicBezTo>
                  <a:cubicBezTo>
                    <a:pt x="31532" y="12146"/>
                    <a:pt x="31584" y="11876"/>
                    <a:pt x="31732" y="11876"/>
                  </a:cubicBezTo>
                  <a:close/>
                  <a:moveTo>
                    <a:pt x="38920" y="10793"/>
                  </a:moveTo>
                  <a:cubicBezTo>
                    <a:pt x="38968" y="10793"/>
                    <a:pt x="39014" y="10820"/>
                    <a:pt x="39029" y="10878"/>
                  </a:cubicBezTo>
                  <a:cubicBezTo>
                    <a:pt x="39162" y="11412"/>
                    <a:pt x="38929" y="11946"/>
                    <a:pt x="38595" y="12313"/>
                  </a:cubicBezTo>
                  <a:cubicBezTo>
                    <a:pt x="38566" y="12342"/>
                    <a:pt x="38534" y="12354"/>
                    <a:pt x="38504" y="12354"/>
                  </a:cubicBezTo>
                  <a:cubicBezTo>
                    <a:pt x="38431" y="12354"/>
                    <a:pt x="38371" y="12283"/>
                    <a:pt x="38395" y="12213"/>
                  </a:cubicBezTo>
                  <a:lnTo>
                    <a:pt x="38328" y="12213"/>
                  </a:lnTo>
                  <a:lnTo>
                    <a:pt x="38328" y="12012"/>
                  </a:lnTo>
                  <a:cubicBezTo>
                    <a:pt x="38395" y="12012"/>
                    <a:pt x="38462" y="12012"/>
                    <a:pt x="38495" y="12046"/>
                  </a:cubicBezTo>
                  <a:cubicBezTo>
                    <a:pt x="38695" y="11712"/>
                    <a:pt x="38762" y="11345"/>
                    <a:pt x="38795" y="10912"/>
                  </a:cubicBezTo>
                  <a:cubicBezTo>
                    <a:pt x="38795" y="10837"/>
                    <a:pt x="38858" y="10793"/>
                    <a:pt x="38920" y="10793"/>
                  </a:cubicBezTo>
                  <a:close/>
                  <a:moveTo>
                    <a:pt x="22379" y="12054"/>
                  </a:moveTo>
                  <a:cubicBezTo>
                    <a:pt x="22650" y="12054"/>
                    <a:pt x="22917" y="12062"/>
                    <a:pt x="23184" y="12079"/>
                  </a:cubicBezTo>
                  <a:cubicBezTo>
                    <a:pt x="23318" y="12113"/>
                    <a:pt x="23318" y="12313"/>
                    <a:pt x="23184" y="12313"/>
                  </a:cubicBezTo>
                  <a:cubicBezTo>
                    <a:pt x="22807" y="12336"/>
                    <a:pt x="22429" y="12360"/>
                    <a:pt x="22040" y="12360"/>
                  </a:cubicBezTo>
                  <a:cubicBezTo>
                    <a:pt x="21879" y="12360"/>
                    <a:pt x="21716" y="12356"/>
                    <a:pt x="21550" y="12346"/>
                  </a:cubicBezTo>
                  <a:cubicBezTo>
                    <a:pt x="21416" y="12313"/>
                    <a:pt x="21416" y="12079"/>
                    <a:pt x="21550" y="12079"/>
                  </a:cubicBezTo>
                  <a:cubicBezTo>
                    <a:pt x="21833" y="12062"/>
                    <a:pt x="22108" y="12054"/>
                    <a:pt x="22379" y="12054"/>
                  </a:cubicBezTo>
                  <a:close/>
                  <a:moveTo>
                    <a:pt x="25019" y="12012"/>
                  </a:moveTo>
                  <a:cubicBezTo>
                    <a:pt x="25586" y="12113"/>
                    <a:pt x="26153" y="12079"/>
                    <a:pt x="26720" y="12113"/>
                  </a:cubicBezTo>
                  <a:cubicBezTo>
                    <a:pt x="26820" y="12113"/>
                    <a:pt x="26853" y="12279"/>
                    <a:pt x="26753" y="12313"/>
                  </a:cubicBezTo>
                  <a:cubicBezTo>
                    <a:pt x="26553" y="12346"/>
                    <a:pt x="26353" y="12361"/>
                    <a:pt x="26154" y="12361"/>
                  </a:cubicBezTo>
                  <a:cubicBezTo>
                    <a:pt x="25756" y="12361"/>
                    <a:pt x="25364" y="12302"/>
                    <a:pt x="24985" y="12213"/>
                  </a:cubicBezTo>
                  <a:cubicBezTo>
                    <a:pt x="24852" y="12179"/>
                    <a:pt x="24885" y="12012"/>
                    <a:pt x="25019" y="12012"/>
                  </a:cubicBezTo>
                  <a:close/>
                  <a:moveTo>
                    <a:pt x="19548" y="12113"/>
                  </a:moveTo>
                  <a:cubicBezTo>
                    <a:pt x="19682" y="12113"/>
                    <a:pt x="19682" y="12346"/>
                    <a:pt x="19548" y="12346"/>
                  </a:cubicBezTo>
                  <a:cubicBezTo>
                    <a:pt x="19015" y="12413"/>
                    <a:pt x="18447" y="12413"/>
                    <a:pt x="17914" y="12446"/>
                  </a:cubicBezTo>
                  <a:cubicBezTo>
                    <a:pt x="17780" y="12446"/>
                    <a:pt x="17814" y="12246"/>
                    <a:pt x="17914" y="12246"/>
                  </a:cubicBezTo>
                  <a:cubicBezTo>
                    <a:pt x="18447" y="12179"/>
                    <a:pt x="18981" y="12113"/>
                    <a:pt x="19548" y="12113"/>
                  </a:cubicBezTo>
                  <a:close/>
                  <a:moveTo>
                    <a:pt x="15579" y="12198"/>
                  </a:moveTo>
                  <a:cubicBezTo>
                    <a:pt x="15723" y="12198"/>
                    <a:pt x="15868" y="12201"/>
                    <a:pt x="16012" y="12213"/>
                  </a:cubicBezTo>
                  <a:cubicBezTo>
                    <a:pt x="16146" y="12213"/>
                    <a:pt x="16112" y="12413"/>
                    <a:pt x="16012" y="12413"/>
                  </a:cubicBezTo>
                  <a:cubicBezTo>
                    <a:pt x="15579" y="12479"/>
                    <a:pt x="15145" y="12446"/>
                    <a:pt x="14711" y="12479"/>
                  </a:cubicBezTo>
                  <a:cubicBezTo>
                    <a:pt x="14545" y="12479"/>
                    <a:pt x="14545" y="12213"/>
                    <a:pt x="14711" y="12213"/>
                  </a:cubicBezTo>
                  <a:cubicBezTo>
                    <a:pt x="15001" y="12213"/>
                    <a:pt x="15290" y="12198"/>
                    <a:pt x="15579" y="12198"/>
                  </a:cubicBezTo>
                  <a:close/>
                  <a:moveTo>
                    <a:pt x="12343" y="12313"/>
                  </a:moveTo>
                  <a:cubicBezTo>
                    <a:pt x="12477" y="12313"/>
                    <a:pt x="12477" y="12513"/>
                    <a:pt x="12343" y="12546"/>
                  </a:cubicBezTo>
                  <a:lnTo>
                    <a:pt x="10742" y="12546"/>
                  </a:lnTo>
                  <a:cubicBezTo>
                    <a:pt x="10609" y="12546"/>
                    <a:pt x="10609" y="12313"/>
                    <a:pt x="10742" y="12313"/>
                  </a:cubicBezTo>
                  <a:close/>
                  <a:moveTo>
                    <a:pt x="35170" y="12242"/>
                  </a:moveTo>
                  <a:cubicBezTo>
                    <a:pt x="35178" y="12242"/>
                    <a:pt x="35185" y="12243"/>
                    <a:pt x="35193" y="12246"/>
                  </a:cubicBezTo>
                  <a:cubicBezTo>
                    <a:pt x="35443" y="12296"/>
                    <a:pt x="35685" y="12304"/>
                    <a:pt x="35927" y="12304"/>
                  </a:cubicBezTo>
                  <a:cubicBezTo>
                    <a:pt x="36048" y="12304"/>
                    <a:pt x="36168" y="12302"/>
                    <a:pt x="36290" y="12302"/>
                  </a:cubicBezTo>
                  <a:cubicBezTo>
                    <a:pt x="36412" y="12302"/>
                    <a:pt x="36535" y="12304"/>
                    <a:pt x="36661" y="12313"/>
                  </a:cubicBezTo>
                  <a:cubicBezTo>
                    <a:pt x="36794" y="12313"/>
                    <a:pt x="36827" y="12513"/>
                    <a:pt x="36694" y="12546"/>
                  </a:cubicBezTo>
                  <a:cubicBezTo>
                    <a:pt x="36561" y="12575"/>
                    <a:pt x="36418" y="12587"/>
                    <a:pt x="36271" y="12587"/>
                  </a:cubicBezTo>
                  <a:cubicBezTo>
                    <a:pt x="35897" y="12587"/>
                    <a:pt x="35494" y="12508"/>
                    <a:pt x="35159" y="12413"/>
                  </a:cubicBezTo>
                  <a:cubicBezTo>
                    <a:pt x="35036" y="12413"/>
                    <a:pt x="35084" y="12242"/>
                    <a:pt x="35170" y="12242"/>
                  </a:cubicBezTo>
                  <a:close/>
                  <a:moveTo>
                    <a:pt x="1490" y="11327"/>
                  </a:moveTo>
                  <a:cubicBezTo>
                    <a:pt x="1541" y="11327"/>
                    <a:pt x="1588" y="11354"/>
                    <a:pt x="1602" y="11412"/>
                  </a:cubicBezTo>
                  <a:cubicBezTo>
                    <a:pt x="1635" y="11812"/>
                    <a:pt x="1802" y="12146"/>
                    <a:pt x="2102" y="12413"/>
                  </a:cubicBezTo>
                  <a:cubicBezTo>
                    <a:pt x="2186" y="12469"/>
                    <a:pt x="2106" y="12595"/>
                    <a:pt x="2019" y="12595"/>
                  </a:cubicBezTo>
                  <a:cubicBezTo>
                    <a:pt x="2002" y="12595"/>
                    <a:pt x="1985" y="12590"/>
                    <a:pt x="1969" y="12580"/>
                  </a:cubicBezTo>
                  <a:cubicBezTo>
                    <a:pt x="1602" y="12313"/>
                    <a:pt x="1335" y="11946"/>
                    <a:pt x="1335" y="11445"/>
                  </a:cubicBezTo>
                  <a:cubicBezTo>
                    <a:pt x="1354" y="11370"/>
                    <a:pt x="1425" y="11327"/>
                    <a:pt x="1490" y="11327"/>
                  </a:cubicBezTo>
                  <a:close/>
                  <a:moveTo>
                    <a:pt x="7773" y="12531"/>
                  </a:moveTo>
                  <a:cubicBezTo>
                    <a:pt x="7940" y="12531"/>
                    <a:pt x="8107" y="12535"/>
                    <a:pt x="8274" y="12546"/>
                  </a:cubicBezTo>
                  <a:cubicBezTo>
                    <a:pt x="8407" y="12546"/>
                    <a:pt x="8407" y="12713"/>
                    <a:pt x="8274" y="12713"/>
                  </a:cubicBezTo>
                  <a:cubicBezTo>
                    <a:pt x="7773" y="12746"/>
                    <a:pt x="7273" y="12746"/>
                    <a:pt x="6772" y="12746"/>
                  </a:cubicBezTo>
                  <a:cubicBezTo>
                    <a:pt x="6672" y="12713"/>
                    <a:pt x="6672" y="12546"/>
                    <a:pt x="6772" y="12546"/>
                  </a:cubicBezTo>
                  <a:cubicBezTo>
                    <a:pt x="7106" y="12546"/>
                    <a:pt x="7440" y="12531"/>
                    <a:pt x="7773" y="12531"/>
                  </a:cubicBezTo>
                  <a:close/>
                  <a:moveTo>
                    <a:pt x="4119" y="12478"/>
                  </a:moveTo>
                  <a:cubicBezTo>
                    <a:pt x="4419" y="12478"/>
                    <a:pt x="4723" y="12519"/>
                    <a:pt x="5005" y="12613"/>
                  </a:cubicBezTo>
                  <a:cubicBezTo>
                    <a:pt x="5128" y="12644"/>
                    <a:pt x="5109" y="12817"/>
                    <a:pt x="5000" y="12817"/>
                  </a:cubicBezTo>
                  <a:cubicBezTo>
                    <a:pt x="4991" y="12817"/>
                    <a:pt x="4981" y="12816"/>
                    <a:pt x="4971" y="12813"/>
                  </a:cubicBezTo>
                  <a:cubicBezTo>
                    <a:pt x="4471" y="12813"/>
                    <a:pt x="3970" y="12746"/>
                    <a:pt x="3470" y="12746"/>
                  </a:cubicBezTo>
                  <a:cubicBezTo>
                    <a:pt x="3337" y="12746"/>
                    <a:pt x="3303" y="12580"/>
                    <a:pt x="3437" y="12546"/>
                  </a:cubicBezTo>
                  <a:cubicBezTo>
                    <a:pt x="3655" y="12502"/>
                    <a:pt x="3886" y="12478"/>
                    <a:pt x="4119" y="12478"/>
                  </a:cubicBezTo>
                  <a:close/>
                  <a:moveTo>
                    <a:pt x="4048" y="0"/>
                  </a:moveTo>
                  <a:cubicBezTo>
                    <a:pt x="3400" y="0"/>
                    <a:pt x="2759" y="26"/>
                    <a:pt x="2136" y="104"/>
                  </a:cubicBezTo>
                  <a:cubicBezTo>
                    <a:pt x="1" y="337"/>
                    <a:pt x="468" y="4674"/>
                    <a:pt x="501" y="6242"/>
                  </a:cubicBezTo>
                  <a:cubicBezTo>
                    <a:pt x="501" y="8276"/>
                    <a:pt x="668" y="10278"/>
                    <a:pt x="768" y="12313"/>
                  </a:cubicBezTo>
                  <a:cubicBezTo>
                    <a:pt x="768" y="12379"/>
                    <a:pt x="768" y="12413"/>
                    <a:pt x="735" y="12446"/>
                  </a:cubicBezTo>
                  <a:cubicBezTo>
                    <a:pt x="1198" y="13352"/>
                    <a:pt x="2233" y="13541"/>
                    <a:pt x="3296" y="13541"/>
                  </a:cubicBezTo>
                  <a:cubicBezTo>
                    <a:pt x="3994" y="13541"/>
                    <a:pt x="4703" y="13460"/>
                    <a:pt x="5271" y="13447"/>
                  </a:cubicBezTo>
                  <a:cubicBezTo>
                    <a:pt x="6839" y="13380"/>
                    <a:pt x="8374" y="13347"/>
                    <a:pt x="9941" y="13313"/>
                  </a:cubicBezTo>
                  <a:cubicBezTo>
                    <a:pt x="13010" y="13247"/>
                    <a:pt x="16112" y="13180"/>
                    <a:pt x="19215" y="13147"/>
                  </a:cubicBezTo>
                  <a:cubicBezTo>
                    <a:pt x="21985" y="13101"/>
                    <a:pt x="24763" y="13083"/>
                    <a:pt x="27541" y="13083"/>
                  </a:cubicBezTo>
                  <a:cubicBezTo>
                    <a:pt x="30917" y="13083"/>
                    <a:pt x="34294" y="13110"/>
                    <a:pt x="37661" y="13147"/>
                  </a:cubicBezTo>
                  <a:cubicBezTo>
                    <a:pt x="37871" y="13147"/>
                    <a:pt x="38102" y="13168"/>
                    <a:pt x="38312" y="13168"/>
                  </a:cubicBezTo>
                  <a:cubicBezTo>
                    <a:pt x="38469" y="13168"/>
                    <a:pt x="38614" y="13156"/>
                    <a:pt x="38729" y="13113"/>
                  </a:cubicBezTo>
                  <a:cubicBezTo>
                    <a:pt x="39829" y="12746"/>
                    <a:pt x="39529" y="11612"/>
                    <a:pt x="39496" y="10845"/>
                  </a:cubicBezTo>
                  <a:cubicBezTo>
                    <a:pt x="39463" y="9544"/>
                    <a:pt x="39463" y="8243"/>
                    <a:pt x="39463" y="6942"/>
                  </a:cubicBezTo>
                  <a:cubicBezTo>
                    <a:pt x="39463" y="5641"/>
                    <a:pt x="39496" y="4340"/>
                    <a:pt x="39529" y="3039"/>
                  </a:cubicBezTo>
                  <a:cubicBezTo>
                    <a:pt x="39563" y="2239"/>
                    <a:pt x="39863" y="938"/>
                    <a:pt x="38962" y="438"/>
                  </a:cubicBezTo>
                  <a:cubicBezTo>
                    <a:pt x="38695" y="304"/>
                    <a:pt x="38262" y="337"/>
                    <a:pt x="37928" y="304"/>
                  </a:cubicBezTo>
                  <a:cubicBezTo>
                    <a:pt x="37861" y="337"/>
                    <a:pt x="37828" y="337"/>
                    <a:pt x="37761" y="337"/>
                  </a:cubicBezTo>
                  <a:cubicBezTo>
                    <a:pt x="36474" y="348"/>
                    <a:pt x="35186" y="353"/>
                    <a:pt x="33897" y="353"/>
                  </a:cubicBezTo>
                  <a:cubicBezTo>
                    <a:pt x="27204" y="353"/>
                    <a:pt x="20496" y="227"/>
                    <a:pt x="13811" y="171"/>
                  </a:cubicBezTo>
                  <a:cubicBezTo>
                    <a:pt x="11843" y="137"/>
                    <a:pt x="9908" y="137"/>
                    <a:pt x="7940" y="104"/>
                  </a:cubicBezTo>
                  <a:cubicBezTo>
                    <a:pt x="6672" y="104"/>
                    <a:pt x="5346" y="0"/>
                    <a:pt x="4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114;p71">
              <a:extLst>
                <a:ext uri="{FF2B5EF4-FFF2-40B4-BE49-F238E27FC236}">
                  <a16:creationId xmlns:a16="http://schemas.microsoft.com/office/drawing/2014/main" id="{C45C0C18-8448-4500-8D6E-FE01D864A871}"/>
                </a:ext>
              </a:extLst>
            </p:cNvPr>
            <p:cNvSpPr/>
            <p:nvPr/>
          </p:nvSpPr>
          <p:spPr>
            <a:xfrm>
              <a:off x="5710513" y="3993648"/>
              <a:ext cx="15512" cy="28999"/>
            </a:xfrm>
            <a:custGeom>
              <a:avLst/>
              <a:gdLst/>
              <a:ahLst/>
              <a:cxnLst/>
              <a:rect l="l" t="t" r="r" b="b"/>
              <a:pathLst>
                <a:path w="835" h="1561" extrusionOk="0">
                  <a:moveTo>
                    <a:pt x="592" y="0"/>
                  </a:moveTo>
                  <a:cubicBezTo>
                    <a:pt x="530" y="0"/>
                    <a:pt x="467" y="44"/>
                    <a:pt x="467" y="119"/>
                  </a:cubicBezTo>
                  <a:cubicBezTo>
                    <a:pt x="434" y="552"/>
                    <a:pt x="367" y="919"/>
                    <a:pt x="134" y="1253"/>
                  </a:cubicBezTo>
                  <a:cubicBezTo>
                    <a:pt x="134" y="1219"/>
                    <a:pt x="67" y="1219"/>
                    <a:pt x="0" y="1219"/>
                  </a:cubicBezTo>
                  <a:lnTo>
                    <a:pt x="0" y="1420"/>
                  </a:lnTo>
                  <a:cubicBezTo>
                    <a:pt x="0" y="1420"/>
                    <a:pt x="34" y="1420"/>
                    <a:pt x="67" y="1386"/>
                  </a:cubicBezTo>
                  <a:lnTo>
                    <a:pt x="67" y="1386"/>
                  </a:lnTo>
                  <a:cubicBezTo>
                    <a:pt x="43" y="1482"/>
                    <a:pt x="105" y="1560"/>
                    <a:pt x="179" y="1560"/>
                  </a:cubicBezTo>
                  <a:cubicBezTo>
                    <a:pt x="208" y="1560"/>
                    <a:pt x="239" y="1548"/>
                    <a:pt x="267" y="1520"/>
                  </a:cubicBezTo>
                  <a:cubicBezTo>
                    <a:pt x="601" y="1153"/>
                    <a:pt x="834" y="619"/>
                    <a:pt x="701" y="85"/>
                  </a:cubicBezTo>
                  <a:cubicBezTo>
                    <a:pt x="686" y="27"/>
                    <a:pt x="640" y="0"/>
                    <a:pt x="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115;p71">
              <a:extLst>
                <a:ext uri="{FF2B5EF4-FFF2-40B4-BE49-F238E27FC236}">
                  <a16:creationId xmlns:a16="http://schemas.microsoft.com/office/drawing/2014/main" id="{30504A32-3602-4C96-87C3-A50FD78C49E3}"/>
                </a:ext>
              </a:extLst>
            </p:cNvPr>
            <p:cNvSpPr/>
            <p:nvPr/>
          </p:nvSpPr>
          <p:spPr>
            <a:xfrm>
              <a:off x="5716087" y="3942542"/>
              <a:ext cx="6223" cy="31637"/>
            </a:xfrm>
            <a:custGeom>
              <a:avLst/>
              <a:gdLst/>
              <a:ahLst/>
              <a:cxnLst/>
              <a:rect l="l" t="t" r="r" b="b"/>
              <a:pathLst>
                <a:path w="335" h="1703" extrusionOk="0">
                  <a:moveTo>
                    <a:pt x="197" y="1"/>
                  </a:moveTo>
                  <a:cubicBezTo>
                    <a:pt x="142" y="1"/>
                    <a:pt x="84" y="34"/>
                    <a:pt x="67" y="101"/>
                  </a:cubicBezTo>
                  <a:cubicBezTo>
                    <a:pt x="1" y="601"/>
                    <a:pt x="34" y="1102"/>
                    <a:pt x="67" y="1602"/>
                  </a:cubicBezTo>
                  <a:cubicBezTo>
                    <a:pt x="67" y="1669"/>
                    <a:pt x="126" y="1702"/>
                    <a:pt x="184" y="1702"/>
                  </a:cubicBezTo>
                  <a:cubicBezTo>
                    <a:pt x="242" y="1702"/>
                    <a:pt x="301" y="1669"/>
                    <a:pt x="301" y="1602"/>
                  </a:cubicBezTo>
                  <a:cubicBezTo>
                    <a:pt x="334" y="1102"/>
                    <a:pt x="334" y="601"/>
                    <a:pt x="301" y="101"/>
                  </a:cubicBezTo>
                  <a:cubicBezTo>
                    <a:pt x="301" y="34"/>
                    <a:pt x="251" y="1"/>
                    <a:pt x="1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116;p71">
              <a:extLst>
                <a:ext uri="{FF2B5EF4-FFF2-40B4-BE49-F238E27FC236}">
                  <a16:creationId xmlns:a16="http://schemas.microsoft.com/office/drawing/2014/main" id="{483DA671-346C-4399-AF5B-88E28FE856CB}"/>
                </a:ext>
              </a:extLst>
            </p:cNvPr>
            <p:cNvSpPr/>
            <p:nvPr/>
          </p:nvSpPr>
          <p:spPr>
            <a:xfrm>
              <a:off x="5712613" y="3888518"/>
              <a:ext cx="9697" cy="29966"/>
            </a:xfrm>
            <a:custGeom>
              <a:avLst/>
              <a:gdLst/>
              <a:ahLst/>
              <a:cxnLst/>
              <a:rect l="l" t="t" r="r" b="b"/>
              <a:pathLst>
                <a:path w="522" h="1613" extrusionOk="0">
                  <a:moveTo>
                    <a:pt x="140" y="1"/>
                  </a:moveTo>
                  <a:cubicBezTo>
                    <a:pt x="69" y="1"/>
                    <a:pt x="0" y="58"/>
                    <a:pt x="21" y="140"/>
                  </a:cubicBezTo>
                  <a:cubicBezTo>
                    <a:pt x="188" y="607"/>
                    <a:pt x="254" y="1041"/>
                    <a:pt x="188" y="1508"/>
                  </a:cubicBezTo>
                  <a:cubicBezTo>
                    <a:pt x="188" y="1579"/>
                    <a:pt x="245" y="1613"/>
                    <a:pt x="304" y="1613"/>
                  </a:cubicBezTo>
                  <a:cubicBezTo>
                    <a:pt x="354" y="1613"/>
                    <a:pt x="406" y="1588"/>
                    <a:pt x="421" y="1541"/>
                  </a:cubicBezTo>
                  <a:cubicBezTo>
                    <a:pt x="521" y="1041"/>
                    <a:pt x="488" y="541"/>
                    <a:pt x="254" y="74"/>
                  </a:cubicBezTo>
                  <a:cubicBezTo>
                    <a:pt x="229" y="23"/>
                    <a:pt x="184"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117;p71">
              <a:extLst>
                <a:ext uri="{FF2B5EF4-FFF2-40B4-BE49-F238E27FC236}">
                  <a16:creationId xmlns:a16="http://schemas.microsoft.com/office/drawing/2014/main" id="{69C1B806-E242-4AEE-AD8C-22BD0FB51A90}"/>
                </a:ext>
              </a:extLst>
            </p:cNvPr>
            <p:cNvSpPr/>
            <p:nvPr/>
          </p:nvSpPr>
          <p:spPr>
            <a:xfrm>
              <a:off x="5712297" y="3848930"/>
              <a:ext cx="10013" cy="14100"/>
            </a:xfrm>
            <a:custGeom>
              <a:avLst/>
              <a:gdLst/>
              <a:ahLst/>
              <a:cxnLst/>
              <a:rect l="l" t="t" r="r" b="b"/>
              <a:pathLst>
                <a:path w="539" h="759" extrusionOk="0">
                  <a:moveTo>
                    <a:pt x="286" y="0"/>
                  </a:moveTo>
                  <a:cubicBezTo>
                    <a:pt x="238" y="0"/>
                    <a:pt x="192" y="28"/>
                    <a:pt x="171" y="70"/>
                  </a:cubicBezTo>
                  <a:cubicBezTo>
                    <a:pt x="138" y="170"/>
                    <a:pt x="171" y="237"/>
                    <a:pt x="171" y="303"/>
                  </a:cubicBezTo>
                  <a:cubicBezTo>
                    <a:pt x="138" y="403"/>
                    <a:pt x="138" y="503"/>
                    <a:pt x="71" y="570"/>
                  </a:cubicBezTo>
                  <a:cubicBezTo>
                    <a:pt x="0" y="664"/>
                    <a:pt x="96" y="759"/>
                    <a:pt x="194" y="759"/>
                  </a:cubicBezTo>
                  <a:cubicBezTo>
                    <a:pt x="235" y="759"/>
                    <a:pt x="275" y="743"/>
                    <a:pt x="305" y="704"/>
                  </a:cubicBezTo>
                  <a:cubicBezTo>
                    <a:pt x="438" y="537"/>
                    <a:pt x="538" y="203"/>
                    <a:pt x="371" y="36"/>
                  </a:cubicBezTo>
                  <a:cubicBezTo>
                    <a:pt x="346" y="11"/>
                    <a:pt x="316"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118;p71">
              <a:extLst>
                <a:ext uri="{FF2B5EF4-FFF2-40B4-BE49-F238E27FC236}">
                  <a16:creationId xmlns:a16="http://schemas.microsoft.com/office/drawing/2014/main" id="{D23C9BE2-17FC-4244-834D-CAE212D4E461}"/>
                </a:ext>
              </a:extLst>
            </p:cNvPr>
            <p:cNvSpPr/>
            <p:nvPr/>
          </p:nvSpPr>
          <p:spPr>
            <a:xfrm>
              <a:off x="5695243" y="3809880"/>
              <a:ext cx="23631" cy="15438"/>
            </a:xfrm>
            <a:custGeom>
              <a:avLst/>
              <a:gdLst/>
              <a:ahLst/>
              <a:cxnLst/>
              <a:rect l="l" t="t" r="r" b="b"/>
              <a:pathLst>
                <a:path w="1272" h="831" extrusionOk="0">
                  <a:moveTo>
                    <a:pt x="255" y="1"/>
                  </a:moveTo>
                  <a:cubicBezTo>
                    <a:pt x="78" y="1"/>
                    <a:pt x="0" y="241"/>
                    <a:pt x="189" y="304"/>
                  </a:cubicBezTo>
                  <a:cubicBezTo>
                    <a:pt x="522" y="404"/>
                    <a:pt x="722" y="604"/>
                    <a:pt x="989" y="804"/>
                  </a:cubicBezTo>
                  <a:cubicBezTo>
                    <a:pt x="1016" y="822"/>
                    <a:pt x="1050" y="830"/>
                    <a:pt x="1084" y="830"/>
                  </a:cubicBezTo>
                  <a:cubicBezTo>
                    <a:pt x="1177" y="830"/>
                    <a:pt x="1271" y="768"/>
                    <a:pt x="1223" y="671"/>
                  </a:cubicBezTo>
                  <a:cubicBezTo>
                    <a:pt x="1089" y="304"/>
                    <a:pt x="689" y="70"/>
                    <a:pt x="289" y="4"/>
                  </a:cubicBezTo>
                  <a:cubicBezTo>
                    <a:pt x="277" y="2"/>
                    <a:pt x="266"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119;p71">
              <a:extLst>
                <a:ext uri="{FF2B5EF4-FFF2-40B4-BE49-F238E27FC236}">
                  <a16:creationId xmlns:a16="http://schemas.microsoft.com/office/drawing/2014/main" id="{85E93CF6-ABC0-4C9E-94D6-521D7006C5C1}"/>
                </a:ext>
              </a:extLst>
            </p:cNvPr>
            <p:cNvSpPr/>
            <p:nvPr/>
          </p:nvSpPr>
          <p:spPr>
            <a:xfrm>
              <a:off x="5649393" y="4020549"/>
              <a:ext cx="33254" cy="6428"/>
            </a:xfrm>
            <a:custGeom>
              <a:avLst/>
              <a:gdLst/>
              <a:ahLst/>
              <a:cxnLst/>
              <a:rect l="l" t="t" r="r" b="b"/>
              <a:pathLst>
                <a:path w="1790" h="346" extrusionOk="0">
                  <a:moveTo>
                    <a:pt x="121" y="1"/>
                  </a:moveTo>
                  <a:cubicBezTo>
                    <a:pt x="17" y="1"/>
                    <a:pt x="0" y="141"/>
                    <a:pt x="121" y="172"/>
                  </a:cubicBezTo>
                  <a:cubicBezTo>
                    <a:pt x="456" y="267"/>
                    <a:pt x="859" y="346"/>
                    <a:pt x="1233" y="346"/>
                  </a:cubicBezTo>
                  <a:cubicBezTo>
                    <a:pt x="1380" y="346"/>
                    <a:pt x="1523" y="334"/>
                    <a:pt x="1656" y="305"/>
                  </a:cubicBezTo>
                  <a:cubicBezTo>
                    <a:pt x="1789" y="272"/>
                    <a:pt x="1756" y="72"/>
                    <a:pt x="1623" y="38"/>
                  </a:cubicBezTo>
                  <a:cubicBezTo>
                    <a:pt x="1337" y="38"/>
                    <a:pt x="1062" y="60"/>
                    <a:pt x="785" y="60"/>
                  </a:cubicBezTo>
                  <a:cubicBezTo>
                    <a:pt x="578" y="60"/>
                    <a:pt x="369" y="48"/>
                    <a:pt x="155" y="5"/>
                  </a:cubicBezTo>
                  <a:cubicBezTo>
                    <a:pt x="143" y="2"/>
                    <a:pt x="132"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120;p71">
              <a:extLst>
                <a:ext uri="{FF2B5EF4-FFF2-40B4-BE49-F238E27FC236}">
                  <a16:creationId xmlns:a16="http://schemas.microsoft.com/office/drawing/2014/main" id="{AC1CAF79-1919-49CE-A5A9-03F95C28F277}"/>
                </a:ext>
              </a:extLst>
            </p:cNvPr>
            <p:cNvSpPr/>
            <p:nvPr/>
          </p:nvSpPr>
          <p:spPr>
            <a:xfrm>
              <a:off x="5638005" y="3805941"/>
              <a:ext cx="39068" cy="7728"/>
            </a:xfrm>
            <a:custGeom>
              <a:avLst/>
              <a:gdLst/>
              <a:ahLst/>
              <a:cxnLst/>
              <a:rect l="l" t="t" r="r" b="b"/>
              <a:pathLst>
                <a:path w="2103" h="416" extrusionOk="0">
                  <a:moveTo>
                    <a:pt x="1368" y="1"/>
                  </a:moveTo>
                  <a:cubicBezTo>
                    <a:pt x="968" y="1"/>
                    <a:pt x="568" y="60"/>
                    <a:pt x="167" y="149"/>
                  </a:cubicBezTo>
                  <a:cubicBezTo>
                    <a:pt x="1" y="182"/>
                    <a:pt x="67" y="416"/>
                    <a:pt x="234" y="416"/>
                  </a:cubicBezTo>
                  <a:cubicBezTo>
                    <a:pt x="801" y="316"/>
                    <a:pt x="1368" y="316"/>
                    <a:pt x="1935" y="282"/>
                  </a:cubicBezTo>
                  <a:cubicBezTo>
                    <a:pt x="2069" y="282"/>
                    <a:pt x="2102" y="82"/>
                    <a:pt x="1969" y="49"/>
                  </a:cubicBezTo>
                  <a:cubicBezTo>
                    <a:pt x="1769" y="15"/>
                    <a:pt x="1568" y="1"/>
                    <a:pt x="1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121;p71">
              <a:extLst>
                <a:ext uri="{FF2B5EF4-FFF2-40B4-BE49-F238E27FC236}">
                  <a16:creationId xmlns:a16="http://schemas.microsoft.com/office/drawing/2014/main" id="{E0C6E01C-DEF5-48B0-9F28-40AF4B88B219}"/>
                </a:ext>
              </a:extLst>
            </p:cNvPr>
            <p:cNvSpPr/>
            <p:nvPr/>
          </p:nvSpPr>
          <p:spPr>
            <a:xfrm>
              <a:off x="5584261" y="4013768"/>
              <a:ext cx="40759" cy="8843"/>
            </a:xfrm>
            <a:custGeom>
              <a:avLst/>
              <a:gdLst/>
              <a:ahLst/>
              <a:cxnLst/>
              <a:rect l="l" t="t" r="r" b="b"/>
              <a:pathLst>
                <a:path w="2194" h="476" extrusionOk="0">
                  <a:moveTo>
                    <a:pt x="200" y="0"/>
                  </a:moveTo>
                  <a:cubicBezTo>
                    <a:pt x="52" y="0"/>
                    <a:pt x="0" y="270"/>
                    <a:pt x="158" y="270"/>
                  </a:cubicBezTo>
                  <a:cubicBezTo>
                    <a:pt x="724" y="359"/>
                    <a:pt x="1290" y="475"/>
                    <a:pt x="1833" y="475"/>
                  </a:cubicBezTo>
                  <a:cubicBezTo>
                    <a:pt x="1898" y="475"/>
                    <a:pt x="1962" y="474"/>
                    <a:pt x="2026" y="470"/>
                  </a:cubicBezTo>
                  <a:cubicBezTo>
                    <a:pt x="2160" y="470"/>
                    <a:pt x="2193" y="270"/>
                    <a:pt x="2060" y="237"/>
                  </a:cubicBezTo>
                  <a:cubicBezTo>
                    <a:pt x="1459" y="70"/>
                    <a:pt x="825" y="70"/>
                    <a:pt x="225" y="3"/>
                  </a:cubicBezTo>
                  <a:cubicBezTo>
                    <a:pt x="216" y="1"/>
                    <a:pt x="208" y="0"/>
                    <a:pt x="2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122;p71">
              <a:extLst>
                <a:ext uri="{FF2B5EF4-FFF2-40B4-BE49-F238E27FC236}">
                  <a16:creationId xmlns:a16="http://schemas.microsoft.com/office/drawing/2014/main" id="{4196CC26-7ED1-425D-B9CD-8905EAD6208F}"/>
                </a:ext>
              </a:extLst>
            </p:cNvPr>
            <p:cNvSpPr/>
            <p:nvPr/>
          </p:nvSpPr>
          <p:spPr>
            <a:xfrm>
              <a:off x="5565052" y="3809248"/>
              <a:ext cx="36412" cy="7022"/>
            </a:xfrm>
            <a:custGeom>
              <a:avLst/>
              <a:gdLst/>
              <a:ahLst/>
              <a:cxnLst/>
              <a:rect l="l" t="t" r="r" b="b"/>
              <a:pathLst>
                <a:path w="1960" h="378" extrusionOk="0">
                  <a:moveTo>
                    <a:pt x="133" y="1"/>
                  </a:moveTo>
                  <a:cubicBezTo>
                    <a:pt x="21" y="1"/>
                    <a:pt x="0" y="207"/>
                    <a:pt x="125" y="238"/>
                  </a:cubicBezTo>
                  <a:cubicBezTo>
                    <a:pt x="475" y="320"/>
                    <a:pt x="826" y="377"/>
                    <a:pt x="1176" y="377"/>
                  </a:cubicBezTo>
                  <a:cubicBezTo>
                    <a:pt x="1393" y="377"/>
                    <a:pt x="1609" y="355"/>
                    <a:pt x="1826" y="304"/>
                  </a:cubicBezTo>
                  <a:cubicBezTo>
                    <a:pt x="1960" y="304"/>
                    <a:pt x="1926" y="71"/>
                    <a:pt x="1793" y="71"/>
                  </a:cubicBezTo>
                  <a:cubicBezTo>
                    <a:pt x="1259" y="71"/>
                    <a:pt x="692" y="71"/>
                    <a:pt x="158" y="4"/>
                  </a:cubicBezTo>
                  <a:cubicBezTo>
                    <a:pt x="149" y="2"/>
                    <a:pt x="141" y="1"/>
                    <a:pt x="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123;p71">
              <a:extLst>
                <a:ext uri="{FF2B5EF4-FFF2-40B4-BE49-F238E27FC236}">
                  <a16:creationId xmlns:a16="http://schemas.microsoft.com/office/drawing/2014/main" id="{808E02B5-E492-45DC-9E84-D9EF4F0A9F14}"/>
                </a:ext>
              </a:extLst>
            </p:cNvPr>
            <p:cNvSpPr/>
            <p:nvPr/>
          </p:nvSpPr>
          <p:spPr>
            <a:xfrm>
              <a:off x="5519035" y="4011334"/>
              <a:ext cx="30987" cy="9307"/>
            </a:xfrm>
            <a:custGeom>
              <a:avLst/>
              <a:gdLst/>
              <a:ahLst/>
              <a:cxnLst/>
              <a:rect l="l" t="t" r="r" b="b"/>
              <a:pathLst>
                <a:path w="1668" h="501" extrusionOk="0">
                  <a:moveTo>
                    <a:pt x="1468" y="1"/>
                  </a:moveTo>
                  <a:cubicBezTo>
                    <a:pt x="1034" y="1"/>
                    <a:pt x="567" y="167"/>
                    <a:pt x="167" y="267"/>
                  </a:cubicBezTo>
                  <a:cubicBezTo>
                    <a:pt x="0" y="301"/>
                    <a:pt x="67" y="501"/>
                    <a:pt x="234" y="501"/>
                  </a:cubicBezTo>
                  <a:cubicBezTo>
                    <a:pt x="634" y="434"/>
                    <a:pt x="1101" y="434"/>
                    <a:pt x="1501" y="267"/>
                  </a:cubicBezTo>
                  <a:cubicBezTo>
                    <a:pt x="1668" y="234"/>
                    <a:pt x="1635" y="1"/>
                    <a:pt x="14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124;p71">
              <a:extLst>
                <a:ext uri="{FF2B5EF4-FFF2-40B4-BE49-F238E27FC236}">
                  <a16:creationId xmlns:a16="http://schemas.microsoft.com/office/drawing/2014/main" id="{2C006863-8051-4373-ADC6-D4511702611E}"/>
                </a:ext>
              </a:extLst>
            </p:cNvPr>
            <p:cNvSpPr/>
            <p:nvPr/>
          </p:nvSpPr>
          <p:spPr>
            <a:xfrm>
              <a:off x="5499194" y="3803117"/>
              <a:ext cx="37192" cy="7134"/>
            </a:xfrm>
            <a:custGeom>
              <a:avLst/>
              <a:gdLst/>
              <a:ahLst/>
              <a:cxnLst/>
              <a:rect l="l" t="t" r="r" b="b"/>
              <a:pathLst>
                <a:path w="2002" h="384" extrusionOk="0">
                  <a:moveTo>
                    <a:pt x="167" y="1"/>
                  </a:moveTo>
                  <a:cubicBezTo>
                    <a:pt x="34" y="1"/>
                    <a:pt x="1" y="234"/>
                    <a:pt x="134" y="267"/>
                  </a:cubicBezTo>
                  <a:cubicBezTo>
                    <a:pt x="503" y="333"/>
                    <a:pt x="873" y="384"/>
                    <a:pt x="1242" y="384"/>
                  </a:cubicBezTo>
                  <a:cubicBezTo>
                    <a:pt x="1440" y="384"/>
                    <a:pt x="1638" y="369"/>
                    <a:pt x="1835" y="334"/>
                  </a:cubicBezTo>
                  <a:cubicBezTo>
                    <a:pt x="2002" y="301"/>
                    <a:pt x="1969" y="67"/>
                    <a:pt x="1802" y="67"/>
                  </a:cubicBezTo>
                  <a:cubicBezTo>
                    <a:pt x="1235" y="34"/>
                    <a:pt x="701" y="67"/>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125;p71">
              <a:extLst>
                <a:ext uri="{FF2B5EF4-FFF2-40B4-BE49-F238E27FC236}">
                  <a16:creationId xmlns:a16="http://schemas.microsoft.com/office/drawing/2014/main" id="{AA0237F4-ABC1-4FF6-A53E-4245BC9C5CA9}"/>
                </a:ext>
              </a:extLst>
            </p:cNvPr>
            <p:cNvSpPr/>
            <p:nvPr/>
          </p:nvSpPr>
          <p:spPr>
            <a:xfrm>
              <a:off x="5460349" y="4016220"/>
              <a:ext cx="37006" cy="6558"/>
            </a:xfrm>
            <a:custGeom>
              <a:avLst/>
              <a:gdLst/>
              <a:ahLst/>
              <a:cxnLst/>
              <a:rect l="l" t="t" r="r" b="b"/>
              <a:pathLst>
                <a:path w="1992" h="353" extrusionOk="0">
                  <a:moveTo>
                    <a:pt x="128" y="1"/>
                  </a:moveTo>
                  <a:cubicBezTo>
                    <a:pt x="19" y="1"/>
                    <a:pt x="0" y="174"/>
                    <a:pt x="123" y="205"/>
                  </a:cubicBezTo>
                  <a:cubicBezTo>
                    <a:pt x="502" y="294"/>
                    <a:pt x="894" y="353"/>
                    <a:pt x="1292" y="353"/>
                  </a:cubicBezTo>
                  <a:cubicBezTo>
                    <a:pt x="1491" y="353"/>
                    <a:pt x="1691" y="338"/>
                    <a:pt x="1891" y="305"/>
                  </a:cubicBezTo>
                  <a:cubicBezTo>
                    <a:pt x="1991" y="271"/>
                    <a:pt x="1958" y="105"/>
                    <a:pt x="1858" y="105"/>
                  </a:cubicBezTo>
                  <a:cubicBezTo>
                    <a:pt x="1291" y="71"/>
                    <a:pt x="724" y="105"/>
                    <a:pt x="157" y="4"/>
                  </a:cubicBezTo>
                  <a:cubicBezTo>
                    <a:pt x="147" y="2"/>
                    <a:pt x="137" y="1"/>
                    <a:pt x="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126;p71">
              <a:extLst>
                <a:ext uri="{FF2B5EF4-FFF2-40B4-BE49-F238E27FC236}">
                  <a16:creationId xmlns:a16="http://schemas.microsoft.com/office/drawing/2014/main" id="{407B072A-24F4-483F-8554-16660E0B404C}"/>
                </a:ext>
              </a:extLst>
            </p:cNvPr>
            <p:cNvSpPr/>
            <p:nvPr/>
          </p:nvSpPr>
          <p:spPr>
            <a:xfrm>
              <a:off x="5441567" y="3805848"/>
              <a:ext cx="35966" cy="6335"/>
            </a:xfrm>
            <a:custGeom>
              <a:avLst/>
              <a:gdLst/>
              <a:ahLst/>
              <a:cxnLst/>
              <a:rect l="l" t="t" r="r" b="b"/>
              <a:pathLst>
                <a:path w="1936" h="341" extrusionOk="0">
                  <a:moveTo>
                    <a:pt x="1193" y="1"/>
                  </a:moveTo>
                  <a:cubicBezTo>
                    <a:pt x="856" y="1"/>
                    <a:pt x="512" y="33"/>
                    <a:pt x="167" y="54"/>
                  </a:cubicBezTo>
                  <a:cubicBezTo>
                    <a:pt x="0" y="54"/>
                    <a:pt x="0" y="287"/>
                    <a:pt x="167" y="287"/>
                  </a:cubicBezTo>
                  <a:cubicBezTo>
                    <a:pt x="512" y="307"/>
                    <a:pt x="856" y="340"/>
                    <a:pt x="1193" y="340"/>
                  </a:cubicBezTo>
                  <a:cubicBezTo>
                    <a:pt x="1411" y="340"/>
                    <a:pt x="1626" y="326"/>
                    <a:pt x="1835" y="287"/>
                  </a:cubicBezTo>
                  <a:cubicBezTo>
                    <a:pt x="1935" y="254"/>
                    <a:pt x="1935" y="87"/>
                    <a:pt x="1835" y="54"/>
                  </a:cubicBezTo>
                  <a:cubicBezTo>
                    <a:pt x="1626" y="14"/>
                    <a:pt x="1411" y="1"/>
                    <a:pt x="1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127;p71">
              <a:extLst>
                <a:ext uri="{FF2B5EF4-FFF2-40B4-BE49-F238E27FC236}">
                  <a16:creationId xmlns:a16="http://schemas.microsoft.com/office/drawing/2014/main" id="{2D94C5C2-6B60-4CAF-9C3E-EB03B3D48831}"/>
                </a:ext>
              </a:extLst>
            </p:cNvPr>
            <p:cNvSpPr/>
            <p:nvPr/>
          </p:nvSpPr>
          <p:spPr>
            <a:xfrm>
              <a:off x="5396331" y="4017075"/>
              <a:ext cx="35334" cy="5685"/>
            </a:xfrm>
            <a:custGeom>
              <a:avLst/>
              <a:gdLst/>
              <a:ahLst/>
              <a:cxnLst/>
              <a:rect l="l" t="t" r="r" b="b"/>
              <a:pathLst>
                <a:path w="1902" h="306" extrusionOk="0">
                  <a:moveTo>
                    <a:pt x="963" y="0"/>
                  </a:moveTo>
                  <a:cubicBezTo>
                    <a:pt x="692" y="0"/>
                    <a:pt x="417" y="8"/>
                    <a:pt x="134" y="25"/>
                  </a:cubicBezTo>
                  <a:cubicBezTo>
                    <a:pt x="0" y="25"/>
                    <a:pt x="0" y="259"/>
                    <a:pt x="134" y="292"/>
                  </a:cubicBezTo>
                  <a:cubicBezTo>
                    <a:pt x="300" y="302"/>
                    <a:pt x="463" y="306"/>
                    <a:pt x="624" y="306"/>
                  </a:cubicBezTo>
                  <a:cubicBezTo>
                    <a:pt x="1013" y="306"/>
                    <a:pt x="1391" y="282"/>
                    <a:pt x="1768" y="259"/>
                  </a:cubicBezTo>
                  <a:cubicBezTo>
                    <a:pt x="1902" y="259"/>
                    <a:pt x="1902" y="59"/>
                    <a:pt x="1768" y="25"/>
                  </a:cubicBezTo>
                  <a:cubicBezTo>
                    <a:pt x="1501" y="8"/>
                    <a:pt x="1234" y="0"/>
                    <a:pt x="9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128;p71">
              <a:extLst>
                <a:ext uri="{FF2B5EF4-FFF2-40B4-BE49-F238E27FC236}">
                  <a16:creationId xmlns:a16="http://schemas.microsoft.com/office/drawing/2014/main" id="{9D7FA408-40B7-4474-88CB-B6BD7D672DD9}"/>
                </a:ext>
              </a:extLst>
            </p:cNvPr>
            <p:cNvSpPr/>
            <p:nvPr/>
          </p:nvSpPr>
          <p:spPr>
            <a:xfrm>
              <a:off x="5382082" y="3805941"/>
              <a:ext cx="32232" cy="6149"/>
            </a:xfrm>
            <a:custGeom>
              <a:avLst/>
              <a:gdLst/>
              <a:ahLst/>
              <a:cxnLst/>
              <a:rect l="l" t="t" r="r" b="b"/>
              <a:pathLst>
                <a:path w="1735" h="331" extrusionOk="0">
                  <a:moveTo>
                    <a:pt x="1101" y="1"/>
                  </a:moveTo>
                  <a:cubicBezTo>
                    <a:pt x="790" y="1"/>
                    <a:pt x="478" y="15"/>
                    <a:pt x="167" y="15"/>
                  </a:cubicBezTo>
                  <a:cubicBezTo>
                    <a:pt x="0" y="15"/>
                    <a:pt x="0" y="316"/>
                    <a:pt x="167" y="316"/>
                  </a:cubicBezTo>
                  <a:cubicBezTo>
                    <a:pt x="478" y="316"/>
                    <a:pt x="790" y="330"/>
                    <a:pt x="1101" y="330"/>
                  </a:cubicBezTo>
                  <a:cubicBezTo>
                    <a:pt x="1257" y="330"/>
                    <a:pt x="1412" y="327"/>
                    <a:pt x="1568" y="316"/>
                  </a:cubicBezTo>
                  <a:cubicBezTo>
                    <a:pt x="1735" y="282"/>
                    <a:pt x="1735" y="49"/>
                    <a:pt x="1568" y="15"/>
                  </a:cubicBezTo>
                  <a:cubicBezTo>
                    <a:pt x="1412" y="4"/>
                    <a:pt x="1257" y="1"/>
                    <a:pt x="1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129;p71">
              <a:extLst>
                <a:ext uri="{FF2B5EF4-FFF2-40B4-BE49-F238E27FC236}">
                  <a16:creationId xmlns:a16="http://schemas.microsoft.com/office/drawing/2014/main" id="{9A80063A-3A87-45A1-A1E5-17D941DB3032}"/>
                </a:ext>
              </a:extLst>
            </p:cNvPr>
            <p:cNvSpPr/>
            <p:nvPr/>
          </p:nvSpPr>
          <p:spPr>
            <a:xfrm>
              <a:off x="5328783" y="4018152"/>
              <a:ext cx="35334" cy="6223"/>
            </a:xfrm>
            <a:custGeom>
              <a:avLst/>
              <a:gdLst/>
              <a:ahLst/>
              <a:cxnLst/>
              <a:rect l="l" t="t" r="r" b="b"/>
              <a:pathLst>
                <a:path w="1902" h="335" extrusionOk="0">
                  <a:moveTo>
                    <a:pt x="1768" y="1"/>
                  </a:moveTo>
                  <a:cubicBezTo>
                    <a:pt x="1201" y="1"/>
                    <a:pt x="667" y="67"/>
                    <a:pt x="134" y="134"/>
                  </a:cubicBezTo>
                  <a:cubicBezTo>
                    <a:pt x="34" y="134"/>
                    <a:pt x="0" y="334"/>
                    <a:pt x="134" y="334"/>
                  </a:cubicBezTo>
                  <a:cubicBezTo>
                    <a:pt x="667" y="301"/>
                    <a:pt x="1235" y="301"/>
                    <a:pt x="1768" y="234"/>
                  </a:cubicBezTo>
                  <a:cubicBezTo>
                    <a:pt x="1902" y="234"/>
                    <a:pt x="1902" y="1"/>
                    <a:pt x="1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130;p71">
              <a:extLst>
                <a:ext uri="{FF2B5EF4-FFF2-40B4-BE49-F238E27FC236}">
                  <a16:creationId xmlns:a16="http://schemas.microsoft.com/office/drawing/2014/main" id="{F5836E95-F386-4C5A-8F8B-F18563B53E5B}"/>
                </a:ext>
              </a:extLst>
            </p:cNvPr>
            <p:cNvSpPr/>
            <p:nvPr/>
          </p:nvSpPr>
          <p:spPr>
            <a:xfrm>
              <a:off x="5321352" y="3804362"/>
              <a:ext cx="35947" cy="7450"/>
            </a:xfrm>
            <a:custGeom>
              <a:avLst/>
              <a:gdLst/>
              <a:ahLst/>
              <a:cxnLst/>
              <a:rect l="l" t="t" r="r" b="b"/>
              <a:pathLst>
                <a:path w="1935" h="401" extrusionOk="0">
                  <a:moveTo>
                    <a:pt x="234" y="0"/>
                  </a:moveTo>
                  <a:cubicBezTo>
                    <a:pt x="67" y="0"/>
                    <a:pt x="0" y="267"/>
                    <a:pt x="200" y="301"/>
                  </a:cubicBezTo>
                  <a:cubicBezTo>
                    <a:pt x="701" y="367"/>
                    <a:pt x="1234" y="401"/>
                    <a:pt x="1735" y="401"/>
                  </a:cubicBezTo>
                  <a:cubicBezTo>
                    <a:pt x="1868" y="401"/>
                    <a:pt x="1935" y="134"/>
                    <a:pt x="1768" y="100"/>
                  </a:cubicBezTo>
                  <a:cubicBezTo>
                    <a:pt x="1268" y="34"/>
                    <a:pt x="734"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131;p71">
              <a:extLst>
                <a:ext uri="{FF2B5EF4-FFF2-40B4-BE49-F238E27FC236}">
                  <a16:creationId xmlns:a16="http://schemas.microsoft.com/office/drawing/2014/main" id="{B75BB3A3-B322-43CC-9222-428525C51D7B}"/>
                </a:ext>
              </a:extLst>
            </p:cNvPr>
            <p:cNvSpPr/>
            <p:nvPr/>
          </p:nvSpPr>
          <p:spPr>
            <a:xfrm>
              <a:off x="5268666" y="4019731"/>
              <a:ext cx="29761" cy="5257"/>
            </a:xfrm>
            <a:custGeom>
              <a:avLst/>
              <a:gdLst/>
              <a:ahLst/>
              <a:cxnLst/>
              <a:rect l="l" t="t" r="r" b="b"/>
              <a:pathLst>
                <a:path w="1602" h="283" extrusionOk="0">
                  <a:moveTo>
                    <a:pt x="1035" y="1"/>
                  </a:moveTo>
                  <a:cubicBezTo>
                    <a:pt x="746" y="1"/>
                    <a:pt x="457" y="16"/>
                    <a:pt x="167" y="16"/>
                  </a:cubicBezTo>
                  <a:cubicBezTo>
                    <a:pt x="1" y="16"/>
                    <a:pt x="1" y="282"/>
                    <a:pt x="167" y="282"/>
                  </a:cubicBezTo>
                  <a:cubicBezTo>
                    <a:pt x="601" y="282"/>
                    <a:pt x="1035" y="282"/>
                    <a:pt x="1468" y="216"/>
                  </a:cubicBezTo>
                  <a:cubicBezTo>
                    <a:pt x="1568" y="216"/>
                    <a:pt x="1602" y="16"/>
                    <a:pt x="1468" y="16"/>
                  </a:cubicBezTo>
                  <a:cubicBezTo>
                    <a:pt x="1324" y="4"/>
                    <a:pt x="1179" y="1"/>
                    <a:pt x="10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132;p71">
              <a:extLst>
                <a:ext uri="{FF2B5EF4-FFF2-40B4-BE49-F238E27FC236}">
                  <a16:creationId xmlns:a16="http://schemas.microsoft.com/office/drawing/2014/main" id="{2035D919-9BF3-4346-83AF-B506329E43A7}"/>
                </a:ext>
              </a:extLst>
            </p:cNvPr>
            <p:cNvSpPr/>
            <p:nvPr/>
          </p:nvSpPr>
          <p:spPr>
            <a:xfrm>
              <a:off x="5261235" y="3808691"/>
              <a:ext cx="23556" cy="4644"/>
            </a:xfrm>
            <a:custGeom>
              <a:avLst/>
              <a:gdLst/>
              <a:ahLst/>
              <a:cxnLst/>
              <a:rect l="l" t="t" r="r" b="b"/>
              <a:pathLst>
                <a:path w="1268" h="250" extrusionOk="0">
                  <a:moveTo>
                    <a:pt x="134" y="1"/>
                  </a:moveTo>
                  <a:cubicBezTo>
                    <a:pt x="0" y="34"/>
                    <a:pt x="0" y="234"/>
                    <a:pt x="134" y="234"/>
                  </a:cubicBezTo>
                  <a:cubicBezTo>
                    <a:pt x="356" y="234"/>
                    <a:pt x="564" y="249"/>
                    <a:pt x="776" y="249"/>
                  </a:cubicBezTo>
                  <a:cubicBezTo>
                    <a:pt x="883" y="249"/>
                    <a:pt x="990" y="245"/>
                    <a:pt x="1101" y="234"/>
                  </a:cubicBezTo>
                  <a:cubicBezTo>
                    <a:pt x="1268" y="234"/>
                    <a:pt x="1268" y="1"/>
                    <a:pt x="1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133;p71">
              <a:extLst>
                <a:ext uri="{FF2B5EF4-FFF2-40B4-BE49-F238E27FC236}">
                  <a16:creationId xmlns:a16="http://schemas.microsoft.com/office/drawing/2014/main" id="{3A51F7A9-87CF-4E28-826B-369886E703C6}"/>
                </a:ext>
              </a:extLst>
            </p:cNvPr>
            <p:cNvSpPr/>
            <p:nvPr/>
          </p:nvSpPr>
          <p:spPr>
            <a:xfrm>
              <a:off x="5195545" y="4021589"/>
              <a:ext cx="34721" cy="4644"/>
            </a:xfrm>
            <a:custGeom>
              <a:avLst/>
              <a:gdLst/>
              <a:ahLst/>
              <a:cxnLst/>
              <a:rect l="l" t="t" r="r" b="b"/>
              <a:pathLst>
                <a:path w="1869" h="250" extrusionOk="0">
                  <a:moveTo>
                    <a:pt x="1201" y="1"/>
                  </a:moveTo>
                  <a:cubicBezTo>
                    <a:pt x="846" y="1"/>
                    <a:pt x="490" y="16"/>
                    <a:pt x="134" y="16"/>
                  </a:cubicBezTo>
                  <a:cubicBezTo>
                    <a:pt x="1" y="16"/>
                    <a:pt x="1" y="249"/>
                    <a:pt x="134" y="249"/>
                  </a:cubicBezTo>
                  <a:lnTo>
                    <a:pt x="1735" y="249"/>
                  </a:lnTo>
                  <a:cubicBezTo>
                    <a:pt x="1869" y="216"/>
                    <a:pt x="1869" y="16"/>
                    <a:pt x="1735" y="16"/>
                  </a:cubicBezTo>
                  <a:cubicBezTo>
                    <a:pt x="1557" y="5"/>
                    <a:pt x="1379" y="1"/>
                    <a:pt x="1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134;p71">
              <a:extLst>
                <a:ext uri="{FF2B5EF4-FFF2-40B4-BE49-F238E27FC236}">
                  <a16:creationId xmlns:a16="http://schemas.microsoft.com/office/drawing/2014/main" id="{2C019AE5-BB0B-4038-AAF3-31142E38E122}"/>
                </a:ext>
              </a:extLst>
            </p:cNvPr>
            <p:cNvSpPr/>
            <p:nvPr/>
          </p:nvSpPr>
          <p:spPr>
            <a:xfrm>
              <a:off x="5191421" y="3805514"/>
              <a:ext cx="27699" cy="6186"/>
            </a:xfrm>
            <a:custGeom>
              <a:avLst/>
              <a:gdLst/>
              <a:ahLst/>
              <a:cxnLst/>
              <a:rect l="l" t="t" r="r" b="b"/>
              <a:pathLst>
                <a:path w="1491" h="333" extrusionOk="0">
                  <a:moveTo>
                    <a:pt x="123" y="1"/>
                  </a:moveTo>
                  <a:cubicBezTo>
                    <a:pt x="18" y="1"/>
                    <a:pt x="1" y="144"/>
                    <a:pt x="122" y="205"/>
                  </a:cubicBezTo>
                  <a:cubicBezTo>
                    <a:pt x="411" y="277"/>
                    <a:pt x="700" y="332"/>
                    <a:pt x="1001" y="332"/>
                  </a:cubicBezTo>
                  <a:cubicBezTo>
                    <a:pt x="1117" y="332"/>
                    <a:pt x="1236" y="324"/>
                    <a:pt x="1357" y="305"/>
                  </a:cubicBezTo>
                  <a:cubicBezTo>
                    <a:pt x="1490" y="272"/>
                    <a:pt x="1457" y="72"/>
                    <a:pt x="1323" y="72"/>
                  </a:cubicBezTo>
                  <a:cubicBezTo>
                    <a:pt x="923" y="72"/>
                    <a:pt x="556" y="72"/>
                    <a:pt x="156" y="5"/>
                  </a:cubicBezTo>
                  <a:cubicBezTo>
                    <a:pt x="144" y="2"/>
                    <a:pt x="133" y="1"/>
                    <a:pt x="1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135;p71">
              <a:extLst>
                <a:ext uri="{FF2B5EF4-FFF2-40B4-BE49-F238E27FC236}">
                  <a16:creationId xmlns:a16="http://schemas.microsoft.com/office/drawing/2014/main" id="{0EA0FBE8-0A38-42B8-9FAD-380BBC269B6E}"/>
                </a:ext>
              </a:extLst>
            </p:cNvPr>
            <p:cNvSpPr/>
            <p:nvPr/>
          </p:nvSpPr>
          <p:spPr>
            <a:xfrm>
              <a:off x="5125526" y="3804195"/>
              <a:ext cx="31619" cy="5406"/>
            </a:xfrm>
            <a:custGeom>
              <a:avLst/>
              <a:gdLst/>
              <a:ahLst/>
              <a:cxnLst/>
              <a:rect l="l" t="t" r="r" b="b"/>
              <a:pathLst>
                <a:path w="1702" h="291" extrusionOk="0">
                  <a:moveTo>
                    <a:pt x="867" y="1"/>
                  </a:moveTo>
                  <a:cubicBezTo>
                    <a:pt x="634" y="1"/>
                    <a:pt x="400" y="9"/>
                    <a:pt x="167" y="9"/>
                  </a:cubicBezTo>
                  <a:cubicBezTo>
                    <a:pt x="0" y="9"/>
                    <a:pt x="0" y="276"/>
                    <a:pt x="167" y="276"/>
                  </a:cubicBezTo>
                  <a:cubicBezTo>
                    <a:pt x="478" y="276"/>
                    <a:pt x="790" y="291"/>
                    <a:pt x="1101" y="291"/>
                  </a:cubicBezTo>
                  <a:cubicBezTo>
                    <a:pt x="1257" y="291"/>
                    <a:pt x="1412" y="287"/>
                    <a:pt x="1568" y="276"/>
                  </a:cubicBezTo>
                  <a:cubicBezTo>
                    <a:pt x="1701" y="243"/>
                    <a:pt x="1701" y="43"/>
                    <a:pt x="1568" y="43"/>
                  </a:cubicBezTo>
                  <a:cubicBezTo>
                    <a:pt x="1334" y="9"/>
                    <a:pt x="1101" y="1"/>
                    <a:pt x="8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136;p71">
              <a:extLst>
                <a:ext uri="{FF2B5EF4-FFF2-40B4-BE49-F238E27FC236}">
                  <a16:creationId xmlns:a16="http://schemas.microsoft.com/office/drawing/2014/main" id="{E3A6950D-9791-4F5E-A786-5D7D80BD4657}"/>
                </a:ext>
              </a:extLst>
            </p:cNvPr>
            <p:cNvSpPr/>
            <p:nvPr/>
          </p:nvSpPr>
          <p:spPr>
            <a:xfrm>
              <a:off x="5122424" y="4025936"/>
              <a:ext cx="32232" cy="4013"/>
            </a:xfrm>
            <a:custGeom>
              <a:avLst/>
              <a:gdLst/>
              <a:ahLst/>
              <a:cxnLst/>
              <a:rect l="l" t="t" r="r" b="b"/>
              <a:pathLst>
                <a:path w="1735" h="216" extrusionOk="0">
                  <a:moveTo>
                    <a:pt x="1101" y="0"/>
                  </a:moveTo>
                  <a:cubicBezTo>
                    <a:pt x="768" y="0"/>
                    <a:pt x="434" y="15"/>
                    <a:pt x="100" y="15"/>
                  </a:cubicBezTo>
                  <a:cubicBezTo>
                    <a:pt x="0" y="15"/>
                    <a:pt x="0" y="215"/>
                    <a:pt x="100" y="215"/>
                  </a:cubicBezTo>
                  <a:lnTo>
                    <a:pt x="1602" y="215"/>
                  </a:lnTo>
                  <a:cubicBezTo>
                    <a:pt x="1735" y="182"/>
                    <a:pt x="1735" y="15"/>
                    <a:pt x="1602" y="15"/>
                  </a:cubicBezTo>
                  <a:cubicBezTo>
                    <a:pt x="1435" y="4"/>
                    <a:pt x="1268" y="0"/>
                    <a:pt x="1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137;p71">
              <a:extLst>
                <a:ext uri="{FF2B5EF4-FFF2-40B4-BE49-F238E27FC236}">
                  <a16:creationId xmlns:a16="http://schemas.microsoft.com/office/drawing/2014/main" id="{3AECEF56-BAC6-4F4C-9F37-C69D175F6AED}"/>
                </a:ext>
              </a:extLst>
            </p:cNvPr>
            <p:cNvSpPr/>
            <p:nvPr/>
          </p:nvSpPr>
          <p:spPr>
            <a:xfrm>
              <a:off x="5058592" y="3805607"/>
              <a:ext cx="37211" cy="6205"/>
            </a:xfrm>
            <a:custGeom>
              <a:avLst/>
              <a:gdLst/>
              <a:ahLst/>
              <a:cxnLst/>
              <a:rect l="l" t="t" r="r" b="b"/>
              <a:pathLst>
                <a:path w="2003" h="334" extrusionOk="0">
                  <a:moveTo>
                    <a:pt x="101" y="0"/>
                  </a:moveTo>
                  <a:cubicBezTo>
                    <a:pt x="1" y="0"/>
                    <a:pt x="1" y="167"/>
                    <a:pt x="101" y="167"/>
                  </a:cubicBezTo>
                  <a:cubicBezTo>
                    <a:pt x="668" y="234"/>
                    <a:pt x="1268" y="334"/>
                    <a:pt x="1835" y="334"/>
                  </a:cubicBezTo>
                  <a:cubicBezTo>
                    <a:pt x="1969" y="300"/>
                    <a:pt x="2002" y="133"/>
                    <a:pt x="1869" y="100"/>
                  </a:cubicBezTo>
                  <a:cubicBezTo>
                    <a:pt x="1302" y="0"/>
                    <a:pt x="701"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138;p71">
              <a:extLst>
                <a:ext uri="{FF2B5EF4-FFF2-40B4-BE49-F238E27FC236}">
                  <a16:creationId xmlns:a16="http://schemas.microsoft.com/office/drawing/2014/main" id="{CEDE6394-21D4-406C-A39D-3059F0099A12}"/>
                </a:ext>
              </a:extLst>
            </p:cNvPr>
            <p:cNvSpPr/>
            <p:nvPr/>
          </p:nvSpPr>
          <p:spPr>
            <a:xfrm>
              <a:off x="5060022" y="4024933"/>
              <a:ext cx="33291" cy="6316"/>
            </a:xfrm>
            <a:custGeom>
              <a:avLst/>
              <a:gdLst/>
              <a:ahLst/>
              <a:cxnLst/>
              <a:rect l="l" t="t" r="r" b="b"/>
              <a:pathLst>
                <a:path w="1792" h="340" extrusionOk="0">
                  <a:moveTo>
                    <a:pt x="806" y="1"/>
                  </a:moveTo>
                  <a:cubicBezTo>
                    <a:pt x="573" y="1"/>
                    <a:pt x="342" y="25"/>
                    <a:pt x="124" y="69"/>
                  </a:cubicBezTo>
                  <a:cubicBezTo>
                    <a:pt x="1" y="100"/>
                    <a:pt x="20" y="273"/>
                    <a:pt x="128" y="273"/>
                  </a:cubicBezTo>
                  <a:cubicBezTo>
                    <a:pt x="137" y="273"/>
                    <a:pt x="147" y="272"/>
                    <a:pt x="157" y="269"/>
                  </a:cubicBezTo>
                  <a:cubicBezTo>
                    <a:pt x="657" y="269"/>
                    <a:pt x="1158" y="336"/>
                    <a:pt x="1658" y="336"/>
                  </a:cubicBezTo>
                  <a:cubicBezTo>
                    <a:pt x="1668" y="339"/>
                    <a:pt x="1678" y="340"/>
                    <a:pt x="1686" y="340"/>
                  </a:cubicBezTo>
                  <a:cubicBezTo>
                    <a:pt x="1791" y="340"/>
                    <a:pt x="1784" y="167"/>
                    <a:pt x="1692" y="136"/>
                  </a:cubicBezTo>
                  <a:cubicBezTo>
                    <a:pt x="1410" y="42"/>
                    <a:pt x="1106" y="1"/>
                    <a:pt x="8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139;p71">
              <a:extLst>
                <a:ext uri="{FF2B5EF4-FFF2-40B4-BE49-F238E27FC236}">
                  <a16:creationId xmlns:a16="http://schemas.microsoft.com/office/drawing/2014/main" id="{326AB710-297D-4CAF-8D2A-840D6131E301}"/>
                </a:ext>
              </a:extLst>
            </p:cNvPr>
            <p:cNvSpPr/>
            <p:nvPr/>
          </p:nvSpPr>
          <p:spPr>
            <a:xfrm>
              <a:off x="5024781" y="3805384"/>
              <a:ext cx="19897" cy="22776"/>
            </a:xfrm>
            <a:custGeom>
              <a:avLst/>
              <a:gdLst/>
              <a:ahLst/>
              <a:cxnLst/>
              <a:rect l="l" t="t" r="r" b="b"/>
              <a:pathLst>
                <a:path w="1071" h="1226" extrusionOk="0">
                  <a:moveTo>
                    <a:pt x="910" y="0"/>
                  </a:moveTo>
                  <a:cubicBezTo>
                    <a:pt x="892" y="0"/>
                    <a:pt x="874" y="4"/>
                    <a:pt x="853" y="12"/>
                  </a:cubicBezTo>
                  <a:cubicBezTo>
                    <a:pt x="386" y="145"/>
                    <a:pt x="53" y="679"/>
                    <a:pt x="19" y="1146"/>
                  </a:cubicBezTo>
                  <a:cubicBezTo>
                    <a:pt x="1" y="1201"/>
                    <a:pt x="33" y="1226"/>
                    <a:pt x="71" y="1226"/>
                  </a:cubicBezTo>
                  <a:cubicBezTo>
                    <a:pt x="103" y="1226"/>
                    <a:pt x="138" y="1209"/>
                    <a:pt x="153" y="1180"/>
                  </a:cubicBezTo>
                  <a:cubicBezTo>
                    <a:pt x="253" y="979"/>
                    <a:pt x="353" y="779"/>
                    <a:pt x="486" y="646"/>
                  </a:cubicBezTo>
                  <a:cubicBezTo>
                    <a:pt x="620" y="479"/>
                    <a:pt x="820" y="379"/>
                    <a:pt x="953" y="279"/>
                  </a:cubicBezTo>
                  <a:cubicBezTo>
                    <a:pt x="1071" y="191"/>
                    <a:pt x="1033"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140;p71">
              <a:extLst>
                <a:ext uri="{FF2B5EF4-FFF2-40B4-BE49-F238E27FC236}">
                  <a16:creationId xmlns:a16="http://schemas.microsoft.com/office/drawing/2014/main" id="{04C92C56-0344-41D7-91FB-827ED6F5A6C4}"/>
                </a:ext>
              </a:extLst>
            </p:cNvPr>
            <p:cNvSpPr/>
            <p:nvPr/>
          </p:nvSpPr>
          <p:spPr>
            <a:xfrm>
              <a:off x="5023276" y="4003569"/>
              <a:ext cx="15828" cy="23556"/>
            </a:xfrm>
            <a:custGeom>
              <a:avLst/>
              <a:gdLst/>
              <a:ahLst/>
              <a:cxnLst/>
              <a:rect l="l" t="t" r="r" b="b"/>
              <a:pathLst>
                <a:path w="852" h="1268" extrusionOk="0">
                  <a:moveTo>
                    <a:pt x="155" y="0"/>
                  </a:moveTo>
                  <a:cubicBezTo>
                    <a:pt x="90" y="0"/>
                    <a:pt x="19" y="43"/>
                    <a:pt x="0" y="118"/>
                  </a:cubicBezTo>
                  <a:cubicBezTo>
                    <a:pt x="0" y="619"/>
                    <a:pt x="234" y="986"/>
                    <a:pt x="634" y="1253"/>
                  </a:cubicBezTo>
                  <a:cubicBezTo>
                    <a:pt x="650" y="1263"/>
                    <a:pt x="667" y="1268"/>
                    <a:pt x="684" y="1268"/>
                  </a:cubicBezTo>
                  <a:cubicBezTo>
                    <a:pt x="771" y="1268"/>
                    <a:pt x="851" y="1142"/>
                    <a:pt x="767" y="1086"/>
                  </a:cubicBezTo>
                  <a:cubicBezTo>
                    <a:pt x="467" y="819"/>
                    <a:pt x="300" y="485"/>
                    <a:pt x="267" y="85"/>
                  </a:cubicBezTo>
                  <a:cubicBezTo>
                    <a:pt x="253" y="27"/>
                    <a:pt x="206" y="0"/>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141;p71">
              <a:extLst>
                <a:ext uri="{FF2B5EF4-FFF2-40B4-BE49-F238E27FC236}">
                  <a16:creationId xmlns:a16="http://schemas.microsoft.com/office/drawing/2014/main" id="{96A00DD8-45F9-4C8C-9377-EFC8923097BA}"/>
                </a:ext>
              </a:extLst>
            </p:cNvPr>
            <p:cNvSpPr/>
            <p:nvPr/>
          </p:nvSpPr>
          <p:spPr>
            <a:xfrm>
              <a:off x="5020173" y="3947948"/>
              <a:ext cx="7450" cy="32269"/>
            </a:xfrm>
            <a:custGeom>
              <a:avLst/>
              <a:gdLst/>
              <a:ahLst/>
              <a:cxnLst/>
              <a:rect l="l" t="t" r="r" b="b"/>
              <a:pathLst>
                <a:path w="401" h="1737" extrusionOk="0">
                  <a:moveTo>
                    <a:pt x="140" y="1"/>
                  </a:moveTo>
                  <a:cubicBezTo>
                    <a:pt x="71" y="1"/>
                    <a:pt x="0" y="52"/>
                    <a:pt x="0" y="144"/>
                  </a:cubicBezTo>
                  <a:cubicBezTo>
                    <a:pt x="0" y="611"/>
                    <a:pt x="101" y="1144"/>
                    <a:pt x="167" y="1611"/>
                  </a:cubicBezTo>
                  <a:cubicBezTo>
                    <a:pt x="167" y="1695"/>
                    <a:pt x="226" y="1736"/>
                    <a:pt x="284" y="1736"/>
                  </a:cubicBezTo>
                  <a:cubicBezTo>
                    <a:pt x="342" y="1736"/>
                    <a:pt x="401" y="1695"/>
                    <a:pt x="401" y="1611"/>
                  </a:cubicBezTo>
                  <a:cubicBezTo>
                    <a:pt x="367" y="1111"/>
                    <a:pt x="367" y="611"/>
                    <a:pt x="267" y="110"/>
                  </a:cubicBezTo>
                  <a:cubicBezTo>
                    <a:pt x="252" y="35"/>
                    <a:pt x="197"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142;p71">
              <a:extLst>
                <a:ext uri="{FF2B5EF4-FFF2-40B4-BE49-F238E27FC236}">
                  <a16:creationId xmlns:a16="http://schemas.microsoft.com/office/drawing/2014/main" id="{AD4DABFA-482E-4D45-B22B-3D467CA815B9}"/>
                </a:ext>
              </a:extLst>
            </p:cNvPr>
            <p:cNvSpPr/>
            <p:nvPr/>
          </p:nvSpPr>
          <p:spPr>
            <a:xfrm>
              <a:off x="5019189" y="3844304"/>
              <a:ext cx="7821" cy="26269"/>
            </a:xfrm>
            <a:custGeom>
              <a:avLst/>
              <a:gdLst/>
              <a:ahLst/>
              <a:cxnLst/>
              <a:rect l="l" t="t" r="r" b="b"/>
              <a:pathLst>
                <a:path w="421" h="1414" extrusionOk="0">
                  <a:moveTo>
                    <a:pt x="266" y="0"/>
                  </a:moveTo>
                  <a:cubicBezTo>
                    <a:pt x="215" y="0"/>
                    <a:pt x="168" y="27"/>
                    <a:pt x="154" y="85"/>
                  </a:cubicBezTo>
                  <a:cubicBezTo>
                    <a:pt x="20" y="486"/>
                    <a:pt x="53" y="919"/>
                    <a:pt x="20" y="1319"/>
                  </a:cubicBezTo>
                  <a:cubicBezTo>
                    <a:pt x="1" y="1378"/>
                    <a:pt x="60" y="1413"/>
                    <a:pt x="120" y="1413"/>
                  </a:cubicBezTo>
                  <a:cubicBezTo>
                    <a:pt x="163" y="1413"/>
                    <a:pt x="206" y="1395"/>
                    <a:pt x="220" y="1353"/>
                  </a:cubicBezTo>
                  <a:cubicBezTo>
                    <a:pt x="287" y="953"/>
                    <a:pt x="420" y="519"/>
                    <a:pt x="420" y="119"/>
                  </a:cubicBezTo>
                  <a:cubicBezTo>
                    <a:pt x="402" y="44"/>
                    <a:pt x="330"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143;p71">
              <a:extLst>
                <a:ext uri="{FF2B5EF4-FFF2-40B4-BE49-F238E27FC236}">
                  <a16:creationId xmlns:a16="http://schemas.microsoft.com/office/drawing/2014/main" id="{08BF1904-78D2-46ED-9701-9541179E294E}"/>
                </a:ext>
              </a:extLst>
            </p:cNvPr>
            <p:cNvSpPr/>
            <p:nvPr/>
          </p:nvSpPr>
          <p:spPr>
            <a:xfrm>
              <a:off x="5017071" y="3894370"/>
              <a:ext cx="7450" cy="37434"/>
            </a:xfrm>
            <a:custGeom>
              <a:avLst/>
              <a:gdLst/>
              <a:ahLst/>
              <a:cxnLst/>
              <a:rect l="l" t="t" r="r" b="b"/>
              <a:pathLst>
                <a:path w="401" h="2015" extrusionOk="0">
                  <a:moveTo>
                    <a:pt x="213" y="0"/>
                  </a:moveTo>
                  <a:cubicBezTo>
                    <a:pt x="151" y="0"/>
                    <a:pt x="84" y="42"/>
                    <a:pt x="67" y="126"/>
                  </a:cubicBezTo>
                  <a:cubicBezTo>
                    <a:pt x="1" y="693"/>
                    <a:pt x="101" y="1360"/>
                    <a:pt x="134" y="1927"/>
                  </a:cubicBezTo>
                  <a:cubicBezTo>
                    <a:pt x="134" y="1980"/>
                    <a:pt x="182" y="2015"/>
                    <a:pt x="226" y="2015"/>
                  </a:cubicBezTo>
                  <a:cubicBezTo>
                    <a:pt x="265" y="2015"/>
                    <a:pt x="301" y="1989"/>
                    <a:pt x="301" y="1927"/>
                  </a:cubicBezTo>
                  <a:cubicBezTo>
                    <a:pt x="334" y="1360"/>
                    <a:pt x="401" y="693"/>
                    <a:pt x="334" y="126"/>
                  </a:cubicBezTo>
                  <a:cubicBezTo>
                    <a:pt x="334" y="42"/>
                    <a:pt x="276"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a:extLst>
              <a:ext uri="{FF2B5EF4-FFF2-40B4-BE49-F238E27FC236}">
                <a16:creationId xmlns:a16="http://schemas.microsoft.com/office/drawing/2014/main" id="{D250A340-7957-4FFE-BCD4-E98B5091B226}"/>
              </a:ext>
            </a:extLst>
          </p:cNvPr>
          <p:cNvPicPr>
            <a:picLocks noChangeAspect="1"/>
          </p:cNvPicPr>
          <p:nvPr/>
        </p:nvPicPr>
        <p:blipFill>
          <a:blip r:embed="rId5"/>
          <a:stretch>
            <a:fillRect/>
          </a:stretch>
        </p:blipFill>
        <p:spPr>
          <a:xfrm>
            <a:off x="2215269" y="85180"/>
            <a:ext cx="2816596" cy="999831"/>
          </a:xfrm>
          <a:prstGeom prst="rect">
            <a:avLst/>
          </a:prstGeom>
        </p:spPr>
      </p:pic>
      <p:sp>
        <p:nvSpPr>
          <p:cNvPr id="5" name="Rectangle 4">
            <a:extLst>
              <a:ext uri="{FF2B5EF4-FFF2-40B4-BE49-F238E27FC236}">
                <a16:creationId xmlns:a16="http://schemas.microsoft.com/office/drawing/2014/main" id="{C18D3D09-4503-41FC-A680-618ED45858F1}"/>
              </a:ext>
            </a:extLst>
          </p:cNvPr>
          <p:cNvSpPr/>
          <p:nvPr/>
        </p:nvSpPr>
        <p:spPr>
          <a:xfrm>
            <a:off x="4805006" y="3994825"/>
            <a:ext cx="2872902" cy="461665"/>
          </a:xfrm>
          <a:prstGeom prst="rect">
            <a:avLst/>
          </a:prstGeom>
          <a:noFill/>
        </p:spPr>
        <p:txBody>
          <a:bodyPr wrap="none" lIns="91440" tIns="45720" rIns="91440" bIns="45720">
            <a:spAutoFit/>
          </a:bodyPr>
          <a:lstStyle/>
          <a:p>
            <a:pPr algn="ctr"/>
            <a:r>
              <a:rPr lang="en-US" sz="2400" b="0" cap="none" spc="0">
                <a:ln w="0"/>
                <a:solidFill>
                  <a:schemeClr val="tx1"/>
                </a:solidFill>
                <a:effectLst>
                  <a:outerShdw blurRad="38100" dist="19050" dir="2700000" algn="tl" rotWithShape="0">
                    <a:schemeClr val="dk1">
                      <a:alpha val="40000"/>
                    </a:schemeClr>
                  </a:outerShdw>
                </a:effectLst>
              </a:rPr>
              <a:t>Thực hiện: EduFive</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09"/>
                                        </p:tgtEl>
                                        <p:attrNameLst>
                                          <p:attrName>style.visibility</p:attrName>
                                        </p:attrNameLst>
                                      </p:cBhvr>
                                      <p:to>
                                        <p:strVal val="visible"/>
                                      </p:to>
                                    </p:set>
                                    <p:anim calcmode="lin" valueType="num">
                                      <p:cBhvr>
                                        <p:cTn id="7" dur="500" fill="hold"/>
                                        <p:tgtEl>
                                          <p:spTgt spid="909"/>
                                        </p:tgtEl>
                                        <p:attrNameLst>
                                          <p:attrName>ppt_w</p:attrName>
                                        </p:attrNameLst>
                                      </p:cBhvr>
                                      <p:tavLst>
                                        <p:tav tm="0">
                                          <p:val>
                                            <p:fltVal val="0"/>
                                          </p:val>
                                        </p:tav>
                                        <p:tav tm="100000">
                                          <p:val>
                                            <p:strVal val="#ppt_w"/>
                                          </p:val>
                                        </p:tav>
                                      </p:tavLst>
                                    </p:anim>
                                    <p:anim calcmode="lin" valueType="num">
                                      <p:cBhvr>
                                        <p:cTn id="8" dur="500" fill="hold"/>
                                        <p:tgtEl>
                                          <p:spTgt spid="909"/>
                                        </p:tgtEl>
                                        <p:attrNameLst>
                                          <p:attrName>ppt_h</p:attrName>
                                        </p:attrNameLst>
                                      </p:cBhvr>
                                      <p:tavLst>
                                        <p:tav tm="0">
                                          <p:val>
                                            <p:fltVal val="0"/>
                                          </p:val>
                                        </p:tav>
                                        <p:tav tm="100000">
                                          <p:val>
                                            <p:strVal val="#ppt_h"/>
                                          </p:val>
                                        </p:tav>
                                      </p:tavLst>
                                    </p:anim>
                                    <p:animEffect transition="in" filter="fade">
                                      <p:cBhvr>
                                        <p:cTn id="9" dur="500"/>
                                        <p:tgtEl>
                                          <p:spTgt spid="90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9"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grpSp>
        <p:nvGrpSpPr>
          <p:cNvPr id="977" name="Google Shape;977;p40"/>
          <p:cNvGrpSpPr/>
          <p:nvPr/>
        </p:nvGrpSpPr>
        <p:grpSpPr>
          <a:xfrm>
            <a:off x="2176905" y="1038209"/>
            <a:ext cx="4699670" cy="1011247"/>
            <a:chOff x="7728915" y="1917859"/>
            <a:chExt cx="1034486" cy="222599"/>
          </a:xfrm>
        </p:grpSpPr>
        <p:sp>
          <p:nvSpPr>
            <p:cNvPr id="978" name="Google Shape;978;p40"/>
            <p:cNvSpPr/>
            <p:nvPr/>
          </p:nvSpPr>
          <p:spPr>
            <a:xfrm>
              <a:off x="8619035" y="1957671"/>
              <a:ext cx="135129" cy="175206"/>
            </a:xfrm>
            <a:custGeom>
              <a:avLst/>
              <a:gdLst/>
              <a:ahLst/>
              <a:cxnLst/>
              <a:rect l="l" t="t" r="r" b="b"/>
              <a:pathLst>
                <a:path w="2549" h="3305" extrusionOk="0">
                  <a:moveTo>
                    <a:pt x="2549" y="0"/>
                  </a:moveTo>
                  <a:cubicBezTo>
                    <a:pt x="2549" y="0"/>
                    <a:pt x="2548" y="0"/>
                    <a:pt x="2548" y="1"/>
                  </a:cubicBezTo>
                  <a:lnTo>
                    <a:pt x="2548" y="1"/>
                  </a:lnTo>
                  <a:cubicBezTo>
                    <a:pt x="2548" y="0"/>
                    <a:pt x="2549" y="0"/>
                    <a:pt x="2549" y="0"/>
                  </a:cubicBezTo>
                  <a:close/>
                  <a:moveTo>
                    <a:pt x="999" y="255"/>
                  </a:moveTo>
                  <a:cubicBezTo>
                    <a:pt x="1054" y="255"/>
                    <a:pt x="1109" y="256"/>
                    <a:pt x="1163" y="259"/>
                  </a:cubicBezTo>
                  <a:cubicBezTo>
                    <a:pt x="1206" y="261"/>
                    <a:pt x="1206" y="322"/>
                    <a:pt x="1163" y="325"/>
                  </a:cubicBezTo>
                  <a:cubicBezTo>
                    <a:pt x="1109" y="327"/>
                    <a:pt x="1054" y="328"/>
                    <a:pt x="999" y="328"/>
                  </a:cubicBezTo>
                  <a:cubicBezTo>
                    <a:pt x="889" y="328"/>
                    <a:pt x="778" y="325"/>
                    <a:pt x="668" y="322"/>
                  </a:cubicBezTo>
                  <a:cubicBezTo>
                    <a:pt x="628" y="321"/>
                    <a:pt x="629" y="263"/>
                    <a:pt x="668" y="262"/>
                  </a:cubicBezTo>
                  <a:cubicBezTo>
                    <a:pt x="778" y="259"/>
                    <a:pt x="889" y="255"/>
                    <a:pt x="999" y="255"/>
                  </a:cubicBezTo>
                  <a:close/>
                  <a:moveTo>
                    <a:pt x="1958" y="347"/>
                  </a:moveTo>
                  <a:cubicBezTo>
                    <a:pt x="2042" y="347"/>
                    <a:pt x="2125" y="350"/>
                    <a:pt x="2207" y="360"/>
                  </a:cubicBezTo>
                  <a:cubicBezTo>
                    <a:pt x="2247" y="366"/>
                    <a:pt x="2247" y="417"/>
                    <a:pt x="2207" y="422"/>
                  </a:cubicBezTo>
                  <a:cubicBezTo>
                    <a:pt x="2127" y="432"/>
                    <a:pt x="2045" y="435"/>
                    <a:pt x="1963" y="435"/>
                  </a:cubicBezTo>
                  <a:cubicBezTo>
                    <a:pt x="1829" y="435"/>
                    <a:pt x="1694" y="427"/>
                    <a:pt x="1562" y="425"/>
                  </a:cubicBezTo>
                  <a:cubicBezTo>
                    <a:pt x="1517" y="425"/>
                    <a:pt x="1517" y="357"/>
                    <a:pt x="1562" y="357"/>
                  </a:cubicBezTo>
                  <a:cubicBezTo>
                    <a:pt x="1692" y="355"/>
                    <a:pt x="1825" y="347"/>
                    <a:pt x="1958" y="347"/>
                  </a:cubicBezTo>
                  <a:close/>
                  <a:moveTo>
                    <a:pt x="1261" y="2801"/>
                  </a:moveTo>
                  <a:cubicBezTo>
                    <a:pt x="1263" y="2801"/>
                    <a:pt x="1266" y="2802"/>
                    <a:pt x="1269" y="2802"/>
                  </a:cubicBezTo>
                  <a:cubicBezTo>
                    <a:pt x="1481" y="2855"/>
                    <a:pt x="1692" y="2877"/>
                    <a:pt x="1909" y="2894"/>
                  </a:cubicBezTo>
                  <a:cubicBezTo>
                    <a:pt x="1949" y="2897"/>
                    <a:pt x="1950" y="2955"/>
                    <a:pt x="1909" y="2957"/>
                  </a:cubicBezTo>
                  <a:cubicBezTo>
                    <a:pt x="1891" y="2958"/>
                    <a:pt x="1873" y="2958"/>
                    <a:pt x="1855" y="2958"/>
                  </a:cubicBezTo>
                  <a:cubicBezTo>
                    <a:pt x="1652" y="2958"/>
                    <a:pt x="1447" y="2920"/>
                    <a:pt x="1253" y="2864"/>
                  </a:cubicBezTo>
                  <a:cubicBezTo>
                    <a:pt x="1216" y="2853"/>
                    <a:pt x="1227" y="2801"/>
                    <a:pt x="1261" y="2801"/>
                  </a:cubicBezTo>
                  <a:close/>
                  <a:moveTo>
                    <a:pt x="2548" y="1"/>
                  </a:moveTo>
                  <a:cubicBezTo>
                    <a:pt x="2390" y="75"/>
                    <a:pt x="2206" y="93"/>
                    <a:pt x="2020" y="93"/>
                  </a:cubicBezTo>
                  <a:cubicBezTo>
                    <a:pt x="1861" y="93"/>
                    <a:pt x="1699" y="80"/>
                    <a:pt x="1549" y="77"/>
                  </a:cubicBezTo>
                  <a:cubicBezTo>
                    <a:pt x="1232" y="74"/>
                    <a:pt x="916" y="70"/>
                    <a:pt x="599" y="48"/>
                  </a:cubicBezTo>
                  <a:lnTo>
                    <a:pt x="599" y="48"/>
                  </a:lnTo>
                  <a:cubicBezTo>
                    <a:pt x="661" y="876"/>
                    <a:pt x="712" y="1715"/>
                    <a:pt x="658" y="2537"/>
                  </a:cubicBezTo>
                  <a:cubicBezTo>
                    <a:pt x="663" y="2549"/>
                    <a:pt x="663" y="2564"/>
                    <a:pt x="652" y="2579"/>
                  </a:cubicBezTo>
                  <a:cubicBezTo>
                    <a:pt x="574" y="2685"/>
                    <a:pt x="489" y="2787"/>
                    <a:pt x="401" y="2889"/>
                  </a:cubicBezTo>
                  <a:cubicBezTo>
                    <a:pt x="554" y="2867"/>
                    <a:pt x="709" y="2844"/>
                    <a:pt x="865" y="2841"/>
                  </a:cubicBezTo>
                  <a:cubicBezTo>
                    <a:pt x="895" y="2841"/>
                    <a:pt x="903" y="2889"/>
                    <a:pt x="873" y="2895"/>
                  </a:cubicBezTo>
                  <a:cubicBezTo>
                    <a:pt x="707" y="2928"/>
                    <a:pt x="537" y="2940"/>
                    <a:pt x="370" y="2955"/>
                  </a:cubicBezTo>
                  <a:cubicBezTo>
                    <a:pt x="368" y="2955"/>
                    <a:pt x="367" y="2955"/>
                    <a:pt x="366" y="2955"/>
                  </a:cubicBezTo>
                  <a:cubicBezTo>
                    <a:pt x="358" y="2955"/>
                    <a:pt x="353" y="2952"/>
                    <a:pt x="348" y="2949"/>
                  </a:cubicBezTo>
                  <a:cubicBezTo>
                    <a:pt x="236" y="3073"/>
                    <a:pt x="120" y="3192"/>
                    <a:pt x="0" y="3304"/>
                  </a:cubicBezTo>
                  <a:cubicBezTo>
                    <a:pt x="511" y="3250"/>
                    <a:pt x="1027" y="3229"/>
                    <a:pt x="1542" y="3229"/>
                  </a:cubicBezTo>
                  <a:cubicBezTo>
                    <a:pt x="1872" y="3229"/>
                    <a:pt x="2202" y="3238"/>
                    <a:pt x="2530" y="3252"/>
                  </a:cubicBezTo>
                  <a:cubicBezTo>
                    <a:pt x="2365" y="3054"/>
                    <a:pt x="2233" y="2833"/>
                    <a:pt x="2080" y="2626"/>
                  </a:cubicBezTo>
                  <a:cubicBezTo>
                    <a:pt x="1864" y="2331"/>
                    <a:pt x="1625" y="2061"/>
                    <a:pt x="1376" y="1793"/>
                  </a:cubicBezTo>
                  <a:cubicBezTo>
                    <a:pt x="1336" y="1751"/>
                    <a:pt x="1365" y="1698"/>
                    <a:pt x="1407" y="1685"/>
                  </a:cubicBezTo>
                  <a:cubicBezTo>
                    <a:pt x="1379" y="1670"/>
                    <a:pt x="1363" y="1630"/>
                    <a:pt x="1391" y="1598"/>
                  </a:cubicBezTo>
                  <a:cubicBezTo>
                    <a:pt x="1796" y="1111"/>
                    <a:pt x="2189" y="625"/>
                    <a:pt x="2534" y="93"/>
                  </a:cubicBezTo>
                  <a:cubicBezTo>
                    <a:pt x="2511" y="64"/>
                    <a:pt x="2507" y="20"/>
                    <a:pt x="2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0"/>
            <p:cNvSpPr/>
            <p:nvPr/>
          </p:nvSpPr>
          <p:spPr>
            <a:xfrm>
              <a:off x="8615165" y="2098841"/>
              <a:ext cx="25234" cy="25128"/>
            </a:xfrm>
            <a:custGeom>
              <a:avLst/>
              <a:gdLst/>
              <a:ahLst/>
              <a:cxnLst/>
              <a:rect l="l" t="t" r="r" b="b"/>
              <a:pathLst>
                <a:path w="476" h="474" extrusionOk="0">
                  <a:moveTo>
                    <a:pt x="476" y="0"/>
                  </a:moveTo>
                  <a:cubicBezTo>
                    <a:pt x="470" y="4"/>
                    <a:pt x="464" y="7"/>
                    <a:pt x="458" y="7"/>
                  </a:cubicBezTo>
                  <a:cubicBezTo>
                    <a:pt x="305" y="5"/>
                    <a:pt x="152" y="4"/>
                    <a:pt x="0" y="3"/>
                  </a:cubicBezTo>
                  <a:lnTo>
                    <a:pt x="0" y="3"/>
                  </a:lnTo>
                  <a:cubicBezTo>
                    <a:pt x="24" y="157"/>
                    <a:pt x="29" y="317"/>
                    <a:pt x="15" y="474"/>
                  </a:cubicBezTo>
                  <a:cubicBezTo>
                    <a:pt x="159" y="309"/>
                    <a:pt x="313" y="149"/>
                    <a:pt x="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0"/>
            <p:cNvSpPr/>
            <p:nvPr/>
          </p:nvSpPr>
          <p:spPr>
            <a:xfrm>
              <a:off x="7873160" y="2103135"/>
              <a:ext cx="41032" cy="27513"/>
            </a:xfrm>
            <a:custGeom>
              <a:avLst/>
              <a:gdLst/>
              <a:ahLst/>
              <a:cxnLst/>
              <a:rect l="l" t="t" r="r" b="b"/>
              <a:pathLst>
                <a:path w="774" h="519" extrusionOk="0">
                  <a:moveTo>
                    <a:pt x="1" y="1"/>
                  </a:moveTo>
                  <a:lnTo>
                    <a:pt x="1" y="1"/>
                  </a:lnTo>
                  <a:cubicBezTo>
                    <a:pt x="258" y="174"/>
                    <a:pt x="512" y="350"/>
                    <a:pt x="773" y="519"/>
                  </a:cubicBezTo>
                  <a:cubicBezTo>
                    <a:pt x="753" y="348"/>
                    <a:pt x="747" y="175"/>
                    <a:pt x="761" y="4"/>
                  </a:cubicBezTo>
                  <a:cubicBezTo>
                    <a:pt x="507" y="4"/>
                    <a:pt x="255" y="4"/>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0"/>
            <p:cNvSpPr/>
            <p:nvPr/>
          </p:nvSpPr>
          <p:spPr>
            <a:xfrm>
              <a:off x="7869820" y="1922736"/>
              <a:ext cx="779814" cy="175047"/>
            </a:xfrm>
            <a:custGeom>
              <a:avLst/>
              <a:gdLst/>
              <a:ahLst/>
              <a:cxnLst/>
              <a:rect l="l" t="t" r="r" b="b"/>
              <a:pathLst>
                <a:path w="14710" h="3302" extrusionOk="0">
                  <a:moveTo>
                    <a:pt x="1575" y="266"/>
                  </a:moveTo>
                  <a:cubicBezTo>
                    <a:pt x="1647" y="266"/>
                    <a:pt x="1718" y="267"/>
                    <a:pt x="1789" y="272"/>
                  </a:cubicBezTo>
                  <a:cubicBezTo>
                    <a:pt x="1832" y="276"/>
                    <a:pt x="1832" y="334"/>
                    <a:pt x="1789" y="338"/>
                  </a:cubicBezTo>
                  <a:cubicBezTo>
                    <a:pt x="1717" y="343"/>
                    <a:pt x="1644" y="344"/>
                    <a:pt x="1572" y="344"/>
                  </a:cubicBezTo>
                  <a:cubicBezTo>
                    <a:pt x="1462" y="344"/>
                    <a:pt x="1353" y="341"/>
                    <a:pt x="1243" y="339"/>
                  </a:cubicBezTo>
                  <a:cubicBezTo>
                    <a:pt x="1200" y="338"/>
                    <a:pt x="1200" y="272"/>
                    <a:pt x="1243" y="272"/>
                  </a:cubicBezTo>
                  <a:cubicBezTo>
                    <a:pt x="1353" y="270"/>
                    <a:pt x="1465" y="266"/>
                    <a:pt x="1575" y="266"/>
                  </a:cubicBezTo>
                  <a:close/>
                  <a:moveTo>
                    <a:pt x="4373" y="242"/>
                  </a:moveTo>
                  <a:cubicBezTo>
                    <a:pt x="4393" y="242"/>
                    <a:pt x="4409" y="273"/>
                    <a:pt x="4385" y="283"/>
                  </a:cubicBezTo>
                  <a:cubicBezTo>
                    <a:pt x="4284" y="328"/>
                    <a:pt x="4176" y="345"/>
                    <a:pt x="4067" y="345"/>
                  </a:cubicBezTo>
                  <a:cubicBezTo>
                    <a:pt x="4001" y="345"/>
                    <a:pt x="3934" y="338"/>
                    <a:pt x="3868" y="328"/>
                  </a:cubicBezTo>
                  <a:cubicBezTo>
                    <a:pt x="3834" y="323"/>
                    <a:pt x="3847" y="274"/>
                    <a:pt x="3878" y="274"/>
                  </a:cubicBezTo>
                  <a:cubicBezTo>
                    <a:pt x="3880" y="274"/>
                    <a:pt x="3881" y="274"/>
                    <a:pt x="3883" y="275"/>
                  </a:cubicBezTo>
                  <a:cubicBezTo>
                    <a:pt x="3928" y="281"/>
                    <a:pt x="3973" y="284"/>
                    <a:pt x="4017" y="284"/>
                  </a:cubicBezTo>
                  <a:cubicBezTo>
                    <a:pt x="4135" y="284"/>
                    <a:pt x="4250" y="264"/>
                    <a:pt x="4369" y="243"/>
                  </a:cubicBezTo>
                  <a:cubicBezTo>
                    <a:pt x="4370" y="242"/>
                    <a:pt x="4372" y="242"/>
                    <a:pt x="4373" y="242"/>
                  </a:cubicBezTo>
                  <a:close/>
                  <a:moveTo>
                    <a:pt x="2907" y="327"/>
                  </a:moveTo>
                  <a:cubicBezTo>
                    <a:pt x="2965" y="327"/>
                    <a:pt x="3023" y="328"/>
                    <a:pt x="3081" y="330"/>
                  </a:cubicBezTo>
                  <a:cubicBezTo>
                    <a:pt x="3113" y="331"/>
                    <a:pt x="3113" y="379"/>
                    <a:pt x="3081" y="379"/>
                  </a:cubicBezTo>
                  <a:cubicBezTo>
                    <a:pt x="3017" y="382"/>
                    <a:pt x="2955" y="383"/>
                    <a:pt x="2892" y="383"/>
                  </a:cubicBezTo>
                  <a:cubicBezTo>
                    <a:pt x="2806" y="383"/>
                    <a:pt x="2720" y="381"/>
                    <a:pt x="2634" y="379"/>
                  </a:cubicBezTo>
                  <a:cubicBezTo>
                    <a:pt x="2603" y="379"/>
                    <a:pt x="2603" y="331"/>
                    <a:pt x="2634" y="331"/>
                  </a:cubicBezTo>
                  <a:cubicBezTo>
                    <a:pt x="2726" y="329"/>
                    <a:pt x="2816" y="327"/>
                    <a:pt x="2907" y="327"/>
                  </a:cubicBezTo>
                  <a:close/>
                  <a:moveTo>
                    <a:pt x="5330" y="318"/>
                  </a:moveTo>
                  <a:cubicBezTo>
                    <a:pt x="5408" y="318"/>
                    <a:pt x="5486" y="320"/>
                    <a:pt x="5563" y="324"/>
                  </a:cubicBezTo>
                  <a:cubicBezTo>
                    <a:pt x="5605" y="325"/>
                    <a:pt x="5605" y="385"/>
                    <a:pt x="5563" y="387"/>
                  </a:cubicBezTo>
                  <a:cubicBezTo>
                    <a:pt x="5492" y="390"/>
                    <a:pt x="5421" y="392"/>
                    <a:pt x="5350" y="392"/>
                  </a:cubicBezTo>
                  <a:cubicBezTo>
                    <a:pt x="5273" y="392"/>
                    <a:pt x="5195" y="390"/>
                    <a:pt x="5117" y="388"/>
                  </a:cubicBezTo>
                  <a:cubicBezTo>
                    <a:pt x="5074" y="386"/>
                    <a:pt x="5074" y="324"/>
                    <a:pt x="5117" y="322"/>
                  </a:cubicBezTo>
                  <a:cubicBezTo>
                    <a:pt x="5188" y="320"/>
                    <a:pt x="5259" y="318"/>
                    <a:pt x="5330" y="318"/>
                  </a:cubicBezTo>
                  <a:close/>
                  <a:moveTo>
                    <a:pt x="9432" y="313"/>
                  </a:moveTo>
                  <a:cubicBezTo>
                    <a:pt x="9504" y="313"/>
                    <a:pt x="9577" y="318"/>
                    <a:pt x="9643" y="337"/>
                  </a:cubicBezTo>
                  <a:cubicBezTo>
                    <a:pt x="9668" y="343"/>
                    <a:pt x="9672" y="386"/>
                    <a:pt x="9643" y="389"/>
                  </a:cubicBezTo>
                  <a:cubicBezTo>
                    <a:pt x="9615" y="393"/>
                    <a:pt x="9586" y="395"/>
                    <a:pt x="9557" y="395"/>
                  </a:cubicBezTo>
                  <a:cubicBezTo>
                    <a:pt x="9449" y="395"/>
                    <a:pt x="9335" y="370"/>
                    <a:pt x="9231" y="356"/>
                  </a:cubicBezTo>
                  <a:cubicBezTo>
                    <a:pt x="9208" y="354"/>
                    <a:pt x="9215" y="317"/>
                    <a:pt x="9237" y="317"/>
                  </a:cubicBezTo>
                  <a:cubicBezTo>
                    <a:pt x="9299" y="317"/>
                    <a:pt x="9365" y="313"/>
                    <a:pt x="9432" y="313"/>
                  </a:cubicBezTo>
                  <a:close/>
                  <a:moveTo>
                    <a:pt x="8298" y="328"/>
                  </a:moveTo>
                  <a:cubicBezTo>
                    <a:pt x="8322" y="328"/>
                    <a:pt x="8327" y="371"/>
                    <a:pt x="8301" y="376"/>
                  </a:cubicBezTo>
                  <a:cubicBezTo>
                    <a:pt x="8135" y="402"/>
                    <a:pt x="7967" y="418"/>
                    <a:pt x="7799" y="435"/>
                  </a:cubicBezTo>
                  <a:cubicBezTo>
                    <a:pt x="7798" y="435"/>
                    <a:pt x="7797" y="435"/>
                    <a:pt x="7797" y="435"/>
                  </a:cubicBezTo>
                  <a:cubicBezTo>
                    <a:pt x="7772" y="435"/>
                    <a:pt x="7768" y="392"/>
                    <a:pt x="7793" y="388"/>
                  </a:cubicBezTo>
                  <a:cubicBezTo>
                    <a:pt x="7961" y="365"/>
                    <a:pt x="8127" y="341"/>
                    <a:pt x="8295" y="328"/>
                  </a:cubicBezTo>
                  <a:cubicBezTo>
                    <a:pt x="8296" y="328"/>
                    <a:pt x="8297" y="328"/>
                    <a:pt x="8298" y="328"/>
                  </a:cubicBezTo>
                  <a:close/>
                  <a:moveTo>
                    <a:pt x="10929" y="339"/>
                  </a:moveTo>
                  <a:cubicBezTo>
                    <a:pt x="10961" y="339"/>
                    <a:pt x="10968" y="392"/>
                    <a:pt x="10937" y="397"/>
                  </a:cubicBezTo>
                  <a:cubicBezTo>
                    <a:pt x="10770" y="424"/>
                    <a:pt x="10598" y="427"/>
                    <a:pt x="10431" y="440"/>
                  </a:cubicBezTo>
                  <a:cubicBezTo>
                    <a:pt x="10431" y="440"/>
                    <a:pt x="10430" y="440"/>
                    <a:pt x="10429" y="440"/>
                  </a:cubicBezTo>
                  <a:cubicBezTo>
                    <a:pt x="10399" y="440"/>
                    <a:pt x="10400" y="393"/>
                    <a:pt x="10431" y="389"/>
                  </a:cubicBezTo>
                  <a:cubicBezTo>
                    <a:pt x="10596" y="371"/>
                    <a:pt x="10763" y="343"/>
                    <a:pt x="10928" y="339"/>
                  </a:cubicBezTo>
                  <a:cubicBezTo>
                    <a:pt x="10929" y="339"/>
                    <a:pt x="10929" y="339"/>
                    <a:pt x="10929" y="339"/>
                  </a:cubicBezTo>
                  <a:close/>
                  <a:moveTo>
                    <a:pt x="11898" y="365"/>
                  </a:moveTo>
                  <a:cubicBezTo>
                    <a:pt x="11988" y="365"/>
                    <a:pt x="12078" y="367"/>
                    <a:pt x="12168" y="373"/>
                  </a:cubicBezTo>
                  <a:cubicBezTo>
                    <a:pt x="12209" y="376"/>
                    <a:pt x="12209" y="434"/>
                    <a:pt x="12168" y="436"/>
                  </a:cubicBezTo>
                  <a:cubicBezTo>
                    <a:pt x="12078" y="442"/>
                    <a:pt x="11988" y="444"/>
                    <a:pt x="11898" y="444"/>
                  </a:cubicBezTo>
                  <a:cubicBezTo>
                    <a:pt x="11790" y="444"/>
                    <a:pt x="11681" y="441"/>
                    <a:pt x="11572" y="440"/>
                  </a:cubicBezTo>
                  <a:cubicBezTo>
                    <a:pt x="11528" y="440"/>
                    <a:pt x="11528" y="370"/>
                    <a:pt x="11572" y="369"/>
                  </a:cubicBezTo>
                  <a:cubicBezTo>
                    <a:pt x="11681" y="367"/>
                    <a:pt x="11790" y="365"/>
                    <a:pt x="11898" y="365"/>
                  </a:cubicBezTo>
                  <a:close/>
                  <a:moveTo>
                    <a:pt x="6306" y="365"/>
                  </a:moveTo>
                  <a:cubicBezTo>
                    <a:pt x="6307" y="365"/>
                    <a:pt x="6308" y="365"/>
                    <a:pt x="6309" y="365"/>
                  </a:cubicBezTo>
                  <a:cubicBezTo>
                    <a:pt x="6510" y="378"/>
                    <a:pt x="6716" y="381"/>
                    <a:pt x="6915" y="409"/>
                  </a:cubicBezTo>
                  <a:cubicBezTo>
                    <a:pt x="6957" y="414"/>
                    <a:pt x="6947" y="482"/>
                    <a:pt x="6906" y="482"/>
                  </a:cubicBezTo>
                  <a:cubicBezTo>
                    <a:pt x="6906" y="482"/>
                    <a:pt x="6905" y="482"/>
                    <a:pt x="6905" y="482"/>
                  </a:cubicBezTo>
                  <a:cubicBezTo>
                    <a:pt x="6707" y="478"/>
                    <a:pt x="6507" y="447"/>
                    <a:pt x="6309" y="426"/>
                  </a:cubicBezTo>
                  <a:cubicBezTo>
                    <a:pt x="6271" y="422"/>
                    <a:pt x="6271" y="365"/>
                    <a:pt x="6306" y="365"/>
                  </a:cubicBezTo>
                  <a:close/>
                  <a:moveTo>
                    <a:pt x="14278" y="413"/>
                  </a:moveTo>
                  <a:cubicBezTo>
                    <a:pt x="14353" y="413"/>
                    <a:pt x="14428" y="415"/>
                    <a:pt x="14503" y="424"/>
                  </a:cubicBezTo>
                  <a:cubicBezTo>
                    <a:pt x="14541" y="428"/>
                    <a:pt x="14541" y="481"/>
                    <a:pt x="14503" y="485"/>
                  </a:cubicBezTo>
                  <a:cubicBezTo>
                    <a:pt x="14429" y="493"/>
                    <a:pt x="14355" y="496"/>
                    <a:pt x="14280" y="496"/>
                  </a:cubicBezTo>
                  <a:cubicBezTo>
                    <a:pt x="14188" y="496"/>
                    <a:pt x="14096" y="492"/>
                    <a:pt x="14006" y="491"/>
                  </a:cubicBezTo>
                  <a:cubicBezTo>
                    <a:pt x="13958" y="490"/>
                    <a:pt x="13958" y="418"/>
                    <a:pt x="14006" y="418"/>
                  </a:cubicBezTo>
                  <a:cubicBezTo>
                    <a:pt x="14096" y="417"/>
                    <a:pt x="14187" y="413"/>
                    <a:pt x="14278" y="413"/>
                  </a:cubicBezTo>
                  <a:close/>
                  <a:moveTo>
                    <a:pt x="12862" y="459"/>
                  </a:moveTo>
                  <a:cubicBezTo>
                    <a:pt x="12863" y="459"/>
                    <a:pt x="12863" y="459"/>
                    <a:pt x="12864" y="459"/>
                  </a:cubicBezTo>
                  <a:cubicBezTo>
                    <a:pt x="13066" y="474"/>
                    <a:pt x="13269" y="486"/>
                    <a:pt x="13469" y="515"/>
                  </a:cubicBezTo>
                  <a:cubicBezTo>
                    <a:pt x="13502" y="520"/>
                    <a:pt x="13494" y="575"/>
                    <a:pt x="13461" y="575"/>
                  </a:cubicBezTo>
                  <a:cubicBezTo>
                    <a:pt x="13461" y="575"/>
                    <a:pt x="13460" y="575"/>
                    <a:pt x="13460" y="575"/>
                  </a:cubicBezTo>
                  <a:cubicBezTo>
                    <a:pt x="13261" y="570"/>
                    <a:pt x="13063" y="549"/>
                    <a:pt x="12864" y="530"/>
                  </a:cubicBezTo>
                  <a:cubicBezTo>
                    <a:pt x="12822" y="525"/>
                    <a:pt x="12819" y="459"/>
                    <a:pt x="12862" y="459"/>
                  </a:cubicBezTo>
                  <a:close/>
                  <a:moveTo>
                    <a:pt x="12989" y="2701"/>
                  </a:moveTo>
                  <a:cubicBezTo>
                    <a:pt x="13063" y="2701"/>
                    <a:pt x="13137" y="2704"/>
                    <a:pt x="13211" y="2710"/>
                  </a:cubicBezTo>
                  <a:cubicBezTo>
                    <a:pt x="13247" y="2713"/>
                    <a:pt x="13247" y="2763"/>
                    <a:pt x="13211" y="2766"/>
                  </a:cubicBezTo>
                  <a:cubicBezTo>
                    <a:pt x="13139" y="2773"/>
                    <a:pt x="13066" y="2775"/>
                    <a:pt x="12993" y="2775"/>
                  </a:cubicBezTo>
                  <a:cubicBezTo>
                    <a:pt x="12901" y="2775"/>
                    <a:pt x="12808" y="2771"/>
                    <a:pt x="12715" y="2769"/>
                  </a:cubicBezTo>
                  <a:cubicBezTo>
                    <a:pt x="12674" y="2769"/>
                    <a:pt x="12675" y="2708"/>
                    <a:pt x="12715" y="2707"/>
                  </a:cubicBezTo>
                  <a:cubicBezTo>
                    <a:pt x="12806" y="2705"/>
                    <a:pt x="12898" y="2701"/>
                    <a:pt x="12989" y="2701"/>
                  </a:cubicBezTo>
                  <a:close/>
                  <a:moveTo>
                    <a:pt x="13704" y="2700"/>
                  </a:moveTo>
                  <a:cubicBezTo>
                    <a:pt x="13705" y="2700"/>
                    <a:pt x="13707" y="2701"/>
                    <a:pt x="13708" y="2701"/>
                  </a:cubicBezTo>
                  <a:cubicBezTo>
                    <a:pt x="13859" y="2716"/>
                    <a:pt x="14017" y="2724"/>
                    <a:pt x="14163" y="2764"/>
                  </a:cubicBezTo>
                  <a:cubicBezTo>
                    <a:pt x="14201" y="2773"/>
                    <a:pt x="14193" y="2831"/>
                    <a:pt x="14155" y="2831"/>
                  </a:cubicBezTo>
                  <a:cubicBezTo>
                    <a:pt x="14155" y="2831"/>
                    <a:pt x="14155" y="2831"/>
                    <a:pt x="14154" y="2831"/>
                  </a:cubicBezTo>
                  <a:cubicBezTo>
                    <a:pt x="14003" y="2830"/>
                    <a:pt x="13848" y="2796"/>
                    <a:pt x="13699" y="2770"/>
                  </a:cubicBezTo>
                  <a:cubicBezTo>
                    <a:pt x="13661" y="2764"/>
                    <a:pt x="13668" y="2700"/>
                    <a:pt x="13704" y="2700"/>
                  </a:cubicBezTo>
                  <a:close/>
                  <a:moveTo>
                    <a:pt x="7797" y="2812"/>
                  </a:moveTo>
                  <a:cubicBezTo>
                    <a:pt x="7831" y="2812"/>
                    <a:pt x="7864" y="2813"/>
                    <a:pt x="7897" y="2816"/>
                  </a:cubicBezTo>
                  <a:cubicBezTo>
                    <a:pt x="7925" y="2818"/>
                    <a:pt x="7925" y="2857"/>
                    <a:pt x="7897" y="2860"/>
                  </a:cubicBezTo>
                  <a:cubicBezTo>
                    <a:pt x="7863" y="2863"/>
                    <a:pt x="7828" y="2864"/>
                    <a:pt x="7792" y="2864"/>
                  </a:cubicBezTo>
                  <a:cubicBezTo>
                    <a:pt x="7695" y="2864"/>
                    <a:pt x="7596" y="2855"/>
                    <a:pt x="7500" y="2852"/>
                  </a:cubicBezTo>
                  <a:cubicBezTo>
                    <a:pt x="7483" y="2851"/>
                    <a:pt x="7483" y="2825"/>
                    <a:pt x="7500" y="2825"/>
                  </a:cubicBezTo>
                  <a:cubicBezTo>
                    <a:pt x="7598" y="2821"/>
                    <a:pt x="7698" y="2812"/>
                    <a:pt x="7797" y="2812"/>
                  </a:cubicBezTo>
                  <a:close/>
                  <a:moveTo>
                    <a:pt x="9936" y="2762"/>
                  </a:moveTo>
                  <a:cubicBezTo>
                    <a:pt x="9964" y="2762"/>
                    <a:pt x="9971" y="2804"/>
                    <a:pt x="9942" y="2816"/>
                  </a:cubicBezTo>
                  <a:cubicBezTo>
                    <a:pt x="9845" y="2857"/>
                    <a:pt x="9744" y="2873"/>
                    <a:pt x="9641" y="2873"/>
                  </a:cubicBezTo>
                  <a:cubicBezTo>
                    <a:pt x="9588" y="2873"/>
                    <a:pt x="9534" y="2869"/>
                    <a:pt x="9481" y="2861"/>
                  </a:cubicBezTo>
                  <a:cubicBezTo>
                    <a:pt x="9453" y="2857"/>
                    <a:pt x="9458" y="2809"/>
                    <a:pt x="9484" y="2809"/>
                  </a:cubicBezTo>
                  <a:cubicBezTo>
                    <a:pt x="9485" y="2809"/>
                    <a:pt x="9486" y="2810"/>
                    <a:pt x="9487" y="2810"/>
                  </a:cubicBezTo>
                  <a:cubicBezTo>
                    <a:pt x="9523" y="2814"/>
                    <a:pt x="9558" y="2816"/>
                    <a:pt x="9593" y="2816"/>
                  </a:cubicBezTo>
                  <a:cubicBezTo>
                    <a:pt x="9706" y="2816"/>
                    <a:pt x="9815" y="2795"/>
                    <a:pt x="9926" y="2764"/>
                  </a:cubicBezTo>
                  <a:cubicBezTo>
                    <a:pt x="9930" y="2763"/>
                    <a:pt x="9933" y="2762"/>
                    <a:pt x="9936" y="2762"/>
                  </a:cubicBezTo>
                  <a:close/>
                  <a:moveTo>
                    <a:pt x="11620" y="2766"/>
                  </a:moveTo>
                  <a:cubicBezTo>
                    <a:pt x="11622" y="2766"/>
                    <a:pt x="11625" y="2766"/>
                    <a:pt x="11628" y="2767"/>
                  </a:cubicBezTo>
                  <a:cubicBezTo>
                    <a:pt x="11742" y="2801"/>
                    <a:pt x="11857" y="2813"/>
                    <a:pt x="11974" y="2813"/>
                  </a:cubicBezTo>
                  <a:cubicBezTo>
                    <a:pt x="12021" y="2813"/>
                    <a:pt x="12070" y="2811"/>
                    <a:pt x="12118" y="2807"/>
                  </a:cubicBezTo>
                  <a:cubicBezTo>
                    <a:pt x="12119" y="2807"/>
                    <a:pt x="12120" y="2807"/>
                    <a:pt x="12120" y="2807"/>
                  </a:cubicBezTo>
                  <a:cubicBezTo>
                    <a:pt x="12148" y="2807"/>
                    <a:pt x="12154" y="2854"/>
                    <a:pt x="12126" y="2860"/>
                  </a:cubicBezTo>
                  <a:cubicBezTo>
                    <a:pt x="12063" y="2874"/>
                    <a:pt x="12000" y="2880"/>
                    <a:pt x="11937" y="2880"/>
                  </a:cubicBezTo>
                  <a:cubicBezTo>
                    <a:pt x="11827" y="2880"/>
                    <a:pt x="11718" y="2860"/>
                    <a:pt x="11611" y="2828"/>
                  </a:cubicBezTo>
                  <a:cubicBezTo>
                    <a:pt x="11575" y="2817"/>
                    <a:pt x="11587" y="2766"/>
                    <a:pt x="11620" y="2766"/>
                  </a:cubicBezTo>
                  <a:close/>
                  <a:moveTo>
                    <a:pt x="10709" y="2805"/>
                  </a:moveTo>
                  <a:cubicBezTo>
                    <a:pt x="10803" y="2805"/>
                    <a:pt x="10894" y="2823"/>
                    <a:pt x="10985" y="2860"/>
                  </a:cubicBezTo>
                  <a:cubicBezTo>
                    <a:pt x="11012" y="2870"/>
                    <a:pt x="11004" y="2910"/>
                    <a:pt x="10981" y="2910"/>
                  </a:cubicBezTo>
                  <a:cubicBezTo>
                    <a:pt x="10978" y="2910"/>
                    <a:pt x="10975" y="2909"/>
                    <a:pt x="10972" y="2908"/>
                  </a:cubicBezTo>
                  <a:cubicBezTo>
                    <a:pt x="10880" y="2873"/>
                    <a:pt x="10784" y="2856"/>
                    <a:pt x="10686" y="2856"/>
                  </a:cubicBezTo>
                  <a:cubicBezTo>
                    <a:pt x="10651" y="2856"/>
                    <a:pt x="10615" y="2858"/>
                    <a:pt x="10579" y="2863"/>
                  </a:cubicBezTo>
                  <a:cubicBezTo>
                    <a:pt x="10578" y="2863"/>
                    <a:pt x="10577" y="2863"/>
                    <a:pt x="10576" y="2863"/>
                  </a:cubicBezTo>
                  <a:cubicBezTo>
                    <a:pt x="10553" y="2863"/>
                    <a:pt x="10548" y="2820"/>
                    <a:pt x="10572" y="2817"/>
                  </a:cubicBezTo>
                  <a:cubicBezTo>
                    <a:pt x="10619" y="2809"/>
                    <a:pt x="10664" y="2805"/>
                    <a:pt x="10709" y="2805"/>
                  </a:cubicBezTo>
                  <a:close/>
                  <a:moveTo>
                    <a:pt x="2656" y="2863"/>
                  </a:moveTo>
                  <a:cubicBezTo>
                    <a:pt x="2682" y="2863"/>
                    <a:pt x="2708" y="2863"/>
                    <a:pt x="2733" y="2864"/>
                  </a:cubicBezTo>
                  <a:cubicBezTo>
                    <a:pt x="2763" y="2865"/>
                    <a:pt x="2763" y="2910"/>
                    <a:pt x="2733" y="2911"/>
                  </a:cubicBezTo>
                  <a:cubicBezTo>
                    <a:pt x="2707" y="2912"/>
                    <a:pt x="2681" y="2912"/>
                    <a:pt x="2655" y="2912"/>
                  </a:cubicBezTo>
                  <a:cubicBezTo>
                    <a:pt x="2548" y="2912"/>
                    <a:pt x="2442" y="2908"/>
                    <a:pt x="2336" y="2907"/>
                  </a:cubicBezTo>
                  <a:cubicBezTo>
                    <a:pt x="2311" y="2906"/>
                    <a:pt x="2311" y="2869"/>
                    <a:pt x="2336" y="2869"/>
                  </a:cubicBezTo>
                  <a:cubicBezTo>
                    <a:pt x="2442" y="2868"/>
                    <a:pt x="2549" y="2863"/>
                    <a:pt x="2656" y="2863"/>
                  </a:cubicBezTo>
                  <a:close/>
                  <a:moveTo>
                    <a:pt x="8732" y="2860"/>
                  </a:moveTo>
                  <a:cubicBezTo>
                    <a:pt x="8818" y="2860"/>
                    <a:pt x="8904" y="2862"/>
                    <a:pt x="8990" y="2868"/>
                  </a:cubicBezTo>
                  <a:cubicBezTo>
                    <a:pt x="9015" y="2869"/>
                    <a:pt x="9015" y="2905"/>
                    <a:pt x="8990" y="2907"/>
                  </a:cubicBezTo>
                  <a:cubicBezTo>
                    <a:pt x="8900" y="2913"/>
                    <a:pt x="8810" y="2914"/>
                    <a:pt x="8720" y="2914"/>
                  </a:cubicBezTo>
                  <a:cubicBezTo>
                    <a:pt x="8645" y="2914"/>
                    <a:pt x="8569" y="2913"/>
                    <a:pt x="8494" y="2912"/>
                  </a:cubicBezTo>
                  <a:cubicBezTo>
                    <a:pt x="8462" y="2912"/>
                    <a:pt x="8462" y="2863"/>
                    <a:pt x="8494" y="2863"/>
                  </a:cubicBezTo>
                  <a:cubicBezTo>
                    <a:pt x="8573" y="2862"/>
                    <a:pt x="8653" y="2860"/>
                    <a:pt x="8732" y="2860"/>
                  </a:cubicBezTo>
                  <a:close/>
                  <a:moveTo>
                    <a:pt x="3513" y="2854"/>
                  </a:moveTo>
                  <a:cubicBezTo>
                    <a:pt x="3584" y="2854"/>
                    <a:pt x="3655" y="2856"/>
                    <a:pt x="3726" y="2861"/>
                  </a:cubicBezTo>
                  <a:cubicBezTo>
                    <a:pt x="3761" y="2863"/>
                    <a:pt x="3761" y="2911"/>
                    <a:pt x="3726" y="2914"/>
                  </a:cubicBezTo>
                  <a:cubicBezTo>
                    <a:pt x="3657" y="2919"/>
                    <a:pt x="3589" y="2921"/>
                    <a:pt x="3521" y="2921"/>
                  </a:cubicBezTo>
                  <a:cubicBezTo>
                    <a:pt x="3440" y="2921"/>
                    <a:pt x="3360" y="2919"/>
                    <a:pt x="3279" y="2918"/>
                  </a:cubicBezTo>
                  <a:cubicBezTo>
                    <a:pt x="3241" y="2918"/>
                    <a:pt x="3241" y="2858"/>
                    <a:pt x="3279" y="2857"/>
                  </a:cubicBezTo>
                  <a:cubicBezTo>
                    <a:pt x="3357" y="2856"/>
                    <a:pt x="3435" y="2854"/>
                    <a:pt x="3513" y="2854"/>
                  </a:cubicBezTo>
                  <a:close/>
                  <a:moveTo>
                    <a:pt x="5734" y="2850"/>
                  </a:moveTo>
                  <a:cubicBezTo>
                    <a:pt x="5778" y="2850"/>
                    <a:pt x="5820" y="2851"/>
                    <a:pt x="5862" y="2857"/>
                  </a:cubicBezTo>
                  <a:cubicBezTo>
                    <a:pt x="5901" y="2862"/>
                    <a:pt x="5901" y="2913"/>
                    <a:pt x="5862" y="2918"/>
                  </a:cubicBezTo>
                  <a:cubicBezTo>
                    <a:pt x="5819" y="2923"/>
                    <a:pt x="5774" y="2925"/>
                    <a:pt x="5729" y="2925"/>
                  </a:cubicBezTo>
                  <a:cubicBezTo>
                    <a:pt x="5641" y="2925"/>
                    <a:pt x="5551" y="2918"/>
                    <a:pt x="5464" y="2915"/>
                  </a:cubicBezTo>
                  <a:cubicBezTo>
                    <a:pt x="5429" y="2914"/>
                    <a:pt x="5429" y="2860"/>
                    <a:pt x="5464" y="2860"/>
                  </a:cubicBezTo>
                  <a:cubicBezTo>
                    <a:pt x="5553" y="2858"/>
                    <a:pt x="5644" y="2850"/>
                    <a:pt x="5734" y="2850"/>
                  </a:cubicBezTo>
                  <a:close/>
                  <a:moveTo>
                    <a:pt x="4222" y="2815"/>
                  </a:moveTo>
                  <a:cubicBezTo>
                    <a:pt x="4224" y="2815"/>
                    <a:pt x="4226" y="2815"/>
                    <a:pt x="4229" y="2816"/>
                  </a:cubicBezTo>
                  <a:cubicBezTo>
                    <a:pt x="4351" y="2848"/>
                    <a:pt x="4472" y="2861"/>
                    <a:pt x="4596" y="2861"/>
                  </a:cubicBezTo>
                  <a:cubicBezTo>
                    <a:pt x="4653" y="2861"/>
                    <a:pt x="4710" y="2858"/>
                    <a:pt x="4768" y="2853"/>
                  </a:cubicBezTo>
                  <a:cubicBezTo>
                    <a:pt x="4769" y="2853"/>
                    <a:pt x="4770" y="2853"/>
                    <a:pt x="4771" y="2853"/>
                  </a:cubicBezTo>
                  <a:cubicBezTo>
                    <a:pt x="4804" y="2853"/>
                    <a:pt x="4811" y="2911"/>
                    <a:pt x="4777" y="2915"/>
                  </a:cubicBezTo>
                  <a:cubicBezTo>
                    <a:pt x="4719" y="2924"/>
                    <a:pt x="4661" y="2928"/>
                    <a:pt x="4603" y="2928"/>
                  </a:cubicBezTo>
                  <a:cubicBezTo>
                    <a:pt x="4472" y="2928"/>
                    <a:pt x="4342" y="2907"/>
                    <a:pt x="4214" y="2868"/>
                  </a:cubicBezTo>
                  <a:cubicBezTo>
                    <a:pt x="4183" y="2859"/>
                    <a:pt x="4193" y="2815"/>
                    <a:pt x="4222" y="2815"/>
                  </a:cubicBezTo>
                  <a:close/>
                  <a:moveTo>
                    <a:pt x="1378" y="2817"/>
                  </a:moveTo>
                  <a:cubicBezTo>
                    <a:pt x="1486" y="2817"/>
                    <a:pt x="1594" y="2834"/>
                    <a:pt x="1693" y="2874"/>
                  </a:cubicBezTo>
                  <a:cubicBezTo>
                    <a:pt x="1724" y="2885"/>
                    <a:pt x="1716" y="2928"/>
                    <a:pt x="1688" y="2928"/>
                  </a:cubicBezTo>
                  <a:cubicBezTo>
                    <a:pt x="1685" y="2928"/>
                    <a:pt x="1682" y="2928"/>
                    <a:pt x="1679" y="2927"/>
                  </a:cubicBezTo>
                  <a:cubicBezTo>
                    <a:pt x="1552" y="2898"/>
                    <a:pt x="1434" y="2880"/>
                    <a:pt x="1310" y="2880"/>
                  </a:cubicBezTo>
                  <a:cubicBezTo>
                    <a:pt x="1257" y="2880"/>
                    <a:pt x="1202" y="2883"/>
                    <a:pt x="1146" y="2891"/>
                  </a:cubicBezTo>
                  <a:cubicBezTo>
                    <a:pt x="1145" y="2891"/>
                    <a:pt x="1144" y="2891"/>
                    <a:pt x="1143" y="2891"/>
                  </a:cubicBezTo>
                  <a:cubicBezTo>
                    <a:pt x="1117" y="2891"/>
                    <a:pt x="1105" y="2853"/>
                    <a:pt x="1134" y="2846"/>
                  </a:cubicBezTo>
                  <a:cubicBezTo>
                    <a:pt x="1213" y="2827"/>
                    <a:pt x="1296" y="2817"/>
                    <a:pt x="1378" y="2817"/>
                  </a:cubicBezTo>
                  <a:close/>
                  <a:moveTo>
                    <a:pt x="6410" y="2856"/>
                  </a:moveTo>
                  <a:cubicBezTo>
                    <a:pt x="6412" y="2856"/>
                    <a:pt x="6414" y="2856"/>
                    <a:pt x="6416" y="2857"/>
                  </a:cubicBezTo>
                  <a:cubicBezTo>
                    <a:pt x="6595" y="2894"/>
                    <a:pt x="6773" y="2901"/>
                    <a:pt x="6954" y="2910"/>
                  </a:cubicBezTo>
                  <a:cubicBezTo>
                    <a:pt x="6992" y="2911"/>
                    <a:pt x="6991" y="2962"/>
                    <a:pt x="6954" y="2967"/>
                  </a:cubicBezTo>
                  <a:cubicBezTo>
                    <a:pt x="6911" y="2972"/>
                    <a:pt x="6869" y="2974"/>
                    <a:pt x="6826" y="2974"/>
                  </a:cubicBezTo>
                  <a:cubicBezTo>
                    <a:pt x="6683" y="2974"/>
                    <a:pt x="6540" y="2949"/>
                    <a:pt x="6401" y="2913"/>
                  </a:cubicBezTo>
                  <a:cubicBezTo>
                    <a:pt x="6367" y="2904"/>
                    <a:pt x="6379" y="2856"/>
                    <a:pt x="6410" y="2856"/>
                  </a:cubicBezTo>
                  <a:close/>
                  <a:moveTo>
                    <a:pt x="1" y="0"/>
                  </a:moveTo>
                  <a:lnTo>
                    <a:pt x="1" y="0"/>
                  </a:lnTo>
                  <a:cubicBezTo>
                    <a:pt x="4" y="6"/>
                    <a:pt x="7" y="12"/>
                    <a:pt x="7" y="20"/>
                  </a:cubicBezTo>
                  <a:cubicBezTo>
                    <a:pt x="16" y="90"/>
                    <a:pt x="23" y="160"/>
                    <a:pt x="31" y="231"/>
                  </a:cubicBezTo>
                  <a:cubicBezTo>
                    <a:pt x="35" y="220"/>
                    <a:pt x="43" y="214"/>
                    <a:pt x="55" y="214"/>
                  </a:cubicBezTo>
                  <a:cubicBezTo>
                    <a:pt x="58" y="214"/>
                    <a:pt x="61" y="214"/>
                    <a:pt x="64" y="215"/>
                  </a:cubicBezTo>
                  <a:cubicBezTo>
                    <a:pt x="186" y="248"/>
                    <a:pt x="309" y="265"/>
                    <a:pt x="432" y="265"/>
                  </a:cubicBezTo>
                  <a:cubicBezTo>
                    <a:pt x="518" y="265"/>
                    <a:pt x="605" y="257"/>
                    <a:pt x="692" y="240"/>
                  </a:cubicBezTo>
                  <a:cubicBezTo>
                    <a:pt x="695" y="240"/>
                    <a:pt x="697" y="240"/>
                    <a:pt x="700" y="240"/>
                  </a:cubicBezTo>
                  <a:cubicBezTo>
                    <a:pt x="735" y="240"/>
                    <a:pt x="747" y="291"/>
                    <a:pt x="709" y="301"/>
                  </a:cubicBezTo>
                  <a:cubicBezTo>
                    <a:pt x="615" y="326"/>
                    <a:pt x="520" y="339"/>
                    <a:pt x="426" y="339"/>
                  </a:cubicBezTo>
                  <a:cubicBezTo>
                    <a:pt x="299" y="339"/>
                    <a:pt x="173" y="316"/>
                    <a:pt x="49" y="271"/>
                  </a:cubicBezTo>
                  <a:cubicBezTo>
                    <a:pt x="42" y="269"/>
                    <a:pt x="37" y="266"/>
                    <a:pt x="34" y="261"/>
                  </a:cubicBezTo>
                  <a:lnTo>
                    <a:pt x="34" y="261"/>
                  </a:lnTo>
                  <a:cubicBezTo>
                    <a:pt x="126" y="1122"/>
                    <a:pt x="181" y="2046"/>
                    <a:pt x="66" y="2910"/>
                  </a:cubicBezTo>
                  <a:cubicBezTo>
                    <a:pt x="184" y="2907"/>
                    <a:pt x="301" y="2904"/>
                    <a:pt x="419" y="2904"/>
                  </a:cubicBezTo>
                  <a:cubicBezTo>
                    <a:pt x="495" y="2904"/>
                    <a:pt x="571" y="2905"/>
                    <a:pt x="647" y="2908"/>
                  </a:cubicBezTo>
                  <a:cubicBezTo>
                    <a:pt x="686" y="2908"/>
                    <a:pt x="686" y="2966"/>
                    <a:pt x="647" y="2968"/>
                  </a:cubicBezTo>
                  <a:cubicBezTo>
                    <a:pt x="575" y="2969"/>
                    <a:pt x="503" y="2970"/>
                    <a:pt x="431" y="2970"/>
                  </a:cubicBezTo>
                  <a:cubicBezTo>
                    <a:pt x="306" y="2970"/>
                    <a:pt x="182" y="2968"/>
                    <a:pt x="58" y="2965"/>
                  </a:cubicBezTo>
                  <a:cubicBezTo>
                    <a:pt x="42" y="3078"/>
                    <a:pt x="23" y="3191"/>
                    <a:pt x="1" y="3301"/>
                  </a:cubicBezTo>
                  <a:cubicBezTo>
                    <a:pt x="1465" y="3228"/>
                    <a:pt x="2933" y="3217"/>
                    <a:pt x="4402" y="3217"/>
                  </a:cubicBezTo>
                  <a:cubicBezTo>
                    <a:pt x="5078" y="3217"/>
                    <a:pt x="5753" y="3219"/>
                    <a:pt x="6429" y="3219"/>
                  </a:cubicBezTo>
                  <a:cubicBezTo>
                    <a:pt x="6697" y="3219"/>
                    <a:pt x="6964" y="3219"/>
                    <a:pt x="7232" y="3218"/>
                  </a:cubicBezTo>
                  <a:cubicBezTo>
                    <a:pt x="7778" y="3216"/>
                    <a:pt x="8323" y="3215"/>
                    <a:pt x="8869" y="3215"/>
                  </a:cubicBezTo>
                  <a:cubicBezTo>
                    <a:pt x="10559" y="3215"/>
                    <a:pt x="12249" y="3224"/>
                    <a:pt x="13939" y="3241"/>
                  </a:cubicBezTo>
                  <a:cubicBezTo>
                    <a:pt x="13952" y="3227"/>
                    <a:pt x="13972" y="3219"/>
                    <a:pt x="13992" y="3219"/>
                  </a:cubicBezTo>
                  <a:cubicBezTo>
                    <a:pt x="14012" y="3219"/>
                    <a:pt x="14031" y="3227"/>
                    <a:pt x="14042" y="3242"/>
                  </a:cubicBezTo>
                  <a:cubicBezTo>
                    <a:pt x="14185" y="3243"/>
                    <a:pt x="14330" y="3244"/>
                    <a:pt x="14474" y="3245"/>
                  </a:cubicBezTo>
                  <a:cubicBezTo>
                    <a:pt x="14477" y="3227"/>
                    <a:pt x="14492" y="3210"/>
                    <a:pt x="14518" y="3210"/>
                  </a:cubicBezTo>
                  <a:cubicBezTo>
                    <a:pt x="14559" y="3208"/>
                    <a:pt x="14601" y="3207"/>
                    <a:pt x="14642" y="3206"/>
                  </a:cubicBezTo>
                  <a:lnTo>
                    <a:pt x="14670" y="3206"/>
                  </a:lnTo>
                  <a:cubicBezTo>
                    <a:pt x="14682" y="3196"/>
                    <a:pt x="14693" y="3186"/>
                    <a:pt x="14705" y="3176"/>
                  </a:cubicBezTo>
                  <a:cubicBezTo>
                    <a:pt x="14707" y="3175"/>
                    <a:pt x="14708" y="3175"/>
                    <a:pt x="14710" y="3173"/>
                  </a:cubicBezTo>
                  <a:cubicBezTo>
                    <a:pt x="14632" y="2148"/>
                    <a:pt x="14635" y="1117"/>
                    <a:pt x="14546" y="92"/>
                  </a:cubicBezTo>
                  <a:lnTo>
                    <a:pt x="14543" y="92"/>
                  </a:lnTo>
                  <a:cubicBezTo>
                    <a:pt x="13978" y="99"/>
                    <a:pt x="13413" y="102"/>
                    <a:pt x="12848" y="102"/>
                  </a:cubicBezTo>
                  <a:cubicBezTo>
                    <a:pt x="10969" y="102"/>
                    <a:pt x="9088" y="71"/>
                    <a:pt x="7210" y="57"/>
                  </a:cubicBezTo>
                  <a:cubicBezTo>
                    <a:pt x="5992" y="47"/>
                    <a:pt x="4772" y="37"/>
                    <a:pt x="3553" y="30"/>
                  </a:cubicBezTo>
                  <a:cubicBezTo>
                    <a:pt x="3436" y="29"/>
                    <a:pt x="3319" y="29"/>
                    <a:pt x="3203" y="29"/>
                  </a:cubicBezTo>
                  <a:cubicBezTo>
                    <a:pt x="2689" y="29"/>
                    <a:pt x="2175" y="35"/>
                    <a:pt x="1660" y="35"/>
                  </a:cubicBezTo>
                  <a:cubicBezTo>
                    <a:pt x="1106" y="35"/>
                    <a:pt x="552" y="28"/>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0"/>
            <p:cNvSpPr/>
            <p:nvPr/>
          </p:nvSpPr>
          <p:spPr>
            <a:xfrm>
              <a:off x="7737238" y="1961276"/>
              <a:ext cx="167201" cy="172927"/>
            </a:xfrm>
            <a:custGeom>
              <a:avLst/>
              <a:gdLst/>
              <a:ahLst/>
              <a:cxnLst/>
              <a:rect l="l" t="t" r="r" b="b"/>
              <a:pathLst>
                <a:path w="3154" h="3262" extrusionOk="0">
                  <a:moveTo>
                    <a:pt x="366" y="143"/>
                  </a:moveTo>
                  <a:cubicBezTo>
                    <a:pt x="369" y="143"/>
                    <a:pt x="372" y="143"/>
                    <a:pt x="376" y="144"/>
                  </a:cubicBezTo>
                  <a:cubicBezTo>
                    <a:pt x="514" y="178"/>
                    <a:pt x="652" y="186"/>
                    <a:pt x="792" y="186"/>
                  </a:cubicBezTo>
                  <a:cubicBezTo>
                    <a:pt x="832" y="186"/>
                    <a:pt x="872" y="185"/>
                    <a:pt x="913" y="184"/>
                  </a:cubicBezTo>
                  <a:cubicBezTo>
                    <a:pt x="914" y="184"/>
                    <a:pt x="914" y="184"/>
                    <a:pt x="914" y="184"/>
                  </a:cubicBezTo>
                  <a:cubicBezTo>
                    <a:pt x="955" y="184"/>
                    <a:pt x="963" y="248"/>
                    <a:pt x="924" y="257"/>
                  </a:cubicBezTo>
                  <a:cubicBezTo>
                    <a:pt x="859" y="271"/>
                    <a:pt x="795" y="277"/>
                    <a:pt x="730" y="277"/>
                  </a:cubicBezTo>
                  <a:cubicBezTo>
                    <a:pt x="604" y="277"/>
                    <a:pt x="478" y="253"/>
                    <a:pt x="357" y="214"/>
                  </a:cubicBezTo>
                  <a:cubicBezTo>
                    <a:pt x="316" y="200"/>
                    <a:pt x="328" y="143"/>
                    <a:pt x="366" y="143"/>
                  </a:cubicBezTo>
                  <a:close/>
                  <a:moveTo>
                    <a:pt x="1611" y="244"/>
                  </a:moveTo>
                  <a:cubicBezTo>
                    <a:pt x="1660" y="244"/>
                    <a:pt x="1709" y="246"/>
                    <a:pt x="1758" y="249"/>
                  </a:cubicBezTo>
                  <a:cubicBezTo>
                    <a:pt x="1790" y="252"/>
                    <a:pt x="1790" y="295"/>
                    <a:pt x="1758" y="299"/>
                  </a:cubicBezTo>
                  <a:cubicBezTo>
                    <a:pt x="1712" y="302"/>
                    <a:pt x="1667" y="303"/>
                    <a:pt x="1621" y="303"/>
                  </a:cubicBezTo>
                  <a:cubicBezTo>
                    <a:pt x="1517" y="303"/>
                    <a:pt x="1413" y="297"/>
                    <a:pt x="1311" y="293"/>
                  </a:cubicBezTo>
                  <a:cubicBezTo>
                    <a:pt x="1286" y="292"/>
                    <a:pt x="1286" y="255"/>
                    <a:pt x="1311" y="254"/>
                  </a:cubicBezTo>
                  <a:cubicBezTo>
                    <a:pt x="1410" y="250"/>
                    <a:pt x="1511" y="244"/>
                    <a:pt x="1611" y="244"/>
                  </a:cubicBezTo>
                  <a:close/>
                  <a:moveTo>
                    <a:pt x="2205" y="293"/>
                  </a:moveTo>
                  <a:cubicBezTo>
                    <a:pt x="2255" y="293"/>
                    <a:pt x="2304" y="295"/>
                    <a:pt x="2353" y="301"/>
                  </a:cubicBezTo>
                  <a:cubicBezTo>
                    <a:pt x="2382" y="305"/>
                    <a:pt x="2382" y="341"/>
                    <a:pt x="2353" y="346"/>
                  </a:cubicBezTo>
                  <a:cubicBezTo>
                    <a:pt x="2304" y="351"/>
                    <a:pt x="2255" y="353"/>
                    <a:pt x="2205" y="353"/>
                  </a:cubicBezTo>
                  <a:cubicBezTo>
                    <a:pt x="2156" y="353"/>
                    <a:pt x="2106" y="351"/>
                    <a:pt x="2056" y="351"/>
                  </a:cubicBezTo>
                  <a:cubicBezTo>
                    <a:pt x="2020" y="350"/>
                    <a:pt x="2020" y="295"/>
                    <a:pt x="2056" y="295"/>
                  </a:cubicBezTo>
                  <a:cubicBezTo>
                    <a:pt x="2106" y="295"/>
                    <a:pt x="2156" y="293"/>
                    <a:pt x="2205" y="293"/>
                  </a:cubicBezTo>
                  <a:close/>
                  <a:moveTo>
                    <a:pt x="1887" y="2866"/>
                  </a:moveTo>
                  <a:cubicBezTo>
                    <a:pt x="1927" y="2866"/>
                    <a:pt x="1967" y="2868"/>
                    <a:pt x="2006" y="2873"/>
                  </a:cubicBezTo>
                  <a:cubicBezTo>
                    <a:pt x="2048" y="2878"/>
                    <a:pt x="2048" y="2933"/>
                    <a:pt x="2006" y="2937"/>
                  </a:cubicBezTo>
                  <a:cubicBezTo>
                    <a:pt x="1965" y="2942"/>
                    <a:pt x="1924" y="2944"/>
                    <a:pt x="1883" y="2944"/>
                  </a:cubicBezTo>
                  <a:cubicBezTo>
                    <a:pt x="1792" y="2944"/>
                    <a:pt x="1699" y="2935"/>
                    <a:pt x="1610" y="2930"/>
                  </a:cubicBezTo>
                  <a:cubicBezTo>
                    <a:pt x="1578" y="2928"/>
                    <a:pt x="1578" y="2883"/>
                    <a:pt x="1610" y="2881"/>
                  </a:cubicBezTo>
                  <a:cubicBezTo>
                    <a:pt x="1701" y="2876"/>
                    <a:pt x="1794" y="2866"/>
                    <a:pt x="1887" y="2866"/>
                  </a:cubicBezTo>
                  <a:close/>
                  <a:moveTo>
                    <a:pt x="934" y="2918"/>
                  </a:moveTo>
                  <a:cubicBezTo>
                    <a:pt x="977" y="2918"/>
                    <a:pt x="1020" y="2920"/>
                    <a:pt x="1063" y="2923"/>
                  </a:cubicBezTo>
                  <a:cubicBezTo>
                    <a:pt x="1103" y="2928"/>
                    <a:pt x="1103" y="2983"/>
                    <a:pt x="1063" y="2986"/>
                  </a:cubicBezTo>
                  <a:cubicBezTo>
                    <a:pt x="1020" y="2990"/>
                    <a:pt x="977" y="2992"/>
                    <a:pt x="934" y="2992"/>
                  </a:cubicBezTo>
                  <a:cubicBezTo>
                    <a:pt x="844" y="2992"/>
                    <a:pt x="755" y="2985"/>
                    <a:pt x="665" y="2981"/>
                  </a:cubicBezTo>
                  <a:cubicBezTo>
                    <a:pt x="631" y="2980"/>
                    <a:pt x="631" y="2930"/>
                    <a:pt x="665" y="2929"/>
                  </a:cubicBezTo>
                  <a:cubicBezTo>
                    <a:pt x="755" y="2924"/>
                    <a:pt x="844" y="2918"/>
                    <a:pt x="934" y="2918"/>
                  </a:cubicBezTo>
                  <a:close/>
                  <a:moveTo>
                    <a:pt x="2588" y="2921"/>
                  </a:moveTo>
                  <a:cubicBezTo>
                    <a:pt x="2612" y="2921"/>
                    <a:pt x="2636" y="2925"/>
                    <a:pt x="2659" y="2933"/>
                  </a:cubicBezTo>
                  <a:cubicBezTo>
                    <a:pt x="2683" y="2942"/>
                    <a:pt x="2681" y="2982"/>
                    <a:pt x="2652" y="2982"/>
                  </a:cubicBezTo>
                  <a:cubicBezTo>
                    <a:pt x="2652" y="2982"/>
                    <a:pt x="2652" y="2982"/>
                    <a:pt x="2651" y="2982"/>
                  </a:cubicBezTo>
                  <a:cubicBezTo>
                    <a:pt x="2623" y="2982"/>
                    <a:pt x="2595" y="2978"/>
                    <a:pt x="2567" y="2978"/>
                  </a:cubicBezTo>
                  <a:cubicBezTo>
                    <a:pt x="2555" y="2978"/>
                    <a:pt x="2542" y="2979"/>
                    <a:pt x="2530" y="2981"/>
                  </a:cubicBezTo>
                  <a:cubicBezTo>
                    <a:pt x="2488" y="2989"/>
                    <a:pt x="2450" y="3003"/>
                    <a:pt x="2416" y="3026"/>
                  </a:cubicBezTo>
                  <a:cubicBezTo>
                    <a:pt x="2412" y="3028"/>
                    <a:pt x="2408" y="3030"/>
                    <a:pt x="2404" y="3030"/>
                  </a:cubicBezTo>
                  <a:cubicBezTo>
                    <a:pt x="2383" y="3030"/>
                    <a:pt x="2370" y="2999"/>
                    <a:pt x="2392" y="2985"/>
                  </a:cubicBezTo>
                  <a:cubicBezTo>
                    <a:pt x="2445" y="2950"/>
                    <a:pt x="2518" y="2921"/>
                    <a:pt x="2588" y="2921"/>
                  </a:cubicBezTo>
                  <a:close/>
                  <a:moveTo>
                    <a:pt x="2414" y="1"/>
                  </a:moveTo>
                  <a:lnTo>
                    <a:pt x="2396" y="2"/>
                  </a:lnTo>
                  <a:cubicBezTo>
                    <a:pt x="2396" y="27"/>
                    <a:pt x="2379" y="54"/>
                    <a:pt x="2341" y="56"/>
                  </a:cubicBezTo>
                  <a:cubicBezTo>
                    <a:pt x="2156" y="66"/>
                    <a:pt x="1968" y="70"/>
                    <a:pt x="1778" y="70"/>
                  </a:cubicBezTo>
                  <a:cubicBezTo>
                    <a:pt x="1257" y="70"/>
                    <a:pt x="728" y="39"/>
                    <a:pt x="217" y="5"/>
                  </a:cubicBezTo>
                  <a:lnTo>
                    <a:pt x="217" y="5"/>
                  </a:lnTo>
                  <a:cubicBezTo>
                    <a:pt x="557" y="614"/>
                    <a:pt x="989" y="1161"/>
                    <a:pt x="1436" y="1697"/>
                  </a:cubicBezTo>
                  <a:cubicBezTo>
                    <a:pt x="1452" y="1717"/>
                    <a:pt x="1453" y="1741"/>
                    <a:pt x="1445" y="1759"/>
                  </a:cubicBezTo>
                  <a:cubicBezTo>
                    <a:pt x="1459" y="1782"/>
                    <a:pt x="1461" y="1812"/>
                    <a:pt x="1437" y="1839"/>
                  </a:cubicBezTo>
                  <a:cubicBezTo>
                    <a:pt x="978" y="2327"/>
                    <a:pt x="493" y="2808"/>
                    <a:pt x="1" y="3262"/>
                  </a:cubicBezTo>
                  <a:cubicBezTo>
                    <a:pt x="1049" y="3216"/>
                    <a:pt x="2102" y="3225"/>
                    <a:pt x="3153" y="3218"/>
                  </a:cubicBezTo>
                  <a:cubicBezTo>
                    <a:pt x="2894" y="3064"/>
                    <a:pt x="2646" y="2893"/>
                    <a:pt x="2419" y="2690"/>
                  </a:cubicBezTo>
                  <a:cubicBezTo>
                    <a:pt x="2407" y="2680"/>
                    <a:pt x="2405" y="2666"/>
                    <a:pt x="2407" y="2652"/>
                  </a:cubicBezTo>
                  <a:cubicBezTo>
                    <a:pt x="2397" y="2634"/>
                    <a:pt x="2398" y="2610"/>
                    <a:pt x="2412" y="2594"/>
                  </a:cubicBezTo>
                  <a:cubicBezTo>
                    <a:pt x="2411" y="2590"/>
                    <a:pt x="2409" y="2586"/>
                    <a:pt x="2409" y="2580"/>
                  </a:cubicBezTo>
                  <a:cubicBezTo>
                    <a:pt x="2396" y="2033"/>
                    <a:pt x="2454" y="1485"/>
                    <a:pt x="2449" y="936"/>
                  </a:cubicBezTo>
                  <a:cubicBezTo>
                    <a:pt x="2448" y="623"/>
                    <a:pt x="2435" y="311"/>
                    <a:pt x="2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0"/>
            <p:cNvSpPr/>
            <p:nvPr/>
          </p:nvSpPr>
          <p:spPr>
            <a:xfrm>
              <a:off x="7728915" y="1917859"/>
              <a:ext cx="1034486" cy="222599"/>
            </a:xfrm>
            <a:custGeom>
              <a:avLst/>
              <a:gdLst/>
              <a:ahLst/>
              <a:cxnLst/>
              <a:rect l="l" t="t" r="r" b="b"/>
              <a:pathLst>
                <a:path w="19514" h="4199" extrusionOk="0">
                  <a:moveTo>
                    <a:pt x="2659" y="92"/>
                  </a:moveTo>
                  <a:lnTo>
                    <a:pt x="2659" y="92"/>
                  </a:lnTo>
                  <a:cubicBezTo>
                    <a:pt x="3210" y="120"/>
                    <a:pt x="3764" y="127"/>
                    <a:pt x="4318" y="127"/>
                  </a:cubicBezTo>
                  <a:cubicBezTo>
                    <a:pt x="4833" y="127"/>
                    <a:pt x="5347" y="121"/>
                    <a:pt x="5861" y="121"/>
                  </a:cubicBezTo>
                  <a:cubicBezTo>
                    <a:pt x="5977" y="121"/>
                    <a:pt x="6094" y="121"/>
                    <a:pt x="6211" y="122"/>
                  </a:cubicBezTo>
                  <a:cubicBezTo>
                    <a:pt x="7430" y="129"/>
                    <a:pt x="8650" y="139"/>
                    <a:pt x="9868" y="149"/>
                  </a:cubicBezTo>
                  <a:cubicBezTo>
                    <a:pt x="11746" y="163"/>
                    <a:pt x="13627" y="194"/>
                    <a:pt x="15506" y="194"/>
                  </a:cubicBezTo>
                  <a:cubicBezTo>
                    <a:pt x="16071" y="194"/>
                    <a:pt x="16636" y="191"/>
                    <a:pt x="17201" y="184"/>
                  </a:cubicBezTo>
                  <a:lnTo>
                    <a:pt x="17204" y="184"/>
                  </a:lnTo>
                  <a:cubicBezTo>
                    <a:pt x="17293" y="1209"/>
                    <a:pt x="17290" y="2240"/>
                    <a:pt x="17368" y="3265"/>
                  </a:cubicBezTo>
                  <a:cubicBezTo>
                    <a:pt x="17366" y="3267"/>
                    <a:pt x="17365" y="3267"/>
                    <a:pt x="17363" y="3268"/>
                  </a:cubicBezTo>
                  <a:cubicBezTo>
                    <a:pt x="17351" y="3278"/>
                    <a:pt x="17339" y="3288"/>
                    <a:pt x="17328" y="3298"/>
                  </a:cubicBezTo>
                  <a:lnTo>
                    <a:pt x="17300" y="3298"/>
                  </a:lnTo>
                  <a:cubicBezTo>
                    <a:pt x="17259" y="3298"/>
                    <a:pt x="17217" y="3300"/>
                    <a:pt x="17176" y="3301"/>
                  </a:cubicBezTo>
                  <a:cubicBezTo>
                    <a:pt x="17150" y="3302"/>
                    <a:pt x="17135" y="3319"/>
                    <a:pt x="17132" y="3337"/>
                  </a:cubicBezTo>
                  <a:cubicBezTo>
                    <a:pt x="16988" y="3336"/>
                    <a:pt x="16843" y="3335"/>
                    <a:pt x="16699" y="3333"/>
                  </a:cubicBezTo>
                  <a:cubicBezTo>
                    <a:pt x="16688" y="3318"/>
                    <a:pt x="16670" y="3311"/>
                    <a:pt x="16651" y="3311"/>
                  </a:cubicBezTo>
                  <a:cubicBezTo>
                    <a:pt x="16631" y="3311"/>
                    <a:pt x="16610" y="3319"/>
                    <a:pt x="16597" y="3333"/>
                  </a:cubicBezTo>
                  <a:cubicBezTo>
                    <a:pt x="14907" y="3316"/>
                    <a:pt x="13217" y="3307"/>
                    <a:pt x="11527" y="3307"/>
                  </a:cubicBezTo>
                  <a:cubicBezTo>
                    <a:pt x="10981" y="3307"/>
                    <a:pt x="10436" y="3308"/>
                    <a:pt x="9890" y="3310"/>
                  </a:cubicBezTo>
                  <a:cubicBezTo>
                    <a:pt x="9622" y="3311"/>
                    <a:pt x="9355" y="3311"/>
                    <a:pt x="9087" y="3311"/>
                  </a:cubicBezTo>
                  <a:cubicBezTo>
                    <a:pt x="8412" y="3311"/>
                    <a:pt x="7736" y="3309"/>
                    <a:pt x="7060" y="3309"/>
                  </a:cubicBezTo>
                  <a:cubicBezTo>
                    <a:pt x="5592" y="3309"/>
                    <a:pt x="4124" y="3320"/>
                    <a:pt x="2659" y="3393"/>
                  </a:cubicBezTo>
                  <a:cubicBezTo>
                    <a:pt x="2681" y="3283"/>
                    <a:pt x="2700" y="3171"/>
                    <a:pt x="2716" y="3057"/>
                  </a:cubicBezTo>
                  <a:cubicBezTo>
                    <a:pt x="2840" y="3060"/>
                    <a:pt x="2964" y="3062"/>
                    <a:pt x="3089" y="3062"/>
                  </a:cubicBezTo>
                  <a:cubicBezTo>
                    <a:pt x="3161" y="3062"/>
                    <a:pt x="3233" y="3061"/>
                    <a:pt x="3305" y="3060"/>
                  </a:cubicBezTo>
                  <a:cubicBezTo>
                    <a:pt x="3344" y="3058"/>
                    <a:pt x="3344" y="3000"/>
                    <a:pt x="3305" y="3000"/>
                  </a:cubicBezTo>
                  <a:cubicBezTo>
                    <a:pt x="3229" y="2997"/>
                    <a:pt x="3153" y="2996"/>
                    <a:pt x="3077" y="2996"/>
                  </a:cubicBezTo>
                  <a:cubicBezTo>
                    <a:pt x="2959" y="2996"/>
                    <a:pt x="2842" y="2999"/>
                    <a:pt x="2724" y="3002"/>
                  </a:cubicBezTo>
                  <a:cubicBezTo>
                    <a:pt x="2839" y="2138"/>
                    <a:pt x="2784" y="1214"/>
                    <a:pt x="2692" y="353"/>
                  </a:cubicBezTo>
                  <a:lnTo>
                    <a:pt x="2692" y="353"/>
                  </a:lnTo>
                  <a:cubicBezTo>
                    <a:pt x="2695" y="358"/>
                    <a:pt x="2700" y="361"/>
                    <a:pt x="2707" y="363"/>
                  </a:cubicBezTo>
                  <a:cubicBezTo>
                    <a:pt x="2830" y="408"/>
                    <a:pt x="2957" y="430"/>
                    <a:pt x="3083" y="430"/>
                  </a:cubicBezTo>
                  <a:cubicBezTo>
                    <a:pt x="3178" y="430"/>
                    <a:pt x="3273" y="418"/>
                    <a:pt x="3367" y="393"/>
                  </a:cubicBezTo>
                  <a:cubicBezTo>
                    <a:pt x="3405" y="383"/>
                    <a:pt x="3393" y="332"/>
                    <a:pt x="3358" y="332"/>
                  </a:cubicBezTo>
                  <a:cubicBezTo>
                    <a:pt x="3355" y="332"/>
                    <a:pt x="3353" y="332"/>
                    <a:pt x="3350" y="332"/>
                  </a:cubicBezTo>
                  <a:cubicBezTo>
                    <a:pt x="3263" y="349"/>
                    <a:pt x="3176" y="357"/>
                    <a:pt x="3090" y="357"/>
                  </a:cubicBezTo>
                  <a:cubicBezTo>
                    <a:pt x="2967" y="357"/>
                    <a:pt x="2844" y="340"/>
                    <a:pt x="2722" y="307"/>
                  </a:cubicBezTo>
                  <a:cubicBezTo>
                    <a:pt x="2719" y="306"/>
                    <a:pt x="2716" y="306"/>
                    <a:pt x="2713" y="306"/>
                  </a:cubicBezTo>
                  <a:cubicBezTo>
                    <a:pt x="2701" y="306"/>
                    <a:pt x="2693" y="312"/>
                    <a:pt x="2689" y="323"/>
                  </a:cubicBezTo>
                  <a:cubicBezTo>
                    <a:pt x="2681" y="252"/>
                    <a:pt x="2674" y="182"/>
                    <a:pt x="2665" y="112"/>
                  </a:cubicBezTo>
                  <a:cubicBezTo>
                    <a:pt x="2665" y="104"/>
                    <a:pt x="2662" y="98"/>
                    <a:pt x="2659" y="92"/>
                  </a:cubicBezTo>
                  <a:close/>
                  <a:moveTo>
                    <a:pt x="17194" y="3414"/>
                  </a:moveTo>
                  <a:cubicBezTo>
                    <a:pt x="17031" y="3563"/>
                    <a:pt x="16877" y="3724"/>
                    <a:pt x="16733" y="3888"/>
                  </a:cubicBezTo>
                  <a:cubicBezTo>
                    <a:pt x="16747" y="3730"/>
                    <a:pt x="16742" y="3571"/>
                    <a:pt x="16718" y="3417"/>
                  </a:cubicBezTo>
                  <a:lnTo>
                    <a:pt x="16718" y="3417"/>
                  </a:lnTo>
                  <a:cubicBezTo>
                    <a:pt x="16870" y="3418"/>
                    <a:pt x="17023" y="3419"/>
                    <a:pt x="17176" y="3421"/>
                  </a:cubicBezTo>
                  <a:cubicBezTo>
                    <a:pt x="17182" y="3421"/>
                    <a:pt x="17188" y="3418"/>
                    <a:pt x="17194" y="3414"/>
                  </a:cubicBezTo>
                  <a:close/>
                  <a:moveTo>
                    <a:pt x="2722" y="3496"/>
                  </a:moveTo>
                  <a:cubicBezTo>
                    <a:pt x="2883" y="3498"/>
                    <a:pt x="3043" y="3498"/>
                    <a:pt x="3204" y="3498"/>
                  </a:cubicBezTo>
                  <a:cubicBezTo>
                    <a:pt x="3297" y="3498"/>
                    <a:pt x="3389" y="3498"/>
                    <a:pt x="3482" y="3498"/>
                  </a:cubicBezTo>
                  <a:lnTo>
                    <a:pt x="3482" y="3498"/>
                  </a:lnTo>
                  <a:cubicBezTo>
                    <a:pt x="3468" y="3670"/>
                    <a:pt x="3474" y="3843"/>
                    <a:pt x="3494" y="4014"/>
                  </a:cubicBezTo>
                  <a:cubicBezTo>
                    <a:pt x="3233" y="3845"/>
                    <a:pt x="2979" y="3669"/>
                    <a:pt x="2722" y="3496"/>
                  </a:cubicBezTo>
                  <a:close/>
                  <a:moveTo>
                    <a:pt x="19339" y="752"/>
                  </a:moveTo>
                  <a:cubicBezTo>
                    <a:pt x="19298" y="771"/>
                    <a:pt x="19302" y="815"/>
                    <a:pt x="19325" y="844"/>
                  </a:cubicBezTo>
                  <a:cubicBezTo>
                    <a:pt x="18980" y="1376"/>
                    <a:pt x="18587" y="1862"/>
                    <a:pt x="18182" y="2349"/>
                  </a:cubicBezTo>
                  <a:cubicBezTo>
                    <a:pt x="18154" y="2381"/>
                    <a:pt x="18169" y="2421"/>
                    <a:pt x="18198" y="2436"/>
                  </a:cubicBezTo>
                  <a:cubicBezTo>
                    <a:pt x="18156" y="2449"/>
                    <a:pt x="18127" y="2502"/>
                    <a:pt x="18166" y="2544"/>
                  </a:cubicBezTo>
                  <a:cubicBezTo>
                    <a:pt x="18416" y="2812"/>
                    <a:pt x="18655" y="3082"/>
                    <a:pt x="18871" y="3377"/>
                  </a:cubicBezTo>
                  <a:cubicBezTo>
                    <a:pt x="19024" y="3584"/>
                    <a:pt x="19156" y="3805"/>
                    <a:pt x="19321" y="4003"/>
                  </a:cubicBezTo>
                  <a:cubicBezTo>
                    <a:pt x="18993" y="3989"/>
                    <a:pt x="18663" y="3980"/>
                    <a:pt x="18333" y="3980"/>
                  </a:cubicBezTo>
                  <a:cubicBezTo>
                    <a:pt x="17818" y="3980"/>
                    <a:pt x="17302" y="4001"/>
                    <a:pt x="16791" y="4055"/>
                  </a:cubicBezTo>
                  <a:cubicBezTo>
                    <a:pt x="16911" y="3943"/>
                    <a:pt x="17027" y="3822"/>
                    <a:pt x="17139" y="3700"/>
                  </a:cubicBezTo>
                  <a:cubicBezTo>
                    <a:pt x="17144" y="3703"/>
                    <a:pt x="17149" y="3706"/>
                    <a:pt x="17157" y="3706"/>
                  </a:cubicBezTo>
                  <a:cubicBezTo>
                    <a:pt x="17158" y="3706"/>
                    <a:pt x="17159" y="3706"/>
                    <a:pt x="17161" y="3706"/>
                  </a:cubicBezTo>
                  <a:cubicBezTo>
                    <a:pt x="17328" y="3691"/>
                    <a:pt x="17498" y="3679"/>
                    <a:pt x="17664" y="3646"/>
                  </a:cubicBezTo>
                  <a:cubicBezTo>
                    <a:pt x="17694" y="3640"/>
                    <a:pt x="17686" y="3592"/>
                    <a:pt x="17656" y="3592"/>
                  </a:cubicBezTo>
                  <a:cubicBezTo>
                    <a:pt x="17500" y="3595"/>
                    <a:pt x="17345" y="3618"/>
                    <a:pt x="17192" y="3640"/>
                  </a:cubicBezTo>
                  <a:cubicBezTo>
                    <a:pt x="17280" y="3538"/>
                    <a:pt x="17365" y="3436"/>
                    <a:pt x="17443" y="3330"/>
                  </a:cubicBezTo>
                  <a:cubicBezTo>
                    <a:pt x="17454" y="3315"/>
                    <a:pt x="17454" y="3300"/>
                    <a:pt x="17449" y="3288"/>
                  </a:cubicBezTo>
                  <a:cubicBezTo>
                    <a:pt x="17503" y="2466"/>
                    <a:pt x="17452" y="1627"/>
                    <a:pt x="17390" y="799"/>
                  </a:cubicBezTo>
                  <a:lnTo>
                    <a:pt x="17390" y="799"/>
                  </a:lnTo>
                  <a:cubicBezTo>
                    <a:pt x="17707" y="821"/>
                    <a:pt x="18023" y="825"/>
                    <a:pt x="18340" y="828"/>
                  </a:cubicBezTo>
                  <a:cubicBezTo>
                    <a:pt x="18490" y="831"/>
                    <a:pt x="18652" y="844"/>
                    <a:pt x="18811" y="844"/>
                  </a:cubicBezTo>
                  <a:cubicBezTo>
                    <a:pt x="18997" y="844"/>
                    <a:pt x="19181" y="826"/>
                    <a:pt x="19339" y="752"/>
                  </a:cubicBezTo>
                  <a:close/>
                  <a:moveTo>
                    <a:pt x="3781" y="1"/>
                  </a:moveTo>
                  <a:cubicBezTo>
                    <a:pt x="3380" y="1"/>
                    <a:pt x="2979" y="7"/>
                    <a:pt x="2580" y="25"/>
                  </a:cubicBezTo>
                  <a:cubicBezTo>
                    <a:pt x="2563" y="26"/>
                    <a:pt x="2553" y="36"/>
                    <a:pt x="2550" y="49"/>
                  </a:cubicBezTo>
                  <a:cubicBezTo>
                    <a:pt x="2528" y="59"/>
                    <a:pt x="2513" y="79"/>
                    <a:pt x="2516" y="112"/>
                  </a:cubicBezTo>
                  <a:cubicBezTo>
                    <a:pt x="2537" y="347"/>
                    <a:pt x="2556" y="583"/>
                    <a:pt x="2572" y="820"/>
                  </a:cubicBezTo>
                  <a:cubicBezTo>
                    <a:pt x="2592" y="1130"/>
                    <a:pt x="2605" y="1442"/>
                    <a:pt x="2607" y="1755"/>
                  </a:cubicBezTo>
                  <a:cubicBezTo>
                    <a:pt x="2611" y="2304"/>
                    <a:pt x="2553" y="2852"/>
                    <a:pt x="2566" y="3399"/>
                  </a:cubicBezTo>
                  <a:cubicBezTo>
                    <a:pt x="2566" y="3405"/>
                    <a:pt x="2568" y="3409"/>
                    <a:pt x="2569" y="3413"/>
                  </a:cubicBezTo>
                  <a:cubicBezTo>
                    <a:pt x="2556" y="3429"/>
                    <a:pt x="2554" y="3453"/>
                    <a:pt x="2564" y="3471"/>
                  </a:cubicBezTo>
                  <a:cubicBezTo>
                    <a:pt x="2562" y="3485"/>
                    <a:pt x="2564" y="3499"/>
                    <a:pt x="2576" y="3509"/>
                  </a:cubicBezTo>
                  <a:cubicBezTo>
                    <a:pt x="2803" y="3712"/>
                    <a:pt x="3051" y="3883"/>
                    <a:pt x="3310" y="4037"/>
                  </a:cubicBezTo>
                  <a:cubicBezTo>
                    <a:pt x="2260" y="4044"/>
                    <a:pt x="1207" y="4035"/>
                    <a:pt x="158" y="4081"/>
                  </a:cubicBezTo>
                  <a:cubicBezTo>
                    <a:pt x="650" y="3626"/>
                    <a:pt x="1136" y="3146"/>
                    <a:pt x="1594" y="2657"/>
                  </a:cubicBezTo>
                  <a:cubicBezTo>
                    <a:pt x="1619" y="2631"/>
                    <a:pt x="1616" y="2601"/>
                    <a:pt x="1602" y="2578"/>
                  </a:cubicBezTo>
                  <a:cubicBezTo>
                    <a:pt x="1610" y="2560"/>
                    <a:pt x="1610" y="2536"/>
                    <a:pt x="1593" y="2516"/>
                  </a:cubicBezTo>
                  <a:cubicBezTo>
                    <a:pt x="1146" y="1980"/>
                    <a:pt x="716" y="1433"/>
                    <a:pt x="374" y="823"/>
                  </a:cubicBezTo>
                  <a:lnTo>
                    <a:pt x="374" y="823"/>
                  </a:lnTo>
                  <a:cubicBezTo>
                    <a:pt x="883" y="857"/>
                    <a:pt x="1409" y="888"/>
                    <a:pt x="1927" y="888"/>
                  </a:cubicBezTo>
                  <a:cubicBezTo>
                    <a:pt x="2119" y="888"/>
                    <a:pt x="2310" y="884"/>
                    <a:pt x="2498" y="874"/>
                  </a:cubicBezTo>
                  <a:cubicBezTo>
                    <a:pt x="2536" y="873"/>
                    <a:pt x="2553" y="846"/>
                    <a:pt x="2553" y="820"/>
                  </a:cubicBezTo>
                  <a:cubicBezTo>
                    <a:pt x="2553" y="793"/>
                    <a:pt x="2535" y="765"/>
                    <a:pt x="2498" y="762"/>
                  </a:cubicBezTo>
                  <a:cubicBezTo>
                    <a:pt x="2051" y="717"/>
                    <a:pt x="1588" y="704"/>
                    <a:pt x="1128" y="704"/>
                  </a:cubicBezTo>
                  <a:cubicBezTo>
                    <a:pt x="861" y="704"/>
                    <a:pt x="595" y="709"/>
                    <a:pt x="333" y="714"/>
                  </a:cubicBezTo>
                  <a:cubicBezTo>
                    <a:pt x="320" y="715"/>
                    <a:pt x="311" y="719"/>
                    <a:pt x="301" y="726"/>
                  </a:cubicBezTo>
                  <a:cubicBezTo>
                    <a:pt x="296" y="724"/>
                    <a:pt x="291" y="723"/>
                    <a:pt x="286" y="723"/>
                  </a:cubicBezTo>
                  <a:cubicBezTo>
                    <a:pt x="248" y="723"/>
                    <a:pt x="208" y="764"/>
                    <a:pt x="233" y="809"/>
                  </a:cubicBezTo>
                  <a:cubicBezTo>
                    <a:pt x="582" y="1448"/>
                    <a:pt x="973" y="2057"/>
                    <a:pt x="1487" y="2577"/>
                  </a:cubicBezTo>
                  <a:cubicBezTo>
                    <a:pt x="989" y="3022"/>
                    <a:pt x="505" y="3514"/>
                    <a:pt x="67" y="4018"/>
                  </a:cubicBezTo>
                  <a:cubicBezTo>
                    <a:pt x="47" y="4041"/>
                    <a:pt x="50" y="4067"/>
                    <a:pt x="63" y="4085"/>
                  </a:cubicBezTo>
                  <a:cubicBezTo>
                    <a:pt x="1" y="4092"/>
                    <a:pt x="1" y="4185"/>
                    <a:pt x="66" y="4187"/>
                  </a:cubicBezTo>
                  <a:cubicBezTo>
                    <a:pt x="379" y="4195"/>
                    <a:pt x="693" y="4199"/>
                    <a:pt x="1007" y="4199"/>
                  </a:cubicBezTo>
                  <a:cubicBezTo>
                    <a:pt x="1843" y="4199"/>
                    <a:pt x="2679" y="4175"/>
                    <a:pt x="3514" y="4164"/>
                  </a:cubicBezTo>
                  <a:cubicBezTo>
                    <a:pt x="3556" y="4164"/>
                    <a:pt x="3576" y="4131"/>
                    <a:pt x="3575" y="4098"/>
                  </a:cubicBezTo>
                  <a:cubicBezTo>
                    <a:pt x="3598" y="4094"/>
                    <a:pt x="3616" y="4077"/>
                    <a:pt x="3614" y="4045"/>
                  </a:cubicBezTo>
                  <a:cubicBezTo>
                    <a:pt x="3601" y="3862"/>
                    <a:pt x="3600" y="3681"/>
                    <a:pt x="3601" y="3499"/>
                  </a:cubicBezTo>
                  <a:cubicBezTo>
                    <a:pt x="5697" y="3493"/>
                    <a:pt x="7794" y="3412"/>
                    <a:pt x="9890" y="3402"/>
                  </a:cubicBezTo>
                  <a:cubicBezTo>
                    <a:pt x="10674" y="3397"/>
                    <a:pt x="11459" y="3395"/>
                    <a:pt x="12243" y="3395"/>
                  </a:cubicBezTo>
                  <a:cubicBezTo>
                    <a:pt x="13691" y="3395"/>
                    <a:pt x="15139" y="3402"/>
                    <a:pt x="16586" y="3415"/>
                  </a:cubicBezTo>
                  <a:cubicBezTo>
                    <a:pt x="16600" y="3637"/>
                    <a:pt x="16604" y="3856"/>
                    <a:pt x="16603" y="4078"/>
                  </a:cubicBezTo>
                  <a:cubicBezTo>
                    <a:pt x="16562" y="4094"/>
                    <a:pt x="16561" y="4159"/>
                    <a:pt x="16611" y="4159"/>
                  </a:cubicBezTo>
                  <a:cubicBezTo>
                    <a:pt x="16612" y="4159"/>
                    <a:pt x="16612" y="4159"/>
                    <a:pt x="16613" y="4159"/>
                  </a:cubicBezTo>
                  <a:cubicBezTo>
                    <a:pt x="17330" y="4140"/>
                    <a:pt x="18044" y="4114"/>
                    <a:pt x="18760" y="4114"/>
                  </a:cubicBezTo>
                  <a:cubicBezTo>
                    <a:pt x="18953" y="4114"/>
                    <a:pt x="19147" y="4116"/>
                    <a:pt x="19341" y="4121"/>
                  </a:cubicBezTo>
                  <a:cubicBezTo>
                    <a:pt x="19342" y="4121"/>
                    <a:pt x="19343" y="4121"/>
                    <a:pt x="19343" y="4121"/>
                  </a:cubicBezTo>
                  <a:cubicBezTo>
                    <a:pt x="19374" y="4121"/>
                    <a:pt x="19391" y="4101"/>
                    <a:pt x="19396" y="4077"/>
                  </a:cubicBezTo>
                  <a:cubicBezTo>
                    <a:pt x="19396" y="4077"/>
                    <a:pt x="19397" y="4077"/>
                    <a:pt x="19398" y="4077"/>
                  </a:cubicBezTo>
                  <a:cubicBezTo>
                    <a:pt x="19427" y="4077"/>
                    <a:pt x="19456" y="4044"/>
                    <a:pt x="19437" y="4014"/>
                  </a:cubicBezTo>
                  <a:cubicBezTo>
                    <a:pt x="19103" y="3446"/>
                    <a:pt x="18737" y="2909"/>
                    <a:pt x="18260" y="2451"/>
                  </a:cubicBezTo>
                  <a:cubicBezTo>
                    <a:pt x="18254" y="2444"/>
                    <a:pt x="18247" y="2440"/>
                    <a:pt x="18240" y="2437"/>
                  </a:cubicBezTo>
                  <a:cubicBezTo>
                    <a:pt x="18246" y="2435"/>
                    <a:pt x="18252" y="2432"/>
                    <a:pt x="18258" y="2426"/>
                  </a:cubicBezTo>
                  <a:cubicBezTo>
                    <a:pt x="18751" y="1988"/>
                    <a:pt x="19157" y="1443"/>
                    <a:pt x="19491" y="876"/>
                  </a:cubicBezTo>
                  <a:cubicBezTo>
                    <a:pt x="19513" y="838"/>
                    <a:pt x="19498" y="802"/>
                    <a:pt x="19472" y="780"/>
                  </a:cubicBezTo>
                  <a:cubicBezTo>
                    <a:pt x="19475" y="746"/>
                    <a:pt x="19450" y="715"/>
                    <a:pt x="19418" y="703"/>
                  </a:cubicBezTo>
                  <a:cubicBezTo>
                    <a:pt x="19313" y="666"/>
                    <a:pt x="19189" y="655"/>
                    <a:pt x="19059" y="655"/>
                  </a:cubicBezTo>
                  <a:cubicBezTo>
                    <a:pt x="18865" y="655"/>
                    <a:pt x="18661" y="680"/>
                    <a:pt x="18495" y="681"/>
                  </a:cubicBezTo>
                  <a:cubicBezTo>
                    <a:pt x="18123" y="682"/>
                    <a:pt x="17753" y="683"/>
                    <a:pt x="17383" y="705"/>
                  </a:cubicBezTo>
                  <a:cubicBezTo>
                    <a:pt x="17369" y="516"/>
                    <a:pt x="17353" y="327"/>
                    <a:pt x="17339" y="139"/>
                  </a:cubicBezTo>
                  <a:cubicBezTo>
                    <a:pt x="17335" y="95"/>
                    <a:pt x="17299" y="73"/>
                    <a:pt x="17265" y="73"/>
                  </a:cubicBezTo>
                  <a:cubicBezTo>
                    <a:pt x="17249" y="73"/>
                    <a:pt x="17233" y="78"/>
                    <a:pt x="17222" y="88"/>
                  </a:cubicBezTo>
                  <a:cubicBezTo>
                    <a:pt x="17215" y="86"/>
                    <a:pt x="17209" y="85"/>
                    <a:pt x="17202" y="85"/>
                  </a:cubicBezTo>
                  <a:cubicBezTo>
                    <a:pt x="15550" y="46"/>
                    <a:pt x="13897" y="44"/>
                    <a:pt x="12243" y="44"/>
                  </a:cubicBezTo>
                  <a:cubicBezTo>
                    <a:pt x="11980" y="44"/>
                    <a:pt x="11716" y="44"/>
                    <a:pt x="11453" y="44"/>
                  </a:cubicBezTo>
                  <a:cubicBezTo>
                    <a:pt x="10924" y="44"/>
                    <a:pt x="10396" y="43"/>
                    <a:pt x="9868" y="42"/>
                  </a:cubicBezTo>
                  <a:cubicBezTo>
                    <a:pt x="8650" y="38"/>
                    <a:pt x="7431" y="34"/>
                    <a:pt x="6211" y="30"/>
                  </a:cubicBezTo>
                  <a:cubicBezTo>
                    <a:pt x="5404" y="26"/>
                    <a:pt x="4591" y="1"/>
                    <a:pt x="3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0"/>
            <p:cNvSpPr/>
            <p:nvPr/>
          </p:nvSpPr>
          <p:spPr>
            <a:xfrm>
              <a:off x="8699454" y="1976013"/>
              <a:ext cx="38699" cy="4718"/>
            </a:xfrm>
            <a:custGeom>
              <a:avLst/>
              <a:gdLst/>
              <a:ahLst/>
              <a:cxnLst/>
              <a:rect l="l" t="t" r="r" b="b"/>
              <a:pathLst>
                <a:path w="730" h="89" extrusionOk="0">
                  <a:moveTo>
                    <a:pt x="438" y="1"/>
                  </a:moveTo>
                  <a:cubicBezTo>
                    <a:pt x="307" y="1"/>
                    <a:pt x="174" y="9"/>
                    <a:pt x="45" y="10"/>
                  </a:cubicBezTo>
                  <a:cubicBezTo>
                    <a:pt x="0" y="11"/>
                    <a:pt x="0" y="79"/>
                    <a:pt x="45" y="79"/>
                  </a:cubicBezTo>
                  <a:cubicBezTo>
                    <a:pt x="177" y="81"/>
                    <a:pt x="312" y="89"/>
                    <a:pt x="446" y="89"/>
                  </a:cubicBezTo>
                  <a:cubicBezTo>
                    <a:pt x="528" y="89"/>
                    <a:pt x="610" y="86"/>
                    <a:pt x="690" y="76"/>
                  </a:cubicBezTo>
                  <a:cubicBezTo>
                    <a:pt x="730" y="71"/>
                    <a:pt x="730" y="20"/>
                    <a:pt x="690" y="14"/>
                  </a:cubicBezTo>
                  <a:cubicBezTo>
                    <a:pt x="607" y="4"/>
                    <a:pt x="523" y="1"/>
                    <a:pt x="4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0"/>
            <p:cNvSpPr/>
            <p:nvPr/>
          </p:nvSpPr>
          <p:spPr>
            <a:xfrm>
              <a:off x="8683444" y="2106157"/>
              <a:ext cx="38964" cy="8323"/>
            </a:xfrm>
            <a:custGeom>
              <a:avLst/>
              <a:gdLst/>
              <a:ahLst/>
              <a:cxnLst/>
              <a:rect l="l" t="t" r="r" b="b"/>
              <a:pathLst>
                <a:path w="735" h="157" extrusionOk="0">
                  <a:moveTo>
                    <a:pt x="45" y="0"/>
                  </a:moveTo>
                  <a:cubicBezTo>
                    <a:pt x="12" y="0"/>
                    <a:pt x="1" y="52"/>
                    <a:pt x="38" y="63"/>
                  </a:cubicBezTo>
                  <a:cubicBezTo>
                    <a:pt x="230" y="119"/>
                    <a:pt x="432" y="156"/>
                    <a:pt x="634" y="156"/>
                  </a:cubicBezTo>
                  <a:cubicBezTo>
                    <a:pt x="654" y="156"/>
                    <a:pt x="674" y="156"/>
                    <a:pt x="694" y="155"/>
                  </a:cubicBezTo>
                  <a:cubicBezTo>
                    <a:pt x="735" y="154"/>
                    <a:pt x="734" y="96"/>
                    <a:pt x="694" y="93"/>
                  </a:cubicBezTo>
                  <a:cubicBezTo>
                    <a:pt x="477" y="76"/>
                    <a:pt x="266" y="54"/>
                    <a:pt x="54" y="1"/>
                  </a:cubicBezTo>
                  <a:cubicBezTo>
                    <a:pt x="51" y="0"/>
                    <a:pt x="48" y="0"/>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0"/>
            <p:cNvSpPr/>
            <p:nvPr/>
          </p:nvSpPr>
          <p:spPr>
            <a:xfrm>
              <a:off x="8652326" y="1971136"/>
              <a:ext cx="30694" cy="3976"/>
            </a:xfrm>
            <a:custGeom>
              <a:avLst/>
              <a:gdLst/>
              <a:ahLst/>
              <a:cxnLst/>
              <a:rect l="l" t="t" r="r" b="b"/>
              <a:pathLst>
                <a:path w="579" h="75" extrusionOk="0">
                  <a:moveTo>
                    <a:pt x="371" y="1"/>
                  </a:moveTo>
                  <a:cubicBezTo>
                    <a:pt x="261" y="1"/>
                    <a:pt x="150" y="5"/>
                    <a:pt x="40" y="8"/>
                  </a:cubicBezTo>
                  <a:cubicBezTo>
                    <a:pt x="1" y="10"/>
                    <a:pt x="0" y="67"/>
                    <a:pt x="40" y="68"/>
                  </a:cubicBezTo>
                  <a:cubicBezTo>
                    <a:pt x="150" y="71"/>
                    <a:pt x="261" y="74"/>
                    <a:pt x="371" y="74"/>
                  </a:cubicBezTo>
                  <a:cubicBezTo>
                    <a:pt x="426" y="74"/>
                    <a:pt x="481" y="73"/>
                    <a:pt x="535" y="71"/>
                  </a:cubicBezTo>
                  <a:cubicBezTo>
                    <a:pt x="578" y="68"/>
                    <a:pt x="578" y="7"/>
                    <a:pt x="535" y="5"/>
                  </a:cubicBezTo>
                  <a:cubicBezTo>
                    <a:pt x="481" y="2"/>
                    <a:pt x="426" y="1"/>
                    <a:pt x="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0"/>
            <p:cNvSpPr/>
            <p:nvPr/>
          </p:nvSpPr>
          <p:spPr>
            <a:xfrm>
              <a:off x="8609705" y="1944577"/>
              <a:ext cx="31012" cy="4453"/>
            </a:xfrm>
            <a:custGeom>
              <a:avLst/>
              <a:gdLst/>
              <a:ahLst/>
              <a:cxnLst/>
              <a:rect l="l" t="t" r="r" b="b"/>
              <a:pathLst>
                <a:path w="585" h="84" extrusionOk="0">
                  <a:moveTo>
                    <a:pt x="316" y="1"/>
                  </a:moveTo>
                  <a:cubicBezTo>
                    <a:pt x="227" y="1"/>
                    <a:pt x="137" y="4"/>
                    <a:pt x="49" y="5"/>
                  </a:cubicBezTo>
                  <a:cubicBezTo>
                    <a:pt x="1" y="6"/>
                    <a:pt x="1" y="78"/>
                    <a:pt x="49" y="78"/>
                  </a:cubicBezTo>
                  <a:cubicBezTo>
                    <a:pt x="141" y="80"/>
                    <a:pt x="234" y="83"/>
                    <a:pt x="327" y="83"/>
                  </a:cubicBezTo>
                  <a:cubicBezTo>
                    <a:pt x="401" y="83"/>
                    <a:pt x="474" y="81"/>
                    <a:pt x="546" y="73"/>
                  </a:cubicBezTo>
                  <a:cubicBezTo>
                    <a:pt x="584" y="69"/>
                    <a:pt x="584" y="16"/>
                    <a:pt x="546" y="12"/>
                  </a:cubicBezTo>
                  <a:cubicBezTo>
                    <a:pt x="470" y="3"/>
                    <a:pt x="393" y="1"/>
                    <a:pt x="3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0"/>
            <p:cNvSpPr/>
            <p:nvPr/>
          </p:nvSpPr>
          <p:spPr>
            <a:xfrm>
              <a:off x="8594013" y="2065868"/>
              <a:ext cx="28680" cy="6945"/>
            </a:xfrm>
            <a:custGeom>
              <a:avLst/>
              <a:gdLst/>
              <a:ahLst/>
              <a:cxnLst/>
              <a:rect l="l" t="t" r="r" b="b"/>
              <a:pathLst>
                <a:path w="541" h="131" extrusionOk="0">
                  <a:moveTo>
                    <a:pt x="43" y="0"/>
                  </a:moveTo>
                  <a:cubicBezTo>
                    <a:pt x="7" y="0"/>
                    <a:pt x="0" y="63"/>
                    <a:pt x="38" y="70"/>
                  </a:cubicBezTo>
                  <a:cubicBezTo>
                    <a:pt x="187" y="95"/>
                    <a:pt x="342" y="130"/>
                    <a:pt x="493" y="131"/>
                  </a:cubicBezTo>
                  <a:cubicBezTo>
                    <a:pt x="494" y="131"/>
                    <a:pt x="494" y="131"/>
                    <a:pt x="494" y="131"/>
                  </a:cubicBezTo>
                  <a:cubicBezTo>
                    <a:pt x="532" y="131"/>
                    <a:pt x="540" y="72"/>
                    <a:pt x="502" y="63"/>
                  </a:cubicBezTo>
                  <a:cubicBezTo>
                    <a:pt x="356" y="24"/>
                    <a:pt x="198" y="16"/>
                    <a:pt x="47" y="1"/>
                  </a:cubicBezTo>
                  <a:cubicBezTo>
                    <a:pt x="46" y="1"/>
                    <a:pt x="44"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0"/>
            <p:cNvSpPr/>
            <p:nvPr/>
          </p:nvSpPr>
          <p:spPr>
            <a:xfrm>
              <a:off x="8549378" y="1947069"/>
              <a:ext cx="36261" cy="6149"/>
            </a:xfrm>
            <a:custGeom>
              <a:avLst/>
              <a:gdLst/>
              <a:ahLst/>
              <a:cxnLst/>
              <a:rect l="l" t="t" r="r" b="b"/>
              <a:pathLst>
                <a:path w="684" h="116" extrusionOk="0">
                  <a:moveTo>
                    <a:pt x="43" y="0"/>
                  </a:moveTo>
                  <a:cubicBezTo>
                    <a:pt x="0" y="0"/>
                    <a:pt x="3" y="66"/>
                    <a:pt x="45" y="71"/>
                  </a:cubicBezTo>
                  <a:cubicBezTo>
                    <a:pt x="244" y="90"/>
                    <a:pt x="442" y="111"/>
                    <a:pt x="641" y="116"/>
                  </a:cubicBezTo>
                  <a:cubicBezTo>
                    <a:pt x="641" y="116"/>
                    <a:pt x="642" y="116"/>
                    <a:pt x="642" y="116"/>
                  </a:cubicBezTo>
                  <a:cubicBezTo>
                    <a:pt x="675" y="116"/>
                    <a:pt x="683" y="61"/>
                    <a:pt x="650" y="56"/>
                  </a:cubicBezTo>
                  <a:cubicBezTo>
                    <a:pt x="450" y="27"/>
                    <a:pt x="248" y="15"/>
                    <a:pt x="45" y="0"/>
                  </a:cubicBezTo>
                  <a:cubicBezTo>
                    <a:pt x="44" y="0"/>
                    <a:pt x="44"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0"/>
            <p:cNvSpPr/>
            <p:nvPr/>
          </p:nvSpPr>
          <p:spPr>
            <a:xfrm>
              <a:off x="8541638" y="2065921"/>
              <a:ext cx="30482" cy="3976"/>
            </a:xfrm>
            <a:custGeom>
              <a:avLst/>
              <a:gdLst/>
              <a:ahLst/>
              <a:cxnLst/>
              <a:rect l="l" t="t" r="r" b="b"/>
              <a:pathLst>
                <a:path w="575" h="75" extrusionOk="0">
                  <a:moveTo>
                    <a:pt x="316" y="0"/>
                  </a:moveTo>
                  <a:cubicBezTo>
                    <a:pt x="225" y="0"/>
                    <a:pt x="133" y="4"/>
                    <a:pt x="42" y="6"/>
                  </a:cubicBezTo>
                  <a:cubicBezTo>
                    <a:pt x="2" y="7"/>
                    <a:pt x="1" y="68"/>
                    <a:pt x="42" y="68"/>
                  </a:cubicBezTo>
                  <a:cubicBezTo>
                    <a:pt x="135" y="70"/>
                    <a:pt x="228" y="74"/>
                    <a:pt x="320" y="74"/>
                  </a:cubicBezTo>
                  <a:cubicBezTo>
                    <a:pt x="393" y="74"/>
                    <a:pt x="466" y="72"/>
                    <a:pt x="538" y="65"/>
                  </a:cubicBezTo>
                  <a:cubicBezTo>
                    <a:pt x="574" y="62"/>
                    <a:pt x="574" y="12"/>
                    <a:pt x="538" y="9"/>
                  </a:cubicBezTo>
                  <a:cubicBezTo>
                    <a:pt x="464" y="3"/>
                    <a:pt x="390"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0"/>
            <p:cNvSpPr/>
            <p:nvPr/>
          </p:nvSpPr>
          <p:spPr>
            <a:xfrm>
              <a:off x="8480886" y="1942032"/>
              <a:ext cx="36208" cy="4294"/>
            </a:xfrm>
            <a:custGeom>
              <a:avLst/>
              <a:gdLst/>
              <a:ahLst/>
              <a:cxnLst/>
              <a:rect l="l" t="t" r="r" b="b"/>
              <a:pathLst>
                <a:path w="683" h="81" extrusionOk="0">
                  <a:moveTo>
                    <a:pt x="378" y="1"/>
                  </a:moveTo>
                  <a:cubicBezTo>
                    <a:pt x="267" y="1"/>
                    <a:pt x="156" y="4"/>
                    <a:pt x="45" y="6"/>
                  </a:cubicBezTo>
                  <a:cubicBezTo>
                    <a:pt x="1" y="6"/>
                    <a:pt x="1" y="76"/>
                    <a:pt x="45" y="76"/>
                  </a:cubicBezTo>
                  <a:cubicBezTo>
                    <a:pt x="154" y="77"/>
                    <a:pt x="263" y="80"/>
                    <a:pt x="371" y="80"/>
                  </a:cubicBezTo>
                  <a:cubicBezTo>
                    <a:pt x="461" y="80"/>
                    <a:pt x="551" y="78"/>
                    <a:pt x="641" y="72"/>
                  </a:cubicBezTo>
                  <a:cubicBezTo>
                    <a:pt x="682" y="70"/>
                    <a:pt x="682" y="12"/>
                    <a:pt x="641" y="9"/>
                  </a:cubicBezTo>
                  <a:cubicBezTo>
                    <a:pt x="554" y="3"/>
                    <a:pt x="466" y="1"/>
                    <a:pt x="3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0"/>
            <p:cNvSpPr/>
            <p:nvPr/>
          </p:nvSpPr>
          <p:spPr>
            <a:xfrm>
              <a:off x="8483431" y="2069314"/>
              <a:ext cx="30694" cy="6096"/>
            </a:xfrm>
            <a:custGeom>
              <a:avLst/>
              <a:gdLst/>
              <a:ahLst/>
              <a:cxnLst/>
              <a:rect l="l" t="t" r="r" b="b"/>
              <a:pathLst>
                <a:path w="579" h="115" extrusionOk="0">
                  <a:moveTo>
                    <a:pt x="44" y="1"/>
                  </a:moveTo>
                  <a:cubicBezTo>
                    <a:pt x="12" y="1"/>
                    <a:pt x="1" y="52"/>
                    <a:pt x="36" y="63"/>
                  </a:cubicBezTo>
                  <a:cubicBezTo>
                    <a:pt x="143" y="95"/>
                    <a:pt x="254" y="114"/>
                    <a:pt x="365" y="114"/>
                  </a:cubicBezTo>
                  <a:cubicBezTo>
                    <a:pt x="427" y="114"/>
                    <a:pt x="489" y="108"/>
                    <a:pt x="551" y="95"/>
                  </a:cubicBezTo>
                  <a:cubicBezTo>
                    <a:pt x="579" y="89"/>
                    <a:pt x="573" y="42"/>
                    <a:pt x="545" y="42"/>
                  </a:cubicBezTo>
                  <a:cubicBezTo>
                    <a:pt x="545" y="42"/>
                    <a:pt x="544" y="42"/>
                    <a:pt x="543" y="42"/>
                  </a:cubicBezTo>
                  <a:cubicBezTo>
                    <a:pt x="495" y="46"/>
                    <a:pt x="446" y="48"/>
                    <a:pt x="399" y="48"/>
                  </a:cubicBezTo>
                  <a:cubicBezTo>
                    <a:pt x="282" y="48"/>
                    <a:pt x="167" y="36"/>
                    <a:pt x="53" y="2"/>
                  </a:cubicBezTo>
                  <a:cubicBezTo>
                    <a:pt x="50" y="1"/>
                    <a:pt x="47"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0"/>
            <p:cNvSpPr/>
            <p:nvPr/>
          </p:nvSpPr>
          <p:spPr>
            <a:xfrm>
              <a:off x="8428935" y="2071434"/>
              <a:ext cx="24651" cy="5566"/>
            </a:xfrm>
            <a:custGeom>
              <a:avLst/>
              <a:gdLst/>
              <a:ahLst/>
              <a:cxnLst/>
              <a:rect l="l" t="t" r="r" b="b"/>
              <a:pathLst>
                <a:path w="465" h="105" extrusionOk="0">
                  <a:moveTo>
                    <a:pt x="162" y="0"/>
                  </a:moveTo>
                  <a:cubicBezTo>
                    <a:pt x="117" y="0"/>
                    <a:pt x="72" y="4"/>
                    <a:pt x="25" y="12"/>
                  </a:cubicBezTo>
                  <a:cubicBezTo>
                    <a:pt x="1" y="16"/>
                    <a:pt x="6" y="58"/>
                    <a:pt x="29" y="58"/>
                  </a:cubicBezTo>
                  <a:cubicBezTo>
                    <a:pt x="30" y="58"/>
                    <a:pt x="31" y="58"/>
                    <a:pt x="32" y="58"/>
                  </a:cubicBezTo>
                  <a:cubicBezTo>
                    <a:pt x="68" y="53"/>
                    <a:pt x="104" y="51"/>
                    <a:pt x="139" y="51"/>
                  </a:cubicBezTo>
                  <a:cubicBezTo>
                    <a:pt x="237" y="51"/>
                    <a:pt x="332" y="68"/>
                    <a:pt x="424" y="103"/>
                  </a:cubicBezTo>
                  <a:cubicBezTo>
                    <a:pt x="427" y="104"/>
                    <a:pt x="430" y="105"/>
                    <a:pt x="433" y="105"/>
                  </a:cubicBezTo>
                  <a:cubicBezTo>
                    <a:pt x="457" y="105"/>
                    <a:pt x="465" y="65"/>
                    <a:pt x="438" y="55"/>
                  </a:cubicBezTo>
                  <a:cubicBezTo>
                    <a:pt x="347" y="18"/>
                    <a:pt x="256" y="0"/>
                    <a:pt x="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0"/>
            <p:cNvSpPr/>
            <p:nvPr/>
          </p:nvSpPr>
          <p:spPr>
            <a:xfrm>
              <a:off x="8421089" y="1940654"/>
              <a:ext cx="30217" cy="5407"/>
            </a:xfrm>
            <a:custGeom>
              <a:avLst/>
              <a:gdLst/>
              <a:ahLst/>
              <a:cxnLst/>
              <a:rect l="l" t="t" r="r" b="b"/>
              <a:pathLst>
                <a:path w="570" h="102" extrusionOk="0">
                  <a:moveTo>
                    <a:pt x="530" y="1"/>
                  </a:moveTo>
                  <a:cubicBezTo>
                    <a:pt x="530" y="1"/>
                    <a:pt x="530" y="1"/>
                    <a:pt x="529" y="1"/>
                  </a:cubicBezTo>
                  <a:cubicBezTo>
                    <a:pt x="364" y="5"/>
                    <a:pt x="197" y="33"/>
                    <a:pt x="32" y="51"/>
                  </a:cubicBezTo>
                  <a:cubicBezTo>
                    <a:pt x="1" y="55"/>
                    <a:pt x="0" y="101"/>
                    <a:pt x="30" y="101"/>
                  </a:cubicBezTo>
                  <a:cubicBezTo>
                    <a:pt x="30" y="101"/>
                    <a:pt x="31" y="101"/>
                    <a:pt x="32" y="101"/>
                  </a:cubicBezTo>
                  <a:cubicBezTo>
                    <a:pt x="200" y="89"/>
                    <a:pt x="371" y="85"/>
                    <a:pt x="538" y="59"/>
                  </a:cubicBezTo>
                  <a:cubicBezTo>
                    <a:pt x="569" y="53"/>
                    <a:pt x="562" y="1"/>
                    <a:pt x="5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0"/>
            <p:cNvSpPr/>
            <p:nvPr/>
          </p:nvSpPr>
          <p:spPr>
            <a:xfrm>
              <a:off x="8370887" y="2069101"/>
              <a:ext cx="27566" cy="5990"/>
            </a:xfrm>
            <a:custGeom>
              <a:avLst/>
              <a:gdLst/>
              <a:ahLst/>
              <a:cxnLst/>
              <a:rect l="l" t="t" r="r" b="b"/>
              <a:pathLst>
                <a:path w="520" h="113" extrusionOk="0">
                  <a:moveTo>
                    <a:pt x="483" y="0"/>
                  </a:moveTo>
                  <a:cubicBezTo>
                    <a:pt x="480" y="0"/>
                    <a:pt x="477" y="1"/>
                    <a:pt x="474" y="2"/>
                  </a:cubicBezTo>
                  <a:cubicBezTo>
                    <a:pt x="363" y="34"/>
                    <a:pt x="254" y="55"/>
                    <a:pt x="140" y="55"/>
                  </a:cubicBezTo>
                  <a:cubicBezTo>
                    <a:pt x="106" y="55"/>
                    <a:pt x="71" y="53"/>
                    <a:pt x="35" y="49"/>
                  </a:cubicBezTo>
                  <a:cubicBezTo>
                    <a:pt x="34" y="49"/>
                    <a:pt x="33" y="48"/>
                    <a:pt x="32" y="48"/>
                  </a:cubicBezTo>
                  <a:cubicBezTo>
                    <a:pt x="6" y="48"/>
                    <a:pt x="1" y="96"/>
                    <a:pt x="29" y="100"/>
                  </a:cubicBezTo>
                  <a:cubicBezTo>
                    <a:pt x="82" y="108"/>
                    <a:pt x="136" y="112"/>
                    <a:pt x="189" y="112"/>
                  </a:cubicBezTo>
                  <a:cubicBezTo>
                    <a:pt x="292" y="112"/>
                    <a:pt x="393" y="96"/>
                    <a:pt x="490" y="55"/>
                  </a:cubicBezTo>
                  <a:cubicBezTo>
                    <a:pt x="519" y="43"/>
                    <a:pt x="512" y="0"/>
                    <a:pt x="4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0"/>
            <p:cNvSpPr/>
            <p:nvPr/>
          </p:nvSpPr>
          <p:spPr>
            <a:xfrm>
              <a:off x="8357952" y="1939276"/>
              <a:ext cx="24598" cy="4400"/>
            </a:xfrm>
            <a:custGeom>
              <a:avLst/>
              <a:gdLst/>
              <a:ahLst/>
              <a:cxnLst/>
              <a:rect l="l" t="t" r="r" b="b"/>
              <a:pathLst>
                <a:path w="464" h="83" extrusionOk="0">
                  <a:moveTo>
                    <a:pt x="224" y="1"/>
                  </a:moveTo>
                  <a:cubicBezTo>
                    <a:pt x="157" y="1"/>
                    <a:pt x="91" y="5"/>
                    <a:pt x="29" y="5"/>
                  </a:cubicBezTo>
                  <a:cubicBezTo>
                    <a:pt x="7" y="5"/>
                    <a:pt x="0" y="41"/>
                    <a:pt x="23" y="44"/>
                  </a:cubicBezTo>
                  <a:cubicBezTo>
                    <a:pt x="127" y="58"/>
                    <a:pt x="241" y="83"/>
                    <a:pt x="349" y="83"/>
                  </a:cubicBezTo>
                  <a:cubicBezTo>
                    <a:pt x="378" y="83"/>
                    <a:pt x="407" y="81"/>
                    <a:pt x="435" y="77"/>
                  </a:cubicBezTo>
                  <a:cubicBezTo>
                    <a:pt x="464" y="73"/>
                    <a:pt x="460" y="31"/>
                    <a:pt x="435" y="25"/>
                  </a:cubicBezTo>
                  <a:cubicBezTo>
                    <a:pt x="369" y="6"/>
                    <a:pt x="296"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0"/>
            <p:cNvSpPr/>
            <p:nvPr/>
          </p:nvSpPr>
          <p:spPr>
            <a:xfrm>
              <a:off x="8318353" y="2074350"/>
              <a:ext cx="29369" cy="2916"/>
            </a:xfrm>
            <a:custGeom>
              <a:avLst/>
              <a:gdLst/>
              <a:ahLst/>
              <a:cxnLst/>
              <a:rect l="l" t="t" r="r" b="b"/>
              <a:pathLst>
                <a:path w="554" h="55" extrusionOk="0">
                  <a:moveTo>
                    <a:pt x="271" y="0"/>
                  </a:moveTo>
                  <a:cubicBezTo>
                    <a:pt x="192" y="0"/>
                    <a:pt x="112" y="2"/>
                    <a:pt x="33" y="3"/>
                  </a:cubicBezTo>
                  <a:cubicBezTo>
                    <a:pt x="1" y="3"/>
                    <a:pt x="1" y="52"/>
                    <a:pt x="33" y="52"/>
                  </a:cubicBezTo>
                  <a:cubicBezTo>
                    <a:pt x="108" y="53"/>
                    <a:pt x="184" y="54"/>
                    <a:pt x="259" y="54"/>
                  </a:cubicBezTo>
                  <a:cubicBezTo>
                    <a:pt x="349" y="54"/>
                    <a:pt x="439" y="53"/>
                    <a:pt x="529" y="47"/>
                  </a:cubicBezTo>
                  <a:cubicBezTo>
                    <a:pt x="554" y="45"/>
                    <a:pt x="554" y="9"/>
                    <a:pt x="529" y="8"/>
                  </a:cubicBezTo>
                  <a:cubicBezTo>
                    <a:pt x="443" y="2"/>
                    <a:pt x="357" y="0"/>
                    <a:pt x="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0"/>
            <p:cNvSpPr/>
            <p:nvPr/>
          </p:nvSpPr>
          <p:spPr>
            <a:xfrm>
              <a:off x="8281509" y="1940018"/>
              <a:ext cx="29793" cy="5778"/>
            </a:xfrm>
            <a:custGeom>
              <a:avLst/>
              <a:gdLst/>
              <a:ahLst/>
              <a:cxnLst/>
              <a:rect l="l" t="t" r="r" b="b"/>
              <a:pathLst>
                <a:path w="562" h="109" extrusionOk="0">
                  <a:moveTo>
                    <a:pt x="531" y="1"/>
                  </a:moveTo>
                  <a:cubicBezTo>
                    <a:pt x="530" y="1"/>
                    <a:pt x="529" y="1"/>
                    <a:pt x="529" y="1"/>
                  </a:cubicBezTo>
                  <a:cubicBezTo>
                    <a:pt x="361" y="15"/>
                    <a:pt x="195" y="39"/>
                    <a:pt x="27" y="62"/>
                  </a:cubicBezTo>
                  <a:cubicBezTo>
                    <a:pt x="1" y="66"/>
                    <a:pt x="6" y="109"/>
                    <a:pt x="31" y="109"/>
                  </a:cubicBezTo>
                  <a:cubicBezTo>
                    <a:pt x="31" y="109"/>
                    <a:pt x="32" y="109"/>
                    <a:pt x="33" y="109"/>
                  </a:cubicBezTo>
                  <a:cubicBezTo>
                    <a:pt x="201" y="92"/>
                    <a:pt x="369" y="75"/>
                    <a:pt x="534" y="49"/>
                  </a:cubicBezTo>
                  <a:cubicBezTo>
                    <a:pt x="561" y="45"/>
                    <a:pt x="556" y="1"/>
                    <a:pt x="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0"/>
            <p:cNvSpPr/>
            <p:nvPr/>
          </p:nvSpPr>
          <p:spPr>
            <a:xfrm>
              <a:off x="8266454" y="2071805"/>
              <a:ext cx="23538" cy="2757"/>
            </a:xfrm>
            <a:custGeom>
              <a:avLst/>
              <a:gdLst/>
              <a:ahLst/>
              <a:cxnLst/>
              <a:rect l="l" t="t" r="r" b="b"/>
              <a:pathLst>
                <a:path w="444" h="52" extrusionOk="0">
                  <a:moveTo>
                    <a:pt x="314" y="0"/>
                  </a:moveTo>
                  <a:cubicBezTo>
                    <a:pt x="216" y="0"/>
                    <a:pt x="116" y="9"/>
                    <a:pt x="18" y="12"/>
                  </a:cubicBezTo>
                  <a:cubicBezTo>
                    <a:pt x="1" y="13"/>
                    <a:pt x="1" y="39"/>
                    <a:pt x="18" y="40"/>
                  </a:cubicBezTo>
                  <a:cubicBezTo>
                    <a:pt x="114" y="43"/>
                    <a:pt x="213" y="52"/>
                    <a:pt x="310" y="52"/>
                  </a:cubicBezTo>
                  <a:cubicBezTo>
                    <a:pt x="346" y="52"/>
                    <a:pt x="381" y="51"/>
                    <a:pt x="415" y="48"/>
                  </a:cubicBezTo>
                  <a:cubicBezTo>
                    <a:pt x="443" y="45"/>
                    <a:pt x="443" y="6"/>
                    <a:pt x="415" y="4"/>
                  </a:cubicBezTo>
                  <a:cubicBezTo>
                    <a:pt x="382" y="1"/>
                    <a:pt x="348" y="0"/>
                    <a:pt x="3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0"/>
            <p:cNvSpPr/>
            <p:nvPr/>
          </p:nvSpPr>
          <p:spPr>
            <a:xfrm>
              <a:off x="8207293" y="2074138"/>
              <a:ext cx="33186" cy="6255"/>
            </a:xfrm>
            <a:custGeom>
              <a:avLst/>
              <a:gdLst/>
              <a:ahLst/>
              <a:cxnLst/>
              <a:rect l="l" t="t" r="r" b="b"/>
              <a:pathLst>
                <a:path w="626" h="118" extrusionOk="0">
                  <a:moveTo>
                    <a:pt x="44" y="0"/>
                  </a:moveTo>
                  <a:cubicBezTo>
                    <a:pt x="13" y="0"/>
                    <a:pt x="1" y="48"/>
                    <a:pt x="35" y="57"/>
                  </a:cubicBezTo>
                  <a:cubicBezTo>
                    <a:pt x="174" y="93"/>
                    <a:pt x="317" y="118"/>
                    <a:pt x="460" y="118"/>
                  </a:cubicBezTo>
                  <a:cubicBezTo>
                    <a:pt x="503" y="118"/>
                    <a:pt x="545" y="116"/>
                    <a:pt x="588" y="111"/>
                  </a:cubicBezTo>
                  <a:cubicBezTo>
                    <a:pt x="625" y="106"/>
                    <a:pt x="626" y="55"/>
                    <a:pt x="588" y="54"/>
                  </a:cubicBezTo>
                  <a:cubicBezTo>
                    <a:pt x="407" y="45"/>
                    <a:pt x="229" y="38"/>
                    <a:pt x="50" y="1"/>
                  </a:cubicBezTo>
                  <a:cubicBezTo>
                    <a:pt x="48" y="0"/>
                    <a:pt x="46"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0"/>
            <p:cNvSpPr/>
            <p:nvPr/>
          </p:nvSpPr>
          <p:spPr>
            <a:xfrm>
              <a:off x="8202204" y="1942085"/>
              <a:ext cx="36473" cy="6202"/>
            </a:xfrm>
            <a:custGeom>
              <a:avLst/>
              <a:gdLst/>
              <a:ahLst/>
              <a:cxnLst/>
              <a:rect l="l" t="t" r="r" b="b"/>
              <a:pathLst>
                <a:path w="688" h="117" extrusionOk="0">
                  <a:moveTo>
                    <a:pt x="37" y="0"/>
                  </a:moveTo>
                  <a:cubicBezTo>
                    <a:pt x="1" y="0"/>
                    <a:pt x="3" y="57"/>
                    <a:pt x="40" y="61"/>
                  </a:cubicBezTo>
                  <a:cubicBezTo>
                    <a:pt x="237" y="82"/>
                    <a:pt x="437" y="113"/>
                    <a:pt x="635" y="117"/>
                  </a:cubicBezTo>
                  <a:cubicBezTo>
                    <a:pt x="635" y="117"/>
                    <a:pt x="636" y="117"/>
                    <a:pt x="636" y="117"/>
                  </a:cubicBezTo>
                  <a:cubicBezTo>
                    <a:pt x="677" y="117"/>
                    <a:pt x="687" y="49"/>
                    <a:pt x="645" y="44"/>
                  </a:cubicBezTo>
                  <a:cubicBezTo>
                    <a:pt x="446" y="16"/>
                    <a:pt x="240" y="13"/>
                    <a:pt x="40" y="0"/>
                  </a:cubicBezTo>
                  <a:cubicBezTo>
                    <a:pt x="39" y="0"/>
                    <a:pt x="38" y="0"/>
                    <a:pt x="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0"/>
            <p:cNvSpPr/>
            <p:nvPr/>
          </p:nvSpPr>
          <p:spPr>
            <a:xfrm>
              <a:off x="8157568" y="2073767"/>
              <a:ext cx="25075" cy="4082"/>
            </a:xfrm>
            <a:custGeom>
              <a:avLst/>
              <a:gdLst/>
              <a:ahLst/>
              <a:cxnLst/>
              <a:rect l="l" t="t" r="r" b="b"/>
              <a:pathLst>
                <a:path w="473" h="77" extrusionOk="0">
                  <a:moveTo>
                    <a:pt x="306" y="1"/>
                  </a:moveTo>
                  <a:cubicBezTo>
                    <a:pt x="216" y="1"/>
                    <a:pt x="125" y="9"/>
                    <a:pt x="36" y="11"/>
                  </a:cubicBezTo>
                  <a:cubicBezTo>
                    <a:pt x="1" y="11"/>
                    <a:pt x="1" y="65"/>
                    <a:pt x="36" y="66"/>
                  </a:cubicBezTo>
                  <a:cubicBezTo>
                    <a:pt x="123" y="69"/>
                    <a:pt x="213" y="76"/>
                    <a:pt x="301" y="76"/>
                  </a:cubicBezTo>
                  <a:cubicBezTo>
                    <a:pt x="346" y="76"/>
                    <a:pt x="391" y="74"/>
                    <a:pt x="434" y="69"/>
                  </a:cubicBezTo>
                  <a:cubicBezTo>
                    <a:pt x="473" y="64"/>
                    <a:pt x="473" y="13"/>
                    <a:pt x="434" y="8"/>
                  </a:cubicBezTo>
                  <a:cubicBezTo>
                    <a:pt x="392" y="2"/>
                    <a:pt x="350" y="1"/>
                    <a:pt x="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0"/>
            <p:cNvSpPr/>
            <p:nvPr/>
          </p:nvSpPr>
          <p:spPr>
            <a:xfrm>
              <a:off x="8138802" y="1939594"/>
              <a:ext cx="28150" cy="3923"/>
            </a:xfrm>
            <a:custGeom>
              <a:avLst/>
              <a:gdLst/>
              <a:ahLst/>
              <a:cxnLst/>
              <a:rect l="l" t="t" r="r" b="b"/>
              <a:pathLst>
                <a:path w="531" h="74" extrusionOk="0">
                  <a:moveTo>
                    <a:pt x="256" y="0"/>
                  </a:moveTo>
                  <a:cubicBezTo>
                    <a:pt x="185" y="0"/>
                    <a:pt x="114" y="2"/>
                    <a:pt x="43" y="4"/>
                  </a:cubicBezTo>
                  <a:cubicBezTo>
                    <a:pt x="0" y="6"/>
                    <a:pt x="0" y="68"/>
                    <a:pt x="43" y="70"/>
                  </a:cubicBezTo>
                  <a:cubicBezTo>
                    <a:pt x="121" y="72"/>
                    <a:pt x="199" y="74"/>
                    <a:pt x="276" y="74"/>
                  </a:cubicBezTo>
                  <a:cubicBezTo>
                    <a:pt x="347" y="74"/>
                    <a:pt x="418" y="72"/>
                    <a:pt x="489" y="69"/>
                  </a:cubicBezTo>
                  <a:cubicBezTo>
                    <a:pt x="531" y="67"/>
                    <a:pt x="531" y="7"/>
                    <a:pt x="489" y="6"/>
                  </a:cubicBezTo>
                  <a:cubicBezTo>
                    <a:pt x="412" y="2"/>
                    <a:pt x="334"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0"/>
            <p:cNvSpPr/>
            <p:nvPr/>
          </p:nvSpPr>
          <p:spPr>
            <a:xfrm>
              <a:off x="8091568" y="2071964"/>
              <a:ext cx="33345" cy="5990"/>
            </a:xfrm>
            <a:custGeom>
              <a:avLst/>
              <a:gdLst/>
              <a:ahLst/>
              <a:cxnLst/>
              <a:rect l="l" t="t" r="r" b="b"/>
              <a:pathLst>
                <a:path w="629" h="113" extrusionOk="0">
                  <a:moveTo>
                    <a:pt x="39" y="0"/>
                  </a:moveTo>
                  <a:cubicBezTo>
                    <a:pt x="10" y="0"/>
                    <a:pt x="1" y="45"/>
                    <a:pt x="32" y="54"/>
                  </a:cubicBezTo>
                  <a:cubicBezTo>
                    <a:pt x="159" y="92"/>
                    <a:pt x="288" y="113"/>
                    <a:pt x="419" y="113"/>
                  </a:cubicBezTo>
                  <a:cubicBezTo>
                    <a:pt x="477" y="113"/>
                    <a:pt x="536" y="109"/>
                    <a:pt x="594" y="100"/>
                  </a:cubicBezTo>
                  <a:cubicBezTo>
                    <a:pt x="628" y="96"/>
                    <a:pt x="621" y="38"/>
                    <a:pt x="588" y="38"/>
                  </a:cubicBezTo>
                  <a:cubicBezTo>
                    <a:pt x="587" y="38"/>
                    <a:pt x="586" y="38"/>
                    <a:pt x="585" y="38"/>
                  </a:cubicBezTo>
                  <a:cubicBezTo>
                    <a:pt x="527" y="43"/>
                    <a:pt x="470" y="46"/>
                    <a:pt x="413" y="46"/>
                  </a:cubicBezTo>
                  <a:cubicBezTo>
                    <a:pt x="290" y="46"/>
                    <a:pt x="169" y="33"/>
                    <a:pt x="46" y="1"/>
                  </a:cubicBezTo>
                  <a:cubicBezTo>
                    <a:pt x="43" y="0"/>
                    <a:pt x="41"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0"/>
            <p:cNvSpPr/>
            <p:nvPr/>
          </p:nvSpPr>
          <p:spPr>
            <a:xfrm>
              <a:off x="8073067" y="1935565"/>
              <a:ext cx="30535" cy="5460"/>
            </a:xfrm>
            <a:custGeom>
              <a:avLst/>
              <a:gdLst/>
              <a:ahLst/>
              <a:cxnLst/>
              <a:rect l="l" t="t" r="r" b="b"/>
              <a:pathLst>
                <a:path w="576" h="103" extrusionOk="0">
                  <a:moveTo>
                    <a:pt x="539" y="0"/>
                  </a:moveTo>
                  <a:cubicBezTo>
                    <a:pt x="538" y="0"/>
                    <a:pt x="536" y="0"/>
                    <a:pt x="535" y="1"/>
                  </a:cubicBezTo>
                  <a:cubicBezTo>
                    <a:pt x="416" y="22"/>
                    <a:pt x="301" y="42"/>
                    <a:pt x="183" y="42"/>
                  </a:cubicBezTo>
                  <a:cubicBezTo>
                    <a:pt x="139" y="42"/>
                    <a:pt x="94" y="39"/>
                    <a:pt x="49" y="33"/>
                  </a:cubicBezTo>
                  <a:cubicBezTo>
                    <a:pt x="47" y="32"/>
                    <a:pt x="46" y="32"/>
                    <a:pt x="44" y="32"/>
                  </a:cubicBezTo>
                  <a:cubicBezTo>
                    <a:pt x="13" y="32"/>
                    <a:pt x="0" y="81"/>
                    <a:pt x="34" y="86"/>
                  </a:cubicBezTo>
                  <a:cubicBezTo>
                    <a:pt x="100" y="96"/>
                    <a:pt x="167" y="103"/>
                    <a:pt x="233" y="103"/>
                  </a:cubicBezTo>
                  <a:cubicBezTo>
                    <a:pt x="342" y="103"/>
                    <a:pt x="450" y="86"/>
                    <a:pt x="551" y="41"/>
                  </a:cubicBezTo>
                  <a:cubicBezTo>
                    <a:pt x="575" y="31"/>
                    <a:pt x="559"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0"/>
            <p:cNvSpPr/>
            <p:nvPr/>
          </p:nvSpPr>
          <p:spPr>
            <a:xfrm>
              <a:off x="8041578" y="2074032"/>
              <a:ext cx="27673" cy="3552"/>
            </a:xfrm>
            <a:custGeom>
              <a:avLst/>
              <a:gdLst/>
              <a:ahLst/>
              <a:cxnLst/>
              <a:rect l="l" t="t" r="r" b="b"/>
              <a:pathLst>
                <a:path w="522" h="67" extrusionOk="0">
                  <a:moveTo>
                    <a:pt x="273" y="0"/>
                  </a:moveTo>
                  <a:cubicBezTo>
                    <a:pt x="195" y="0"/>
                    <a:pt x="117" y="2"/>
                    <a:pt x="39" y="3"/>
                  </a:cubicBezTo>
                  <a:cubicBezTo>
                    <a:pt x="1" y="4"/>
                    <a:pt x="1" y="64"/>
                    <a:pt x="39" y="64"/>
                  </a:cubicBezTo>
                  <a:cubicBezTo>
                    <a:pt x="120" y="65"/>
                    <a:pt x="201" y="67"/>
                    <a:pt x="281" y="67"/>
                  </a:cubicBezTo>
                  <a:cubicBezTo>
                    <a:pt x="350" y="67"/>
                    <a:pt x="418" y="65"/>
                    <a:pt x="486" y="60"/>
                  </a:cubicBezTo>
                  <a:cubicBezTo>
                    <a:pt x="521" y="57"/>
                    <a:pt x="521" y="9"/>
                    <a:pt x="486" y="7"/>
                  </a:cubicBezTo>
                  <a:cubicBezTo>
                    <a:pt x="415" y="2"/>
                    <a:pt x="344"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0"/>
            <p:cNvSpPr/>
            <p:nvPr/>
          </p:nvSpPr>
          <p:spPr>
            <a:xfrm>
              <a:off x="8007810" y="1940018"/>
              <a:ext cx="27036" cy="3022"/>
            </a:xfrm>
            <a:custGeom>
              <a:avLst/>
              <a:gdLst/>
              <a:ahLst/>
              <a:cxnLst/>
              <a:rect l="l" t="t" r="r" b="b"/>
              <a:pathLst>
                <a:path w="510" h="57" extrusionOk="0">
                  <a:moveTo>
                    <a:pt x="289" y="0"/>
                  </a:moveTo>
                  <a:cubicBezTo>
                    <a:pt x="203" y="0"/>
                    <a:pt x="117" y="2"/>
                    <a:pt x="31" y="4"/>
                  </a:cubicBezTo>
                  <a:cubicBezTo>
                    <a:pt x="0" y="4"/>
                    <a:pt x="0" y="52"/>
                    <a:pt x="31" y="53"/>
                  </a:cubicBezTo>
                  <a:cubicBezTo>
                    <a:pt x="122" y="55"/>
                    <a:pt x="212" y="57"/>
                    <a:pt x="302" y="57"/>
                  </a:cubicBezTo>
                  <a:cubicBezTo>
                    <a:pt x="361" y="57"/>
                    <a:pt x="419" y="56"/>
                    <a:pt x="478" y="53"/>
                  </a:cubicBezTo>
                  <a:cubicBezTo>
                    <a:pt x="510" y="52"/>
                    <a:pt x="510" y="5"/>
                    <a:pt x="478" y="4"/>
                  </a:cubicBezTo>
                  <a:cubicBezTo>
                    <a:pt x="414" y="1"/>
                    <a:pt x="352"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0"/>
            <p:cNvSpPr/>
            <p:nvPr/>
          </p:nvSpPr>
          <p:spPr>
            <a:xfrm>
              <a:off x="7992331" y="2074509"/>
              <a:ext cx="24015" cy="2598"/>
            </a:xfrm>
            <a:custGeom>
              <a:avLst/>
              <a:gdLst/>
              <a:ahLst/>
              <a:cxnLst/>
              <a:rect l="l" t="t" r="r" b="b"/>
              <a:pathLst>
                <a:path w="453" h="49" extrusionOk="0">
                  <a:moveTo>
                    <a:pt x="345" y="0"/>
                  </a:moveTo>
                  <a:cubicBezTo>
                    <a:pt x="238" y="0"/>
                    <a:pt x="131" y="5"/>
                    <a:pt x="25" y="6"/>
                  </a:cubicBezTo>
                  <a:cubicBezTo>
                    <a:pt x="0" y="6"/>
                    <a:pt x="0" y="43"/>
                    <a:pt x="25" y="44"/>
                  </a:cubicBezTo>
                  <a:cubicBezTo>
                    <a:pt x="131" y="45"/>
                    <a:pt x="237" y="49"/>
                    <a:pt x="344" y="49"/>
                  </a:cubicBezTo>
                  <a:cubicBezTo>
                    <a:pt x="370" y="49"/>
                    <a:pt x="396" y="49"/>
                    <a:pt x="422" y="48"/>
                  </a:cubicBezTo>
                  <a:cubicBezTo>
                    <a:pt x="452" y="47"/>
                    <a:pt x="452" y="2"/>
                    <a:pt x="422" y="1"/>
                  </a:cubicBezTo>
                  <a:cubicBezTo>
                    <a:pt x="397" y="0"/>
                    <a:pt x="371" y="0"/>
                    <a:pt x="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0"/>
            <p:cNvSpPr/>
            <p:nvPr/>
          </p:nvSpPr>
          <p:spPr>
            <a:xfrm>
              <a:off x="7933435" y="1936784"/>
              <a:ext cx="33504" cy="4241"/>
            </a:xfrm>
            <a:custGeom>
              <a:avLst/>
              <a:gdLst/>
              <a:ahLst/>
              <a:cxnLst/>
              <a:rect l="l" t="t" r="r" b="b"/>
              <a:pathLst>
                <a:path w="632" h="80" extrusionOk="0">
                  <a:moveTo>
                    <a:pt x="376" y="1"/>
                  </a:moveTo>
                  <a:cubicBezTo>
                    <a:pt x="265" y="1"/>
                    <a:pt x="154" y="5"/>
                    <a:pt x="43" y="7"/>
                  </a:cubicBezTo>
                  <a:cubicBezTo>
                    <a:pt x="0" y="7"/>
                    <a:pt x="0" y="73"/>
                    <a:pt x="43" y="74"/>
                  </a:cubicBezTo>
                  <a:cubicBezTo>
                    <a:pt x="152" y="76"/>
                    <a:pt x="262" y="79"/>
                    <a:pt x="371" y="79"/>
                  </a:cubicBezTo>
                  <a:cubicBezTo>
                    <a:pt x="444" y="79"/>
                    <a:pt x="517" y="78"/>
                    <a:pt x="589" y="73"/>
                  </a:cubicBezTo>
                  <a:cubicBezTo>
                    <a:pt x="632" y="69"/>
                    <a:pt x="632" y="11"/>
                    <a:pt x="589" y="7"/>
                  </a:cubicBezTo>
                  <a:cubicBezTo>
                    <a:pt x="518" y="2"/>
                    <a:pt x="447" y="1"/>
                    <a:pt x="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0"/>
            <p:cNvSpPr/>
            <p:nvPr/>
          </p:nvSpPr>
          <p:spPr>
            <a:xfrm>
              <a:off x="7928398" y="2072017"/>
              <a:ext cx="32868" cy="5990"/>
            </a:xfrm>
            <a:custGeom>
              <a:avLst/>
              <a:gdLst/>
              <a:ahLst/>
              <a:cxnLst/>
              <a:rect l="l" t="t" r="r" b="b"/>
              <a:pathLst>
                <a:path w="620" h="113" extrusionOk="0">
                  <a:moveTo>
                    <a:pt x="275" y="1"/>
                  </a:moveTo>
                  <a:cubicBezTo>
                    <a:pt x="192" y="1"/>
                    <a:pt x="108" y="11"/>
                    <a:pt x="29" y="31"/>
                  </a:cubicBezTo>
                  <a:cubicBezTo>
                    <a:pt x="0" y="37"/>
                    <a:pt x="12" y="75"/>
                    <a:pt x="38" y="75"/>
                  </a:cubicBezTo>
                  <a:cubicBezTo>
                    <a:pt x="39" y="75"/>
                    <a:pt x="40" y="75"/>
                    <a:pt x="41" y="75"/>
                  </a:cubicBezTo>
                  <a:cubicBezTo>
                    <a:pt x="97" y="67"/>
                    <a:pt x="152" y="64"/>
                    <a:pt x="205" y="64"/>
                  </a:cubicBezTo>
                  <a:cubicBezTo>
                    <a:pt x="329" y="64"/>
                    <a:pt x="447" y="82"/>
                    <a:pt x="574" y="111"/>
                  </a:cubicBezTo>
                  <a:cubicBezTo>
                    <a:pt x="577" y="112"/>
                    <a:pt x="580" y="112"/>
                    <a:pt x="583" y="112"/>
                  </a:cubicBezTo>
                  <a:cubicBezTo>
                    <a:pt x="612" y="112"/>
                    <a:pt x="619" y="69"/>
                    <a:pt x="588" y="58"/>
                  </a:cubicBezTo>
                  <a:cubicBezTo>
                    <a:pt x="490" y="19"/>
                    <a:pt x="382"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0"/>
            <p:cNvSpPr/>
            <p:nvPr/>
          </p:nvSpPr>
          <p:spPr>
            <a:xfrm>
              <a:off x="7862876" y="2116123"/>
              <a:ext cx="16646" cy="5778"/>
            </a:xfrm>
            <a:custGeom>
              <a:avLst/>
              <a:gdLst/>
              <a:ahLst/>
              <a:cxnLst/>
              <a:rect l="l" t="t" r="r" b="b"/>
              <a:pathLst>
                <a:path w="314" h="109" extrusionOk="0">
                  <a:moveTo>
                    <a:pt x="218" y="0"/>
                  </a:moveTo>
                  <a:cubicBezTo>
                    <a:pt x="148" y="0"/>
                    <a:pt x="75" y="29"/>
                    <a:pt x="22" y="64"/>
                  </a:cubicBezTo>
                  <a:cubicBezTo>
                    <a:pt x="0" y="78"/>
                    <a:pt x="13" y="109"/>
                    <a:pt x="34" y="109"/>
                  </a:cubicBezTo>
                  <a:cubicBezTo>
                    <a:pt x="38" y="109"/>
                    <a:pt x="42" y="107"/>
                    <a:pt x="46" y="105"/>
                  </a:cubicBezTo>
                  <a:cubicBezTo>
                    <a:pt x="80" y="82"/>
                    <a:pt x="118" y="68"/>
                    <a:pt x="160" y="60"/>
                  </a:cubicBezTo>
                  <a:cubicBezTo>
                    <a:pt x="172" y="58"/>
                    <a:pt x="185" y="57"/>
                    <a:pt x="197" y="57"/>
                  </a:cubicBezTo>
                  <a:cubicBezTo>
                    <a:pt x="225" y="57"/>
                    <a:pt x="253" y="61"/>
                    <a:pt x="281" y="61"/>
                  </a:cubicBezTo>
                  <a:cubicBezTo>
                    <a:pt x="282" y="61"/>
                    <a:pt x="282" y="61"/>
                    <a:pt x="282" y="61"/>
                  </a:cubicBezTo>
                  <a:cubicBezTo>
                    <a:pt x="311" y="61"/>
                    <a:pt x="313" y="21"/>
                    <a:pt x="289" y="12"/>
                  </a:cubicBezTo>
                  <a:cubicBezTo>
                    <a:pt x="266" y="4"/>
                    <a:pt x="242" y="0"/>
                    <a:pt x="2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0"/>
            <p:cNvSpPr/>
            <p:nvPr/>
          </p:nvSpPr>
          <p:spPr>
            <a:xfrm>
              <a:off x="7844269" y="1976808"/>
              <a:ext cx="19297" cy="3234"/>
            </a:xfrm>
            <a:custGeom>
              <a:avLst/>
              <a:gdLst/>
              <a:ahLst/>
              <a:cxnLst/>
              <a:rect l="l" t="t" r="r" b="b"/>
              <a:pathLst>
                <a:path w="364" h="61" extrusionOk="0">
                  <a:moveTo>
                    <a:pt x="186" y="0"/>
                  </a:moveTo>
                  <a:cubicBezTo>
                    <a:pt x="137" y="0"/>
                    <a:pt x="87" y="2"/>
                    <a:pt x="37" y="2"/>
                  </a:cubicBezTo>
                  <a:cubicBezTo>
                    <a:pt x="1" y="2"/>
                    <a:pt x="1" y="57"/>
                    <a:pt x="37" y="58"/>
                  </a:cubicBezTo>
                  <a:cubicBezTo>
                    <a:pt x="87" y="58"/>
                    <a:pt x="137" y="60"/>
                    <a:pt x="186" y="60"/>
                  </a:cubicBezTo>
                  <a:cubicBezTo>
                    <a:pt x="236" y="60"/>
                    <a:pt x="285" y="58"/>
                    <a:pt x="334" y="53"/>
                  </a:cubicBezTo>
                  <a:cubicBezTo>
                    <a:pt x="363" y="48"/>
                    <a:pt x="363" y="12"/>
                    <a:pt x="334" y="8"/>
                  </a:cubicBezTo>
                  <a:cubicBezTo>
                    <a:pt x="285" y="2"/>
                    <a:pt x="236" y="0"/>
                    <a:pt x="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0"/>
            <p:cNvSpPr/>
            <p:nvPr/>
          </p:nvSpPr>
          <p:spPr>
            <a:xfrm>
              <a:off x="7820838" y="2113207"/>
              <a:ext cx="24969" cy="4135"/>
            </a:xfrm>
            <a:custGeom>
              <a:avLst/>
              <a:gdLst/>
              <a:ahLst/>
              <a:cxnLst/>
              <a:rect l="l" t="t" r="r" b="b"/>
              <a:pathLst>
                <a:path w="471" h="78" extrusionOk="0">
                  <a:moveTo>
                    <a:pt x="310" y="0"/>
                  </a:moveTo>
                  <a:cubicBezTo>
                    <a:pt x="217" y="0"/>
                    <a:pt x="124" y="10"/>
                    <a:pt x="33" y="15"/>
                  </a:cubicBezTo>
                  <a:cubicBezTo>
                    <a:pt x="1" y="16"/>
                    <a:pt x="1" y="62"/>
                    <a:pt x="33" y="64"/>
                  </a:cubicBezTo>
                  <a:cubicBezTo>
                    <a:pt x="124" y="68"/>
                    <a:pt x="217" y="78"/>
                    <a:pt x="310" y="78"/>
                  </a:cubicBezTo>
                  <a:cubicBezTo>
                    <a:pt x="350" y="78"/>
                    <a:pt x="390" y="76"/>
                    <a:pt x="429" y="71"/>
                  </a:cubicBezTo>
                  <a:cubicBezTo>
                    <a:pt x="471" y="67"/>
                    <a:pt x="471" y="12"/>
                    <a:pt x="429" y="7"/>
                  </a:cubicBezTo>
                  <a:cubicBezTo>
                    <a:pt x="390" y="2"/>
                    <a:pt x="350" y="0"/>
                    <a:pt x="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0"/>
            <p:cNvSpPr/>
            <p:nvPr/>
          </p:nvSpPr>
          <p:spPr>
            <a:xfrm>
              <a:off x="7805411" y="1974211"/>
              <a:ext cx="26771" cy="3128"/>
            </a:xfrm>
            <a:custGeom>
              <a:avLst/>
              <a:gdLst/>
              <a:ahLst/>
              <a:cxnLst/>
              <a:rect l="l" t="t" r="r" b="b"/>
              <a:pathLst>
                <a:path w="505" h="59" extrusionOk="0">
                  <a:moveTo>
                    <a:pt x="325" y="0"/>
                  </a:moveTo>
                  <a:cubicBezTo>
                    <a:pt x="225" y="0"/>
                    <a:pt x="124" y="6"/>
                    <a:pt x="25" y="10"/>
                  </a:cubicBezTo>
                  <a:cubicBezTo>
                    <a:pt x="0" y="11"/>
                    <a:pt x="0" y="48"/>
                    <a:pt x="25" y="49"/>
                  </a:cubicBezTo>
                  <a:cubicBezTo>
                    <a:pt x="127" y="53"/>
                    <a:pt x="231" y="59"/>
                    <a:pt x="335" y="59"/>
                  </a:cubicBezTo>
                  <a:cubicBezTo>
                    <a:pt x="381" y="59"/>
                    <a:pt x="426" y="58"/>
                    <a:pt x="472" y="55"/>
                  </a:cubicBezTo>
                  <a:cubicBezTo>
                    <a:pt x="504" y="51"/>
                    <a:pt x="504" y="8"/>
                    <a:pt x="472" y="5"/>
                  </a:cubicBezTo>
                  <a:cubicBezTo>
                    <a:pt x="423" y="2"/>
                    <a:pt x="374" y="0"/>
                    <a:pt x="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0"/>
            <p:cNvSpPr/>
            <p:nvPr/>
          </p:nvSpPr>
          <p:spPr>
            <a:xfrm>
              <a:off x="7770689" y="2115964"/>
              <a:ext cx="25075" cy="3923"/>
            </a:xfrm>
            <a:custGeom>
              <a:avLst/>
              <a:gdLst/>
              <a:ahLst/>
              <a:cxnLst/>
              <a:rect l="l" t="t" r="r" b="b"/>
              <a:pathLst>
                <a:path w="473" h="74" extrusionOk="0">
                  <a:moveTo>
                    <a:pt x="303" y="0"/>
                  </a:moveTo>
                  <a:cubicBezTo>
                    <a:pt x="213" y="0"/>
                    <a:pt x="124" y="6"/>
                    <a:pt x="34" y="11"/>
                  </a:cubicBezTo>
                  <a:cubicBezTo>
                    <a:pt x="0" y="12"/>
                    <a:pt x="0" y="62"/>
                    <a:pt x="34" y="64"/>
                  </a:cubicBezTo>
                  <a:cubicBezTo>
                    <a:pt x="123" y="68"/>
                    <a:pt x="212" y="74"/>
                    <a:pt x="301" y="74"/>
                  </a:cubicBezTo>
                  <a:cubicBezTo>
                    <a:pt x="345" y="74"/>
                    <a:pt x="388" y="72"/>
                    <a:pt x="432" y="68"/>
                  </a:cubicBezTo>
                  <a:cubicBezTo>
                    <a:pt x="472" y="65"/>
                    <a:pt x="472" y="10"/>
                    <a:pt x="432" y="5"/>
                  </a:cubicBezTo>
                  <a:cubicBezTo>
                    <a:pt x="389" y="2"/>
                    <a:pt x="346"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0"/>
            <p:cNvSpPr/>
            <p:nvPr/>
          </p:nvSpPr>
          <p:spPr>
            <a:xfrm>
              <a:off x="7753990" y="1968856"/>
              <a:ext cx="34352" cy="7104"/>
            </a:xfrm>
            <a:custGeom>
              <a:avLst/>
              <a:gdLst/>
              <a:ahLst/>
              <a:cxnLst/>
              <a:rect l="l" t="t" r="r" b="b"/>
              <a:pathLst>
                <a:path w="648" h="134" extrusionOk="0">
                  <a:moveTo>
                    <a:pt x="49" y="0"/>
                  </a:moveTo>
                  <a:cubicBezTo>
                    <a:pt x="12" y="0"/>
                    <a:pt x="0" y="57"/>
                    <a:pt x="41" y="71"/>
                  </a:cubicBezTo>
                  <a:cubicBezTo>
                    <a:pt x="162" y="110"/>
                    <a:pt x="288" y="134"/>
                    <a:pt x="414" y="134"/>
                  </a:cubicBezTo>
                  <a:cubicBezTo>
                    <a:pt x="479" y="134"/>
                    <a:pt x="543" y="128"/>
                    <a:pt x="608" y="114"/>
                  </a:cubicBezTo>
                  <a:cubicBezTo>
                    <a:pt x="647" y="105"/>
                    <a:pt x="639" y="41"/>
                    <a:pt x="598" y="41"/>
                  </a:cubicBezTo>
                  <a:cubicBezTo>
                    <a:pt x="598" y="41"/>
                    <a:pt x="598" y="41"/>
                    <a:pt x="597" y="41"/>
                  </a:cubicBezTo>
                  <a:cubicBezTo>
                    <a:pt x="555" y="43"/>
                    <a:pt x="512" y="43"/>
                    <a:pt x="470" y="43"/>
                  </a:cubicBezTo>
                  <a:cubicBezTo>
                    <a:pt x="332" y="43"/>
                    <a:pt x="196" y="34"/>
                    <a:pt x="60" y="2"/>
                  </a:cubicBezTo>
                  <a:cubicBezTo>
                    <a:pt x="56" y="1"/>
                    <a:pt x="53" y="0"/>
                    <a:pt x="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7" name="Google Shape;1017;p40"/>
          <p:cNvSpPr txBox="1">
            <a:spLocks noGrp="1"/>
          </p:cNvSpPr>
          <p:nvPr>
            <p:ph type="title"/>
          </p:nvPr>
        </p:nvSpPr>
        <p:spPr>
          <a:xfrm>
            <a:off x="2886750" y="1000350"/>
            <a:ext cx="3370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200" b="1">
                <a:latin typeface="Times New Roman" panose="02020603050405020304" pitchFamily="18" charset="0"/>
                <a:cs typeface="Times New Roman" panose="02020603050405020304" pitchFamily="18" charset="0"/>
              </a:rPr>
              <a:t>I. Mục đích</a:t>
            </a:r>
          </a:p>
        </p:txBody>
      </p:sp>
      <p:sp>
        <p:nvSpPr>
          <p:cNvPr id="1035" name="Google Shape;1035;p40"/>
          <p:cNvSpPr/>
          <p:nvPr/>
        </p:nvSpPr>
        <p:spPr>
          <a:xfrm>
            <a:off x="3260225" y="3162489"/>
            <a:ext cx="792702" cy="1242027"/>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TextBox 81">
            <a:extLst>
              <a:ext uri="{FF2B5EF4-FFF2-40B4-BE49-F238E27FC236}">
                <a16:creationId xmlns:a16="http://schemas.microsoft.com/office/drawing/2014/main" id="{351FC1B3-12CA-4A68-ADB1-EAEFEBAB5B2A}"/>
              </a:ext>
            </a:extLst>
          </p:cNvPr>
          <p:cNvSpPr txBox="1"/>
          <p:nvPr/>
        </p:nvSpPr>
        <p:spPr>
          <a:xfrm>
            <a:off x="1476850" y="2218329"/>
            <a:ext cx="6488828" cy="1631216"/>
          </a:xfrm>
          <a:prstGeom prst="rect">
            <a:avLst/>
          </a:prstGeom>
          <a:noFill/>
        </p:spPr>
        <p:txBody>
          <a:bodyPr wrap="square">
            <a:spAutoFit/>
          </a:bodyPr>
          <a:lstStyle/>
          <a:p>
            <a:pPr marL="342900" indent="-342900" algn="l">
              <a:buFont typeface="Wingdings" panose="05000000000000000000" pitchFamily="2" charset="2"/>
              <a:buChar char="ü"/>
            </a:pPr>
            <a:r>
              <a:rPr lang="vi-VN" sz="2000" b="0" i="0">
                <a:effectLst/>
                <a:latin typeface="+mj-lt"/>
              </a:rPr>
              <a:t>Giúp người dân tăng cường ý thức về an toàn giao thông (ATGT).</a:t>
            </a:r>
          </a:p>
          <a:p>
            <a:pPr marL="342900" indent="-342900" algn="l">
              <a:buFont typeface="Wingdings" panose="05000000000000000000" pitchFamily="2" charset="2"/>
              <a:buChar char="ü"/>
            </a:pPr>
            <a:r>
              <a:rPr lang="vi-VN" sz="2000" b="0" i="0">
                <a:effectLst/>
                <a:latin typeface="+mj-lt"/>
              </a:rPr>
              <a:t>Giúp các bạn đội viên học sinh trong trường, lớp hiểu thêm về ATGT và gương mẫu hơn nữa trong chấp hành ATGT.</a:t>
            </a:r>
          </a:p>
        </p:txBody>
      </p:sp>
      <p:grpSp>
        <p:nvGrpSpPr>
          <p:cNvPr id="83" name="Google Shape;1022;p40">
            <a:extLst>
              <a:ext uri="{FF2B5EF4-FFF2-40B4-BE49-F238E27FC236}">
                <a16:creationId xmlns:a16="http://schemas.microsoft.com/office/drawing/2014/main" id="{CAB29ACA-EB5C-4FD6-8AA8-2E76DAB75717}"/>
              </a:ext>
            </a:extLst>
          </p:cNvPr>
          <p:cNvGrpSpPr/>
          <p:nvPr/>
        </p:nvGrpSpPr>
        <p:grpSpPr>
          <a:xfrm>
            <a:off x="7881807" y="469352"/>
            <a:ext cx="792698" cy="1086339"/>
            <a:chOff x="6722988" y="1767725"/>
            <a:chExt cx="207225" cy="298150"/>
          </a:xfrm>
        </p:grpSpPr>
        <p:sp>
          <p:nvSpPr>
            <p:cNvPr id="84" name="Google Shape;1023;p40">
              <a:extLst>
                <a:ext uri="{FF2B5EF4-FFF2-40B4-BE49-F238E27FC236}">
                  <a16:creationId xmlns:a16="http://schemas.microsoft.com/office/drawing/2014/main" id="{0BD5C2B7-04E2-48CC-81E6-1CF01276BF60}"/>
                </a:ext>
              </a:extLst>
            </p:cNvPr>
            <p:cNvSpPr/>
            <p:nvPr/>
          </p:nvSpPr>
          <p:spPr>
            <a:xfrm>
              <a:off x="6722988" y="1767725"/>
              <a:ext cx="190525" cy="250650"/>
            </a:xfrm>
            <a:custGeom>
              <a:avLst/>
              <a:gdLst/>
              <a:ahLst/>
              <a:cxnLst/>
              <a:rect l="l" t="t" r="r" b="b"/>
              <a:pathLst>
                <a:path w="7621" h="10026" extrusionOk="0">
                  <a:moveTo>
                    <a:pt x="3858" y="193"/>
                  </a:moveTo>
                  <a:cubicBezTo>
                    <a:pt x="4020" y="193"/>
                    <a:pt x="4181" y="206"/>
                    <a:pt x="4340" y="234"/>
                  </a:cubicBezTo>
                  <a:cubicBezTo>
                    <a:pt x="5387" y="416"/>
                    <a:pt x="6354" y="1208"/>
                    <a:pt x="6861" y="2301"/>
                  </a:cubicBezTo>
                  <a:cubicBezTo>
                    <a:pt x="7295" y="3237"/>
                    <a:pt x="7424" y="4362"/>
                    <a:pt x="7244" y="5646"/>
                  </a:cubicBezTo>
                  <a:cubicBezTo>
                    <a:pt x="7190" y="6025"/>
                    <a:pt x="7103" y="6458"/>
                    <a:pt x="6859" y="6791"/>
                  </a:cubicBezTo>
                  <a:lnTo>
                    <a:pt x="6828" y="6832"/>
                  </a:lnTo>
                  <a:cubicBezTo>
                    <a:pt x="6761" y="6921"/>
                    <a:pt x="6685" y="7022"/>
                    <a:pt x="6672" y="7151"/>
                  </a:cubicBezTo>
                  <a:cubicBezTo>
                    <a:pt x="6662" y="7261"/>
                    <a:pt x="6701" y="7363"/>
                    <a:pt x="6733" y="7444"/>
                  </a:cubicBezTo>
                  <a:lnTo>
                    <a:pt x="7117" y="8427"/>
                  </a:lnTo>
                  <a:cubicBezTo>
                    <a:pt x="7157" y="8531"/>
                    <a:pt x="7209" y="8661"/>
                    <a:pt x="7183" y="8772"/>
                  </a:cubicBezTo>
                  <a:cubicBezTo>
                    <a:pt x="7153" y="8905"/>
                    <a:pt x="7022" y="9004"/>
                    <a:pt x="6877" y="9101"/>
                  </a:cubicBezTo>
                  <a:cubicBezTo>
                    <a:pt x="6298" y="9492"/>
                    <a:pt x="5771" y="9817"/>
                    <a:pt x="5178" y="9833"/>
                  </a:cubicBezTo>
                  <a:cubicBezTo>
                    <a:pt x="5168" y="9833"/>
                    <a:pt x="5158" y="9833"/>
                    <a:pt x="5149" y="9833"/>
                  </a:cubicBezTo>
                  <a:cubicBezTo>
                    <a:pt x="4703" y="9833"/>
                    <a:pt x="4552" y="9520"/>
                    <a:pt x="4354" y="9126"/>
                  </a:cubicBezTo>
                  <a:cubicBezTo>
                    <a:pt x="4308" y="9037"/>
                    <a:pt x="4261" y="8943"/>
                    <a:pt x="4209" y="8851"/>
                  </a:cubicBezTo>
                  <a:cubicBezTo>
                    <a:pt x="4142" y="8731"/>
                    <a:pt x="4064" y="8594"/>
                    <a:pt x="3945" y="8493"/>
                  </a:cubicBezTo>
                  <a:cubicBezTo>
                    <a:pt x="3850" y="8412"/>
                    <a:pt x="3737" y="8359"/>
                    <a:pt x="3637" y="8319"/>
                  </a:cubicBezTo>
                  <a:cubicBezTo>
                    <a:pt x="3457" y="8244"/>
                    <a:pt x="3269" y="8185"/>
                    <a:pt x="3087" y="8129"/>
                  </a:cubicBezTo>
                  <a:cubicBezTo>
                    <a:pt x="2894" y="8068"/>
                    <a:pt x="2693" y="8005"/>
                    <a:pt x="2507" y="7925"/>
                  </a:cubicBezTo>
                  <a:cubicBezTo>
                    <a:pt x="1453" y="7471"/>
                    <a:pt x="653" y="6348"/>
                    <a:pt x="419" y="4994"/>
                  </a:cubicBezTo>
                  <a:cubicBezTo>
                    <a:pt x="201" y="3728"/>
                    <a:pt x="475" y="2476"/>
                    <a:pt x="1173" y="1560"/>
                  </a:cubicBezTo>
                  <a:cubicBezTo>
                    <a:pt x="1823" y="707"/>
                    <a:pt x="2856" y="193"/>
                    <a:pt x="3858" y="193"/>
                  </a:cubicBezTo>
                  <a:close/>
                  <a:moveTo>
                    <a:pt x="3860" y="0"/>
                  </a:moveTo>
                  <a:cubicBezTo>
                    <a:pt x="2799" y="0"/>
                    <a:pt x="1705" y="542"/>
                    <a:pt x="1019" y="1443"/>
                  </a:cubicBezTo>
                  <a:cubicBezTo>
                    <a:pt x="289" y="2403"/>
                    <a:pt x="1" y="3708"/>
                    <a:pt x="228" y="5027"/>
                  </a:cubicBezTo>
                  <a:cubicBezTo>
                    <a:pt x="474" y="6444"/>
                    <a:pt x="1317" y="7622"/>
                    <a:pt x="2430" y="8102"/>
                  </a:cubicBezTo>
                  <a:cubicBezTo>
                    <a:pt x="2627" y="8186"/>
                    <a:pt x="2831" y="8250"/>
                    <a:pt x="3029" y="8312"/>
                  </a:cubicBezTo>
                  <a:cubicBezTo>
                    <a:pt x="3207" y="8368"/>
                    <a:pt x="3392" y="8426"/>
                    <a:pt x="3565" y="8497"/>
                  </a:cubicBezTo>
                  <a:cubicBezTo>
                    <a:pt x="3653" y="8534"/>
                    <a:pt x="3745" y="8576"/>
                    <a:pt x="3820" y="8639"/>
                  </a:cubicBezTo>
                  <a:cubicBezTo>
                    <a:pt x="3913" y="8719"/>
                    <a:pt x="3978" y="8835"/>
                    <a:pt x="4041" y="8946"/>
                  </a:cubicBezTo>
                  <a:cubicBezTo>
                    <a:pt x="4091" y="9033"/>
                    <a:pt x="4137" y="9125"/>
                    <a:pt x="4181" y="9213"/>
                  </a:cubicBezTo>
                  <a:cubicBezTo>
                    <a:pt x="4382" y="9614"/>
                    <a:pt x="4589" y="10026"/>
                    <a:pt x="5151" y="10026"/>
                  </a:cubicBezTo>
                  <a:lnTo>
                    <a:pt x="5184" y="10026"/>
                  </a:lnTo>
                  <a:cubicBezTo>
                    <a:pt x="5880" y="10007"/>
                    <a:pt x="6520" y="9576"/>
                    <a:pt x="6986" y="9261"/>
                  </a:cubicBezTo>
                  <a:cubicBezTo>
                    <a:pt x="7156" y="9147"/>
                    <a:pt x="7327" y="9017"/>
                    <a:pt x="7372" y="8813"/>
                  </a:cubicBezTo>
                  <a:cubicBezTo>
                    <a:pt x="7409" y="8646"/>
                    <a:pt x="7344" y="8479"/>
                    <a:pt x="7297" y="8356"/>
                  </a:cubicBezTo>
                  <a:lnTo>
                    <a:pt x="6913" y="7373"/>
                  </a:lnTo>
                  <a:cubicBezTo>
                    <a:pt x="6888" y="7308"/>
                    <a:pt x="6859" y="7234"/>
                    <a:pt x="6865" y="7170"/>
                  </a:cubicBezTo>
                  <a:cubicBezTo>
                    <a:pt x="6872" y="7096"/>
                    <a:pt x="6926" y="7024"/>
                    <a:pt x="6983" y="6948"/>
                  </a:cubicBezTo>
                  <a:lnTo>
                    <a:pt x="7015" y="6905"/>
                  </a:lnTo>
                  <a:cubicBezTo>
                    <a:pt x="7284" y="6538"/>
                    <a:pt x="7378" y="6076"/>
                    <a:pt x="7435" y="5674"/>
                  </a:cubicBezTo>
                  <a:cubicBezTo>
                    <a:pt x="7621" y="4351"/>
                    <a:pt x="7486" y="3190"/>
                    <a:pt x="7037" y="2220"/>
                  </a:cubicBezTo>
                  <a:cubicBezTo>
                    <a:pt x="6502" y="1070"/>
                    <a:pt x="5482" y="236"/>
                    <a:pt x="4373" y="44"/>
                  </a:cubicBezTo>
                  <a:cubicBezTo>
                    <a:pt x="4204" y="14"/>
                    <a:pt x="4033" y="0"/>
                    <a:pt x="3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24;p40">
              <a:extLst>
                <a:ext uri="{FF2B5EF4-FFF2-40B4-BE49-F238E27FC236}">
                  <a16:creationId xmlns:a16="http://schemas.microsoft.com/office/drawing/2014/main" id="{9D548AF2-9F37-480D-AD0A-9B716661ABF2}"/>
                </a:ext>
              </a:extLst>
            </p:cNvPr>
            <p:cNvSpPr/>
            <p:nvPr/>
          </p:nvSpPr>
          <p:spPr>
            <a:xfrm>
              <a:off x="6841838" y="1986975"/>
              <a:ext cx="88375" cy="78900"/>
            </a:xfrm>
            <a:custGeom>
              <a:avLst/>
              <a:gdLst/>
              <a:ahLst/>
              <a:cxnLst/>
              <a:rect l="l" t="t" r="r" b="b"/>
              <a:pathLst>
                <a:path w="3535" h="3156" extrusionOk="0">
                  <a:moveTo>
                    <a:pt x="2590" y="1"/>
                  </a:moveTo>
                  <a:cubicBezTo>
                    <a:pt x="2540" y="1"/>
                    <a:pt x="2492" y="39"/>
                    <a:pt x="2490" y="93"/>
                  </a:cubicBezTo>
                  <a:cubicBezTo>
                    <a:pt x="2488" y="146"/>
                    <a:pt x="2529" y="191"/>
                    <a:pt x="2583" y="193"/>
                  </a:cubicBezTo>
                  <a:cubicBezTo>
                    <a:pt x="2647" y="196"/>
                    <a:pt x="2712" y="228"/>
                    <a:pt x="2761" y="283"/>
                  </a:cubicBezTo>
                  <a:cubicBezTo>
                    <a:pt x="2809" y="336"/>
                    <a:pt x="2835" y="403"/>
                    <a:pt x="2831" y="466"/>
                  </a:cubicBezTo>
                  <a:cubicBezTo>
                    <a:pt x="2830" y="487"/>
                    <a:pt x="2825" y="508"/>
                    <a:pt x="2822" y="529"/>
                  </a:cubicBezTo>
                  <a:cubicBezTo>
                    <a:pt x="2811" y="600"/>
                    <a:pt x="2796" y="688"/>
                    <a:pt x="2842" y="770"/>
                  </a:cubicBezTo>
                  <a:cubicBezTo>
                    <a:pt x="2883" y="845"/>
                    <a:pt x="2955" y="881"/>
                    <a:pt x="3011" y="910"/>
                  </a:cubicBezTo>
                  <a:cubicBezTo>
                    <a:pt x="3050" y="930"/>
                    <a:pt x="3086" y="949"/>
                    <a:pt x="3099" y="972"/>
                  </a:cubicBezTo>
                  <a:cubicBezTo>
                    <a:pt x="3115" y="998"/>
                    <a:pt x="3107" y="1050"/>
                    <a:pt x="3099" y="1103"/>
                  </a:cubicBezTo>
                  <a:cubicBezTo>
                    <a:pt x="3087" y="1185"/>
                    <a:pt x="3071" y="1289"/>
                    <a:pt x="3139" y="1378"/>
                  </a:cubicBezTo>
                  <a:cubicBezTo>
                    <a:pt x="3166" y="1413"/>
                    <a:pt x="3200" y="1436"/>
                    <a:pt x="3228" y="1455"/>
                  </a:cubicBezTo>
                  <a:cubicBezTo>
                    <a:pt x="3239" y="1461"/>
                    <a:pt x="3249" y="1469"/>
                    <a:pt x="3260" y="1477"/>
                  </a:cubicBezTo>
                  <a:cubicBezTo>
                    <a:pt x="3323" y="1528"/>
                    <a:pt x="3330" y="1634"/>
                    <a:pt x="3303" y="1711"/>
                  </a:cubicBezTo>
                  <a:cubicBezTo>
                    <a:pt x="3268" y="1811"/>
                    <a:pt x="3184" y="1897"/>
                    <a:pt x="3109" y="1970"/>
                  </a:cubicBezTo>
                  <a:cubicBezTo>
                    <a:pt x="2657" y="2406"/>
                    <a:pt x="2098" y="2732"/>
                    <a:pt x="1492" y="2911"/>
                  </a:cubicBezTo>
                  <a:cubicBezTo>
                    <a:pt x="1399" y="2938"/>
                    <a:pt x="1301" y="2962"/>
                    <a:pt x="1208" y="2962"/>
                  </a:cubicBezTo>
                  <a:cubicBezTo>
                    <a:pt x="1181" y="2962"/>
                    <a:pt x="1154" y="2960"/>
                    <a:pt x="1128" y="2956"/>
                  </a:cubicBezTo>
                  <a:cubicBezTo>
                    <a:pt x="1037" y="2940"/>
                    <a:pt x="929" y="2878"/>
                    <a:pt x="908" y="2779"/>
                  </a:cubicBezTo>
                  <a:cubicBezTo>
                    <a:pt x="902" y="2754"/>
                    <a:pt x="901" y="2724"/>
                    <a:pt x="900" y="2692"/>
                  </a:cubicBezTo>
                  <a:cubicBezTo>
                    <a:pt x="899" y="2628"/>
                    <a:pt x="897" y="2554"/>
                    <a:pt x="858" y="2484"/>
                  </a:cubicBezTo>
                  <a:cubicBezTo>
                    <a:pt x="804" y="2393"/>
                    <a:pt x="712" y="2353"/>
                    <a:pt x="630" y="2317"/>
                  </a:cubicBezTo>
                  <a:cubicBezTo>
                    <a:pt x="555" y="2285"/>
                    <a:pt x="508" y="2262"/>
                    <a:pt x="498" y="2227"/>
                  </a:cubicBezTo>
                  <a:cubicBezTo>
                    <a:pt x="490" y="2202"/>
                    <a:pt x="500" y="2165"/>
                    <a:pt x="508" y="2126"/>
                  </a:cubicBezTo>
                  <a:cubicBezTo>
                    <a:pt x="522" y="2069"/>
                    <a:pt x="537" y="2005"/>
                    <a:pt x="520" y="1935"/>
                  </a:cubicBezTo>
                  <a:cubicBezTo>
                    <a:pt x="498" y="1849"/>
                    <a:pt x="436" y="1791"/>
                    <a:pt x="385" y="1745"/>
                  </a:cubicBezTo>
                  <a:cubicBezTo>
                    <a:pt x="370" y="1732"/>
                    <a:pt x="355" y="1719"/>
                    <a:pt x="342" y="1705"/>
                  </a:cubicBezTo>
                  <a:cubicBezTo>
                    <a:pt x="187" y="1540"/>
                    <a:pt x="244" y="1337"/>
                    <a:pt x="319" y="1195"/>
                  </a:cubicBezTo>
                  <a:cubicBezTo>
                    <a:pt x="345" y="1148"/>
                    <a:pt x="327" y="1090"/>
                    <a:pt x="280" y="1065"/>
                  </a:cubicBezTo>
                  <a:cubicBezTo>
                    <a:pt x="265" y="1057"/>
                    <a:pt x="250" y="1054"/>
                    <a:pt x="235" y="1054"/>
                  </a:cubicBezTo>
                  <a:cubicBezTo>
                    <a:pt x="200" y="1054"/>
                    <a:pt x="166" y="1073"/>
                    <a:pt x="148" y="1105"/>
                  </a:cubicBezTo>
                  <a:cubicBezTo>
                    <a:pt x="1" y="1384"/>
                    <a:pt x="19" y="1644"/>
                    <a:pt x="202" y="1837"/>
                  </a:cubicBezTo>
                  <a:cubicBezTo>
                    <a:pt x="219" y="1854"/>
                    <a:pt x="237" y="1871"/>
                    <a:pt x="255" y="1888"/>
                  </a:cubicBezTo>
                  <a:cubicBezTo>
                    <a:pt x="291" y="1920"/>
                    <a:pt x="324" y="1951"/>
                    <a:pt x="332" y="1981"/>
                  </a:cubicBezTo>
                  <a:cubicBezTo>
                    <a:pt x="338" y="2006"/>
                    <a:pt x="330" y="2042"/>
                    <a:pt x="320" y="2081"/>
                  </a:cubicBezTo>
                  <a:cubicBezTo>
                    <a:pt x="307" y="2138"/>
                    <a:pt x="290" y="2210"/>
                    <a:pt x="314" y="2284"/>
                  </a:cubicBezTo>
                  <a:cubicBezTo>
                    <a:pt x="351" y="2405"/>
                    <a:pt x="463" y="2455"/>
                    <a:pt x="553" y="2494"/>
                  </a:cubicBezTo>
                  <a:cubicBezTo>
                    <a:pt x="613" y="2520"/>
                    <a:pt x="670" y="2544"/>
                    <a:pt x="690" y="2581"/>
                  </a:cubicBezTo>
                  <a:cubicBezTo>
                    <a:pt x="706" y="2607"/>
                    <a:pt x="707" y="2649"/>
                    <a:pt x="708" y="2696"/>
                  </a:cubicBezTo>
                  <a:cubicBezTo>
                    <a:pt x="708" y="2733"/>
                    <a:pt x="709" y="2777"/>
                    <a:pt x="719" y="2820"/>
                  </a:cubicBezTo>
                  <a:cubicBezTo>
                    <a:pt x="759" y="3007"/>
                    <a:pt x="937" y="3118"/>
                    <a:pt x="1095" y="3146"/>
                  </a:cubicBezTo>
                  <a:cubicBezTo>
                    <a:pt x="1132" y="3152"/>
                    <a:pt x="1171" y="3155"/>
                    <a:pt x="1208" y="3155"/>
                  </a:cubicBezTo>
                  <a:cubicBezTo>
                    <a:pt x="1324" y="3155"/>
                    <a:pt x="1439" y="3128"/>
                    <a:pt x="1547" y="3096"/>
                  </a:cubicBezTo>
                  <a:cubicBezTo>
                    <a:pt x="2182" y="2909"/>
                    <a:pt x="2769" y="2567"/>
                    <a:pt x="3244" y="2108"/>
                  </a:cubicBezTo>
                  <a:cubicBezTo>
                    <a:pt x="3335" y="2021"/>
                    <a:pt x="3436" y="1915"/>
                    <a:pt x="3486" y="1774"/>
                  </a:cubicBezTo>
                  <a:cubicBezTo>
                    <a:pt x="3535" y="1634"/>
                    <a:pt x="3521" y="1442"/>
                    <a:pt x="3382" y="1328"/>
                  </a:cubicBezTo>
                  <a:cubicBezTo>
                    <a:pt x="3367" y="1315"/>
                    <a:pt x="3351" y="1304"/>
                    <a:pt x="3335" y="1293"/>
                  </a:cubicBezTo>
                  <a:cubicBezTo>
                    <a:pt x="3317" y="1282"/>
                    <a:pt x="3300" y="1271"/>
                    <a:pt x="3292" y="1260"/>
                  </a:cubicBezTo>
                  <a:cubicBezTo>
                    <a:pt x="3274" y="1237"/>
                    <a:pt x="3283" y="1185"/>
                    <a:pt x="3290" y="1132"/>
                  </a:cubicBezTo>
                  <a:cubicBezTo>
                    <a:pt x="3302" y="1055"/>
                    <a:pt x="3317" y="961"/>
                    <a:pt x="3267" y="875"/>
                  </a:cubicBezTo>
                  <a:cubicBezTo>
                    <a:pt x="3225" y="803"/>
                    <a:pt x="3155" y="768"/>
                    <a:pt x="3100" y="739"/>
                  </a:cubicBezTo>
                  <a:cubicBezTo>
                    <a:pt x="3061" y="719"/>
                    <a:pt x="3024" y="699"/>
                    <a:pt x="3012" y="677"/>
                  </a:cubicBezTo>
                  <a:cubicBezTo>
                    <a:pt x="2998" y="652"/>
                    <a:pt x="3006" y="607"/>
                    <a:pt x="3013" y="560"/>
                  </a:cubicBezTo>
                  <a:cubicBezTo>
                    <a:pt x="3018" y="533"/>
                    <a:pt x="3022" y="506"/>
                    <a:pt x="3023" y="479"/>
                  </a:cubicBezTo>
                  <a:cubicBezTo>
                    <a:pt x="3030" y="364"/>
                    <a:pt x="2988" y="245"/>
                    <a:pt x="2904" y="153"/>
                  </a:cubicBezTo>
                  <a:cubicBezTo>
                    <a:pt x="2821" y="61"/>
                    <a:pt x="2707" y="5"/>
                    <a:pt x="2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25;p40">
              <a:extLst>
                <a:ext uri="{FF2B5EF4-FFF2-40B4-BE49-F238E27FC236}">
                  <a16:creationId xmlns:a16="http://schemas.microsoft.com/office/drawing/2014/main" id="{CF085F7B-351C-4194-8C47-9ECDF86CE32F}"/>
                </a:ext>
              </a:extLst>
            </p:cNvPr>
            <p:cNvSpPr/>
            <p:nvPr/>
          </p:nvSpPr>
          <p:spPr>
            <a:xfrm>
              <a:off x="6849788" y="2015300"/>
              <a:ext cx="46350" cy="23075"/>
            </a:xfrm>
            <a:custGeom>
              <a:avLst/>
              <a:gdLst/>
              <a:ahLst/>
              <a:cxnLst/>
              <a:rect l="l" t="t" r="r" b="b"/>
              <a:pathLst>
                <a:path w="1854" h="923" extrusionOk="0">
                  <a:moveTo>
                    <a:pt x="1744" y="1"/>
                  </a:moveTo>
                  <a:cubicBezTo>
                    <a:pt x="1727" y="1"/>
                    <a:pt x="1709" y="5"/>
                    <a:pt x="1693" y="15"/>
                  </a:cubicBezTo>
                  <a:cubicBezTo>
                    <a:pt x="962" y="462"/>
                    <a:pt x="89" y="730"/>
                    <a:pt x="80" y="733"/>
                  </a:cubicBezTo>
                  <a:cubicBezTo>
                    <a:pt x="29" y="748"/>
                    <a:pt x="0" y="802"/>
                    <a:pt x="15" y="854"/>
                  </a:cubicBezTo>
                  <a:cubicBezTo>
                    <a:pt x="28" y="895"/>
                    <a:pt x="66" y="922"/>
                    <a:pt x="108" y="922"/>
                  </a:cubicBezTo>
                  <a:cubicBezTo>
                    <a:pt x="118" y="922"/>
                    <a:pt x="126" y="921"/>
                    <a:pt x="136" y="918"/>
                  </a:cubicBezTo>
                  <a:cubicBezTo>
                    <a:pt x="172" y="906"/>
                    <a:pt x="1041" y="640"/>
                    <a:pt x="1794" y="180"/>
                  </a:cubicBezTo>
                  <a:cubicBezTo>
                    <a:pt x="1840" y="152"/>
                    <a:pt x="1854" y="93"/>
                    <a:pt x="1826" y="47"/>
                  </a:cubicBezTo>
                  <a:cubicBezTo>
                    <a:pt x="1808" y="17"/>
                    <a:pt x="1776" y="1"/>
                    <a:pt x="17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26;p40">
              <a:extLst>
                <a:ext uri="{FF2B5EF4-FFF2-40B4-BE49-F238E27FC236}">
                  <a16:creationId xmlns:a16="http://schemas.microsoft.com/office/drawing/2014/main" id="{60EF1637-1E46-4C81-A9BF-9395D2561EFC}"/>
                </a:ext>
              </a:extLst>
            </p:cNvPr>
            <p:cNvSpPr/>
            <p:nvPr/>
          </p:nvSpPr>
          <p:spPr>
            <a:xfrm>
              <a:off x="6889163" y="2019025"/>
              <a:ext cx="36175" cy="24950"/>
            </a:xfrm>
            <a:custGeom>
              <a:avLst/>
              <a:gdLst/>
              <a:ahLst/>
              <a:cxnLst/>
              <a:rect l="l" t="t" r="r" b="b"/>
              <a:pathLst>
                <a:path w="1447" h="998" extrusionOk="0">
                  <a:moveTo>
                    <a:pt x="1337" y="1"/>
                  </a:moveTo>
                  <a:cubicBezTo>
                    <a:pt x="1316" y="1"/>
                    <a:pt x="1295" y="8"/>
                    <a:pt x="1276" y="22"/>
                  </a:cubicBezTo>
                  <a:cubicBezTo>
                    <a:pt x="870" y="347"/>
                    <a:pt x="70" y="813"/>
                    <a:pt x="63" y="818"/>
                  </a:cubicBezTo>
                  <a:cubicBezTo>
                    <a:pt x="17" y="845"/>
                    <a:pt x="1" y="903"/>
                    <a:pt x="27" y="949"/>
                  </a:cubicBezTo>
                  <a:cubicBezTo>
                    <a:pt x="46" y="980"/>
                    <a:pt x="78" y="997"/>
                    <a:pt x="111" y="997"/>
                  </a:cubicBezTo>
                  <a:cubicBezTo>
                    <a:pt x="128" y="997"/>
                    <a:pt x="144" y="993"/>
                    <a:pt x="160" y="985"/>
                  </a:cubicBezTo>
                  <a:cubicBezTo>
                    <a:pt x="193" y="965"/>
                    <a:pt x="980" y="506"/>
                    <a:pt x="1397" y="173"/>
                  </a:cubicBezTo>
                  <a:cubicBezTo>
                    <a:pt x="1439" y="140"/>
                    <a:pt x="1446" y="79"/>
                    <a:pt x="1413" y="37"/>
                  </a:cubicBezTo>
                  <a:cubicBezTo>
                    <a:pt x="1394" y="13"/>
                    <a:pt x="1366" y="1"/>
                    <a:pt x="13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27;p40">
              <a:extLst>
                <a:ext uri="{FF2B5EF4-FFF2-40B4-BE49-F238E27FC236}">
                  <a16:creationId xmlns:a16="http://schemas.microsoft.com/office/drawing/2014/main" id="{C240CA60-6C1C-47EE-99CA-8A6A6842C9E3}"/>
                </a:ext>
              </a:extLst>
            </p:cNvPr>
            <p:cNvSpPr/>
            <p:nvPr/>
          </p:nvSpPr>
          <p:spPr>
            <a:xfrm>
              <a:off x="6778588" y="1860225"/>
              <a:ext cx="121600" cy="155350"/>
            </a:xfrm>
            <a:custGeom>
              <a:avLst/>
              <a:gdLst/>
              <a:ahLst/>
              <a:cxnLst/>
              <a:rect l="l" t="t" r="r" b="b"/>
              <a:pathLst>
                <a:path w="4864" h="6214" extrusionOk="0">
                  <a:moveTo>
                    <a:pt x="3353" y="193"/>
                  </a:moveTo>
                  <a:cubicBezTo>
                    <a:pt x="3373" y="193"/>
                    <a:pt x="3394" y="196"/>
                    <a:pt x="3414" y="205"/>
                  </a:cubicBezTo>
                  <a:cubicBezTo>
                    <a:pt x="3476" y="230"/>
                    <a:pt x="3529" y="294"/>
                    <a:pt x="3570" y="396"/>
                  </a:cubicBezTo>
                  <a:cubicBezTo>
                    <a:pt x="3702" y="712"/>
                    <a:pt x="3630" y="1111"/>
                    <a:pt x="3398" y="1363"/>
                  </a:cubicBezTo>
                  <a:cubicBezTo>
                    <a:pt x="3382" y="1380"/>
                    <a:pt x="3366" y="1396"/>
                    <a:pt x="3349" y="1411"/>
                  </a:cubicBezTo>
                  <a:lnTo>
                    <a:pt x="3185" y="968"/>
                  </a:lnTo>
                  <a:cubicBezTo>
                    <a:pt x="3125" y="807"/>
                    <a:pt x="3050" y="606"/>
                    <a:pt x="3092" y="429"/>
                  </a:cubicBezTo>
                  <a:cubicBezTo>
                    <a:pt x="3112" y="344"/>
                    <a:pt x="3178" y="258"/>
                    <a:pt x="3258" y="217"/>
                  </a:cubicBezTo>
                  <a:cubicBezTo>
                    <a:pt x="3283" y="205"/>
                    <a:pt x="3316" y="193"/>
                    <a:pt x="3353" y="193"/>
                  </a:cubicBezTo>
                  <a:close/>
                  <a:moveTo>
                    <a:pt x="1633" y="366"/>
                  </a:moveTo>
                  <a:cubicBezTo>
                    <a:pt x="1636" y="366"/>
                    <a:pt x="1639" y="367"/>
                    <a:pt x="1641" y="367"/>
                  </a:cubicBezTo>
                  <a:cubicBezTo>
                    <a:pt x="1664" y="370"/>
                    <a:pt x="1692" y="389"/>
                    <a:pt x="1718" y="409"/>
                  </a:cubicBezTo>
                  <a:cubicBezTo>
                    <a:pt x="2072" y="675"/>
                    <a:pt x="2274" y="1112"/>
                    <a:pt x="2248" y="1538"/>
                  </a:cubicBezTo>
                  <a:cubicBezTo>
                    <a:pt x="1895" y="1339"/>
                    <a:pt x="1687" y="946"/>
                    <a:pt x="1589" y="707"/>
                  </a:cubicBezTo>
                  <a:cubicBezTo>
                    <a:pt x="1557" y="631"/>
                    <a:pt x="1524" y="543"/>
                    <a:pt x="1538" y="467"/>
                  </a:cubicBezTo>
                  <a:cubicBezTo>
                    <a:pt x="1548" y="414"/>
                    <a:pt x="1594" y="366"/>
                    <a:pt x="1633" y="366"/>
                  </a:cubicBezTo>
                  <a:close/>
                  <a:moveTo>
                    <a:pt x="344" y="2199"/>
                  </a:moveTo>
                  <a:cubicBezTo>
                    <a:pt x="389" y="2199"/>
                    <a:pt x="435" y="2209"/>
                    <a:pt x="474" y="2219"/>
                  </a:cubicBezTo>
                  <a:cubicBezTo>
                    <a:pt x="752" y="2294"/>
                    <a:pt x="988" y="2454"/>
                    <a:pt x="1194" y="2657"/>
                  </a:cubicBezTo>
                  <a:cubicBezTo>
                    <a:pt x="1158" y="2661"/>
                    <a:pt x="1121" y="2663"/>
                    <a:pt x="1085" y="2663"/>
                  </a:cubicBezTo>
                  <a:cubicBezTo>
                    <a:pt x="752" y="2663"/>
                    <a:pt x="418" y="2520"/>
                    <a:pt x="209" y="2272"/>
                  </a:cubicBezTo>
                  <a:cubicBezTo>
                    <a:pt x="218" y="2246"/>
                    <a:pt x="247" y="2218"/>
                    <a:pt x="280" y="2208"/>
                  </a:cubicBezTo>
                  <a:cubicBezTo>
                    <a:pt x="300" y="2201"/>
                    <a:pt x="322" y="2199"/>
                    <a:pt x="344" y="2199"/>
                  </a:cubicBezTo>
                  <a:close/>
                  <a:moveTo>
                    <a:pt x="3352" y="0"/>
                  </a:moveTo>
                  <a:cubicBezTo>
                    <a:pt x="3291" y="0"/>
                    <a:pt x="3229" y="15"/>
                    <a:pt x="3170" y="45"/>
                  </a:cubicBezTo>
                  <a:cubicBezTo>
                    <a:pt x="3038" y="113"/>
                    <a:pt x="2937" y="243"/>
                    <a:pt x="2903" y="385"/>
                  </a:cubicBezTo>
                  <a:cubicBezTo>
                    <a:pt x="2848" y="619"/>
                    <a:pt x="2935" y="851"/>
                    <a:pt x="3004" y="1036"/>
                  </a:cubicBezTo>
                  <a:lnTo>
                    <a:pt x="3188" y="1529"/>
                  </a:lnTo>
                  <a:cubicBezTo>
                    <a:pt x="3040" y="1614"/>
                    <a:pt x="2868" y="1660"/>
                    <a:pt x="2698" y="1660"/>
                  </a:cubicBezTo>
                  <a:cubicBezTo>
                    <a:pt x="2610" y="1660"/>
                    <a:pt x="2523" y="1648"/>
                    <a:pt x="2440" y="1622"/>
                  </a:cubicBezTo>
                  <a:cubicBezTo>
                    <a:pt x="2438" y="1621"/>
                    <a:pt x="2436" y="1620"/>
                    <a:pt x="2434" y="1620"/>
                  </a:cubicBezTo>
                  <a:cubicBezTo>
                    <a:pt x="2492" y="1107"/>
                    <a:pt x="2258" y="573"/>
                    <a:pt x="1834" y="255"/>
                  </a:cubicBezTo>
                  <a:cubicBezTo>
                    <a:pt x="1787" y="220"/>
                    <a:pt x="1735" y="186"/>
                    <a:pt x="1670" y="176"/>
                  </a:cubicBezTo>
                  <a:cubicBezTo>
                    <a:pt x="1658" y="174"/>
                    <a:pt x="1646" y="173"/>
                    <a:pt x="1634" y="173"/>
                  </a:cubicBezTo>
                  <a:cubicBezTo>
                    <a:pt x="1491" y="173"/>
                    <a:pt x="1373" y="300"/>
                    <a:pt x="1348" y="431"/>
                  </a:cubicBezTo>
                  <a:cubicBezTo>
                    <a:pt x="1326" y="554"/>
                    <a:pt x="1364" y="671"/>
                    <a:pt x="1409" y="782"/>
                  </a:cubicBezTo>
                  <a:cubicBezTo>
                    <a:pt x="1601" y="1243"/>
                    <a:pt x="1883" y="1576"/>
                    <a:pt x="2216" y="1740"/>
                  </a:cubicBezTo>
                  <a:cubicBezTo>
                    <a:pt x="2117" y="2139"/>
                    <a:pt x="1804" y="2488"/>
                    <a:pt x="1419" y="2611"/>
                  </a:cubicBezTo>
                  <a:cubicBezTo>
                    <a:pt x="1173" y="2345"/>
                    <a:pt x="881" y="2129"/>
                    <a:pt x="523" y="2032"/>
                  </a:cubicBezTo>
                  <a:cubicBezTo>
                    <a:pt x="472" y="2019"/>
                    <a:pt x="410" y="2005"/>
                    <a:pt x="345" y="2005"/>
                  </a:cubicBezTo>
                  <a:cubicBezTo>
                    <a:pt x="304" y="2005"/>
                    <a:pt x="261" y="2011"/>
                    <a:pt x="219" y="2025"/>
                  </a:cubicBezTo>
                  <a:cubicBezTo>
                    <a:pt x="88" y="2068"/>
                    <a:pt x="0" y="2193"/>
                    <a:pt x="16" y="2316"/>
                  </a:cubicBezTo>
                  <a:lnTo>
                    <a:pt x="19" y="2342"/>
                  </a:lnTo>
                  <a:lnTo>
                    <a:pt x="35" y="2363"/>
                  </a:lnTo>
                  <a:cubicBezTo>
                    <a:pt x="278" y="2675"/>
                    <a:pt x="682" y="2854"/>
                    <a:pt x="1086" y="2854"/>
                  </a:cubicBezTo>
                  <a:cubicBezTo>
                    <a:pt x="1175" y="2854"/>
                    <a:pt x="1265" y="2846"/>
                    <a:pt x="1352" y="2827"/>
                  </a:cubicBezTo>
                  <a:cubicBezTo>
                    <a:pt x="1509" y="3011"/>
                    <a:pt x="1648" y="3215"/>
                    <a:pt x="1773" y="3414"/>
                  </a:cubicBezTo>
                  <a:cubicBezTo>
                    <a:pt x="2314" y="4275"/>
                    <a:pt x="2764" y="5196"/>
                    <a:pt x="3111" y="6151"/>
                  </a:cubicBezTo>
                  <a:cubicBezTo>
                    <a:pt x="3125" y="6190"/>
                    <a:pt x="3162" y="6214"/>
                    <a:pt x="3202" y="6214"/>
                  </a:cubicBezTo>
                  <a:cubicBezTo>
                    <a:pt x="3212" y="6214"/>
                    <a:pt x="3223" y="6213"/>
                    <a:pt x="3234" y="6208"/>
                  </a:cubicBezTo>
                  <a:cubicBezTo>
                    <a:pt x="3284" y="6190"/>
                    <a:pt x="3310" y="6135"/>
                    <a:pt x="3291" y="6085"/>
                  </a:cubicBezTo>
                  <a:cubicBezTo>
                    <a:pt x="2941" y="5117"/>
                    <a:pt x="2485" y="4184"/>
                    <a:pt x="1937" y="3311"/>
                  </a:cubicBezTo>
                  <a:cubicBezTo>
                    <a:pt x="1821" y="3129"/>
                    <a:pt x="1695" y="2942"/>
                    <a:pt x="1554" y="2767"/>
                  </a:cubicBezTo>
                  <a:cubicBezTo>
                    <a:pt x="1965" y="2607"/>
                    <a:pt x="2284" y="2241"/>
                    <a:pt x="2397" y="1810"/>
                  </a:cubicBezTo>
                  <a:cubicBezTo>
                    <a:pt x="2498" y="1839"/>
                    <a:pt x="2601" y="1854"/>
                    <a:pt x="2705" y="1854"/>
                  </a:cubicBezTo>
                  <a:cubicBezTo>
                    <a:pt x="2896" y="1854"/>
                    <a:pt x="3087" y="1805"/>
                    <a:pt x="3256" y="1714"/>
                  </a:cubicBezTo>
                  <a:lnTo>
                    <a:pt x="4664" y="5499"/>
                  </a:lnTo>
                  <a:cubicBezTo>
                    <a:pt x="4678" y="5538"/>
                    <a:pt x="4715" y="5562"/>
                    <a:pt x="4754" y="5562"/>
                  </a:cubicBezTo>
                  <a:cubicBezTo>
                    <a:pt x="4765" y="5562"/>
                    <a:pt x="4777" y="5560"/>
                    <a:pt x="4788" y="5556"/>
                  </a:cubicBezTo>
                  <a:cubicBezTo>
                    <a:pt x="4838" y="5538"/>
                    <a:pt x="4864" y="5482"/>
                    <a:pt x="4845" y="5432"/>
                  </a:cubicBezTo>
                  <a:lnTo>
                    <a:pt x="3421" y="1604"/>
                  </a:lnTo>
                  <a:cubicBezTo>
                    <a:pt x="3463" y="1571"/>
                    <a:pt x="3503" y="1534"/>
                    <a:pt x="3539" y="1494"/>
                  </a:cubicBezTo>
                  <a:cubicBezTo>
                    <a:pt x="3826" y="1182"/>
                    <a:pt x="3910" y="711"/>
                    <a:pt x="3748" y="321"/>
                  </a:cubicBezTo>
                  <a:cubicBezTo>
                    <a:pt x="3686" y="173"/>
                    <a:pt x="3599" y="73"/>
                    <a:pt x="3489" y="27"/>
                  </a:cubicBezTo>
                  <a:cubicBezTo>
                    <a:pt x="3445" y="9"/>
                    <a:pt x="3399" y="0"/>
                    <a:pt x="3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1038;p40">
            <a:extLst>
              <a:ext uri="{FF2B5EF4-FFF2-40B4-BE49-F238E27FC236}">
                <a16:creationId xmlns:a16="http://schemas.microsoft.com/office/drawing/2014/main" id="{CEDF9831-ED21-4D79-B2E6-B4E00ED8EE7E}"/>
              </a:ext>
            </a:extLst>
          </p:cNvPr>
          <p:cNvGrpSpPr/>
          <p:nvPr/>
        </p:nvGrpSpPr>
        <p:grpSpPr>
          <a:xfrm rot="-989018">
            <a:off x="302026" y="866144"/>
            <a:ext cx="1070908" cy="633996"/>
            <a:chOff x="6072450" y="2896632"/>
            <a:chExt cx="277325" cy="196450"/>
          </a:xfrm>
        </p:grpSpPr>
        <p:sp>
          <p:nvSpPr>
            <p:cNvPr id="90" name="Google Shape;1039;p40">
              <a:extLst>
                <a:ext uri="{FF2B5EF4-FFF2-40B4-BE49-F238E27FC236}">
                  <a16:creationId xmlns:a16="http://schemas.microsoft.com/office/drawing/2014/main" id="{60C0596E-EAFD-434A-9A34-ED839A0E09E7}"/>
                </a:ext>
              </a:extLst>
            </p:cNvPr>
            <p:cNvSpPr/>
            <p:nvPr/>
          </p:nvSpPr>
          <p:spPr>
            <a:xfrm>
              <a:off x="6178600" y="2974507"/>
              <a:ext cx="68175" cy="52475"/>
            </a:xfrm>
            <a:custGeom>
              <a:avLst/>
              <a:gdLst/>
              <a:ahLst/>
              <a:cxnLst/>
              <a:rect l="l" t="t" r="r" b="b"/>
              <a:pathLst>
                <a:path w="2727" h="2099" extrusionOk="0">
                  <a:moveTo>
                    <a:pt x="896" y="0"/>
                  </a:moveTo>
                  <a:cubicBezTo>
                    <a:pt x="343" y="263"/>
                    <a:pt x="1" y="884"/>
                    <a:pt x="246" y="1480"/>
                  </a:cubicBezTo>
                  <a:cubicBezTo>
                    <a:pt x="407" y="1878"/>
                    <a:pt x="763" y="2099"/>
                    <a:pt x="1150" y="2099"/>
                  </a:cubicBezTo>
                  <a:cubicBezTo>
                    <a:pt x="1278" y="2099"/>
                    <a:pt x="1409" y="2075"/>
                    <a:pt x="1538" y="2025"/>
                  </a:cubicBezTo>
                  <a:cubicBezTo>
                    <a:pt x="2726" y="1565"/>
                    <a:pt x="2195" y="9"/>
                    <a:pt x="1059" y="9"/>
                  </a:cubicBezTo>
                  <a:cubicBezTo>
                    <a:pt x="1031" y="9"/>
                    <a:pt x="1004" y="10"/>
                    <a:pt x="975" y="12"/>
                  </a:cubicBezTo>
                  <a:cubicBezTo>
                    <a:pt x="971" y="13"/>
                    <a:pt x="966" y="13"/>
                    <a:pt x="962" y="13"/>
                  </a:cubicBezTo>
                  <a:cubicBezTo>
                    <a:pt x="938" y="13"/>
                    <a:pt x="916" y="8"/>
                    <a:pt x="896" y="0"/>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40;p40">
              <a:extLst>
                <a:ext uri="{FF2B5EF4-FFF2-40B4-BE49-F238E27FC236}">
                  <a16:creationId xmlns:a16="http://schemas.microsoft.com/office/drawing/2014/main" id="{B3AAE0E1-5F7F-4B57-80D0-3F886DC2FF71}"/>
                </a:ext>
              </a:extLst>
            </p:cNvPr>
            <p:cNvSpPr/>
            <p:nvPr/>
          </p:nvSpPr>
          <p:spPr>
            <a:xfrm>
              <a:off x="6151025" y="2952457"/>
              <a:ext cx="120075" cy="100100"/>
            </a:xfrm>
            <a:custGeom>
              <a:avLst/>
              <a:gdLst/>
              <a:ahLst/>
              <a:cxnLst/>
              <a:rect l="l" t="t" r="r" b="b"/>
              <a:pathLst>
                <a:path w="4803" h="4004" extrusionOk="0">
                  <a:moveTo>
                    <a:pt x="2227" y="509"/>
                  </a:moveTo>
                  <a:cubicBezTo>
                    <a:pt x="2966" y="509"/>
                    <a:pt x="3650" y="1121"/>
                    <a:pt x="3717" y="1868"/>
                  </a:cubicBezTo>
                  <a:cubicBezTo>
                    <a:pt x="3780" y="2582"/>
                    <a:pt x="3219" y="3191"/>
                    <a:pt x="2542" y="3338"/>
                  </a:cubicBezTo>
                  <a:cubicBezTo>
                    <a:pt x="2443" y="3360"/>
                    <a:pt x="2345" y="3371"/>
                    <a:pt x="2248" y="3371"/>
                  </a:cubicBezTo>
                  <a:cubicBezTo>
                    <a:pt x="1597" y="3371"/>
                    <a:pt x="1027" y="2896"/>
                    <a:pt x="901" y="2228"/>
                  </a:cubicBezTo>
                  <a:cubicBezTo>
                    <a:pt x="762" y="1499"/>
                    <a:pt x="1224" y="875"/>
                    <a:pt x="1898" y="716"/>
                  </a:cubicBezTo>
                  <a:cubicBezTo>
                    <a:pt x="1903" y="624"/>
                    <a:pt x="1963" y="529"/>
                    <a:pt x="2078" y="517"/>
                  </a:cubicBezTo>
                  <a:cubicBezTo>
                    <a:pt x="2128" y="511"/>
                    <a:pt x="2178" y="509"/>
                    <a:pt x="2227" y="509"/>
                  </a:cubicBezTo>
                  <a:close/>
                  <a:moveTo>
                    <a:pt x="2687" y="1"/>
                  </a:moveTo>
                  <a:cubicBezTo>
                    <a:pt x="2374" y="1"/>
                    <a:pt x="2059" y="78"/>
                    <a:pt x="1780" y="240"/>
                  </a:cubicBezTo>
                  <a:cubicBezTo>
                    <a:pt x="1744" y="261"/>
                    <a:pt x="1708" y="270"/>
                    <a:pt x="1675" y="270"/>
                  </a:cubicBezTo>
                  <a:cubicBezTo>
                    <a:pt x="1628" y="270"/>
                    <a:pt x="1585" y="252"/>
                    <a:pt x="1552" y="224"/>
                  </a:cubicBezTo>
                  <a:cubicBezTo>
                    <a:pt x="598" y="718"/>
                    <a:pt x="0" y="1845"/>
                    <a:pt x="517" y="2881"/>
                  </a:cubicBezTo>
                  <a:cubicBezTo>
                    <a:pt x="882" y="3609"/>
                    <a:pt x="1580" y="4003"/>
                    <a:pt x="2313" y="4003"/>
                  </a:cubicBezTo>
                  <a:cubicBezTo>
                    <a:pt x="2701" y="4003"/>
                    <a:pt x="3098" y="3893"/>
                    <a:pt x="3461" y="3664"/>
                  </a:cubicBezTo>
                  <a:cubicBezTo>
                    <a:pt x="4319" y="3119"/>
                    <a:pt x="4802" y="1855"/>
                    <a:pt x="4295" y="924"/>
                  </a:cubicBezTo>
                  <a:cubicBezTo>
                    <a:pt x="3969" y="328"/>
                    <a:pt x="3330" y="1"/>
                    <a:pt x="2687" y="1"/>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41;p40">
              <a:extLst>
                <a:ext uri="{FF2B5EF4-FFF2-40B4-BE49-F238E27FC236}">
                  <a16:creationId xmlns:a16="http://schemas.microsoft.com/office/drawing/2014/main" id="{C32C3960-9839-4DD7-A653-D08723C9498C}"/>
                </a:ext>
              </a:extLst>
            </p:cNvPr>
            <p:cNvSpPr/>
            <p:nvPr/>
          </p:nvSpPr>
          <p:spPr>
            <a:xfrm>
              <a:off x="6123750" y="2903807"/>
              <a:ext cx="38075" cy="16550"/>
            </a:xfrm>
            <a:custGeom>
              <a:avLst/>
              <a:gdLst/>
              <a:ahLst/>
              <a:cxnLst/>
              <a:rect l="l" t="t" r="r" b="b"/>
              <a:pathLst>
                <a:path w="1523" h="662" extrusionOk="0">
                  <a:moveTo>
                    <a:pt x="935" y="1"/>
                  </a:moveTo>
                  <a:cubicBezTo>
                    <a:pt x="882" y="1"/>
                    <a:pt x="829" y="4"/>
                    <a:pt x="777" y="9"/>
                  </a:cubicBezTo>
                  <a:cubicBezTo>
                    <a:pt x="579" y="30"/>
                    <a:pt x="102" y="164"/>
                    <a:pt x="1" y="413"/>
                  </a:cubicBezTo>
                  <a:cubicBezTo>
                    <a:pt x="50" y="407"/>
                    <a:pt x="99" y="403"/>
                    <a:pt x="149" y="403"/>
                  </a:cubicBezTo>
                  <a:cubicBezTo>
                    <a:pt x="388" y="403"/>
                    <a:pt x="630" y="481"/>
                    <a:pt x="855" y="662"/>
                  </a:cubicBezTo>
                  <a:cubicBezTo>
                    <a:pt x="1068" y="651"/>
                    <a:pt x="1283" y="642"/>
                    <a:pt x="1497" y="632"/>
                  </a:cubicBezTo>
                  <a:cubicBezTo>
                    <a:pt x="1495" y="630"/>
                    <a:pt x="1495" y="630"/>
                    <a:pt x="1495" y="628"/>
                  </a:cubicBezTo>
                  <a:cubicBezTo>
                    <a:pt x="1477" y="427"/>
                    <a:pt x="1523" y="258"/>
                    <a:pt x="1340" y="115"/>
                  </a:cubicBezTo>
                  <a:cubicBezTo>
                    <a:pt x="1226" y="26"/>
                    <a:pt x="1080" y="1"/>
                    <a:pt x="935" y="1"/>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42;p40">
              <a:extLst>
                <a:ext uri="{FF2B5EF4-FFF2-40B4-BE49-F238E27FC236}">
                  <a16:creationId xmlns:a16="http://schemas.microsoft.com/office/drawing/2014/main" id="{761E8034-9514-4108-A1E6-B2B2D68731B2}"/>
                </a:ext>
              </a:extLst>
            </p:cNvPr>
            <p:cNvSpPr/>
            <p:nvPr/>
          </p:nvSpPr>
          <p:spPr>
            <a:xfrm>
              <a:off x="6211850" y="2930582"/>
              <a:ext cx="114775" cy="147100"/>
            </a:xfrm>
            <a:custGeom>
              <a:avLst/>
              <a:gdLst/>
              <a:ahLst/>
              <a:cxnLst/>
              <a:rect l="l" t="t" r="r" b="b"/>
              <a:pathLst>
                <a:path w="4591" h="5884" extrusionOk="0">
                  <a:moveTo>
                    <a:pt x="264" y="0"/>
                  </a:moveTo>
                  <a:lnTo>
                    <a:pt x="252" y="441"/>
                  </a:lnTo>
                  <a:cubicBezTo>
                    <a:pt x="1116" y="441"/>
                    <a:pt x="1975" y="940"/>
                    <a:pt x="2333" y="1776"/>
                  </a:cubicBezTo>
                  <a:cubicBezTo>
                    <a:pt x="2866" y="3030"/>
                    <a:pt x="2123" y="4547"/>
                    <a:pt x="926" y="5092"/>
                  </a:cubicBezTo>
                  <a:cubicBezTo>
                    <a:pt x="626" y="5227"/>
                    <a:pt x="312" y="5301"/>
                    <a:pt x="1" y="5318"/>
                  </a:cubicBezTo>
                  <a:lnTo>
                    <a:pt x="29" y="5883"/>
                  </a:lnTo>
                  <a:cubicBezTo>
                    <a:pt x="1141" y="5825"/>
                    <a:pt x="2252" y="5730"/>
                    <a:pt x="3355" y="5597"/>
                  </a:cubicBezTo>
                  <a:cubicBezTo>
                    <a:pt x="3651" y="5565"/>
                    <a:pt x="3944" y="5523"/>
                    <a:pt x="4238" y="5472"/>
                  </a:cubicBezTo>
                  <a:cubicBezTo>
                    <a:pt x="4482" y="5076"/>
                    <a:pt x="4584" y="4652"/>
                    <a:pt x="4540" y="4203"/>
                  </a:cubicBezTo>
                  <a:cubicBezTo>
                    <a:pt x="4590" y="3627"/>
                    <a:pt x="4542" y="3020"/>
                    <a:pt x="4530" y="2443"/>
                  </a:cubicBezTo>
                  <a:cubicBezTo>
                    <a:pt x="4524" y="2034"/>
                    <a:pt x="4586" y="1523"/>
                    <a:pt x="4494" y="1122"/>
                  </a:cubicBezTo>
                  <a:cubicBezTo>
                    <a:pt x="4584" y="665"/>
                    <a:pt x="4385" y="339"/>
                    <a:pt x="3898" y="145"/>
                  </a:cubicBezTo>
                  <a:cubicBezTo>
                    <a:pt x="3607" y="127"/>
                    <a:pt x="3318" y="113"/>
                    <a:pt x="3030" y="97"/>
                  </a:cubicBezTo>
                  <a:cubicBezTo>
                    <a:pt x="2109" y="54"/>
                    <a:pt x="1185" y="20"/>
                    <a:pt x="264" y="0"/>
                  </a:cubicBezTo>
                  <a:close/>
                </a:path>
              </a:pathLst>
            </a:custGeom>
            <a:solidFill>
              <a:srgbClr val="FCF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43;p40">
              <a:extLst>
                <a:ext uri="{FF2B5EF4-FFF2-40B4-BE49-F238E27FC236}">
                  <a16:creationId xmlns:a16="http://schemas.microsoft.com/office/drawing/2014/main" id="{AC186A99-C724-4351-A433-4E0AAA300D32}"/>
                </a:ext>
              </a:extLst>
            </p:cNvPr>
            <p:cNvSpPr/>
            <p:nvPr/>
          </p:nvSpPr>
          <p:spPr>
            <a:xfrm>
              <a:off x="6095250" y="2926982"/>
              <a:ext cx="123200" cy="152525"/>
            </a:xfrm>
            <a:custGeom>
              <a:avLst/>
              <a:gdLst/>
              <a:ahLst/>
              <a:cxnLst/>
              <a:rect l="l" t="t" r="r" b="b"/>
              <a:pathLst>
                <a:path w="4928" h="6101" extrusionOk="0">
                  <a:moveTo>
                    <a:pt x="1023" y="1"/>
                  </a:moveTo>
                  <a:cubicBezTo>
                    <a:pt x="206" y="202"/>
                    <a:pt x="93" y="1641"/>
                    <a:pt x="47" y="2238"/>
                  </a:cubicBezTo>
                  <a:cubicBezTo>
                    <a:pt x="3" y="2788"/>
                    <a:pt x="1" y="3339"/>
                    <a:pt x="23" y="3890"/>
                  </a:cubicBezTo>
                  <a:cubicBezTo>
                    <a:pt x="45" y="4377"/>
                    <a:pt x="29" y="4991"/>
                    <a:pt x="176" y="5460"/>
                  </a:cubicBezTo>
                  <a:cubicBezTo>
                    <a:pt x="360" y="6041"/>
                    <a:pt x="553" y="6100"/>
                    <a:pt x="991" y="6100"/>
                  </a:cubicBezTo>
                  <a:cubicBezTo>
                    <a:pt x="1104" y="6100"/>
                    <a:pt x="1233" y="6096"/>
                    <a:pt x="1383" y="6096"/>
                  </a:cubicBezTo>
                  <a:cubicBezTo>
                    <a:pt x="1398" y="6096"/>
                    <a:pt x="1413" y="6097"/>
                    <a:pt x="1428" y="6097"/>
                  </a:cubicBezTo>
                  <a:cubicBezTo>
                    <a:pt x="1595" y="6098"/>
                    <a:pt x="1761" y="6099"/>
                    <a:pt x="1928" y="6099"/>
                  </a:cubicBezTo>
                  <a:cubicBezTo>
                    <a:pt x="2849" y="6099"/>
                    <a:pt x="3772" y="6076"/>
                    <a:pt x="4693" y="6027"/>
                  </a:cubicBezTo>
                  <a:lnTo>
                    <a:pt x="4665" y="5462"/>
                  </a:lnTo>
                  <a:cubicBezTo>
                    <a:pt x="4619" y="5465"/>
                    <a:pt x="4574" y="5466"/>
                    <a:pt x="4528" y="5466"/>
                  </a:cubicBezTo>
                  <a:cubicBezTo>
                    <a:pt x="3522" y="5466"/>
                    <a:pt x="2571" y="4860"/>
                    <a:pt x="2222" y="3820"/>
                  </a:cubicBezTo>
                  <a:cubicBezTo>
                    <a:pt x="1797" y="2546"/>
                    <a:pt x="2564" y="1331"/>
                    <a:pt x="3743" y="953"/>
                  </a:cubicBezTo>
                  <a:cubicBezTo>
                    <a:pt x="3757" y="931"/>
                    <a:pt x="3776" y="913"/>
                    <a:pt x="3801" y="899"/>
                  </a:cubicBezTo>
                  <a:cubicBezTo>
                    <a:pt x="4143" y="685"/>
                    <a:pt x="4530" y="585"/>
                    <a:pt x="4916" y="585"/>
                  </a:cubicBezTo>
                  <a:lnTo>
                    <a:pt x="4928" y="144"/>
                  </a:lnTo>
                  <a:cubicBezTo>
                    <a:pt x="3991" y="126"/>
                    <a:pt x="3051" y="116"/>
                    <a:pt x="2113" y="112"/>
                  </a:cubicBezTo>
                  <a:cubicBezTo>
                    <a:pt x="2073" y="153"/>
                    <a:pt x="2018" y="180"/>
                    <a:pt x="1958" y="180"/>
                  </a:cubicBezTo>
                  <a:cubicBezTo>
                    <a:pt x="1928" y="180"/>
                    <a:pt x="1896" y="173"/>
                    <a:pt x="1864" y="158"/>
                  </a:cubicBezTo>
                  <a:cubicBezTo>
                    <a:pt x="1830" y="140"/>
                    <a:pt x="1797" y="126"/>
                    <a:pt x="1762" y="110"/>
                  </a:cubicBezTo>
                  <a:lnTo>
                    <a:pt x="1174" y="110"/>
                  </a:lnTo>
                  <a:cubicBezTo>
                    <a:pt x="1090" y="110"/>
                    <a:pt x="1042" y="61"/>
                    <a:pt x="1023" y="1"/>
                  </a:cubicBezTo>
                  <a:close/>
                </a:path>
              </a:pathLst>
            </a:custGeom>
            <a:solidFill>
              <a:srgbClr val="FCF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44;p40">
              <a:extLst>
                <a:ext uri="{FF2B5EF4-FFF2-40B4-BE49-F238E27FC236}">
                  <a16:creationId xmlns:a16="http://schemas.microsoft.com/office/drawing/2014/main" id="{9EC0FBF1-FA9A-46E9-8D15-1B079D4ADB36}"/>
                </a:ext>
              </a:extLst>
            </p:cNvPr>
            <p:cNvSpPr/>
            <p:nvPr/>
          </p:nvSpPr>
          <p:spPr>
            <a:xfrm>
              <a:off x="6072450" y="2896632"/>
              <a:ext cx="277325" cy="196450"/>
            </a:xfrm>
            <a:custGeom>
              <a:avLst/>
              <a:gdLst/>
              <a:ahLst/>
              <a:cxnLst/>
              <a:rect l="l" t="t" r="r" b="b"/>
              <a:pathLst>
                <a:path w="11093" h="7858" extrusionOk="0">
                  <a:moveTo>
                    <a:pt x="2988" y="287"/>
                  </a:moveTo>
                  <a:cubicBezTo>
                    <a:pt x="3133" y="287"/>
                    <a:pt x="3278" y="313"/>
                    <a:pt x="3392" y="402"/>
                  </a:cubicBezTo>
                  <a:cubicBezTo>
                    <a:pt x="3575" y="545"/>
                    <a:pt x="3529" y="714"/>
                    <a:pt x="3547" y="915"/>
                  </a:cubicBezTo>
                  <a:cubicBezTo>
                    <a:pt x="3547" y="917"/>
                    <a:pt x="3547" y="917"/>
                    <a:pt x="3549" y="919"/>
                  </a:cubicBezTo>
                  <a:cubicBezTo>
                    <a:pt x="3335" y="929"/>
                    <a:pt x="3120" y="938"/>
                    <a:pt x="2907" y="949"/>
                  </a:cubicBezTo>
                  <a:cubicBezTo>
                    <a:pt x="2682" y="768"/>
                    <a:pt x="2441" y="690"/>
                    <a:pt x="2202" y="690"/>
                  </a:cubicBezTo>
                  <a:cubicBezTo>
                    <a:pt x="2152" y="690"/>
                    <a:pt x="2103" y="694"/>
                    <a:pt x="2054" y="700"/>
                  </a:cubicBezTo>
                  <a:cubicBezTo>
                    <a:pt x="2155" y="451"/>
                    <a:pt x="2631" y="317"/>
                    <a:pt x="2829" y="296"/>
                  </a:cubicBezTo>
                  <a:cubicBezTo>
                    <a:pt x="2881" y="291"/>
                    <a:pt x="2935" y="287"/>
                    <a:pt x="2988" y="287"/>
                  </a:cubicBezTo>
                  <a:close/>
                  <a:moveTo>
                    <a:pt x="1935" y="1215"/>
                  </a:moveTo>
                  <a:cubicBezTo>
                    <a:pt x="1954" y="1275"/>
                    <a:pt x="2002" y="1324"/>
                    <a:pt x="2086" y="1324"/>
                  </a:cubicBezTo>
                  <a:lnTo>
                    <a:pt x="2674" y="1324"/>
                  </a:lnTo>
                  <a:cubicBezTo>
                    <a:pt x="2709" y="1340"/>
                    <a:pt x="2742" y="1354"/>
                    <a:pt x="2776" y="1372"/>
                  </a:cubicBezTo>
                  <a:cubicBezTo>
                    <a:pt x="2808" y="1387"/>
                    <a:pt x="2840" y="1394"/>
                    <a:pt x="2870" y="1394"/>
                  </a:cubicBezTo>
                  <a:cubicBezTo>
                    <a:pt x="2930" y="1394"/>
                    <a:pt x="2985" y="1367"/>
                    <a:pt x="3025" y="1326"/>
                  </a:cubicBezTo>
                  <a:cubicBezTo>
                    <a:pt x="3963" y="1330"/>
                    <a:pt x="4903" y="1340"/>
                    <a:pt x="5840" y="1358"/>
                  </a:cubicBezTo>
                  <a:cubicBezTo>
                    <a:pt x="6761" y="1378"/>
                    <a:pt x="7685" y="1412"/>
                    <a:pt x="8606" y="1455"/>
                  </a:cubicBezTo>
                  <a:cubicBezTo>
                    <a:pt x="8894" y="1471"/>
                    <a:pt x="9183" y="1485"/>
                    <a:pt x="9474" y="1503"/>
                  </a:cubicBezTo>
                  <a:cubicBezTo>
                    <a:pt x="9961" y="1698"/>
                    <a:pt x="10160" y="2023"/>
                    <a:pt x="10070" y="2480"/>
                  </a:cubicBezTo>
                  <a:cubicBezTo>
                    <a:pt x="10162" y="2881"/>
                    <a:pt x="10100" y="3392"/>
                    <a:pt x="10106" y="3801"/>
                  </a:cubicBezTo>
                  <a:cubicBezTo>
                    <a:pt x="10118" y="4378"/>
                    <a:pt x="10166" y="4985"/>
                    <a:pt x="10116" y="5561"/>
                  </a:cubicBezTo>
                  <a:cubicBezTo>
                    <a:pt x="10160" y="6010"/>
                    <a:pt x="10058" y="6434"/>
                    <a:pt x="9814" y="6830"/>
                  </a:cubicBezTo>
                  <a:cubicBezTo>
                    <a:pt x="9520" y="6881"/>
                    <a:pt x="9227" y="6923"/>
                    <a:pt x="8931" y="6955"/>
                  </a:cubicBezTo>
                  <a:cubicBezTo>
                    <a:pt x="7828" y="7089"/>
                    <a:pt x="6717" y="7183"/>
                    <a:pt x="5605" y="7241"/>
                  </a:cubicBezTo>
                  <a:cubicBezTo>
                    <a:pt x="4684" y="7290"/>
                    <a:pt x="3761" y="7313"/>
                    <a:pt x="2840" y="7313"/>
                  </a:cubicBezTo>
                  <a:cubicBezTo>
                    <a:pt x="2673" y="7313"/>
                    <a:pt x="2507" y="7312"/>
                    <a:pt x="2340" y="7311"/>
                  </a:cubicBezTo>
                  <a:cubicBezTo>
                    <a:pt x="2325" y="7311"/>
                    <a:pt x="2310" y="7310"/>
                    <a:pt x="2295" y="7310"/>
                  </a:cubicBezTo>
                  <a:cubicBezTo>
                    <a:pt x="2145" y="7310"/>
                    <a:pt x="2016" y="7314"/>
                    <a:pt x="1903" y="7314"/>
                  </a:cubicBezTo>
                  <a:cubicBezTo>
                    <a:pt x="1465" y="7314"/>
                    <a:pt x="1272" y="7255"/>
                    <a:pt x="1088" y="6674"/>
                  </a:cubicBezTo>
                  <a:cubicBezTo>
                    <a:pt x="941" y="6205"/>
                    <a:pt x="957" y="5591"/>
                    <a:pt x="935" y="5104"/>
                  </a:cubicBezTo>
                  <a:cubicBezTo>
                    <a:pt x="913" y="4553"/>
                    <a:pt x="915" y="4002"/>
                    <a:pt x="959" y="3452"/>
                  </a:cubicBezTo>
                  <a:cubicBezTo>
                    <a:pt x="1005" y="2855"/>
                    <a:pt x="1118" y="1416"/>
                    <a:pt x="1935" y="1215"/>
                  </a:cubicBezTo>
                  <a:close/>
                  <a:moveTo>
                    <a:pt x="2998" y="1"/>
                  </a:moveTo>
                  <a:cubicBezTo>
                    <a:pt x="2936" y="1"/>
                    <a:pt x="2873" y="5"/>
                    <a:pt x="2811" y="12"/>
                  </a:cubicBezTo>
                  <a:cubicBezTo>
                    <a:pt x="2434" y="54"/>
                    <a:pt x="1813" y="336"/>
                    <a:pt x="1806" y="758"/>
                  </a:cubicBezTo>
                  <a:cubicBezTo>
                    <a:pt x="1310" y="924"/>
                    <a:pt x="869" y="1384"/>
                    <a:pt x="666" y="1905"/>
                  </a:cubicBezTo>
                  <a:cubicBezTo>
                    <a:pt x="0" y="3603"/>
                    <a:pt x="364" y="5897"/>
                    <a:pt x="708" y="7631"/>
                  </a:cubicBezTo>
                  <a:cubicBezTo>
                    <a:pt x="730" y="7752"/>
                    <a:pt x="857" y="7830"/>
                    <a:pt x="973" y="7832"/>
                  </a:cubicBezTo>
                  <a:cubicBezTo>
                    <a:pt x="1552" y="7849"/>
                    <a:pt x="2132" y="7858"/>
                    <a:pt x="2711" y="7858"/>
                  </a:cubicBezTo>
                  <a:cubicBezTo>
                    <a:pt x="4638" y="7858"/>
                    <a:pt x="6562" y="7761"/>
                    <a:pt x="8479" y="7555"/>
                  </a:cubicBezTo>
                  <a:cubicBezTo>
                    <a:pt x="9063" y="7493"/>
                    <a:pt x="10122" y="7571"/>
                    <a:pt x="10508" y="6997"/>
                  </a:cubicBezTo>
                  <a:cubicBezTo>
                    <a:pt x="10906" y="6408"/>
                    <a:pt x="10669" y="5112"/>
                    <a:pt x="10661" y="4461"/>
                  </a:cubicBezTo>
                  <a:cubicBezTo>
                    <a:pt x="10645" y="3219"/>
                    <a:pt x="11092" y="1215"/>
                    <a:pt x="9474" y="1024"/>
                  </a:cubicBezTo>
                  <a:cubicBezTo>
                    <a:pt x="8405" y="897"/>
                    <a:pt x="7309" y="853"/>
                    <a:pt x="6209" y="853"/>
                  </a:cubicBezTo>
                  <a:cubicBezTo>
                    <a:pt x="5418" y="853"/>
                    <a:pt x="4624" y="876"/>
                    <a:pt x="3838" y="907"/>
                  </a:cubicBezTo>
                  <a:cubicBezTo>
                    <a:pt x="3945" y="726"/>
                    <a:pt x="3852" y="464"/>
                    <a:pt x="3722" y="305"/>
                  </a:cubicBezTo>
                  <a:cubicBezTo>
                    <a:pt x="3540" y="79"/>
                    <a:pt x="3272" y="1"/>
                    <a:pt x="2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45;p40">
              <a:extLst>
                <a:ext uri="{FF2B5EF4-FFF2-40B4-BE49-F238E27FC236}">
                  <a16:creationId xmlns:a16="http://schemas.microsoft.com/office/drawing/2014/main" id="{7403034F-3E83-4E47-82F9-43200146B4B8}"/>
                </a:ext>
              </a:extLst>
            </p:cNvPr>
            <p:cNvSpPr/>
            <p:nvPr/>
          </p:nvSpPr>
          <p:spPr>
            <a:xfrm>
              <a:off x="6140150" y="2941607"/>
              <a:ext cx="143375" cy="122025"/>
            </a:xfrm>
            <a:custGeom>
              <a:avLst/>
              <a:gdLst/>
              <a:ahLst/>
              <a:cxnLst/>
              <a:rect l="l" t="t" r="r" b="b"/>
              <a:pathLst>
                <a:path w="5735" h="4881" extrusionOk="0">
                  <a:moveTo>
                    <a:pt x="3122" y="435"/>
                  </a:moveTo>
                  <a:cubicBezTo>
                    <a:pt x="3765" y="435"/>
                    <a:pt x="4404" y="762"/>
                    <a:pt x="4730" y="1358"/>
                  </a:cubicBezTo>
                  <a:cubicBezTo>
                    <a:pt x="5237" y="2289"/>
                    <a:pt x="4754" y="3553"/>
                    <a:pt x="3896" y="4098"/>
                  </a:cubicBezTo>
                  <a:cubicBezTo>
                    <a:pt x="3533" y="4327"/>
                    <a:pt x="3136" y="4437"/>
                    <a:pt x="2748" y="4437"/>
                  </a:cubicBezTo>
                  <a:cubicBezTo>
                    <a:pt x="2015" y="4437"/>
                    <a:pt x="1317" y="4044"/>
                    <a:pt x="952" y="3316"/>
                  </a:cubicBezTo>
                  <a:cubicBezTo>
                    <a:pt x="435" y="2279"/>
                    <a:pt x="1033" y="1152"/>
                    <a:pt x="1987" y="658"/>
                  </a:cubicBezTo>
                  <a:cubicBezTo>
                    <a:pt x="2020" y="686"/>
                    <a:pt x="2063" y="704"/>
                    <a:pt x="2110" y="704"/>
                  </a:cubicBezTo>
                  <a:cubicBezTo>
                    <a:pt x="2143" y="704"/>
                    <a:pt x="2179" y="695"/>
                    <a:pt x="2215" y="674"/>
                  </a:cubicBezTo>
                  <a:cubicBezTo>
                    <a:pt x="2494" y="512"/>
                    <a:pt x="2809" y="435"/>
                    <a:pt x="3122" y="435"/>
                  </a:cubicBezTo>
                  <a:close/>
                  <a:moveTo>
                    <a:pt x="3120" y="0"/>
                  </a:moveTo>
                  <a:cubicBezTo>
                    <a:pt x="2734" y="0"/>
                    <a:pt x="2347" y="100"/>
                    <a:pt x="2005" y="314"/>
                  </a:cubicBezTo>
                  <a:cubicBezTo>
                    <a:pt x="1979" y="328"/>
                    <a:pt x="1961" y="346"/>
                    <a:pt x="1947" y="367"/>
                  </a:cubicBezTo>
                  <a:cubicBezTo>
                    <a:pt x="768" y="746"/>
                    <a:pt x="1" y="1961"/>
                    <a:pt x="426" y="3235"/>
                  </a:cubicBezTo>
                  <a:cubicBezTo>
                    <a:pt x="774" y="4275"/>
                    <a:pt x="1726" y="4881"/>
                    <a:pt x="2732" y="4881"/>
                  </a:cubicBezTo>
                  <a:cubicBezTo>
                    <a:pt x="2778" y="4881"/>
                    <a:pt x="2823" y="4880"/>
                    <a:pt x="2869" y="4877"/>
                  </a:cubicBezTo>
                  <a:cubicBezTo>
                    <a:pt x="3180" y="4860"/>
                    <a:pt x="3494" y="4786"/>
                    <a:pt x="3794" y="4651"/>
                  </a:cubicBezTo>
                  <a:cubicBezTo>
                    <a:pt x="4991" y="4106"/>
                    <a:pt x="5734" y="2589"/>
                    <a:pt x="5201" y="1335"/>
                  </a:cubicBezTo>
                  <a:cubicBezTo>
                    <a:pt x="4843" y="499"/>
                    <a:pt x="3984" y="0"/>
                    <a:pt x="3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46;p40">
              <a:extLst>
                <a:ext uri="{FF2B5EF4-FFF2-40B4-BE49-F238E27FC236}">
                  <a16:creationId xmlns:a16="http://schemas.microsoft.com/office/drawing/2014/main" id="{D0900D22-C2FE-4901-80AC-FA074ADABF9C}"/>
                </a:ext>
              </a:extLst>
            </p:cNvPr>
            <p:cNvSpPr/>
            <p:nvPr/>
          </p:nvSpPr>
          <p:spPr>
            <a:xfrm>
              <a:off x="6170075" y="2965157"/>
              <a:ext cx="76700" cy="71575"/>
            </a:xfrm>
            <a:custGeom>
              <a:avLst/>
              <a:gdLst/>
              <a:ahLst/>
              <a:cxnLst/>
              <a:rect l="l" t="t" r="r" b="b"/>
              <a:pathLst>
                <a:path w="3068" h="2863" extrusionOk="0">
                  <a:moveTo>
                    <a:pt x="1237" y="374"/>
                  </a:moveTo>
                  <a:cubicBezTo>
                    <a:pt x="1256" y="381"/>
                    <a:pt x="1276" y="386"/>
                    <a:pt x="1299" y="386"/>
                  </a:cubicBezTo>
                  <a:cubicBezTo>
                    <a:pt x="1304" y="386"/>
                    <a:pt x="1310" y="386"/>
                    <a:pt x="1316" y="385"/>
                  </a:cubicBezTo>
                  <a:cubicBezTo>
                    <a:pt x="1344" y="383"/>
                    <a:pt x="1372" y="382"/>
                    <a:pt x="1399" y="382"/>
                  </a:cubicBezTo>
                  <a:cubicBezTo>
                    <a:pt x="2536" y="382"/>
                    <a:pt x="3067" y="1939"/>
                    <a:pt x="1879" y="2399"/>
                  </a:cubicBezTo>
                  <a:cubicBezTo>
                    <a:pt x="1750" y="2449"/>
                    <a:pt x="1619" y="2473"/>
                    <a:pt x="1491" y="2473"/>
                  </a:cubicBezTo>
                  <a:cubicBezTo>
                    <a:pt x="1104" y="2473"/>
                    <a:pt x="748" y="2252"/>
                    <a:pt x="587" y="1854"/>
                  </a:cubicBezTo>
                  <a:cubicBezTo>
                    <a:pt x="342" y="1258"/>
                    <a:pt x="684" y="637"/>
                    <a:pt x="1237" y="374"/>
                  </a:cubicBezTo>
                  <a:close/>
                  <a:moveTo>
                    <a:pt x="1465" y="1"/>
                  </a:moveTo>
                  <a:cubicBezTo>
                    <a:pt x="1416" y="1"/>
                    <a:pt x="1366" y="3"/>
                    <a:pt x="1316" y="9"/>
                  </a:cubicBezTo>
                  <a:cubicBezTo>
                    <a:pt x="1201" y="21"/>
                    <a:pt x="1141" y="116"/>
                    <a:pt x="1136" y="208"/>
                  </a:cubicBezTo>
                  <a:cubicBezTo>
                    <a:pt x="462" y="367"/>
                    <a:pt x="0" y="991"/>
                    <a:pt x="138" y="1720"/>
                  </a:cubicBezTo>
                  <a:cubicBezTo>
                    <a:pt x="265" y="2388"/>
                    <a:pt x="835" y="2863"/>
                    <a:pt x="1486" y="2863"/>
                  </a:cubicBezTo>
                  <a:cubicBezTo>
                    <a:pt x="1583" y="2863"/>
                    <a:pt x="1681" y="2852"/>
                    <a:pt x="1780" y="2830"/>
                  </a:cubicBezTo>
                  <a:cubicBezTo>
                    <a:pt x="2456" y="2683"/>
                    <a:pt x="3018" y="2073"/>
                    <a:pt x="2955" y="1360"/>
                  </a:cubicBezTo>
                  <a:cubicBezTo>
                    <a:pt x="2888" y="613"/>
                    <a:pt x="2204" y="1"/>
                    <a:pt x="1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grpSp>
        <p:nvGrpSpPr>
          <p:cNvPr id="977" name="Google Shape;977;p40"/>
          <p:cNvGrpSpPr/>
          <p:nvPr/>
        </p:nvGrpSpPr>
        <p:grpSpPr>
          <a:xfrm>
            <a:off x="2451647" y="507211"/>
            <a:ext cx="4699670" cy="1011247"/>
            <a:chOff x="7728915" y="1917859"/>
            <a:chExt cx="1034486" cy="222599"/>
          </a:xfrm>
        </p:grpSpPr>
        <p:sp>
          <p:nvSpPr>
            <p:cNvPr id="978" name="Google Shape;978;p40"/>
            <p:cNvSpPr/>
            <p:nvPr/>
          </p:nvSpPr>
          <p:spPr>
            <a:xfrm>
              <a:off x="8619035" y="1957671"/>
              <a:ext cx="135129" cy="175206"/>
            </a:xfrm>
            <a:custGeom>
              <a:avLst/>
              <a:gdLst/>
              <a:ahLst/>
              <a:cxnLst/>
              <a:rect l="l" t="t" r="r" b="b"/>
              <a:pathLst>
                <a:path w="2549" h="3305" extrusionOk="0">
                  <a:moveTo>
                    <a:pt x="2549" y="0"/>
                  </a:moveTo>
                  <a:cubicBezTo>
                    <a:pt x="2549" y="0"/>
                    <a:pt x="2548" y="0"/>
                    <a:pt x="2548" y="1"/>
                  </a:cubicBezTo>
                  <a:lnTo>
                    <a:pt x="2548" y="1"/>
                  </a:lnTo>
                  <a:cubicBezTo>
                    <a:pt x="2548" y="0"/>
                    <a:pt x="2549" y="0"/>
                    <a:pt x="2549" y="0"/>
                  </a:cubicBezTo>
                  <a:close/>
                  <a:moveTo>
                    <a:pt x="999" y="255"/>
                  </a:moveTo>
                  <a:cubicBezTo>
                    <a:pt x="1054" y="255"/>
                    <a:pt x="1109" y="256"/>
                    <a:pt x="1163" y="259"/>
                  </a:cubicBezTo>
                  <a:cubicBezTo>
                    <a:pt x="1206" y="261"/>
                    <a:pt x="1206" y="322"/>
                    <a:pt x="1163" y="325"/>
                  </a:cubicBezTo>
                  <a:cubicBezTo>
                    <a:pt x="1109" y="327"/>
                    <a:pt x="1054" y="328"/>
                    <a:pt x="999" y="328"/>
                  </a:cubicBezTo>
                  <a:cubicBezTo>
                    <a:pt x="889" y="328"/>
                    <a:pt x="778" y="325"/>
                    <a:pt x="668" y="322"/>
                  </a:cubicBezTo>
                  <a:cubicBezTo>
                    <a:pt x="628" y="321"/>
                    <a:pt x="629" y="263"/>
                    <a:pt x="668" y="262"/>
                  </a:cubicBezTo>
                  <a:cubicBezTo>
                    <a:pt x="778" y="259"/>
                    <a:pt x="889" y="255"/>
                    <a:pt x="999" y="255"/>
                  </a:cubicBezTo>
                  <a:close/>
                  <a:moveTo>
                    <a:pt x="1958" y="347"/>
                  </a:moveTo>
                  <a:cubicBezTo>
                    <a:pt x="2042" y="347"/>
                    <a:pt x="2125" y="350"/>
                    <a:pt x="2207" y="360"/>
                  </a:cubicBezTo>
                  <a:cubicBezTo>
                    <a:pt x="2247" y="366"/>
                    <a:pt x="2247" y="417"/>
                    <a:pt x="2207" y="422"/>
                  </a:cubicBezTo>
                  <a:cubicBezTo>
                    <a:pt x="2127" y="432"/>
                    <a:pt x="2045" y="435"/>
                    <a:pt x="1963" y="435"/>
                  </a:cubicBezTo>
                  <a:cubicBezTo>
                    <a:pt x="1829" y="435"/>
                    <a:pt x="1694" y="427"/>
                    <a:pt x="1562" y="425"/>
                  </a:cubicBezTo>
                  <a:cubicBezTo>
                    <a:pt x="1517" y="425"/>
                    <a:pt x="1517" y="357"/>
                    <a:pt x="1562" y="357"/>
                  </a:cubicBezTo>
                  <a:cubicBezTo>
                    <a:pt x="1692" y="355"/>
                    <a:pt x="1825" y="347"/>
                    <a:pt x="1958" y="347"/>
                  </a:cubicBezTo>
                  <a:close/>
                  <a:moveTo>
                    <a:pt x="1261" y="2801"/>
                  </a:moveTo>
                  <a:cubicBezTo>
                    <a:pt x="1263" y="2801"/>
                    <a:pt x="1266" y="2802"/>
                    <a:pt x="1269" y="2802"/>
                  </a:cubicBezTo>
                  <a:cubicBezTo>
                    <a:pt x="1481" y="2855"/>
                    <a:pt x="1692" y="2877"/>
                    <a:pt x="1909" y="2894"/>
                  </a:cubicBezTo>
                  <a:cubicBezTo>
                    <a:pt x="1949" y="2897"/>
                    <a:pt x="1950" y="2955"/>
                    <a:pt x="1909" y="2957"/>
                  </a:cubicBezTo>
                  <a:cubicBezTo>
                    <a:pt x="1891" y="2958"/>
                    <a:pt x="1873" y="2958"/>
                    <a:pt x="1855" y="2958"/>
                  </a:cubicBezTo>
                  <a:cubicBezTo>
                    <a:pt x="1652" y="2958"/>
                    <a:pt x="1447" y="2920"/>
                    <a:pt x="1253" y="2864"/>
                  </a:cubicBezTo>
                  <a:cubicBezTo>
                    <a:pt x="1216" y="2853"/>
                    <a:pt x="1227" y="2801"/>
                    <a:pt x="1261" y="2801"/>
                  </a:cubicBezTo>
                  <a:close/>
                  <a:moveTo>
                    <a:pt x="2548" y="1"/>
                  </a:moveTo>
                  <a:cubicBezTo>
                    <a:pt x="2390" y="75"/>
                    <a:pt x="2206" y="93"/>
                    <a:pt x="2020" y="93"/>
                  </a:cubicBezTo>
                  <a:cubicBezTo>
                    <a:pt x="1861" y="93"/>
                    <a:pt x="1699" y="80"/>
                    <a:pt x="1549" y="77"/>
                  </a:cubicBezTo>
                  <a:cubicBezTo>
                    <a:pt x="1232" y="74"/>
                    <a:pt x="916" y="70"/>
                    <a:pt x="599" y="48"/>
                  </a:cubicBezTo>
                  <a:lnTo>
                    <a:pt x="599" y="48"/>
                  </a:lnTo>
                  <a:cubicBezTo>
                    <a:pt x="661" y="876"/>
                    <a:pt x="712" y="1715"/>
                    <a:pt x="658" y="2537"/>
                  </a:cubicBezTo>
                  <a:cubicBezTo>
                    <a:pt x="663" y="2549"/>
                    <a:pt x="663" y="2564"/>
                    <a:pt x="652" y="2579"/>
                  </a:cubicBezTo>
                  <a:cubicBezTo>
                    <a:pt x="574" y="2685"/>
                    <a:pt x="489" y="2787"/>
                    <a:pt x="401" y="2889"/>
                  </a:cubicBezTo>
                  <a:cubicBezTo>
                    <a:pt x="554" y="2867"/>
                    <a:pt x="709" y="2844"/>
                    <a:pt x="865" y="2841"/>
                  </a:cubicBezTo>
                  <a:cubicBezTo>
                    <a:pt x="895" y="2841"/>
                    <a:pt x="903" y="2889"/>
                    <a:pt x="873" y="2895"/>
                  </a:cubicBezTo>
                  <a:cubicBezTo>
                    <a:pt x="707" y="2928"/>
                    <a:pt x="537" y="2940"/>
                    <a:pt x="370" y="2955"/>
                  </a:cubicBezTo>
                  <a:cubicBezTo>
                    <a:pt x="368" y="2955"/>
                    <a:pt x="367" y="2955"/>
                    <a:pt x="366" y="2955"/>
                  </a:cubicBezTo>
                  <a:cubicBezTo>
                    <a:pt x="358" y="2955"/>
                    <a:pt x="353" y="2952"/>
                    <a:pt x="348" y="2949"/>
                  </a:cubicBezTo>
                  <a:cubicBezTo>
                    <a:pt x="236" y="3073"/>
                    <a:pt x="120" y="3192"/>
                    <a:pt x="0" y="3304"/>
                  </a:cubicBezTo>
                  <a:cubicBezTo>
                    <a:pt x="511" y="3250"/>
                    <a:pt x="1027" y="3229"/>
                    <a:pt x="1542" y="3229"/>
                  </a:cubicBezTo>
                  <a:cubicBezTo>
                    <a:pt x="1872" y="3229"/>
                    <a:pt x="2202" y="3238"/>
                    <a:pt x="2530" y="3252"/>
                  </a:cubicBezTo>
                  <a:cubicBezTo>
                    <a:pt x="2365" y="3054"/>
                    <a:pt x="2233" y="2833"/>
                    <a:pt x="2080" y="2626"/>
                  </a:cubicBezTo>
                  <a:cubicBezTo>
                    <a:pt x="1864" y="2331"/>
                    <a:pt x="1625" y="2061"/>
                    <a:pt x="1376" y="1793"/>
                  </a:cubicBezTo>
                  <a:cubicBezTo>
                    <a:pt x="1336" y="1751"/>
                    <a:pt x="1365" y="1698"/>
                    <a:pt x="1407" y="1685"/>
                  </a:cubicBezTo>
                  <a:cubicBezTo>
                    <a:pt x="1379" y="1670"/>
                    <a:pt x="1363" y="1630"/>
                    <a:pt x="1391" y="1598"/>
                  </a:cubicBezTo>
                  <a:cubicBezTo>
                    <a:pt x="1796" y="1111"/>
                    <a:pt x="2189" y="625"/>
                    <a:pt x="2534" y="93"/>
                  </a:cubicBezTo>
                  <a:cubicBezTo>
                    <a:pt x="2511" y="64"/>
                    <a:pt x="2507" y="20"/>
                    <a:pt x="2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0"/>
            <p:cNvSpPr/>
            <p:nvPr/>
          </p:nvSpPr>
          <p:spPr>
            <a:xfrm>
              <a:off x="8615165" y="2098841"/>
              <a:ext cx="25234" cy="25128"/>
            </a:xfrm>
            <a:custGeom>
              <a:avLst/>
              <a:gdLst/>
              <a:ahLst/>
              <a:cxnLst/>
              <a:rect l="l" t="t" r="r" b="b"/>
              <a:pathLst>
                <a:path w="476" h="474" extrusionOk="0">
                  <a:moveTo>
                    <a:pt x="476" y="0"/>
                  </a:moveTo>
                  <a:cubicBezTo>
                    <a:pt x="470" y="4"/>
                    <a:pt x="464" y="7"/>
                    <a:pt x="458" y="7"/>
                  </a:cubicBezTo>
                  <a:cubicBezTo>
                    <a:pt x="305" y="5"/>
                    <a:pt x="152" y="4"/>
                    <a:pt x="0" y="3"/>
                  </a:cubicBezTo>
                  <a:lnTo>
                    <a:pt x="0" y="3"/>
                  </a:lnTo>
                  <a:cubicBezTo>
                    <a:pt x="24" y="157"/>
                    <a:pt x="29" y="317"/>
                    <a:pt x="15" y="474"/>
                  </a:cubicBezTo>
                  <a:cubicBezTo>
                    <a:pt x="159" y="309"/>
                    <a:pt x="313" y="149"/>
                    <a:pt x="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0"/>
            <p:cNvSpPr/>
            <p:nvPr/>
          </p:nvSpPr>
          <p:spPr>
            <a:xfrm>
              <a:off x="7873160" y="2103135"/>
              <a:ext cx="41032" cy="27513"/>
            </a:xfrm>
            <a:custGeom>
              <a:avLst/>
              <a:gdLst/>
              <a:ahLst/>
              <a:cxnLst/>
              <a:rect l="l" t="t" r="r" b="b"/>
              <a:pathLst>
                <a:path w="774" h="519" extrusionOk="0">
                  <a:moveTo>
                    <a:pt x="1" y="1"/>
                  </a:moveTo>
                  <a:lnTo>
                    <a:pt x="1" y="1"/>
                  </a:lnTo>
                  <a:cubicBezTo>
                    <a:pt x="258" y="174"/>
                    <a:pt x="512" y="350"/>
                    <a:pt x="773" y="519"/>
                  </a:cubicBezTo>
                  <a:cubicBezTo>
                    <a:pt x="753" y="348"/>
                    <a:pt x="747" y="175"/>
                    <a:pt x="761" y="4"/>
                  </a:cubicBezTo>
                  <a:cubicBezTo>
                    <a:pt x="507" y="4"/>
                    <a:pt x="255" y="4"/>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0"/>
            <p:cNvSpPr/>
            <p:nvPr/>
          </p:nvSpPr>
          <p:spPr>
            <a:xfrm>
              <a:off x="7869820" y="1922736"/>
              <a:ext cx="779814" cy="175047"/>
            </a:xfrm>
            <a:custGeom>
              <a:avLst/>
              <a:gdLst/>
              <a:ahLst/>
              <a:cxnLst/>
              <a:rect l="l" t="t" r="r" b="b"/>
              <a:pathLst>
                <a:path w="14710" h="3302" extrusionOk="0">
                  <a:moveTo>
                    <a:pt x="1575" y="266"/>
                  </a:moveTo>
                  <a:cubicBezTo>
                    <a:pt x="1647" y="266"/>
                    <a:pt x="1718" y="267"/>
                    <a:pt x="1789" y="272"/>
                  </a:cubicBezTo>
                  <a:cubicBezTo>
                    <a:pt x="1832" y="276"/>
                    <a:pt x="1832" y="334"/>
                    <a:pt x="1789" y="338"/>
                  </a:cubicBezTo>
                  <a:cubicBezTo>
                    <a:pt x="1717" y="343"/>
                    <a:pt x="1644" y="344"/>
                    <a:pt x="1572" y="344"/>
                  </a:cubicBezTo>
                  <a:cubicBezTo>
                    <a:pt x="1462" y="344"/>
                    <a:pt x="1353" y="341"/>
                    <a:pt x="1243" y="339"/>
                  </a:cubicBezTo>
                  <a:cubicBezTo>
                    <a:pt x="1200" y="338"/>
                    <a:pt x="1200" y="272"/>
                    <a:pt x="1243" y="272"/>
                  </a:cubicBezTo>
                  <a:cubicBezTo>
                    <a:pt x="1353" y="270"/>
                    <a:pt x="1465" y="266"/>
                    <a:pt x="1575" y="266"/>
                  </a:cubicBezTo>
                  <a:close/>
                  <a:moveTo>
                    <a:pt x="4373" y="242"/>
                  </a:moveTo>
                  <a:cubicBezTo>
                    <a:pt x="4393" y="242"/>
                    <a:pt x="4409" y="273"/>
                    <a:pt x="4385" y="283"/>
                  </a:cubicBezTo>
                  <a:cubicBezTo>
                    <a:pt x="4284" y="328"/>
                    <a:pt x="4176" y="345"/>
                    <a:pt x="4067" y="345"/>
                  </a:cubicBezTo>
                  <a:cubicBezTo>
                    <a:pt x="4001" y="345"/>
                    <a:pt x="3934" y="338"/>
                    <a:pt x="3868" y="328"/>
                  </a:cubicBezTo>
                  <a:cubicBezTo>
                    <a:pt x="3834" y="323"/>
                    <a:pt x="3847" y="274"/>
                    <a:pt x="3878" y="274"/>
                  </a:cubicBezTo>
                  <a:cubicBezTo>
                    <a:pt x="3880" y="274"/>
                    <a:pt x="3881" y="274"/>
                    <a:pt x="3883" y="275"/>
                  </a:cubicBezTo>
                  <a:cubicBezTo>
                    <a:pt x="3928" y="281"/>
                    <a:pt x="3973" y="284"/>
                    <a:pt x="4017" y="284"/>
                  </a:cubicBezTo>
                  <a:cubicBezTo>
                    <a:pt x="4135" y="284"/>
                    <a:pt x="4250" y="264"/>
                    <a:pt x="4369" y="243"/>
                  </a:cubicBezTo>
                  <a:cubicBezTo>
                    <a:pt x="4370" y="242"/>
                    <a:pt x="4372" y="242"/>
                    <a:pt x="4373" y="242"/>
                  </a:cubicBezTo>
                  <a:close/>
                  <a:moveTo>
                    <a:pt x="2907" y="327"/>
                  </a:moveTo>
                  <a:cubicBezTo>
                    <a:pt x="2965" y="327"/>
                    <a:pt x="3023" y="328"/>
                    <a:pt x="3081" y="330"/>
                  </a:cubicBezTo>
                  <a:cubicBezTo>
                    <a:pt x="3113" y="331"/>
                    <a:pt x="3113" y="379"/>
                    <a:pt x="3081" y="379"/>
                  </a:cubicBezTo>
                  <a:cubicBezTo>
                    <a:pt x="3017" y="382"/>
                    <a:pt x="2955" y="383"/>
                    <a:pt x="2892" y="383"/>
                  </a:cubicBezTo>
                  <a:cubicBezTo>
                    <a:pt x="2806" y="383"/>
                    <a:pt x="2720" y="381"/>
                    <a:pt x="2634" y="379"/>
                  </a:cubicBezTo>
                  <a:cubicBezTo>
                    <a:pt x="2603" y="379"/>
                    <a:pt x="2603" y="331"/>
                    <a:pt x="2634" y="331"/>
                  </a:cubicBezTo>
                  <a:cubicBezTo>
                    <a:pt x="2726" y="329"/>
                    <a:pt x="2816" y="327"/>
                    <a:pt x="2907" y="327"/>
                  </a:cubicBezTo>
                  <a:close/>
                  <a:moveTo>
                    <a:pt x="5330" y="318"/>
                  </a:moveTo>
                  <a:cubicBezTo>
                    <a:pt x="5408" y="318"/>
                    <a:pt x="5486" y="320"/>
                    <a:pt x="5563" y="324"/>
                  </a:cubicBezTo>
                  <a:cubicBezTo>
                    <a:pt x="5605" y="325"/>
                    <a:pt x="5605" y="385"/>
                    <a:pt x="5563" y="387"/>
                  </a:cubicBezTo>
                  <a:cubicBezTo>
                    <a:pt x="5492" y="390"/>
                    <a:pt x="5421" y="392"/>
                    <a:pt x="5350" y="392"/>
                  </a:cubicBezTo>
                  <a:cubicBezTo>
                    <a:pt x="5273" y="392"/>
                    <a:pt x="5195" y="390"/>
                    <a:pt x="5117" y="388"/>
                  </a:cubicBezTo>
                  <a:cubicBezTo>
                    <a:pt x="5074" y="386"/>
                    <a:pt x="5074" y="324"/>
                    <a:pt x="5117" y="322"/>
                  </a:cubicBezTo>
                  <a:cubicBezTo>
                    <a:pt x="5188" y="320"/>
                    <a:pt x="5259" y="318"/>
                    <a:pt x="5330" y="318"/>
                  </a:cubicBezTo>
                  <a:close/>
                  <a:moveTo>
                    <a:pt x="9432" y="313"/>
                  </a:moveTo>
                  <a:cubicBezTo>
                    <a:pt x="9504" y="313"/>
                    <a:pt x="9577" y="318"/>
                    <a:pt x="9643" y="337"/>
                  </a:cubicBezTo>
                  <a:cubicBezTo>
                    <a:pt x="9668" y="343"/>
                    <a:pt x="9672" y="386"/>
                    <a:pt x="9643" y="389"/>
                  </a:cubicBezTo>
                  <a:cubicBezTo>
                    <a:pt x="9615" y="393"/>
                    <a:pt x="9586" y="395"/>
                    <a:pt x="9557" y="395"/>
                  </a:cubicBezTo>
                  <a:cubicBezTo>
                    <a:pt x="9449" y="395"/>
                    <a:pt x="9335" y="370"/>
                    <a:pt x="9231" y="356"/>
                  </a:cubicBezTo>
                  <a:cubicBezTo>
                    <a:pt x="9208" y="354"/>
                    <a:pt x="9215" y="317"/>
                    <a:pt x="9237" y="317"/>
                  </a:cubicBezTo>
                  <a:cubicBezTo>
                    <a:pt x="9299" y="317"/>
                    <a:pt x="9365" y="313"/>
                    <a:pt x="9432" y="313"/>
                  </a:cubicBezTo>
                  <a:close/>
                  <a:moveTo>
                    <a:pt x="8298" y="328"/>
                  </a:moveTo>
                  <a:cubicBezTo>
                    <a:pt x="8322" y="328"/>
                    <a:pt x="8327" y="371"/>
                    <a:pt x="8301" y="376"/>
                  </a:cubicBezTo>
                  <a:cubicBezTo>
                    <a:pt x="8135" y="402"/>
                    <a:pt x="7967" y="418"/>
                    <a:pt x="7799" y="435"/>
                  </a:cubicBezTo>
                  <a:cubicBezTo>
                    <a:pt x="7798" y="435"/>
                    <a:pt x="7797" y="435"/>
                    <a:pt x="7797" y="435"/>
                  </a:cubicBezTo>
                  <a:cubicBezTo>
                    <a:pt x="7772" y="435"/>
                    <a:pt x="7768" y="392"/>
                    <a:pt x="7793" y="388"/>
                  </a:cubicBezTo>
                  <a:cubicBezTo>
                    <a:pt x="7961" y="365"/>
                    <a:pt x="8127" y="341"/>
                    <a:pt x="8295" y="328"/>
                  </a:cubicBezTo>
                  <a:cubicBezTo>
                    <a:pt x="8296" y="328"/>
                    <a:pt x="8297" y="328"/>
                    <a:pt x="8298" y="328"/>
                  </a:cubicBezTo>
                  <a:close/>
                  <a:moveTo>
                    <a:pt x="10929" y="339"/>
                  </a:moveTo>
                  <a:cubicBezTo>
                    <a:pt x="10961" y="339"/>
                    <a:pt x="10968" y="392"/>
                    <a:pt x="10937" y="397"/>
                  </a:cubicBezTo>
                  <a:cubicBezTo>
                    <a:pt x="10770" y="424"/>
                    <a:pt x="10598" y="427"/>
                    <a:pt x="10431" y="440"/>
                  </a:cubicBezTo>
                  <a:cubicBezTo>
                    <a:pt x="10431" y="440"/>
                    <a:pt x="10430" y="440"/>
                    <a:pt x="10429" y="440"/>
                  </a:cubicBezTo>
                  <a:cubicBezTo>
                    <a:pt x="10399" y="440"/>
                    <a:pt x="10400" y="393"/>
                    <a:pt x="10431" y="389"/>
                  </a:cubicBezTo>
                  <a:cubicBezTo>
                    <a:pt x="10596" y="371"/>
                    <a:pt x="10763" y="343"/>
                    <a:pt x="10928" y="339"/>
                  </a:cubicBezTo>
                  <a:cubicBezTo>
                    <a:pt x="10929" y="339"/>
                    <a:pt x="10929" y="339"/>
                    <a:pt x="10929" y="339"/>
                  </a:cubicBezTo>
                  <a:close/>
                  <a:moveTo>
                    <a:pt x="11898" y="365"/>
                  </a:moveTo>
                  <a:cubicBezTo>
                    <a:pt x="11988" y="365"/>
                    <a:pt x="12078" y="367"/>
                    <a:pt x="12168" y="373"/>
                  </a:cubicBezTo>
                  <a:cubicBezTo>
                    <a:pt x="12209" y="376"/>
                    <a:pt x="12209" y="434"/>
                    <a:pt x="12168" y="436"/>
                  </a:cubicBezTo>
                  <a:cubicBezTo>
                    <a:pt x="12078" y="442"/>
                    <a:pt x="11988" y="444"/>
                    <a:pt x="11898" y="444"/>
                  </a:cubicBezTo>
                  <a:cubicBezTo>
                    <a:pt x="11790" y="444"/>
                    <a:pt x="11681" y="441"/>
                    <a:pt x="11572" y="440"/>
                  </a:cubicBezTo>
                  <a:cubicBezTo>
                    <a:pt x="11528" y="440"/>
                    <a:pt x="11528" y="370"/>
                    <a:pt x="11572" y="369"/>
                  </a:cubicBezTo>
                  <a:cubicBezTo>
                    <a:pt x="11681" y="367"/>
                    <a:pt x="11790" y="365"/>
                    <a:pt x="11898" y="365"/>
                  </a:cubicBezTo>
                  <a:close/>
                  <a:moveTo>
                    <a:pt x="6306" y="365"/>
                  </a:moveTo>
                  <a:cubicBezTo>
                    <a:pt x="6307" y="365"/>
                    <a:pt x="6308" y="365"/>
                    <a:pt x="6309" y="365"/>
                  </a:cubicBezTo>
                  <a:cubicBezTo>
                    <a:pt x="6510" y="378"/>
                    <a:pt x="6716" y="381"/>
                    <a:pt x="6915" y="409"/>
                  </a:cubicBezTo>
                  <a:cubicBezTo>
                    <a:pt x="6957" y="414"/>
                    <a:pt x="6947" y="482"/>
                    <a:pt x="6906" y="482"/>
                  </a:cubicBezTo>
                  <a:cubicBezTo>
                    <a:pt x="6906" y="482"/>
                    <a:pt x="6905" y="482"/>
                    <a:pt x="6905" y="482"/>
                  </a:cubicBezTo>
                  <a:cubicBezTo>
                    <a:pt x="6707" y="478"/>
                    <a:pt x="6507" y="447"/>
                    <a:pt x="6309" y="426"/>
                  </a:cubicBezTo>
                  <a:cubicBezTo>
                    <a:pt x="6271" y="422"/>
                    <a:pt x="6271" y="365"/>
                    <a:pt x="6306" y="365"/>
                  </a:cubicBezTo>
                  <a:close/>
                  <a:moveTo>
                    <a:pt x="14278" y="413"/>
                  </a:moveTo>
                  <a:cubicBezTo>
                    <a:pt x="14353" y="413"/>
                    <a:pt x="14428" y="415"/>
                    <a:pt x="14503" y="424"/>
                  </a:cubicBezTo>
                  <a:cubicBezTo>
                    <a:pt x="14541" y="428"/>
                    <a:pt x="14541" y="481"/>
                    <a:pt x="14503" y="485"/>
                  </a:cubicBezTo>
                  <a:cubicBezTo>
                    <a:pt x="14429" y="493"/>
                    <a:pt x="14355" y="496"/>
                    <a:pt x="14280" y="496"/>
                  </a:cubicBezTo>
                  <a:cubicBezTo>
                    <a:pt x="14188" y="496"/>
                    <a:pt x="14096" y="492"/>
                    <a:pt x="14006" y="491"/>
                  </a:cubicBezTo>
                  <a:cubicBezTo>
                    <a:pt x="13958" y="490"/>
                    <a:pt x="13958" y="418"/>
                    <a:pt x="14006" y="418"/>
                  </a:cubicBezTo>
                  <a:cubicBezTo>
                    <a:pt x="14096" y="417"/>
                    <a:pt x="14187" y="413"/>
                    <a:pt x="14278" y="413"/>
                  </a:cubicBezTo>
                  <a:close/>
                  <a:moveTo>
                    <a:pt x="12862" y="459"/>
                  </a:moveTo>
                  <a:cubicBezTo>
                    <a:pt x="12863" y="459"/>
                    <a:pt x="12863" y="459"/>
                    <a:pt x="12864" y="459"/>
                  </a:cubicBezTo>
                  <a:cubicBezTo>
                    <a:pt x="13066" y="474"/>
                    <a:pt x="13269" y="486"/>
                    <a:pt x="13469" y="515"/>
                  </a:cubicBezTo>
                  <a:cubicBezTo>
                    <a:pt x="13502" y="520"/>
                    <a:pt x="13494" y="575"/>
                    <a:pt x="13461" y="575"/>
                  </a:cubicBezTo>
                  <a:cubicBezTo>
                    <a:pt x="13461" y="575"/>
                    <a:pt x="13460" y="575"/>
                    <a:pt x="13460" y="575"/>
                  </a:cubicBezTo>
                  <a:cubicBezTo>
                    <a:pt x="13261" y="570"/>
                    <a:pt x="13063" y="549"/>
                    <a:pt x="12864" y="530"/>
                  </a:cubicBezTo>
                  <a:cubicBezTo>
                    <a:pt x="12822" y="525"/>
                    <a:pt x="12819" y="459"/>
                    <a:pt x="12862" y="459"/>
                  </a:cubicBezTo>
                  <a:close/>
                  <a:moveTo>
                    <a:pt x="12989" y="2701"/>
                  </a:moveTo>
                  <a:cubicBezTo>
                    <a:pt x="13063" y="2701"/>
                    <a:pt x="13137" y="2704"/>
                    <a:pt x="13211" y="2710"/>
                  </a:cubicBezTo>
                  <a:cubicBezTo>
                    <a:pt x="13247" y="2713"/>
                    <a:pt x="13247" y="2763"/>
                    <a:pt x="13211" y="2766"/>
                  </a:cubicBezTo>
                  <a:cubicBezTo>
                    <a:pt x="13139" y="2773"/>
                    <a:pt x="13066" y="2775"/>
                    <a:pt x="12993" y="2775"/>
                  </a:cubicBezTo>
                  <a:cubicBezTo>
                    <a:pt x="12901" y="2775"/>
                    <a:pt x="12808" y="2771"/>
                    <a:pt x="12715" y="2769"/>
                  </a:cubicBezTo>
                  <a:cubicBezTo>
                    <a:pt x="12674" y="2769"/>
                    <a:pt x="12675" y="2708"/>
                    <a:pt x="12715" y="2707"/>
                  </a:cubicBezTo>
                  <a:cubicBezTo>
                    <a:pt x="12806" y="2705"/>
                    <a:pt x="12898" y="2701"/>
                    <a:pt x="12989" y="2701"/>
                  </a:cubicBezTo>
                  <a:close/>
                  <a:moveTo>
                    <a:pt x="13704" y="2700"/>
                  </a:moveTo>
                  <a:cubicBezTo>
                    <a:pt x="13705" y="2700"/>
                    <a:pt x="13707" y="2701"/>
                    <a:pt x="13708" y="2701"/>
                  </a:cubicBezTo>
                  <a:cubicBezTo>
                    <a:pt x="13859" y="2716"/>
                    <a:pt x="14017" y="2724"/>
                    <a:pt x="14163" y="2764"/>
                  </a:cubicBezTo>
                  <a:cubicBezTo>
                    <a:pt x="14201" y="2773"/>
                    <a:pt x="14193" y="2831"/>
                    <a:pt x="14155" y="2831"/>
                  </a:cubicBezTo>
                  <a:cubicBezTo>
                    <a:pt x="14155" y="2831"/>
                    <a:pt x="14155" y="2831"/>
                    <a:pt x="14154" y="2831"/>
                  </a:cubicBezTo>
                  <a:cubicBezTo>
                    <a:pt x="14003" y="2830"/>
                    <a:pt x="13848" y="2796"/>
                    <a:pt x="13699" y="2770"/>
                  </a:cubicBezTo>
                  <a:cubicBezTo>
                    <a:pt x="13661" y="2764"/>
                    <a:pt x="13668" y="2700"/>
                    <a:pt x="13704" y="2700"/>
                  </a:cubicBezTo>
                  <a:close/>
                  <a:moveTo>
                    <a:pt x="7797" y="2812"/>
                  </a:moveTo>
                  <a:cubicBezTo>
                    <a:pt x="7831" y="2812"/>
                    <a:pt x="7864" y="2813"/>
                    <a:pt x="7897" y="2816"/>
                  </a:cubicBezTo>
                  <a:cubicBezTo>
                    <a:pt x="7925" y="2818"/>
                    <a:pt x="7925" y="2857"/>
                    <a:pt x="7897" y="2860"/>
                  </a:cubicBezTo>
                  <a:cubicBezTo>
                    <a:pt x="7863" y="2863"/>
                    <a:pt x="7828" y="2864"/>
                    <a:pt x="7792" y="2864"/>
                  </a:cubicBezTo>
                  <a:cubicBezTo>
                    <a:pt x="7695" y="2864"/>
                    <a:pt x="7596" y="2855"/>
                    <a:pt x="7500" y="2852"/>
                  </a:cubicBezTo>
                  <a:cubicBezTo>
                    <a:pt x="7483" y="2851"/>
                    <a:pt x="7483" y="2825"/>
                    <a:pt x="7500" y="2825"/>
                  </a:cubicBezTo>
                  <a:cubicBezTo>
                    <a:pt x="7598" y="2821"/>
                    <a:pt x="7698" y="2812"/>
                    <a:pt x="7797" y="2812"/>
                  </a:cubicBezTo>
                  <a:close/>
                  <a:moveTo>
                    <a:pt x="9936" y="2762"/>
                  </a:moveTo>
                  <a:cubicBezTo>
                    <a:pt x="9964" y="2762"/>
                    <a:pt x="9971" y="2804"/>
                    <a:pt x="9942" y="2816"/>
                  </a:cubicBezTo>
                  <a:cubicBezTo>
                    <a:pt x="9845" y="2857"/>
                    <a:pt x="9744" y="2873"/>
                    <a:pt x="9641" y="2873"/>
                  </a:cubicBezTo>
                  <a:cubicBezTo>
                    <a:pt x="9588" y="2873"/>
                    <a:pt x="9534" y="2869"/>
                    <a:pt x="9481" y="2861"/>
                  </a:cubicBezTo>
                  <a:cubicBezTo>
                    <a:pt x="9453" y="2857"/>
                    <a:pt x="9458" y="2809"/>
                    <a:pt x="9484" y="2809"/>
                  </a:cubicBezTo>
                  <a:cubicBezTo>
                    <a:pt x="9485" y="2809"/>
                    <a:pt x="9486" y="2810"/>
                    <a:pt x="9487" y="2810"/>
                  </a:cubicBezTo>
                  <a:cubicBezTo>
                    <a:pt x="9523" y="2814"/>
                    <a:pt x="9558" y="2816"/>
                    <a:pt x="9593" y="2816"/>
                  </a:cubicBezTo>
                  <a:cubicBezTo>
                    <a:pt x="9706" y="2816"/>
                    <a:pt x="9815" y="2795"/>
                    <a:pt x="9926" y="2764"/>
                  </a:cubicBezTo>
                  <a:cubicBezTo>
                    <a:pt x="9930" y="2763"/>
                    <a:pt x="9933" y="2762"/>
                    <a:pt x="9936" y="2762"/>
                  </a:cubicBezTo>
                  <a:close/>
                  <a:moveTo>
                    <a:pt x="11620" y="2766"/>
                  </a:moveTo>
                  <a:cubicBezTo>
                    <a:pt x="11622" y="2766"/>
                    <a:pt x="11625" y="2766"/>
                    <a:pt x="11628" y="2767"/>
                  </a:cubicBezTo>
                  <a:cubicBezTo>
                    <a:pt x="11742" y="2801"/>
                    <a:pt x="11857" y="2813"/>
                    <a:pt x="11974" y="2813"/>
                  </a:cubicBezTo>
                  <a:cubicBezTo>
                    <a:pt x="12021" y="2813"/>
                    <a:pt x="12070" y="2811"/>
                    <a:pt x="12118" y="2807"/>
                  </a:cubicBezTo>
                  <a:cubicBezTo>
                    <a:pt x="12119" y="2807"/>
                    <a:pt x="12120" y="2807"/>
                    <a:pt x="12120" y="2807"/>
                  </a:cubicBezTo>
                  <a:cubicBezTo>
                    <a:pt x="12148" y="2807"/>
                    <a:pt x="12154" y="2854"/>
                    <a:pt x="12126" y="2860"/>
                  </a:cubicBezTo>
                  <a:cubicBezTo>
                    <a:pt x="12063" y="2874"/>
                    <a:pt x="12000" y="2880"/>
                    <a:pt x="11937" y="2880"/>
                  </a:cubicBezTo>
                  <a:cubicBezTo>
                    <a:pt x="11827" y="2880"/>
                    <a:pt x="11718" y="2860"/>
                    <a:pt x="11611" y="2828"/>
                  </a:cubicBezTo>
                  <a:cubicBezTo>
                    <a:pt x="11575" y="2817"/>
                    <a:pt x="11587" y="2766"/>
                    <a:pt x="11620" y="2766"/>
                  </a:cubicBezTo>
                  <a:close/>
                  <a:moveTo>
                    <a:pt x="10709" y="2805"/>
                  </a:moveTo>
                  <a:cubicBezTo>
                    <a:pt x="10803" y="2805"/>
                    <a:pt x="10894" y="2823"/>
                    <a:pt x="10985" y="2860"/>
                  </a:cubicBezTo>
                  <a:cubicBezTo>
                    <a:pt x="11012" y="2870"/>
                    <a:pt x="11004" y="2910"/>
                    <a:pt x="10981" y="2910"/>
                  </a:cubicBezTo>
                  <a:cubicBezTo>
                    <a:pt x="10978" y="2910"/>
                    <a:pt x="10975" y="2909"/>
                    <a:pt x="10972" y="2908"/>
                  </a:cubicBezTo>
                  <a:cubicBezTo>
                    <a:pt x="10880" y="2873"/>
                    <a:pt x="10784" y="2856"/>
                    <a:pt x="10686" y="2856"/>
                  </a:cubicBezTo>
                  <a:cubicBezTo>
                    <a:pt x="10651" y="2856"/>
                    <a:pt x="10615" y="2858"/>
                    <a:pt x="10579" y="2863"/>
                  </a:cubicBezTo>
                  <a:cubicBezTo>
                    <a:pt x="10578" y="2863"/>
                    <a:pt x="10577" y="2863"/>
                    <a:pt x="10576" y="2863"/>
                  </a:cubicBezTo>
                  <a:cubicBezTo>
                    <a:pt x="10553" y="2863"/>
                    <a:pt x="10548" y="2820"/>
                    <a:pt x="10572" y="2817"/>
                  </a:cubicBezTo>
                  <a:cubicBezTo>
                    <a:pt x="10619" y="2809"/>
                    <a:pt x="10664" y="2805"/>
                    <a:pt x="10709" y="2805"/>
                  </a:cubicBezTo>
                  <a:close/>
                  <a:moveTo>
                    <a:pt x="2656" y="2863"/>
                  </a:moveTo>
                  <a:cubicBezTo>
                    <a:pt x="2682" y="2863"/>
                    <a:pt x="2708" y="2863"/>
                    <a:pt x="2733" y="2864"/>
                  </a:cubicBezTo>
                  <a:cubicBezTo>
                    <a:pt x="2763" y="2865"/>
                    <a:pt x="2763" y="2910"/>
                    <a:pt x="2733" y="2911"/>
                  </a:cubicBezTo>
                  <a:cubicBezTo>
                    <a:pt x="2707" y="2912"/>
                    <a:pt x="2681" y="2912"/>
                    <a:pt x="2655" y="2912"/>
                  </a:cubicBezTo>
                  <a:cubicBezTo>
                    <a:pt x="2548" y="2912"/>
                    <a:pt x="2442" y="2908"/>
                    <a:pt x="2336" y="2907"/>
                  </a:cubicBezTo>
                  <a:cubicBezTo>
                    <a:pt x="2311" y="2906"/>
                    <a:pt x="2311" y="2869"/>
                    <a:pt x="2336" y="2869"/>
                  </a:cubicBezTo>
                  <a:cubicBezTo>
                    <a:pt x="2442" y="2868"/>
                    <a:pt x="2549" y="2863"/>
                    <a:pt x="2656" y="2863"/>
                  </a:cubicBezTo>
                  <a:close/>
                  <a:moveTo>
                    <a:pt x="8732" y="2860"/>
                  </a:moveTo>
                  <a:cubicBezTo>
                    <a:pt x="8818" y="2860"/>
                    <a:pt x="8904" y="2862"/>
                    <a:pt x="8990" y="2868"/>
                  </a:cubicBezTo>
                  <a:cubicBezTo>
                    <a:pt x="9015" y="2869"/>
                    <a:pt x="9015" y="2905"/>
                    <a:pt x="8990" y="2907"/>
                  </a:cubicBezTo>
                  <a:cubicBezTo>
                    <a:pt x="8900" y="2913"/>
                    <a:pt x="8810" y="2914"/>
                    <a:pt x="8720" y="2914"/>
                  </a:cubicBezTo>
                  <a:cubicBezTo>
                    <a:pt x="8645" y="2914"/>
                    <a:pt x="8569" y="2913"/>
                    <a:pt x="8494" y="2912"/>
                  </a:cubicBezTo>
                  <a:cubicBezTo>
                    <a:pt x="8462" y="2912"/>
                    <a:pt x="8462" y="2863"/>
                    <a:pt x="8494" y="2863"/>
                  </a:cubicBezTo>
                  <a:cubicBezTo>
                    <a:pt x="8573" y="2862"/>
                    <a:pt x="8653" y="2860"/>
                    <a:pt x="8732" y="2860"/>
                  </a:cubicBezTo>
                  <a:close/>
                  <a:moveTo>
                    <a:pt x="3513" y="2854"/>
                  </a:moveTo>
                  <a:cubicBezTo>
                    <a:pt x="3584" y="2854"/>
                    <a:pt x="3655" y="2856"/>
                    <a:pt x="3726" y="2861"/>
                  </a:cubicBezTo>
                  <a:cubicBezTo>
                    <a:pt x="3761" y="2863"/>
                    <a:pt x="3761" y="2911"/>
                    <a:pt x="3726" y="2914"/>
                  </a:cubicBezTo>
                  <a:cubicBezTo>
                    <a:pt x="3657" y="2919"/>
                    <a:pt x="3589" y="2921"/>
                    <a:pt x="3521" y="2921"/>
                  </a:cubicBezTo>
                  <a:cubicBezTo>
                    <a:pt x="3440" y="2921"/>
                    <a:pt x="3360" y="2919"/>
                    <a:pt x="3279" y="2918"/>
                  </a:cubicBezTo>
                  <a:cubicBezTo>
                    <a:pt x="3241" y="2918"/>
                    <a:pt x="3241" y="2858"/>
                    <a:pt x="3279" y="2857"/>
                  </a:cubicBezTo>
                  <a:cubicBezTo>
                    <a:pt x="3357" y="2856"/>
                    <a:pt x="3435" y="2854"/>
                    <a:pt x="3513" y="2854"/>
                  </a:cubicBezTo>
                  <a:close/>
                  <a:moveTo>
                    <a:pt x="5734" y="2850"/>
                  </a:moveTo>
                  <a:cubicBezTo>
                    <a:pt x="5778" y="2850"/>
                    <a:pt x="5820" y="2851"/>
                    <a:pt x="5862" y="2857"/>
                  </a:cubicBezTo>
                  <a:cubicBezTo>
                    <a:pt x="5901" y="2862"/>
                    <a:pt x="5901" y="2913"/>
                    <a:pt x="5862" y="2918"/>
                  </a:cubicBezTo>
                  <a:cubicBezTo>
                    <a:pt x="5819" y="2923"/>
                    <a:pt x="5774" y="2925"/>
                    <a:pt x="5729" y="2925"/>
                  </a:cubicBezTo>
                  <a:cubicBezTo>
                    <a:pt x="5641" y="2925"/>
                    <a:pt x="5551" y="2918"/>
                    <a:pt x="5464" y="2915"/>
                  </a:cubicBezTo>
                  <a:cubicBezTo>
                    <a:pt x="5429" y="2914"/>
                    <a:pt x="5429" y="2860"/>
                    <a:pt x="5464" y="2860"/>
                  </a:cubicBezTo>
                  <a:cubicBezTo>
                    <a:pt x="5553" y="2858"/>
                    <a:pt x="5644" y="2850"/>
                    <a:pt x="5734" y="2850"/>
                  </a:cubicBezTo>
                  <a:close/>
                  <a:moveTo>
                    <a:pt x="4222" y="2815"/>
                  </a:moveTo>
                  <a:cubicBezTo>
                    <a:pt x="4224" y="2815"/>
                    <a:pt x="4226" y="2815"/>
                    <a:pt x="4229" y="2816"/>
                  </a:cubicBezTo>
                  <a:cubicBezTo>
                    <a:pt x="4351" y="2848"/>
                    <a:pt x="4472" y="2861"/>
                    <a:pt x="4596" y="2861"/>
                  </a:cubicBezTo>
                  <a:cubicBezTo>
                    <a:pt x="4653" y="2861"/>
                    <a:pt x="4710" y="2858"/>
                    <a:pt x="4768" y="2853"/>
                  </a:cubicBezTo>
                  <a:cubicBezTo>
                    <a:pt x="4769" y="2853"/>
                    <a:pt x="4770" y="2853"/>
                    <a:pt x="4771" y="2853"/>
                  </a:cubicBezTo>
                  <a:cubicBezTo>
                    <a:pt x="4804" y="2853"/>
                    <a:pt x="4811" y="2911"/>
                    <a:pt x="4777" y="2915"/>
                  </a:cubicBezTo>
                  <a:cubicBezTo>
                    <a:pt x="4719" y="2924"/>
                    <a:pt x="4661" y="2928"/>
                    <a:pt x="4603" y="2928"/>
                  </a:cubicBezTo>
                  <a:cubicBezTo>
                    <a:pt x="4472" y="2928"/>
                    <a:pt x="4342" y="2907"/>
                    <a:pt x="4214" y="2868"/>
                  </a:cubicBezTo>
                  <a:cubicBezTo>
                    <a:pt x="4183" y="2859"/>
                    <a:pt x="4193" y="2815"/>
                    <a:pt x="4222" y="2815"/>
                  </a:cubicBezTo>
                  <a:close/>
                  <a:moveTo>
                    <a:pt x="1378" y="2817"/>
                  </a:moveTo>
                  <a:cubicBezTo>
                    <a:pt x="1486" y="2817"/>
                    <a:pt x="1594" y="2834"/>
                    <a:pt x="1693" y="2874"/>
                  </a:cubicBezTo>
                  <a:cubicBezTo>
                    <a:pt x="1724" y="2885"/>
                    <a:pt x="1716" y="2928"/>
                    <a:pt x="1688" y="2928"/>
                  </a:cubicBezTo>
                  <a:cubicBezTo>
                    <a:pt x="1685" y="2928"/>
                    <a:pt x="1682" y="2928"/>
                    <a:pt x="1679" y="2927"/>
                  </a:cubicBezTo>
                  <a:cubicBezTo>
                    <a:pt x="1552" y="2898"/>
                    <a:pt x="1434" y="2880"/>
                    <a:pt x="1310" y="2880"/>
                  </a:cubicBezTo>
                  <a:cubicBezTo>
                    <a:pt x="1257" y="2880"/>
                    <a:pt x="1202" y="2883"/>
                    <a:pt x="1146" y="2891"/>
                  </a:cubicBezTo>
                  <a:cubicBezTo>
                    <a:pt x="1145" y="2891"/>
                    <a:pt x="1144" y="2891"/>
                    <a:pt x="1143" y="2891"/>
                  </a:cubicBezTo>
                  <a:cubicBezTo>
                    <a:pt x="1117" y="2891"/>
                    <a:pt x="1105" y="2853"/>
                    <a:pt x="1134" y="2846"/>
                  </a:cubicBezTo>
                  <a:cubicBezTo>
                    <a:pt x="1213" y="2827"/>
                    <a:pt x="1296" y="2817"/>
                    <a:pt x="1378" y="2817"/>
                  </a:cubicBezTo>
                  <a:close/>
                  <a:moveTo>
                    <a:pt x="6410" y="2856"/>
                  </a:moveTo>
                  <a:cubicBezTo>
                    <a:pt x="6412" y="2856"/>
                    <a:pt x="6414" y="2856"/>
                    <a:pt x="6416" y="2857"/>
                  </a:cubicBezTo>
                  <a:cubicBezTo>
                    <a:pt x="6595" y="2894"/>
                    <a:pt x="6773" y="2901"/>
                    <a:pt x="6954" y="2910"/>
                  </a:cubicBezTo>
                  <a:cubicBezTo>
                    <a:pt x="6992" y="2911"/>
                    <a:pt x="6991" y="2962"/>
                    <a:pt x="6954" y="2967"/>
                  </a:cubicBezTo>
                  <a:cubicBezTo>
                    <a:pt x="6911" y="2972"/>
                    <a:pt x="6869" y="2974"/>
                    <a:pt x="6826" y="2974"/>
                  </a:cubicBezTo>
                  <a:cubicBezTo>
                    <a:pt x="6683" y="2974"/>
                    <a:pt x="6540" y="2949"/>
                    <a:pt x="6401" y="2913"/>
                  </a:cubicBezTo>
                  <a:cubicBezTo>
                    <a:pt x="6367" y="2904"/>
                    <a:pt x="6379" y="2856"/>
                    <a:pt x="6410" y="2856"/>
                  </a:cubicBezTo>
                  <a:close/>
                  <a:moveTo>
                    <a:pt x="1" y="0"/>
                  </a:moveTo>
                  <a:lnTo>
                    <a:pt x="1" y="0"/>
                  </a:lnTo>
                  <a:cubicBezTo>
                    <a:pt x="4" y="6"/>
                    <a:pt x="7" y="12"/>
                    <a:pt x="7" y="20"/>
                  </a:cubicBezTo>
                  <a:cubicBezTo>
                    <a:pt x="16" y="90"/>
                    <a:pt x="23" y="160"/>
                    <a:pt x="31" y="231"/>
                  </a:cubicBezTo>
                  <a:cubicBezTo>
                    <a:pt x="35" y="220"/>
                    <a:pt x="43" y="214"/>
                    <a:pt x="55" y="214"/>
                  </a:cubicBezTo>
                  <a:cubicBezTo>
                    <a:pt x="58" y="214"/>
                    <a:pt x="61" y="214"/>
                    <a:pt x="64" y="215"/>
                  </a:cubicBezTo>
                  <a:cubicBezTo>
                    <a:pt x="186" y="248"/>
                    <a:pt x="309" y="265"/>
                    <a:pt x="432" y="265"/>
                  </a:cubicBezTo>
                  <a:cubicBezTo>
                    <a:pt x="518" y="265"/>
                    <a:pt x="605" y="257"/>
                    <a:pt x="692" y="240"/>
                  </a:cubicBezTo>
                  <a:cubicBezTo>
                    <a:pt x="695" y="240"/>
                    <a:pt x="697" y="240"/>
                    <a:pt x="700" y="240"/>
                  </a:cubicBezTo>
                  <a:cubicBezTo>
                    <a:pt x="735" y="240"/>
                    <a:pt x="747" y="291"/>
                    <a:pt x="709" y="301"/>
                  </a:cubicBezTo>
                  <a:cubicBezTo>
                    <a:pt x="615" y="326"/>
                    <a:pt x="520" y="339"/>
                    <a:pt x="426" y="339"/>
                  </a:cubicBezTo>
                  <a:cubicBezTo>
                    <a:pt x="299" y="339"/>
                    <a:pt x="173" y="316"/>
                    <a:pt x="49" y="271"/>
                  </a:cubicBezTo>
                  <a:cubicBezTo>
                    <a:pt x="42" y="269"/>
                    <a:pt x="37" y="266"/>
                    <a:pt x="34" y="261"/>
                  </a:cubicBezTo>
                  <a:lnTo>
                    <a:pt x="34" y="261"/>
                  </a:lnTo>
                  <a:cubicBezTo>
                    <a:pt x="126" y="1122"/>
                    <a:pt x="181" y="2046"/>
                    <a:pt x="66" y="2910"/>
                  </a:cubicBezTo>
                  <a:cubicBezTo>
                    <a:pt x="184" y="2907"/>
                    <a:pt x="301" y="2904"/>
                    <a:pt x="419" y="2904"/>
                  </a:cubicBezTo>
                  <a:cubicBezTo>
                    <a:pt x="495" y="2904"/>
                    <a:pt x="571" y="2905"/>
                    <a:pt x="647" y="2908"/>
                  </a:cubicBezTo>
                  <a:cubicBezTo>
                    <a:pt x="686" y="2908"/>
                    <a:pt x="686" y="2966"/>
                    <a:pt x="647" y="2968"/>
                  </a:cubicBezTo>
                  <a:cubicBezTo>
                    <a:pt x="575" y="2969"/>
                    <a:pt x="503" y="2970"/>
                    <a:pt x="431" y="2970"/>
                  </a:cubicBezTo>
                  <a:cubicBezTo>
                    <a:pt x="306" y="2970"/>
                    <a:pt x="182" y="2968"/>
                    <a:pt x="58" y="2965"/>
                  </a:cubicBezTo>
                  <a:cubicBezTo>
                    <a:pt x="42" y="3078"/>
                    <a:pt x="23" y="3191"/>
                    <a:pt x="1" y="3301"/>
                  </a:cubicBezTo>
                  <a:cubicBezTo>
                    <a:pt x="1465" y="3228"/>
                    <a:pt x="2933" y="3217"/>
                    <a:pt x="4402" y="3217"/>
                  </a:cubicBezTo>
                  <a:cubicBezTo>
                    <a:pt x="5078" y="3217"/>
                    <a:pt x="5753" y="3219"/>
                    <a:pt x="6429" y="3219"/>
                  </a:cubicBezTo>
                  <a:cubicBezTo>
                    <a:pt x="6697" y="3219"/>
                    <a:pt x="6964" y="3219"/>
                    <a:pt x="7232" y="3218"/>
                  </a:cubicBezTo>
                  <a:cubicBezTo>
                    <a:pt x="7778" y="3216"/>
                    <a:pt x="8323" y="3215"/>
                    <a:pt x="8869" y="3215"/>
                  </a:cubicBezTo>
                  <a:cubicBezTo>
                    <a:pt x="10559" y="3215"/>
                    <a:pt x="12249" y="3224"/>
                    <a:pt x="13939" y="3241"/>
                  </a:cubicBezTo>
                  <a:cubicBezTo>
                    <a:pt x="13952" y="3227"/>
                    <a:pt x="13972" y="3219"/>
                    <a:pt x="13992" y="3219"/>
                  </a:cubicBezTo>
                  <a:cubicBezTo>
                    <a:pt x="14012" y="3219"/>
                    <a:pt x="14031" y="3227"/>
                    <a:pt x="14042" y="3242"/>
                  </a:cubicBezTo>
                  <a:cubicBezTo>
                    <a:pt x="14185" y="3243"/>
                    <a:pt x="14330" y="3244"/>
                    <a:pt x="14474" y="3245"/>
                  </a:cubicBezTo>
                  <a:cubicBezTo>
                    <a:pt x="14477" y="3227"/>
                    <a:pt x="14492" y="3210"/>
                    <a:pt x="14518" y="3210"/>
                  </a:cubicBezTo>
                  <a:cubicBezTo>
                    <a:pt x="14559" y="3208"/>
                    <a:pt x="14601" y="3207"/>
                    <a:pt x="14642" y="3206"/>
                  </a:cubicBezTo>
                  <a:lnTo>
                    <a:pt x="14670" y="3206"/>
                  </a:lnTo>
                  <a:cubicBezTo>
                    <a:pt x="14682" y="3196"/>
                    <a:pt x="14693" y="3186"/>
                    <a:pt x="14705" y="3176"/>
                  </a:cubicBezTo>
                  <a:cubicBezTo>
                    <a:pt x="14707" y="3175"/>
                    <a:pt x="14708" y="3175"/>
                    <a:pt x="14710" y="3173"/>
                  </a:cubicBezTo>
                  <a:cubicBezTo>
                    <a:pt x="14632" y="2148"/>
                    <a:pt x="14635" y="1117"/>
                    <a:pt x="14546" y="92"/>
                  </a:cubicBezTo>
                  <a:lnTo>
                    <a:pt x="14543" y="92"/>
                  </a:lnTo>
                  <a:cubicBezTo>
                    <a:pt x="13978" y="99"/>
                    <a:pt x="13413" y="102"/>
                    <a:pt x="12848" y="102"/>
                  </a:cubicBezTo>
                  <a:cubicBezTo>
                    <a:pt x="10969" y="102"/>
                    <a:pt x="9088" y="71"/>
                    <a:pt x="7210" y="57"/>
                  </a:cubicBezTo>
                  <a:cubicBezTo>
                    <a:pt x="5992" y="47"/>
                    <a:pt x="4772" y="37"/>
                    <a:pt x="3553" y="30"/>
                  </a:cubicBezTo>
                  <a:cubicBezTo>
                    <a:pt x="3436" y="29"/>
                    <a:pt x="3319" y="29"/>
                    <a:pt x="3203" y="29"/>
                  </a:cubicBezTo>
                  <a:cubicBezTo>
                    <a:pt x="2689" y="29"/>
                    <a:pt x="2175" y="35"/>
                    <a:pt x="1660" y="35"/>
                  </a:cubicBezTo>
                  <a:cubicBezTo>
                    <a:pt x="1106" y="35"/>
                    <a:pt x="552" y="28"/>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0"/>
            <p:cNvSpPr/>
            <p:nvPr/>
          </p:nvSpPr>
          <p:spPr>
            <a:xfrm>
              <a:off x="7737238" y="1961276"/>
              <a:ext cx="167201" cy="172927"/>
            </a:xfrm>
            <a:custGeom>
              <a:avLst/>
              <a:gdLst/>
              <a:ahLst/>
              <a:cxnLst/>
              <a:rect l="l" t="t" r="r" b="b"/>
              <a:pathLst>
                <a:path w="3154" h="3262" extrusionOk="0">
                  <a:moveTo>
                    <a:pt x="366" y="143"/>
                  </a:moveTo>
                  <a:cubicBezTo>
                    <a:pt x="369" y="143"/>
                    <a:pt x="372" y="143"/>
                    <a:pt x="376" y="144"/>
                  </a:cubicBezTo>
                  <a:cubicBezTo>
                    <a:pt x="514" y="178"/>
                    <a:pt x="652" y="186"/>
                    <a:pt x="792" y="186"/>
                  </a:cubicBezTo>
                  <a:cubicBezTo>
                    <a:pt x="832" y="186"/>
                    <a:pt x="872" y="185"/>
                    <a:pt x="913" y="184"/>
                  </a:cubicBezTo>
                  <a:cubicBezTo>
                    <a:pt x="914" y="184"/>
                    <a:pt x="914" y="184"/>
                    <a:pt x="914" y="184"/>
                  </a:cubicBezTo>
                  <a:cubicBezTo>
                    <a:pt x="955" y="184"/>
                    <a:pt x="963" y="248"/>
                    <a:pt x="924" y="257"/>
                  </a:cubicBezTo>
                  <a:cubicBezTo>
                    <a:pt x="859" y="271"/>
                    <a:pt x="795" y="277"/>
                    <a:pt x="730" y="277"/>
                  </a:cubicBezTo>
                  <a:cubicBezTo>
                    <a:pt x="604" y="277"/>
                    <a:pt x="478" y="253"/>
                    <a:pt x="357" y="214"/>
                  </a:cubicBezTo>
                  <a:cubicBezTo>
                    <a:pt x="316" y="200"/>
                    <a:pt x="328" y="143"/>
                    <a:pt x="366" y="143"/>
                  </a:cubicBezTo>
                  <a:close/>
                  <a:moveTo>
                    <a:pt x="1611" y="244"/>
                  </a:moveTo>
                  <a:cubicBezTo>
                    <a:pt x="1660" y="244"/>
                    <a:pt x="1709" y="246"/>
                    <a:pt x="1758" y="249"/>
                  </a:cubicBezTo>
                  <a:cubicBezTo>
                    <a:pt x="1790" y="252"/>
                    <a:pt x="1790" y="295"/>
                    <a:pt x="1758" y="299"/>
                  </a:cubicBezTo>
                  <a:cubicBezTo>
                    <a:pt x="1712" y="302"/>
                    <a:pt x="1667" y="303"/>
                    <a:pt x="1621" y="303"/>
                  </a:cubicBezTo>
                  <a:cubicBezTo>
                    <a:pt x="1517" y="303"/>
                    <a:pt x="1413" y="297"/>
                    <a:pt x="1311" y="293"/>
                  </a:cubicBezTo>
                  <a:cubicBezTo>
                    <a:pt x="1286" y="292"/>
                    <a:pt x="1286" y="255"/>
                    <a:pt x="1311" y="254"/>
                  </a:cubicBezTo>
                  <a:cubicBezTo>
                    <a:pt x="1410" y="250"/>
                    <a:pt x="1511" y="244"/>
                    <a:pt x="1611" y="244"/>
                  </a:cubicBezTo>
                  <a:close/>
                  <a:moveTo>
                    <a:pt x="2205" y="293"/>
                  </a:moveTo>
                  <a:cubicBezTo>
                    <a:pt x="2255" y="293"/>
                    <a:pt x="2304" y="295"/>
                    <a:pt x="2353" y="301"/>
                  </a:cubicBezTo>
                  <a:cubicBezTo>
                    <a:pt x="2382" y="305"/>
                    <a:pt x="2382" y="341"/>
                    <a:pt x="2353" y="346"/>
                  </a:cubicBezTo>
                  <a:cubicBezTo>
                    <a:pt x="2304" y="351"/>
                    <a:pt x="2255" y="353"/>
                    <a:pt x="2205" y="353"/>
                  </a:cubicBezTo>
                  <a:cubicBezTo>
                    <a:pt x="2156" y="353"/>
                    <a:pt x="2106" y="351"/>
                    <a:pt x="2056" y="351"/>
                  </a:cubicBezTo>
                  <a:cubicBezTo>
                    <a:pt x="2020" y="350"/>
                    <a:pt x="2020" y="295"/>
                    <a:pt x="2056" y="295"/>
                  </a:cubicBezTo>
                  <a:cubicBezTo>
                    <a:pt x="2106" y="295"/>
                    <a:pt x="2156" y="293"/>
                    <a:pt x="2205" y="293"/>
                  </a:cubicBezTo>
                  <a:close/>
                  <a:moveTo>
                    <a:pt x="1887" y="2866"/>
                  </a:moveTo>
                  <a:cubicBezTo>
                    <a:pt x="1927" y="2866"/>
                    <a:pt x="1967" y="2868"/>
                    <a:pt x="2006" y="2873"/>
                  </a:cubicBezTo>
                  <a:cubicBezTo>
                    <a:pt x="2048" y="2878"/>
                    <a:pt x="2048" y="2933"/>
                    <a:pt x="2006" y="2937"/>
                  </a:cubicBezTo>
                  <a:cubicBezTo>
                    <a:pt x="1965" y="2942"/>
                    <a:pt x="1924" y="2944"/>
                    <a:pt x="1883" y="2944"/>
                  </a:cubicBezTo>
                  <a:cubicBezTo>
                    <a:pt x="1792" y="2944"/>
                    <a:pt x="1699" y="2935"/>
                    <a:pt x="1610" y="2930"/>
                  </a:cubicBezTo>
                  <a:cubicBezTo>
                    <a:pt x="1578" y="2928"/>
                    <a:pt x="1578" y="2883"/>
                    <a:pt x="1610" y="2881"/>
                  </a:cubicBezTo>
                  <a:cubicBezTo>
                    <a:pt x="1701" y="2876"/>
                    <a:pt x="1794" y="2866"/>
                    <a:pt x="1887" y="2866"/>
                  </a:cubicBezTo>
                  <a:close/>
                  <a:moveTo>
                    <a:pt x="934" y="2918"/>
                  </a:moveTo>
                  <a:cubicBezTo>
                    <a:pt x="977" y="2918"/>
                    <a:pt x="1020" y="2920"/>
                    <a:pt x="1063" y="2923"/>
                  </a:cubicBezTo>
                  <a:cubicBezTo>
                    <a:pt x="1103" y="2928"/>
                    <a:pt x="1103" y="2983"/>
                    <a:pt x="1063" y="2986"/>
                  </a:cubicBezTo>
                  <a:cubicBezTo>
                    <a:pt x="1020" y="2990"/>
                    <a:pt x="977" y="2992"/>
                    <a:pt x="934" y="2992"/>
                  </a:cubicBezTo>
                  <a:cubicBezTo>
                    <a:pt x="844" y="2992"/>
                    <a:pt x="755" y="2985"/>
                    <a:pt x="665" y="2981"/>
                  </a:cubicBezTo>
                  <a:cubicBezTo>
                    <a:pt x="631" y="2980"/>
                    <a:pt x="631" y="2930"/>
                    <a:pt x="665" y="2929"/>
                  </a:cubicBezTo>
                  <a:cubicBezTo>
                    <a:pt x="755" y="2924"/>
                    <a:pt x="844" y="2918"/>
                    <a:pt x="934" y="2918"/>
                  </a:cubicBezTo>
                  <a:close/>
                  <a:moveTo>
                    <a:pt x="2588" y="2921"/>
                  </a:moveTo>
                  <a:cubicBezTo>
                    <a:pt x="2612" y="2921"/>
                    <a:pt x="2636" y="2925"/>
                    <a:pt x="2659" y="2933"/>
                  </a:cubicBezTo>
                  <a:cubicBezTo>
                    <a:pt x="2683" y="2942"/>
                    <a:pt x="2681" y="2982"/>
                    <a:pt x="2652" y="2982"/>
                  </a:cubicBezTo>
                  <a:cubicBezTo>
                    <a:pt x="2652" y="2982"/>
                    <a:pt x="2652" y="2982"/>
                    <a:pt x="2651" y="2982"/>
                  </a:cubicBezTo>
                  <a:cubicBezTo>
                    <a:pt x="2623" y="2982"/>
                    <a:pt x="2595" y="2978"/>
                    <a:pt x="2567" y="2978"/>
                  </a:cubicBezTo>
                  <a:cubicBezTo>
                    <a:pt x="2555" y="2978"/>
                    <a:pt x="2542" y="2979"/>
                    <a:pt x="2530" y="2981"/>
                  </a:cubicBezTo>
                  <a:cubicBezTo>
                    <a:pt x="2488" y="2989"/>
                    <a:pt x="2450" y="3003"/>
                    <a:pt x="2416" y="3026"/>
                  </a:cubicBezTo>
                  <a:cubicBezTo>
                    <a:pt x="2412" y="3028"/>
                    <a:pt x="2408" y="3030"/>
                    <a:pt x="2404" y="3030"/>
                  </a:cubicBezTo>
                  <a:cubicBezTo>
                    <a:pt x="2383" y="3030"/>
                    <a:pt x="2370" y="2999"/>
                    <a:pt x="2392" y="2985"/>
                  </a:cubicBezTo>
                  <a:cubicBezTo>
                    <a:pt x="2445" y="2950"/>
                    <a:pt x="2518" y="2921"/>
                    <a:pt x="2588" y="2921"/>
                  </a:cubicBezTo>
                  <a:close/>
                  <a:moveTo>
                    <a:pt x="2414" y="1"/>
                  </a:moveTo>
                  <a:lnTo>
                    <a:pt x="2396" y="2"/>
                  </a:lnTo>
                  <a:cubicBezTo>
                    <a:pt x="2396" y="27"/>
                    <a:pt x="2379" y="54"/>
                    <a:pt x="2341" y="56"/>
                  </a:cubicBezTo>
                  <a:cubicBezTo>
                    <a:pt x="2156" y="66"/>
                    <a:pt x="1968" y="70"/>
                    <a:pt x="1778" y="70"/>
                  </a:cubicBezTo>
                  <a:cubicBezTo>
                    <a:pt x="1257" y="70"/>
                    <a:pt x="728" y="39"/>
                    <a:pt x="217" y="5"/>
                  </a:cubicBezTo>
                  <a:lnTo>
                    <a:pt x="217" y="5"/>
                  </a:lnTo>
                  <a:cubicBezTo>
                    <a:pt x="557" y="614"/>
                    <a:pt x="989" y="1161"/>
                    <a:pt x="1436" y="1697"/>
                  </a:cubicBezTo>
                  <a:cubicBezTo>
                    <a:pt x="1452" y="1717"/>
                    <a:pt x="1453" y="1741"/>
                    <a:pt x="1445" y="1759"/>
                  </a:cubicBezTo>
                  <a:cubicBezTo>
                    <a:pt x="1459" y="1782"/>
                    <a:pt x="1461" y="1812"/>
                    <a:pt x="1437" y="1839"/>
                  </a:cubicBezTo>
                  <a:cubicBezTo>
                    <a:pt x="978" y="2327"/>
                    <a:pt x="493" y="2808"/>
                    <a:pt x="1" y="3262"/>
                  </a:cubicBezTo>
                  <a:cubicBezTo>
                    <a:pt x="1049" y="3216"/>
                    <a:pt x="2102" y="3225"/>
                    <a:pt x="3153" y="3218"/>
                  </a:cubicBezTo>
                  <a:cubicBezTo>
                    <a:pt x="2894" y="3064"/>
                    <a:pt x="2646" y="2893"/>
                    <a:pt x="2419" y="2690"/>
                  </a:cubicBezTo>
                  <a:cubicBezTo>
                    <a:pt x="2407" y="2680"/>
                    <a:pt x="2405" y="2666"/>
                    <a:pt x="2407" y="2652"/>
                  </a:cubicBezTo>
                  <a:cubicBezTo>
                    <a:pt x="2397" y="2634"/>
                    <a:pt x="2398" y="2610"/>
                    <a:pt x="2412" y="2594"/>
                  </a:cubicBezTo>
                  <a:cubicBezTo>
                    <a:pt x="2411" y="2590"/>
                    <a:pt x="2409" y="2586"/>
                    <a:pt x="2409" y="2580"/>
                  </a:cubicBezTo>
                  <a:cubicBezTo>
                    <a:pt x="2396" y="2033"/>
                    <a:pt x="2454" y="1485"/>
                    <a:pt x="2449" y="936"/>
                  </a:cubicBezTo>
                  <a:cubicBezTo>
                    <a:pt x="2448" y="623"/>
                    <a:pt x="2435" y="311"/>
                    <a:pt x="2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0"/>
            <p:cNvSpPr/>
            <p:nvPr/>
          </p:nvSpPr>
          <p:spPr>
            <a:xfrm>
              <a:off x="7728915" y="1917859"/>
              <a:ext cx="1034486" cy="222599"/>
            </a:xfrm>
            <a:custGeom>
              <a:avLst/>
              <a:gdLst/>
              <a:ahLst/>
              <a:cxnLst/>
              <a:rect l="l" t="t" r="r" b="b"/>
              <a:pathLst>
                <a:path w="19514" h="4199" extrusionOk="0">
                  <a:moveTo>
                    <a:pt x="2659" y="92"/>
                  </a:moveTo>
                  <a:lnTo>
                    <a:pt x="2659" y="92"/>
                  </a:lnTo>
                  <a:cubicBezTo>
                    <a:pt x="3210" y="120"/>
                    <a:pt x="3764" y="127"/>
                    <a:pt x="4318" y="127"/>
                  </a:cubicBezTo>
                  <a:cubicBezTo>
                    <a:pt x="4833" y="127"/>
                    <a:pt x="5347" y="121"/>
                    <a:pt x="5861" y="121"/>
                  </a:cubicBezTo>
                  <a:cubicBezTo>
                    <a:pt x="5977" y="121"/>
                    <a:pt x="6094" y="121"/>
                    <a:pt x="6211" y="122"/>
                  </a:cubicBezTo>
                  <a:cubicBezTo>
                    <a:pt x="7430" y="129"/>
                    <a:pt x="8650" y="139"/>
                    <a:pt x="9868" y="149"/>
                  </a:cubicBezTo>
                  <a:cubicBezTo>
                    <a:pt x="11746" y="163"/>
                    <a:pt x="13627" y="194"/>
                    <a:pt x="15506" y="194"/>
                  </a:cubicBezTo>
                  <a:cubicBezTo>
                    <a:pt x="16071" y="194"/>
                    <a:pt x="16636" y="191"/>
                    <a:pt x="17201" y="184"/>
                  </a:cubicBezTo>
                  <a:lnTo>
                    <a:pt x="17204" y="184"/>
                  </a:lnTo>
                  <a:cubicBezTo>
                    <a:pt x="17293" y="1209"/>
                    <a:pt x="17290" y="2240"/>
                    <a:pt x="17368" y="3265"/>
                  </a:cubicBezTo>
                  <a:cubicBezTo>
                    <a:pt x="17366" y="3267"/>
                    <a:pt x="17365" y="3267"/>
                    <a:pt x="17363" y="3268"/>
                  </a:cubicBezTo>
                  <a:cubicBezTo>
                    <a:pt x="17351" y="3278"/>
                    <a:pt x="17339" y="3288"/>
                    <a:pt x="17328" y="3298"/>
                  </a:cubicBezTo>
                  <a:lnTo>
                    <a:pt x="17300" y="3298"/>
                  </a:lnTo>
                  <a:cubicBezTo>
                    <a:pt x="17259" y="3298"/>
                    <a:pt x="17217" y="3300"/>
                    <a:pt x="17176" y="3301"/>
                  </a:cubicBezTo>
                  <a:cubicBezTo>
                    <a:pt x="17150" y="3302"/>
                    <a:pt x="17135" y="3319"/>
                    <a:pt x="17132" y="3337"/>
                  </a:cubicBezTo>
                  <a:cubicBezTo>
                    <a:pt x="16988" y="3336"/>
                    <a:pt x="16843" y="3335"/>
                    <a:pt x="16699" y="3333"/>
                  </a:cubicBezTo>
                  <a:cubicBezTo>
                    <a:pt x="16688" y="3318"/>
                    <a:pt x="16670" y="3311"/>
                    <a:pt x="16651" y="3311"/>
                  </a:cubicBezTo>
                  <a:cubicBezTo>
                    <a:pt x="16631" y="3311"/>
                    <a:pt x="16610" y="3319"/>
                    <a:pt x="16597" y="3333"/>
                  </a:cubicBezTo>
                  <a:cubicBezTo>
                    <a:pt x="14907" y="3316"/>
                    <a:pt x="13217" y="3307"/>
                    <a:pt x="11527" y="3307"/>
                  </a:cubicBezTo>
                  <a:cubicBezTo>
                    <a:pt x="10981" y="3307"/>
                    <a:pt x="10436" y="3308"/>
                    <a:pt x="9890" y="3310"/>
                  </a:cubicBezTo>
                  <a:cubicBezTo>
                    <a:pt x="9622" y="3311"/>
                    <a:pt x="9355" y="3311"/>
                    <a:pt x="9087" y="3311"/>
                  </a:cubicBezTo>
                  <a:cubicBezTo>
                    <a:pt x="8412" y="3311"/>
                    <a:pt x="7736" y="3309"/>
                    <a:pt x="7060" y="3309"/>
                  </a:cubicBezTo>
                  <a:cubicBezTo>
                    <a:pt x="5592" y="3309"/>
                    <a:pt x="4124" y="3320"/>
                    <a:pt x="2659" y="3393"/>
                  </a:cubicBezTo>
                  <a:cubicBezTo>
                    <a:pt x="2681" y="3283"/>
                    <a:pt x="2700" y="3171"/>
                    <a:pt x="2716" y="3057"/>
                  </a:cubicBezTo>
                  <a:cubicBezTo>
                    <a:pt x="2840" y="3060"/>
                    <a:pt x="2964" y="3062"/>
                    <a:pt x="3089" y="3062"/>
                  </a:cubicBezTo>
                  <a:cubicBezTo>
                    <a:pt x="3161" y="3062"/>
                    <a:pt x="3233" y="3061"/>
                    <a:pt x="3305" y="3060"/>
                  </a:cubicBezTo>
                  <a:cubicBezTo>
                    <a:pt x="3344" y="3058"/>
                    <a:pt x="3344" y="3000"/>
                    <a:pt x="3305" y="3000"/>
                  </a:cubicBezTo>
                  <a:cubicBezTo>
                    <a:pt x="3229" y="2997"/>
                    <a:pt x="3153" y="2996"/>
                    <a:pt x="3077" y="2996"/>
                  </a:cubicBezTo>
                  <a:cubicBezTo>
                    <a:pt x="2959" y="2996"/>
                    <a:pt x="2842" y="2999"/>
                    <a:pt x="2724" y="3002"/>
                  </a:cubicBezTo>
                  <a:cubicBezTo>
                    <a:pt x="2839" y="2138"/>
                    <a:pt x="2784" y="1214"/>
                    <a:pt x="2692" y="353"/>
                  </a:cubicBezTo>
                  <a:lnTo>
                    <a:pt x="2692" y="353"/>
                  </a:lnTo>
                  <a:cubicBezTo>
                    <a:pt x="2695" y="358"/>
                    <a:pt x="2700" y="361"/>
                    <a:pt x="2707" y="363"/>
                  </a:cubicBezTo>
                  <a:cubicBezTo>
                    <a:pt x="2830" y="408"/>
                    <a:pt x="2957" y="430"/>
                    <a:pt x="3083" y="430"/>
                  </a:cubicBezTo>
                  <a:cubicBezTo>
                    <a:pt x="3178" y="430"/>
                    <a:pt x="3273" y="418"/>
                    <a:pt x="3367" y="393"/>
                  </a:cubicBezTo>
                  <a:cubicBezTo>
                    <a:pt x="3405" y="383"/>
                    <a:pt x="3393" y="332"/>
                    <a:pt x="3358" y="332"/>
                  </a:cubicBezTo>
                  <a:cubicBezTo>
                    <a:pt x="3355" y="332"/>
                    <a:pt x="3353" y="332"/>
                    <a:pt x="3350" y="332"/>
                  </a:cubicBezTo>
                  <a:cubicBezTo>
                    <a:pt x="3263" y="349"/>
                    <a:pt x="3176" y="357"/>
                    <a:pt x="3090" y="357"/>
                  </a:cubicBezTo>
                  <a:cubicBezTo>
                    <a:pt x="2967" y="357"/>
                    <a:pt x="2844" y="340"/>
                    <a:pt x="2722" y="307"/>
                  </a:cubicBezTo>
                  <a:cubicBezTo>
                    <a:pt x="2719" y="306"/>
                    <a:pt x="2716" y="306"/>
                    <a:pt x="2713" y="306"/>
                  </a:cubicBezTo>
                  <a:cubicBezTo>
                    <a:pt x="2701" y="306"/>
                    <a:pt x="2693" y="312"/>
                    <a:pt x="2689" y="323"/>
                  </a:cubicBezTo>
                  <a:cubicBezTo>
                    <a:pt x="2681" y="252"/>
                    <a:pt x="2674" y="182"/>
                    <a:pt x="2665" y="112"/>
                  </a:cubicBezTo>
                  <a:cubicBezTo>
                    <a:pt x="2665" y="104"/>
                    <a:pt x="2662" y="98"/>
                    <a:pt x="2659" y="92"/>
                  </a:cubicBezTo>
                  <a:close/>
                  <a:moveTo>
                    <a:pt x="17194" y="3414"/>
                  </a:moveTo>
                  <a:cubicBezTo>
                    <a:pt x="17031" y="3563"/>
                    <a:pt x="16877" y="3724"/>
                    <a:pt x="16733" y="3888"/>
                  </a:cubicBezTo>
                  <a:cubicBezTo>
                    <a:pt x="16747" y="3730"/>
                    <a:pt x="16742" y="3571"/>
                    <a:pt x="16718" y="3417"/>
                  </a:cubicBezTo>
                  <a:lnTo>
                    <a:pt x="16718" y="3417"/>
                  </a:lnTo>
                  <a:cubicBezTo>
                    <a:pt x="16870" y="3418"/>
                    <a:pt x="17023" y="3419"/>
                    <a:pt x="17176" y="3421"/>
                  </a:cubicBezTo>
                  <a:cubicBezTo>
                    <a:pt x="17182" y="3421"/>
                    <a:pt x="17188" y="3418"/>
                    <a:pt x="17194" y="3414"/>
                  </a:cubicBezTo>
                  <a:close/>
                  <a:moveTo>
                    <a:pt x="2722" y="3496"/>
                  </a:moveTo>
                  <a:cubicBezTo>
                    <a:pt x="2883" y="3498"/>
                    <a:pt x="3043" y="3498"/>
                    <a:pt x="3204" y="3498"/>
                  </a:cubicBezTo>
                  <a:cubicBezTo>
                    <a:pt x="3297" y="3498"/>
                    <a:pt x="3389" y="3498"/>
                    <a:pt x="3482" y="3498"/>
                  </a:cubicBezTo>
                  <a:lnTo>
                    <a:pt x="3482" y="3498"/>
                  </a:lnTo>
                  <a:cubicBezTo>
                    <a:pt x="3468" y="3670"/>
                    <a:pt x="3474" y="3843"/>
                    <a:pt x="3494" y="4014"/>
                  </a:cubicBezTo>
                  <a:cubicBezTo>
                    <a:pt x="3233" y="3845"/>
                    <a:pt x="2979" y="3669"/>
                    <a:pt x="2722" y="3496"/>
                  </a:cubicBezTo>
                  <a:close/>
                  <a:moveTo>
                    <a:pt x="19339" y="752"/>
                  </a:moveTo>
                  <a:cubicBezTo>
                    <a:pt x="19298" y="771"/>
                    <a:pt x="19302" y="815"/>
                    <a:pt x="19325" y="844"/>
                  </a:cubicBezTo>
                  <a:cubicBezTo>
                    <a:pt x="18980" y="1376"/>
                    <a:pt x="18587" y="1862"/>
                    <a:pt x="18182" y="2349"/>
                  </a:cubicBezTo>
                  <a:cubicBezTo>
                    <a:pt x="18154" y="2381"/>
                    <a:pt x="18169" y="2421"/>
                    <a:pt x="18198" y="2436"/>
                  </a:cubicBezTo>
                  <a:cubicBezTo>
                    <a:pt x="18156" y="2449"/>
                    <a:pt x="18127" y="2502"/>
                    <a:pt x="18166" y="2544"/>
                  </a:cubicBezTo>
                  <a:cubicBezTo>
                    <a:pt x="18416" y="2812"/>
                    <a:pt x="18655" y="3082"/>
                    <a:pt x="18871" y="3377"/>
                  </a:cubicBezTo>
                  <a:cubicBezTo>
                    <a:pt x="19024" y="3584"/>
                    <a:pt x="19156" y="3805"/>
                    <a:pt x="19321" y="4003"/>
                  </a:cubicBezTo>
                  <a:cubicBezTo>
                    <a:pt x="18993" y="3989"/>
                    <a:pt x="18663" y="3980"/>
                    <a:pt x="18333" y="3980"/>
                  </a:cubicBezTo>
                  <a:cubicBezTo>
                    <a:pt x="17818" y="3980"/>
                    <a:pt x="17302" y="4001"/>
                    <a:pt x="16791" y="4055"/>
                  </a:cubicBezTo>
                  <a:cubicBezTo>
                    <a:pt x="16911" y="3943"/>
                    <a:pt x="17027" y="3822"/>
                    <a:pt x="17139" y="3700"/>
                  </a:cubicBezTo>
                  <a:cubicBezTo>
                    <a:pt x="17144" y="3703"/>
                    <a:pt x="17149" y="3706"/>
                    <a:pt x="17157" y="3706"/>
                  </a:cubicBezTo>
                  <a:cubicBezTo>
                    <a:pt x="17158" y="3706"/>
                    <a:pt x="17159" y="3706"/>
                    <a:pt x="17161" y="3706"/>
                  </a:cubicBezTo>
                  <a:cubicBezTo>
                    <a:pt x="17328" y="3691"/>
                    <a:pt x="17498" y="3679"/>
                    <a:pt x="17664" y="3646"/>
                  </a:cubicBezTo>
                  <a:cubicBezTo>
                    <a:pt x="17694" y="3640"/>
                    <a:pt x="17686" y="3592"/>
                    <a:pt x="17656" y="3592"/>
                  </a:cubicBezTo>
                  <a:cubicBezTo>
                    <a:pt x="17500" y="3595"/>
                    <a:pt x="17345" y="3618"/>
                    <a:pt x="17192" y="3640"/>
                  </a:cubicBezTo>
                  <a:cubicBezTo>
                    <a:pt x="17280" y="3538"/>
                    <a:pt x="17365" y="3436"/>
                    <a:pt x="17443" y="3330"/>
                  </a:cubicBezTo>
                  <a:cubicBezTo>
                    <a:pt x="17454" y="3315"/>
                    <a:pt x="17454" y="3300"/>
                    <a:pt x="17449" y="3288"/>
                  </a:cubicBezTo>
                  <a:cubicBezTo>
                    <a:pt x="17503" y="2466"/>
                    <a:pt x="17452" y="1627"/>
                    <a:pt x="17390" y="799"/>
                  </a:cubicBezTo>
                  <a:lnTo>
                    <a:pt x="17390" y="799"/>
                  </a:lnTo>
                  <a:cubicBezTo>
                    <a:pt x="17707" y="821"/>
                    <a:pt x="18023" y="825"/>
                    <a:pt x="18340" y="828"/>
                  </a:cubicBezTo>
                  <a:cubicBezTo>
                    <a:pt x="18490" y="831"/>
                    <a:pt x="18652" y="844"/>
                    <a:pt x="18811" y="844"/>
                  </a:cubicBezTo>
                  <a:cubicBezTo>
                    <a:pt x="18997" y="844"/>
                    <a:pt x="19181" y="826"/>
                    <a:pt x="19339" y="752"/>
                  </a:cubicBezTo>
                  <a:close/>
                  <a:moveTo>
                    <a:pt x="3781" y="1"/>
                  </a:moveTo>
                  <a:cubicBezTo>
                    <a:pt x="3380" y="1"/>
                    <a:pt x="2979" y="7"/>
                    <a:pt x="2580" y="25"/>
                  </a:cubicBezTo>
                  <a:cubicBezTo>
                    <a:pt x="2563" y="26"/>
                    <a:pt x="2553" y="36"/>
                    <a:pt x="2550" y="49"/>
                  </a:cubicBezTo>
                  <a:cubicBezTo>
                    <a:pt x="2528" y="59"/>
                    <a:pt x="2513" y="79"/>
                    <a:pt x="2516" y="112"/>
                  </a:cubicBezTo>
                  <a:cubicBezTo>
                    <a:pt x="2537" y="347"/>
                    <a:pt x="2556" y="583"/>
                    <a:pt x="2572" y="820"/>
                  </a:cubicBezTo>
                  <a:cubicBezTo>
                    <a:pt x="2592" y="1130"/>
                    <a:pt x="2605" y="1442"/>
                    <a:pt x="2607" y="1755"/>
                  </a:cubicBezTo>
                  <a:cubicBezTo>
                    <a:pt x="2611" y="2304"/>
                    <a:pt x="2553" y="2852"/>
                    <a:pt x="2566" y="3399"/>
                  </a:cubicBezTo>
                  <a:cubicBezTo>
                    <a:pt x="2566" y="3405"/>
                    <a:pt x="2568" y="3409"/>
                    <a:pt x="2569" y="3413"/>
                  </a:cubicBezTo>
                  <a:cubicBezTo>
                    <a:pt x="2556" y="3429"/>
                    <a:pt x="2554" y="3453"/>
                    <a:pt x="2564" y="3471"/>
                  </a:cubicBezTo>
                  <a:cubicBezTo>
                    <a:pt x="2562" y="3485"/>
                    <a:pt x="2564" y="3499"/>
                    <a:pt x="2576" y="3509"/>
                  </a:cubicBezTo>
                  <a:cubicBezTo>
                    <a:pt x="2803" y="3712"/>
                    <a:pt x="3051" y="3883"/>
                    <a:pt x="3310" y="4037"/>
                  </a:cubicBezTo>
                  <a:cubicBezTo>
                    <a:pt x="2260" y="4044"/>
                    <a:pt x="1207" y="4035"/>
                    <a:pt x="158" y="4081"/>
                  </a:cubicBezTo>
                  <a:cubicBezTo>
                    <a:pt x="650" y="3626"/>
                    <a:pt x="1136" y="3146"/>
                    <a:pt x="1594" y="2657"/>
                  </a:cubicBezTo>
                  <a:cubicBezTo>
                    <a:pt x="1619" y="2631"/>
                    <a:pt x="1616" y="2601"/>
                    <a:pt x="1602" y="2578"/>
                  </a:cubicBezTo>
                  <a:cubicBezTo>
                    <a:pt x="1610" y="2560"/>
                    <a:pt x="1610" y="2536"/>
                    <a:pt x="1593" y="2516"/>
                  </a:cubicBezTo>
                  <a:cubicBezTo>
                    <a:pt x="1146" y="1980"/>
                    <a:pt x="716" y="1433"/>
                    <a:pt x="374" y="823"/>
                  </a:cubicBezTo>
                  <a:lnTo>
                    <a:pt x="374" y="823"/>
                  </a:lnTo>
                  <a:cubicBezTo>
                    <a:pt x="883" y="857"/>
                    <a:pt x="1409" y="888"/>
                    <a:pt x="1927" y="888"/>
                  </a:cubicBezTo>
                  <a:cubicBezTo>
                    <a:pt x="2119" y="888"/>
                    <a:pt x="2310" y="884"/>
                    <a:pt x="2498" y="874"/>
                  </a:cubicBezTo>
                  <a:cubicBezTo>
                    <a:pt x="2536" y="873"/>
                    <a:pt x="2553" y="846"/>
                    <a:pt x="2553" y="820"/>
                  </a:cubicBezTo>
                  <a:cubicBezTo>
                    <a:pt x="2553" y="793"/>
                    <a:pt x="2535" y="765"/>
                    <a:pt x="2498" y="762"/>
                  </a:cubicBezTo>
                  <a:cubicBezTo>
                    <a:pt x="2051" y="717"/>
                    <a:pt x="1588" y="704"/>
                    <a:pt x="1128" y="704"/>
                  </a:cubicBezTo>
                  <a:cubicBezTo>
                    <a:pt x="861" y="704"/>
                    <a:pt x="595" y="709"/>
                    <a:pt x="333" y="714"/>
                  </a:cubicBezTo>
                  <a:cubicBezTo>
                    <a:pt x="320" y="715"/>
                    <a:pt x="311" y="719"/>
                    <a:pt x="301" y="726"/>
                  </a:cubicBezTo>
                  <a:cubicBezTo>
                    <a:pt x="296" y="724"/>
                    <a:pt x="291" y="723"/>
                    <a:pt x="286" y="723"/>
                  </a:cubicBezTo>
                  <a:cubicBezTo>
                    <a:pt x="248" y="723"/>
                    <a:pt x="208" y="764"/>
                    <a:pt x="233" y="809"/>
                  </a:cubicBezTo>
                  <a:cubicBezTo>
                    <a:pt x="582" y="1448"/>
                    <a:pt x="973" y="2057"/>
                    <a:pt x="1487" y="2577"/>
                  </a:cubicBezTo>
                  <a:cubicBezTo>
                    <a:pt x="989" y="3022"/>
                    <a:pt x="505" y="3514"/>
                    <a:pt x="67" y="4018"/>
                  </a:cubicBezTo>
                  <a:cubicBezTo>
                    <a:pt x="47" y="4041"/>
                    <a:pt x="50" y="4067"/>
                    <a:pt x="63" y="4085"/>
                  </a:cubicBezTo>
                  <a:cubicBezTo>
                    <a:pt x="1" y="4092"/>
                    <a:pt x="1" y="4185"/>
                    <a:pt x="66" y="4187"/>
                  </a:cubicBezTo>
                  <a:cubicBezTo>
                    <a:pt x="379" y="4195"/>
                    <a:pt x="693" y="4199"/>
                    <a:pt x="1007" y="4199"/>
                  </a:cubicBezTo>
                  <a:cubicBezTo>
                    <a:pt x="1843" y="4199"/>
                    <a:pt x="2679" y="4175"/>
                    <a:pt x="3514" y="4164"/>
                  </a:cubicBezTo>
                  <a:cubicBezTo>
                    <a:pt x="3556" y="4164"/>
                    <a:pt x="3576" y="4131"/>
                    <a:pt x="3575" y="4098"/>
                  </a:cubicBezTo>
                  <a:cubicBezTo>
                    <a:pt x="3598" y="4094"/>
                    <a:pt x="3616" y="4077"/>
                    <a:pt x="3614" y="4045"/>
                  </a:cubicBezTo>
                  <a:cubicBezTo>
                    <a:pt x="3601" y="3862"/>
                    <a:pt x="3600" y="3681"/>
                    <a:pt x="3601" y="3499"/>
                  </a:cubicBezTo>
                  <a:cubicBezTo>
                    <a:pt x="5697" y="3493"/>
                    <a:pt x="7794" y="3412"/>
                    <a:pt x="9890" y="3402"/>
                  </a:cubicBezTo>
                  <a:cubicBezTo>
                    <a:pt x="10674" y="3397"/>
                    <a:pt x="11459" y="3395"/>
                    <a:pt x="12243" y="3395"/>
                  </a:cubicBezTo>
                  <a:cubicBezTo>
                    <a:pt x="13691" y="3395"/>
                    <a:pt x="15139" y="3402"/>
                    <a:pt x="16586" y="3415"/>
                  </a:cubicBezTo>
                  <a:cubicBezTo>
                    <a:pt x="16600" y="3637"/>
                    <a:pt x="16604" y="3856"/>
                    <a:pt x="16603" y="4078"/>
                  </a:cubicBezTo>
                  <a:cubicBezTo>
                    <a:pt x="16562" y="4094"/>
                    <a:pt x="16561" y="4159"/>
                    <a:pt x="16611" y="4159"/>
                  </a:cubicBezTo>
                  <a:cubicBezTo>
                    <a:pt x="16612" y="4159"/>
                    <a:pt x="16612" y="4159"/>
                    <a:pt x="16613" y="4159"/>
                  </a:cubicBezTo>
                  <a:cubicBezTo>
                    <a:pt x="17330" y="4140"/>
                    <a:pt x="18044" y="4114"/>
                    <a:pt x="18760" y="4114"/>
                  </a:cubicBezTo>
                  <a:cubicBezTo>
                    <a:pt x="18953" y="4114"/>
                    <a:pt x="19147" y="4116"/>
                    <a:pt x="19341" y="4121"/>
                  </a:cubicBezTo>
                  <a:cubicBezTo>
                    <a:pt x="19342" y="4121"/>
                    <a:pt x="19343" y="4121"/>
                    <a:pt x="19343" y="4121"/>
                  </a:cubicBezTo>
                  <a:cubicBezTo>
                    <a:pt x="19374" y="4121"/>
                    <a:pt x="19391" y="4101"/>
                    <a:pt x="19396" y="4077"/>
                  </a:cubicBezTo>
                  <a:cubicBezTo>
                    <a:pt x="19396" y="4077"/>
                    <a:pt x="19397" y="4077"/>
                    <a:pt x="19398" y="4077"/>
                  </a:cubicBezTo>
                  <a:cubicBezTo>
                    <a:pt x="19427" y="4077"/>
                    <a:pt x="19456" y="4044"/>
                    <a:pt x="19437" y="4014"/>
                  </a:cubicBezTo>
                  <a:cubicBezTo>
                    <a:pt x="19103" y="3446"/>
                    <a:pt x="18737" y="2909"/>
                    <a:pt x="18260" y="2451"/>
                  </a:cubicBezTo>
                  <a:cubicBezTo>
                    <a:pt x="18254" y="2444"/>
                    <a:pt x="18247" y="2440"/>
                    <a:pt x="18240" y="2437"/>
                  </a:cubicBezTo>
                  <a:cubicBezTo>
                    <a:pt x="18246" y="2435"/>
                    <a:pt x="18252" y="2432"/>
                    <a:pt x="18258" y="2426"/>
                  </a:cubicBezTo>
                  <a:cubicBezTo>
                    <a:pt x="18751" y="1988"/>
                    <a:pt x="19157" y="1443"/>
                    <a:pt x="19491" y="876"/>
                  </a:cubicBezTo>
                  <a:cubicBezTo>
                    <a:pt x="19513" y="838"/>
                    <a:pt x="19498" y="802"/>
                    <a:pt x="19472" y="780"/>
                  </a:cubicBezTo>
                  <a:cubicBezTo>
                    <a:pt x="19475" y="746"/>
                    <a:pt x="19450" y="715"/>
                    <a:pt x="19418" y="703"/>
                  </a:cubicBezTo>
                  <a:cubicBezTo>
                    <a:pt x="19313" y="666"/>
                    <a:pt x="19189" y="655"/>
                    <a:pt x="19059" y="655"/>
                  </a:cubicBezTo>
                  <a:cubicBezTo>
                    <a:pt x="18865" y="655"/>
                    <a:pt x="18661" y="680"/>
                    <a:pt x="18495" y="681"/>
                  </a:cubicBezTo>
                  <a:cubicBezTo>
                    <a:pt x="18123" y="682"/>
                    <a:pt x="17753" y="683"/>
                    <a:pt x="17383" y="705"/>
                  </a:cubicBezTo>
                  <a:cubicBezTo>
                    <a:pt x="17369" y="516"/>
                    <a:pt x="17353" y="327"/>
                    <a:pt x="17339" y="139"/>
                  </a:cubicBezTo>
                  <a:cubicBezTo>
                    <a:pt x="17335" y="95"/>
                    <a:pt x="17299" y="73"/>
                    <a:pt x="17265" y="73"/>
                  </a:cubicBezTo>
                  <a:cubicBezTo>
                    <a:pt x="17249" y="73"/>
                    <a:pt x="17233" y="78"/>
                    <a:pt x="17222" y="88"/>
                  </a:cubicBezTo>
                  <a:cubicBezTo>
                    <a:pt x="17215" y="86"/>
                    <a:pt x="17209" y="85"/>
                    <a:pt x="17202" y="85"/>
                  </a:cubicBezTo>
                  <a:cubicBezTo>
                    <a:pt x="15550" y="46"/>
                    <a:pt x="13897" y="44"/>
                    <a:pt x="12243" y="44"/>
                  </a:cubicBezTo>
                  <a:cubicBezTo>
                    <a:pt x="11980" y="44"/>
                    <a:pt x="11716" y="44"/>
                    <a:pt x="11453" y="44"/>
                  </a:cubicBezTo>
                  <a:cubicBezTo>
                    <a:pt x="10924" y="44"/>
                    <a:pt x="10396" y="43"/>
                    <a:pt x="9868" y="42"/>
                  </a:cubicBezTo>
                  <a:cubicBezTo>
                    <a:pt x="8650" y="38"/>
                    <a:pt x="7431" y="34"/>
                    <a:pt x="6211" y="30"/>
                  </a:cubicBezTo>
                  <a:cubicBezTo>
                    <a:pt x="5404" y="26"/>
                    <a:pt x="4591" y="1"/>
                    <a:pt x="3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0"/>
            <p:cNvSpPr/>
            <p:nvPr/>
          </p:nvSpPr>
          <p:spPr>
            <a:xfrm>
              <a:off x="8699454" y="1976013"/>
              <a:ext cx="38699" cy="4718"/>
            </a:xfrm>
            <a:custGeom>
              <a:avLst/>
              <a:gdLst/>
              <a:ahLst/>
              <a:cxnLst/>
              <a:rect l="l" t="t" r="r" b="b"/>
              <a:pathLst>
                <a:path w="730" h="89" extrusionOk="0">
                  <a:moveTo>
                    <a:pt x="438" y="1"/>
                  </a:moveTo>
                  <a:cubicBezTo>
                    <a:pt x="307" y="1"/>
                    <a:pt x="174" y="9"/>
                    <a:pt x="45" y="10"/>
                  </a:cubicBezTo>
                  <a:cubicBezTo>
                    <a:pt x="0" y="11"/>
                    <a:pt x="0" y="79"/>
                    <a:pt x="45" y="79"/>
                  </a:cubicBezTo>
                  <a:cubicBezTo>
                    <a:pt x="177" y="81"/>
                    <a:pt x="312" y="89"/>
                    <a:pt x="446" y="89"/>
                  </a:cubicBezTo>
                  <a:cubicBezTo>
                    <a:pt x="528" y="89"/>
                    <a:pt x="610" y="86"/>
                    <a:pt x="690" y="76"/>
                  </a:cubicBezTo>
                  <a:cubicBezTo>
                    <a:pt x="730" y="71"/>
                    <a:pt x="730" y="20"/>
                    <a:pt x="690" y="14"/>
                  </a:cubicBezTo>
                  <a:cubicBezTo>
                    <a:pt x="607" y="4"/>
                    <a:pt x="523" y="1"/>
                    <a:pt x="4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0"/>
            <p:cNvSpPr/>
            <p:nvPr/>
          </p:nvSpPr>
          <p:spPr>
            <a:xfrm>
              <a:off x="8683444" y="2106157"/>
              <a:ext cx="38964" cy="8323"/>
            </a:xfrm>
            <a:custGeom>
              <a:avLst/>
              <a:gdLst/>
              <a:ahLst/>
              <a:cxnLst/>
              <a:rect l="l" t="t" r="r" b="b"/>
              <a:pathLst>
                <a:path w="735" h="157" extrusionOk="0">
                  <a:moveTo>
                    <a:pt x="45" y="0"/>
                  </a:moveTo>
                  <a:cubicBezTo>
                    <a:pt x="12" y="0"/>
                    <a:pt x="1" y="52"/>
                    <a:pt x="38" y="63"/>
                  </a:cubicBezTo>
                  <a:cubicBezTo>
                    <a:pt x="230" y="119"/>
                    <a:pt x="432" y="156"/>
                    <a:pt x="634" y="156"/>
                  </a:cubicBezTo>
                  <a:cubicBezTo>
                    <a:pt x="654" y="156"/>
                    <a:pt x="674" y="156"/>
                    <a:pt x="694" y="155"/>
                  </a:cubicBezTo>
                  <a:cubicBezTo>
                    <a:pt x="735" y="154"/>
                    <a:pt x="734" y="96"/>
                    <a:pt x="694" y="93"/>
                  </a:cubicBezTo>
                  <a:cubicBezTo>
                    <a:pt x="477" y="76"/>
                    <a:pt x="266" y="54"/>
                    <a:pt x="54" y="1"/>
                  </a:cubicBezTo>
                  <a:cubicBezTo>
                    <a:pt x="51" y="0"/>
                    <a:pt x="48" y="0"/>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0"/>
            <p:cNvSpPr/>
            <p:nvPr/>
          </p:nvSpPr>
          <p:spPr>
            <a:xfrm>
              <a:off x="8652326" y="1971136"/>
              <a:ext cx="30694" cy="3976"/>
            </a:xfrm>
            <a:custGeom>
              <a:avLst/>
              <a:gdLst/>
              <a:ahLst/>
              <a:cxnLst/>
              <a:rect l="l" t="t" r="r" b="b"/>
              <a:pathLst>
                <a:path w="579" h="75" extrusionOk="0">
                  <a:moveTo>
                    <a:pt x="371" y="1"/>
                  </a:moveTo>
                  <a:cubicBezTo>
                    <a:pt x="261" y="1"/>
                    <a:pt x="150" y="5"/>
                    <a:pt x="40" y="8"/>
                  </a:cubicBezTo>
                  <a:cubicBezTo>
                    <a:pt x="1" y="10"/>
                    <a:pt x="0" y="67"/>
                    <a:pt x="40" y="68"/>
                  </a:cubicBezTo>
                  <a:cubicBezTo>
                    <a:pt x="150" y="71"/>
                    <a:pt x="261" y="74"/>
                    <a:pt x="371" y="74"/>
                  </a:cubicBezTo>
                  <a:cubicBezTo>
                    <a:pt x="426" y="74"/>
                    <a:pt x="481" y="73"/>
                    <a:pt x="535" y="71"/>
                  </a:cubicBezTo>
                  <a:cubicBezTo>
                    <a:pt x="578" y="68"/>
                    <a:pt x="578" y="7"/>
                    <a:pt x="535" y="5"/>
                  </a:cubicBezTo>
                  <a:cubicBezTo>
                    <a:pt x="481" y="2"/>
                    <a:pt x="426" y="1"/>
                    <a:pt x="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0"/>
            <p:cNvSpPr/>
            <p:nvPr/>
          </p:nvSpPr>
          <p:spPr>
            <a:xfrm>
              <a:off x="8609705" y="1944577"/>
              <a:ext cx="31012" cy="4453"/>
            </a:xfrm>
            <a:custGeom>
              <a:avLst/>
              <a:gdLst/>
              <a:ahLst/>
              <a:cxnLst/>
              <a:rect l="l" t="t" r="r" b="b"/>
              <a:pathLst>
                <a:path w="585" h="84" extrusionOk="0">
                  <a:moveTo>
                    <a:pt x="316" y="1"/>
                  </a:moveTo>
                  <a:cubicBezTo>
                    <a:pt x="227" y="1"/>
                    <a:pt x="137" y="4"/>
                    <a:pt x="49" y="5"/>
                  </a:cubicBezTo>
                  <a:cubicBezTo>
                    <a:pt x="1" y="6"/>
                    <a:pt x="1" y="78"/>
                    <a:pt x="49" y="78"/>
                  </a:cubicBezTo>
                  <a:cubicBezTo>
                    <a:pt x="141" y="80"/>
                    <a:pt x="234" y="83"/>
                    <a:pt x="327" y="83"/>
                  </a:cubicBezTo>
                  <a:cubicBezTo>
                    <a:pt x="401" y="83"/>
                    <a:pt x="474" y="81"/>
                    <a:pt x="546" y="73"/>
                  </a:cubicBezTo>
                  <a:cubicBezTo>
                    <a:pt x="584" y="69"/>
                    <a:pt x="584" y="16"/>
                    <a:pt x="546" y="12"/>
                  </a:cubicBezTo>
                  <a:cubicBezTo>
                    <a:pt x="470" y="3"/>
                    <a:pt x="393" y="1"/>
                    <a:pt x="3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0"/>
            <p:cNvSpPr/>
            <p:nvPr/>
          </p:nvSpPr>
          <p:spPr>
            <a:xfrm>
              <a:off x="8594013" y="2065868"/>
              <a:ext cx="28680" cy="6945"/>
            </a:xfrm>
            <a:custGeom>
              <a:avLst/>
              <a:gdLst/>
              <a:ahLst/>
              <a:cxnLst/>
              <a:rect l="l" t="t" r="r" b="b"/>
              <a:pathLst>
                <a:path w="541" h="131" extrusionOk="0">
                  <a:moveTo>
                    <a:pt x="43" y="0"/>
                  </a:moveTo>
                  <a:cubicBezTo>
                    <a:pt x="7" y="0"/>
                    <a:pt x="0" y="63"/>
                    <a:pt x="38" y="70"/>
                  </a:cubicBezTo>
                  <a:cubicBezTo>
                    <a:pt x="187" y="95"/>
                    <a:pt x="342" y="130"/>
                    <a:pt x="493" y="131"/>
                  </a:cubicBezTo>
                  <a:cubicBezTo>
                    <a:pt x="494" y="131"/>
                    <a:pt x="494" y="131"/>
                    <a:pt x="494" y="131"/>
                  </a:cubicBezTo>
                  <a:cubicBezTo>
                    <a:pt x="532" y="131"/>
                    <a:pt x="540" y="72"/>
                    <a:pt x="502" y="63"/>
                  </a:cubicBezTo>
                  <a:cubicBezTo>
                    <a:pt x="356" y="24"/>
                    <a:pt x="198" y="16"/>
                    <a:pt x="47" y="1"/>
                  </a:cubicBezTo>
                  <a:cubicBezTo>
                    <a:pt x="46" y="1"/>
                    <a:pt x="44"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0"/>
            <p:cNvSpPr/>
            <p:nvPr/>
          </p:nvSpPr>
          <p:spPr>
            <a:xfrm>
              <a:off x="8549378" y="1947069"/>
              <a:ext cx="36261" cy="6149"/>
            </a:xfrm>
            <a:custGeom>
              <a:avLst/>
              <a:gdLst/>
              <a:ahLst/>
              <a:cxnLst/>
              <a:rect l="l" t="t" r="r" b="b"/>
              <a:pathLst>
                <a:path w="684" h="116" extrusionOk="0">
                  <a:moveTo>
                    <a:pt x="43" y="0"/>
                  </a:moveTo>
                  <a:cubicBezTo>
                    <a:pt x="0" y="0"/>
                    <a:pt x="3" y="66"/>
                    <a:pt x="45" y="71"/>
                  </a:cubicBezTo>
                  <a:cubicBezTo>
                    <a:pt x="244" y="90"/>
                    <a:pt x="442" y="111"/>
                    <a:pt x="641" y="116"/>
                  </a:cubicBezTo>
                  <a:cubicBezTo>
                    <a:pt x="641" y="116"/>
                    <a:pt x="642" y="116"/>
                    <a:pt x="642" y="116"/>
                  </a:cubicBezTo>
                  <a:cubicBezTo>
                    <a:pt x="675" y="116"/>
                    <a:pt x="683" y="61"/>
                    <a:pt x="650" y="56"/>
                  </a:cubicBezTo>
                  <a:cubicBezTo>
                    <a:pt x="450" y="27"/>
                    <a:pt x="248" y="15"/>
                    <a:pt x="45" y="0"/>
                  </a:cubicBezTo>
                  <a:cubicBezTo>
                    <a:pt x="44" y="0"/>
                    <a:pt x="44"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0"/>
            <p:cNvSpPr/>
            <p:nvPr/>
          </p:nvSpPr>
          <p:spPr>
            <a:xfrm>
              <a:off x="8541638" y="2065921"/>
              <a:ext cx="30482" cy="3976"/>
            </a:xfrm>
            <a:custGeom>
              <a:avLst/>
              <a:gdLst/>
              <a:ahLst/>
              <a:cxnLst/>
              <a:rect l="l" t="t" r="r" b="b"/>
              <a:pathLst>
                <a:path w="575" h="75" extrusionOk="0">
                  <a:moveTo>
                    <a:pt x="316" y="0"/>
                  </a:moveTo>
                  <a:cubicBezTo>
                    <a:pt x="225" y="0"/>
                    <a:pt x="133" y="4"/>
                    <a:pt x="42" y="6"/>
                  </a:cubicBezTo>
                  <a:cubicBezTo>
                    <a:pt x="2" y="7"/>
                    <a:pt x="1" y="68"/>
                    <a:pt x="42" y="68"/>
                  </a:cubicBezTo>
                  <a:cubicBezTo>
                    <a:pt x="135" y="70"/>
                    <a:pt x="228" y="74"/>
                    <a:pt x="320" y="74"/>
                  </a:cubicBezTo>
                  <a:cubicBezTo>
                    <a:pt x="393" y="74"/>
                    <a:pt x="466" y="72"/>
                    <a:pt x="538" y="65"/>
                  </a:cubicBezTo>
                  <a:cubicBezTo>
                    <a:pt x="574" y="62"/>
                    <a:pt x="574" y="12"/>
                    <a:pt x="538" y="9"/>
                  </a:cubicBezTo>
                  <a:cubicBezTo>
                    <a:pt x="464" y="3"/>
                    <a:pt x="390"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0"/>
            <p:cNvSpPr/>
            <p:nvPr/>
          </p:nvSpPr>
          <p:spPr>
            <a:xfrm>
              <a:off x="8480886" y="1942032"/>
              <a:ext cx="36208" cy="4294"/>
            </a:xfrm>
            <a:custGeom>
              <a:avLst/>
              <a:gdLst/>
              <a:ahLst/>
              <a:cxnLst/>
              <a:rect l="l" t="t" r="r" b="b"/>
              <a:pathLst>
                <a:path w="683" h="81" extrusionOk="0">
                  <a:moveTo>
                    <a:pt x="378" y="1"/>
                  </a:moveTo>
                  <a:cubicBezTo>
                    <a:pt x="267" y="1"/>
                    <a:pt x="156" y="4"/>
                    <a:pt x="45" y="6"/>
                  </a:cubicBezTo>
                  <a:cubicBezTo>
                    <a:pt x="1" y="6"/>
                    <a:pt x="1" y="76"/>
                    <a:pt x="45" y="76"/>
                  </a:cubicBezTo>
                  <a:cubicBezTo>
                    <a:pt x="154" y="77"/>
                    <a:pt x="263" y="80"/>
                    <a:pt x="371" y="80"/>
                  </a:cubicBezTo>
                  <a:cubicBezTo>
                    <a:pt x="461" y="80"/>
                    <a:pt x="551" y="78"/>
                    <a:pt x="641" y="72"/>
                  </a:cubicBezTo>
                  <a:cubicBezTo>
                    <a:pt x="682" y="70"/>
                    <a:pt x="682" y="12"/>
                    <a:pt x="641" y="9"/>
                  </a:cubicBezTo>
                  <a:cubicBezTo>
                    <a:pt x="554" y="3"/>
                    <a:pt x="466" y="1"/>
                    <a:pt x="3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0"/>
            <p:cNvSpPr/>
            <p:nvPr/>
          </p:nvSpPr>
          <p:spPr>
            <a:xfrm>
              <a:off x="8483431" y="2069314"/>
              <a:ext cx="30694" cy="6096"/>
            </a:xfrm>
            <a:custGeom>
              <a:avLst/>
              <a:gdLst/>
              <a:ahLst/>
              <a:cxnLst/>
              <a:rect l="l" t="t" r="r" b="b"/>
              <a:pathLst>
                <a:path w="579" h="115" extrusionOk="0">
                  <a:moveTo>
                    <a:pt x="44" y="1"/>
                  </a:moveTo>
                  <a:cubicBezTo>
                    <a:pt x="12" y="1"/>
                    <a:pt x="1" y="52"/>
                    <a:pt x="36" y="63"/>
                  </a:cubicBezTo>
                  <a:cubicBezTo>
                    <a:pt x="143" y="95"/>
                    <a:pt x="254" y="114"/>
                    <a:pt x="365" y="114"/>
                  </a:cubicBezTo>
                  <a:cubicBezTo>
                    <a:pt x="427" y="114"/>
                    <a:pt x="489" y="108"/>
                    <a:pt x="551" y="95"/>
                  </a:cubicBezTo>
                  <a:cubicBezTo>
                    <a:pt x="579" y="89"/>
                    <a:pt x="573" y="42"/>
                    <a:pt x="545" y="42"/>
                  </a:cubicBezTo>
                  <a:cubicBezTo>
                    <a:pt x="545" y="42"/>
                    <a:pt x="544" y="42"/>
                    <a:pt x="543" y="42"/>
                  </a:cubicBezTo>
                  <a:cubicBezTo>
                    <a:pt x="495" y="46"/>
                    <a:pt x="446" y="48"/>
                    <a:pt x="399" y="48"/>
                  </a:cubicBezTo>
                  <a:cubicBezTo>
                    <a:pt x="282" y="48"/>
                    <a:pt x="167" y="36"/>
                    <a:pt x="53" y="2"/>
                  </a:cubicBezTo>
                  <a:cubicBezTo>
                    <a:pt x="50" y="1"/>
                    <a:pt x="47"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0"/>
            <p:cNvSpPr/>
            <p:nvPr/>
          </p:nvSpPr>
          <p:spPr>
            <a:xfrm>
              <a:off x="8428935" y="2071434"/>
              <a:ext cx="24651" cy="5566"/>
            </a:xfrm>
            <a:custGeom>
              <a:avLst/>
              <a:gdLst/>
              <a:ahLst/>
              <a:cxnLst/>
              <a:rect l="l" t="t" r="r" b="b"/>
              <a:pathLst>
                <a:path w="465" h="105" extrusionOk="0">
                  <a:moveTo>
                    <a:pt x="162" y="0"/>
                  </a:moveTo>
                  <a:cubicBezTo>
                    <a:pt x="117" y="0"/>
                    <a:pt x="72" y="4"/>
                    <a:pt x="25" y="12"/>
                  </a:cubicBezTo>
                  <a:cubicBezTo>
                    <a:pt x="1" y="16"/>
                    <a:pt x="6" y="58"/>
                    <a:pt x="29" y="58"/>
                  </a:cubicBezTo>
                  <a:cubicBezTo>
                    <a:pt x="30" y="58"/>
                    <a:pt x="31" y="58"/>
                    <a:pt x="32" y="58"/>
                  </a:cubicBezTo>
                  <a:cubicBezTo>
                    <a:pt x="68" y="53"/>
                    <a:pt x="104" y="51"/>
                    <a:pt x="139" y="51"/>
                  </a:cubicBezTo>
                  <a:cubicBezTo>
                    <a:pt x="237" y="51"/>
                    <a:pt x="332" y="68"/>
                    <a:pt x="424" y="103"/>
                  </a:cubicBezTo>
                  <a:cubicBezTo>
                    <a:pt x="427" y="104"/>
                    <a:pt x="430" y="105"/>
                    <a:pt x="433" y="105"/>
                  </a:cubicBezTo>
                  <a:cubicBezTo>
                    <a:pt x="457" y="105"/>
                    <a:pt x="465" y="65"/>
                    <a:pt x="438" y="55"/>
                  </a:cubicBezTo>
                  <a:cubicBezTo>
                    <a:pt x="347" y="18"/>
                    <a:pt x="256" y="0"/>
                    <a:pt x="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0"/>
            <p:cNvSpPr/>
            <p:nvPr/>
          </p:nvSpPr>
          <p:spPr>
            <a:xfrm>
              <a:off x="8421089" y="1940654"/>
              <a:ext cx="30217" cy="5407"/>
            </a:xfrm>
            <a:custGeom>
              <a:avLst/>
              <a:gdLst/>
              <a:ahLst/>
              <a:cxnLst/>
              <a:rect l="l" t="t" r="r" b="b"/>
              <a:pathLst>
                <a:path w="570" h="102" extrusionOk="0">
                  <a:moveTo>
                    <a:pt x="530" y="1"/>
                  </a:moveTo>
                  <a:cubicBezTo>
                    <a:pt x="530" y="1"/>
                    <a:pt x="530" y="1"/>
                    <a:pt x="529" y="1"/>
                  </a:cubicBezTo>
                  <a:cubicBezTo>
                    <a:pt x="364" y="5"/>
                    <a:pt x="197" y="33"/>
                    <a:pt x="32" y="51"/>
                  </a:cubicBezTo>
                  <a:cubicBezTo>
                    <a:pt x="1" y="55"/>
                    <a:pt x="0" y="101"/>
                    <a:pt x="30" y="101"/>
                  </a:cubicBezTo>
                  <a:cubicBezTo>
                    <a:pt x="30" y="101"/>
                    <a:pt x="31" y="101"/>
                    <a:pt x="32" y="101"/>
                  </a:cubicBezTo>
                  <a:cubicBezTo>
                    <a:pt x="200" y="89"/>
                    <a:pt x="371" y="85"/>
                    <a:pt x="538" y="59"/>
                  </a:cubicBezTo>
                  <a:cubicBezTo>
                    <a:pt x="569" y="53"/>
                    <a:pt x="562" y="1"/>
                    <a:pt x="5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0"/>
            <p:cNvSpPr/>
            <p:nvPr/>
          </p:nvSpPr>
          <p:spPr>
            <a:xfrm>
              <a:off x="8370887" y="2069101"/>
              <a:ext cx="27566" cy="5990"/>
            </a:xfrm>
            <a:custGeom>
              <a:avLst/>
              <a:gdLst/>
              <a:ahLst/>
              <a:cxnLst/>
              <a:rect l="l" t="t" r="r" b="b"/>
              <a:pathLst>
                <a:path w="520" h="113" extrusionOk="0">
                  <a:moveTo>
                    <a:pt x="483" y="0"/>
                  </a:moveTo>
                  <a:cubicBezTo>
                    <a:pt x="480" y="0"/>
                    <a:pt x="477" y="1"/>
                    <a:pt x="474" y="2"/>
                  </a:cubicBezTo>
                  <a:cubicBezTo>
                    <a:pt x="363" y="34"/>
                    <a:pt x="254" y="55"/>
                    <a:pt x="140" y="55"/>
                  </a:cubicBezTo>
                  <a:cubicBezTo>
                    <a:pt x="106" y="55"/>
                    <a:pt x="71" y="53"/>
                    <a:pt x="35" y="49"/>
                  </a:cubicBezTo>
                  <a:cubicBezTo>
                    <a:pt x="34" y="49"/>
                    <a:pt x="33" y="48"/>
                    <a:pt x="32" y="48"/>
                  </a:cubicBezTo>
                  <a:cubicBezTo>
                    <a:pt x="6" y="48"/>
                    <a:pt x="1" y="96"/>
                    <a:pt x="29" y="100"/>
                  </a:cubicBezTo>
                  <a:cubicBezTo>
                    <a:pt x="82" y="108"/>
                    <a:pt x="136" y="112"/>
                    <a:pt x="189" y="112"/>
                  </a:cubicBezTo>
                  <a:cubicBezTo>
                    <a:pt x="292" y="112"/>
                    <a:pt x="393" y="96"/>
                    <a:pt x="490" y="55"/>
                  </a:cubicBezTo>
                  <a:cubicBezTo>
                    <a:pt x="519" y="43"/>
                    <a:pt x="512" y="0"/>
                    <a:pt x="4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0"/>
            <p:cNvSpPr/>
            <p:nvPr/>
          </p:nvSpPr>
          <p:spPr>
            <a:xfrm>
              <a:off x="8357952" y="1939276"/>
              <a:ext cx="24598" cy="4400"/>
            </a:xfrm>
            <a:custGeom>
              <a:avLst/>
              <a:gdLst/>
              <a:ahLst/>
              <a:cxnLst/>
              <a:rect l="l" t="t" r="r" b="b"/>
              <a:pathLst>
                <a:path w="464" h="83" extrusionOk="0">
                  <a:moveTo>
                    <a:pt x="224" y="1"/>
                  </a:moveTo>
                  <a:cubicBezTo>
                    <a:pt x="157" y="1"/>
                    <a:pt x="91" y="5"/>
                    <a:pt x="29" y="5"/>
                  </a:cubicBezTo>
                  <a:cubicBezTo>
                    <a:pt x="7" y="5"/>
                    <a:pt x="0" y="41"/>
                    <a:pt x="23" y="44"/>
                  </a:cubicBezTo>
                  <a:cubicBezTo>
                    <a:pt x="127" y="58"/>
                    <a:pt x="241" y="83"/>
                    <a:pt x="349" y="83"/>
                  </a:cubicBezTo>
                  <a:cubicBezTo>
                    <a:pt x="378" y="83"/>
                    <a:pt x="407" y="81"/>
                    <a:pt x="435" y="77"/>
                  </a:cubicBezTo>
                  <a:cubicBezTo>
                    <a:pt x="464" y="73"/>
                    <a:pt x="460" y="31"/>
                    <a:pt x="435" y="25"/>
                  </a:cubicBezTo>
                  <a:cubicBezTo>
                    <a:pt x="369" y="6"/>
                    <a:pt x="296"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0"/>
            <p:cNvSpPr/>
            <p:nvPr/>
          </p:nvSpPr>
          <p:spPr>
            <a:xfrm>
              <a:off x="8318353" y="2074350"/>
              <a:ext cx="29369" cy="2916"/>
            </a:xfrm>
            <a:custGeom>
              <a:avLst/>
              <a:gdLst/>
              <a:ahLst/>
              <a:cxnLst/>
              <a:rect l="l" t="t" r="r" b="b"/>
              <a:pathLst>
                <a:path w="554" h="55" extrusionOk="0">
                  <a:moveTo>
                    <a:pt x="271" y="0"/>
                  </a:moveTo>
                  <a:cubicBezTo>
                    <a:pt x="192" y="0"/>
                    <a:pt x="112" y="2"/>
                    <a:pt x="33" y="3"/>
                  </a:cubicBezTo>
                  <a:cubicBezTo>
                    <a:pt x="1" y="3"/>
                    <a:pt x="1" y="52"/>
                    <a:pt x="33" y="52"/>
                  </a:cubicBezTo>
                  <a:cubicBezTo>
                    <a:pt x="108" y="53"/>
                    <a:pt x="184" y="54"/>
                    <a:pt x="259" y="54"/>
                  </a:cubicBezTo>
                  <a:cubicBezTo>
                    <a:pt x="349" y="54"/>
                    <a:pt x="439" y="53"/>
                    <a:pt x="529" y="47"/>
                  </a:cubicBezTo>
                  <a:cubicBezTo>
                    <a:pt x="554" y="45"/>
                    <a:pt x="554" y="9"/>
                    <a:pt x="529" y="8"/>
                  </a:cubicBezTo>
                  <a:cubicBezTo>
                    <a:pt x="443" y="2"/>
                    <a:pt x="357" y="0"/>
                    <a:pt x="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0"/>
            <p:cNvSpPr/>
            <p:nvPr/>
          </p:nvSpPr>
          <p:spPr>
            <a:xfrm>
              <a:off x="8281509" y="1940018"/>
              <a:ext cx="29793" cy="5778"/>
            </a:xfrm>
            <a:custGeom>
              <a:avLst/>
              <a:gdLst/>
              <a:ahLst/>
              <a:cxnLst/>
              <a:rect l="l" t="t" r="r" b="b"/>
              <a:pathLst>
                <a:path w="562" h="109" extrusionOk="0">
                  <a:moveTo>
                    <a:pt x="531" y="1"/>
                  </a:moveTo>
                  <a:cubicBezTo>
                    <a:pt x="530" y="1"/>
                    <a:pt x="529" y="1"/>
                    <a:pt x="529" y="1"/>
                  </a:cubicBezTo>
                  <a:cubicBezTo>
                    <a:pt x="361" y="15"/>
                    <a:pt x="195" y="39"/>
                    <a:pt x="27" y="62"/>
                  </a:cubicBezTo>
                  <a:cubicBezTo>
                    <a:pt x="1" y="66"/>
                    <a:pt x="6" y="109"/>
                    <a:pt x="31" y="109"/>
                  </a:cubicBezTo>
                  <a:cubicBezTo>
                    <a:pt x="31" y="109"/>
                    <a:pt x="32" y="109"/>
                    <a:pt x="33" y="109"/>
                  </a:cubicBezTo>
                  <a:cubicBezTo>
                    <a:pt x="201" y="92"/>
                    <a:pt x="369" y="75"/>
                    <a:pt x="534" y="49"/>
                  </a:cubicBezTo>
                  <a:cubicBezTo>
                    <a:pt x="561" y="45"/>
                    <a:pt x="556" y="1"/>
                    <a:pt x="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0"/>
            <p:cNvSpPr/>
            <p:nvPr/>
          </p:nvSpPr>
          <p:spPr>
            <a:xfrm>
              <a:off x="8266454" y="2071805"/>
              <a:ext cx="23538" cy="2757"/>
            </a:xfrm>
            <a:custGeom>
              <a:avLst/>
              <a:gdLst/>
              <a:ahLst/>
              <a:cxnLst/>
              <a:rect l="l" t="t" r="r" b="b"/>
              <a:pathLst>
                <a:path w="444" h="52" extrusionOk="0">
                  <a:moveTo>
                    <a:pt x="314" y="0"/>
                  </a:moveTo>
                  <a:cubicBezTo>
                    <a:pt x="216" y="0"/>
                    <a:pt x="116" y="9"/>
                    <a:pt x="18" y="12"/>
                  </a:cubicBezTo>
                  <a:cubicBezTo>
                    <a:pt x="1" y="13"/>
                    <a:pt x="1" y="39"/>
                    <a:pt x="18" y="40"/>
                  </a:cubicBezTo>
                  <a:cubicBezTo>
                    <a:pt x="114" y="43"/>
                    <a:pt x="213" y="52"/>
                    <a:pt x="310" y="52"/>
                  </a:cubicBezTo>
                  <a:cubicBezTo>
                    <a:pt x="346" y="52"/>
                    <a:pt x="381" y="51"/>
                    <a:pt x="415" y="48"/>
                  </a:cubicBezTo>
                  <a:cubicBezTo>
                    <a:pt x="443" y="45"/>
                    <a:pt x="443" y="6"/>
                    <a:pt x="415" y="4"/>
                  </a:cubicBezTo>
                  <a:cubicBezTo>
                    <a:pt x="382" y="1"/>
                    <a:pt x="348" y="0"/>
                    <a:pt x="3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0"/>
            <p:cNvSpPr/>
            <p:nvPr/>
          </p:nvSpPr>
          <p:spPr>
            <a:xfrm>
              <a:off x="8207293" y="2074138"/>
              <a:ext cx="33186" cy="6255"/>
            </a:xfrm>
            <a:custGeom>
              <a:avLst/>
              <a:gdLst/>
              <a:ahLst/>
              <a:cxnLst/>
              <a:rect l="l" t="t" r="r" b="b"/>
              <a:pathLst>
                <a:path w="626" h="118" extrusionOk="0">
                  <a:moveTo>
                    <a:pt x="44" y="0"/>
                  </a:moveTo>
                  <a:cubicBezTo>
                    <a:pt x="13" y="0"/>
                    <a:pt x="1" y="48"/>
                    <a:pt x="35" y="57"/>
                  </a:cubicBezTo>
                  <a:cubicBezTo>
                    <a:pt x="174" y="93"/>
                    <a:pt x="317" y="118"/>
                    <a:pt x="460" y="118"/>
                  </a:cubicBezTo>
                  <a:cubicBezTo>
                    <a:pt x="503" y="118"/>
                    <a:pt x="545" y="116"/>
                    <a:pt x="588" y="111"/>
                  </a:cubicBezTo>
                  <a:cubicBezTo>
                    <a:pt x="625" y="106"/>
                    <a:pt x="626" y="55"/>
                    <a:pt x="588" y="54"/>
                  </a:cubicBezTo>
                  <a:cubicBezTo>
                    <a:pt x="407" y="45"/>
                    <a:pt x="229" y="38"/>
                    <a:pt x="50" y="1"/>
                  </a:cubicBezTo>
                  <a:cubicBezTo>
                    <a:pt x="48" y="0"/>
                    <a:pt x="46"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0"/>
            <p:cNvSpPr/>
            <p:nvPr/>
          </p:nvSpPr>
          <p:spPr>
            <a:xfrm>
              <a:off x="8202204" y="1942085"/>
              <a:ext cx="36473" cy="6202"/>
            </a:xfrm>
            <a:custGeom>
              <a:avLst/>
              <a:gdLst/>
              <a:ahLst/>
              <a:cxnLst/>
              <a:rect l="l" t="t" r="r" b="b"/>
              <a:pathLst>
                <a:path w="688" h="117" extrusionOk="0">
                  <a:moveTo>
                    <a:pt x="37" y="0"/>
                  </a:moveTo>
                  <a:cubicBezTo>
                    <a:pt x="1" y="0"/>
                    <a:pt x="3" y="57"/>
                    <a:pt x="40" y="61"/>
                  </a:cubicBezTo>
                  <a:cubicBezTo>
                    <a:pt x="237" y="82"/>
                    <a:pt x="437" y="113"/>
                    <a:pt x="635" y="117"/>
                  </a:cubicBezTo>
                  <a:cubicBezTo>
                    <a:pt x="635" y="117"/>
                    <a:pt x="636" y="117"/>
                    <a:pt x="636" y="117"/>
                  </a:cubicBezTo>
                  <a:cubicBezTo>
                    <a:pt x="677" y="117"/>
                    <a:pt x="687" y="49"/>
                    <a:pt x="645" y="44"/>
                  </a:cubicBezTo>
                  <a:cubicBezTo>
                    <a:pt x="446" y="16"/>
                    <a:pt x="240" y="13"/>
                    <a:pt x="40" y="0"/>
                  </a:cubicBezTo>
                  <a:cubicBezTo>
                    <a:pt x="39" y="0"/>
                    <a:pt x="38" y="0"/>
                    <a:pt x="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0"/>
            <p:cNvSpPr/>
            <p:nvPr/>
          </p:nvSpPr>
          <p:spPr>
            <a:xfrm>
              <a:off x="8157568" y="2073767"/>
              <a:ext cx="25075" cy="4082"/>
            </a:xfrm>
            <a:custGeom>
              <a:avLst/>
              <a:gdLst/>
              <a:ahLst/>
              <a:cxnLst/>
              <a:rect l="l" t="t" r="r" b="b"/>
              <a:pathLst>
                <a:path w="473" h="77" extrusionOk="0">
                  <a:moveTo>
                    <a:pt x="306" y="1"/>
                  </a:moveTo>
                  <a:cubicBezTo>
                    <a:pt x="216" y="1"/>
                    <a:pt x="125" y="9"/>
                    <a:pt x="36" y="11"/>
                  </a:cubicBezTo>
                  <a:cubicBezTo>
                    <a:pt x="1" y="11"/>
                    <a:pt x="1" y="65"/>
                    <a:pt x="36" y="66"/>
                  </a:cubicBezTo>
                  <a:cubicBezTo>
                    <a:pt x="123" y="69"/>
                    <a:pt x="213" y="76"/>
                    <a:pt x="301" y="76"/>
                  </a:cubicBezTo>
                  <a:cubicBezTo>
                    <a:pt x="346" y="76"/>
                    <a:pt x="391" y="74"/>
                    <a:pt x="434" y="69"/>
                  </a:cubicBezTo>
                  <a:cubicBezTo>
                    <a:pt x="473" y="64"/>
                    <a:pt x="473" y="13"/>
                    <a:pt x="434" y="8"/>
                  </a:cubicBezTo>
                  <a:cubicBezTo>
                    <a:pt x="392" y="2"/>
                    <a:pt x="350" y="1"/>
                    <a:pt x="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0"/>
            <p:cNvSpPr/>
            <p:nvPr/>
          </p:nvSpPr>
          <p:spPr>
            <a:xfrm>
              <a:off x="8138802" y="1939594"/>
              <a:ext cx="28150" cy="3923"/>
            </a:xfrm>
            <a:custGeom>
              <a:avLst/>
              <a:gdLst/>
              <a:ahLst/>
              <a:cxnLst/>
              <a:rect l="l" t="t" r="r" b="b"/>
              <a:pathLst>
                <a:path w="531" h="74" extrusionOk="0">
                  <a:moveTo>
                    <a:pt x="256" y="0"/>
                  </a:moveTo>
                  <a:cubicBezTo>
                    <a:pt x="185" y="0"/>
                    <a:pt x="114" y="2"/>
                    <a:pt x="43" y="4"/>
                  </a:cubicBezTo>
                  <a:cubicBezTo>
                    <a:pt x="0" y="6"/>
                    <a:pt x="0" y="68"/>
                    <a:pt x="43" y="70"/>
                  </a:cubicBezTo>
                  <a:cubicBezTo>
                    <a:pt x="121" y="72"/>
                    <a:pt x="199" y="74"/>
                    <a:pt x="276" y="74"/>
                  </a:cubicBezTo>
                  <a:cubicBezTo>
                    <a:pt x="347" y="74"/>
                    <a:pt x="418" y="72"/>
                    <a:pt x="489" y="69"/>
                  </a:cubicBezTo>
                  <a:cubicBezTo>
                    <a:pt x="531" y="67"/>
                    <a:pt x="531" y="7"/>
                    <a:pt x="489" y="6"/>
                  </a:cubicBezTo>
                  <a:cubicBezTo>
                    <a:pt x="412" y="2"/>
                    <a:pt x="334"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0"/>
            <p:cNvSpPr/>
            <p:nvPr/>
          </p:nvSpPr>
          <p:spPr>
            <a:xfrm>
              <a:off x="8091568" y="2071964"/>
              <a:ext cx="33345" cy="5990"/>
            </a:xfrm>
            <a:custGeom>
              <a:avLst/>
              <a:gdLst/>
              <a:ahLst/>
              <a:cxnLst/>
              <a:rect l="l" t="t" r="r" b="b"/>
              <a:pathLst>
                <a:path w="629" h="113" extrusionOk="0">
                  <a:moveTo>
                    <a:pt x="39" y="0"/>
                  </a:moveTo>
                  <a:cubicBezTo>
                    <a:pt x="10" y="0"/>
                    <a:pt x="1" y="45"/>
                    <a:pt x="32" y="54"/>
                  </a:cubicBezTo>
                  <a:cubicBezTo>
                    <a:pt x="159" y="92"/>
                    <a:pt x="288" y="113"/>
                    <a:pt x="419" y="113"/>
                  </a:cubicBezTo>
                  <a:cubicBezTo>
                    <a:pt x="477" y="113"/>
                    <a:pt x="536" y="109"/>
                    <a:pt x="594" y="100"/>
                  </a:cubicBezTo>
                  <a:cubicBezTo>
                    <a:pt x="628" y="96"/>
                    <a:pt x="621" y="38"/>
                    <a:pt x="588" y="38"/>
                  </a:cubicBezTo>
                  <a:cubicBezTo>
                    <a:pt x="587" y="38"/>
                    <a:pt x="586" y="38"/>
                    <a:pt x="585" y="38"/>
                  </a:cubicBezTo>
                  <a:cubicBezTo>
                    <a:pt x="527" y="43"/>
                    <a:pt x="470" y="46"/>
                    <a:pt x="413" y="46"/>
                  </a:cubicBezTo>
                  <a:cubicBezTo>
                    <a:pt x="290" y="46"/>
                    <a:pt x="169" y="33"/>
                    <a:pt x="46" y="1"/>
                  </a:cubicBezTo>
                  <a:cubicBezTo>
                    <a:pt x="43" y="0"/>
                    <a:pt x="41"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0"/>
            <p:cNvSpPr/>
            <p:nvPr/>
          </p:nvSpPr>
          <p:spPr>
            <a:xfrm>
              <a:off x="8073067" y="1935565"/>
              <a:ext cx="30535" cy="5460"/>
            </a:xfrm>
            <a:custGeom>
              <a:avLst/>
              <a:gdLst/>
              <a:ahLst/>
              <a:cxnLst/>
              <a:rect l="l" t="t" r="r" b="b"/>
              <a:pathLst>
                <a:path w="576" h="103" extrusionOk="0">
                  <a:moveTo>
                    <a:pt x="539" y="0"/>
                  </a:moveTo>
                  <a:cubicBezTo>
                    <a:pt x="538" y="0"/>
                    <a:pt x="536" y="0"/>
                    <a:pt x="535" y="1"/>
                  </a:cubicBezTo>
                  <a:cubicBezTo>
                    <a:pt x="416" y="22"/>
                    <a:pt x="301" y="42"/>
                    <a:pt x="183" y="42"/>
                  </a:cubicBezTo>
                  <a:cubicBezTo>
                    <a:pt x="139" y="42"/>
                    <a:pt x="94" y="39"/>
                    <a:pt x="49" y="33"/>
                  </a:cubicBezTo>
                  <a:cubicBezTo>
                    <a:pt x="47" y="32"/>
                    <a:pt x="46" y="32"/>
                    <a:pt x="44" y="32"/>
                  </a:cubicBezTo>
                  <a:cubicBezTo>
                    <a:pt x="13" y="32"/>
                    <a:pt x="0" y="81"/>
                    <a:pt x="34" y="86"/>
                  </a:cubicBezTo>
                  <a:cubicBezTo>
                    <a:pt x="100" y="96"/>
                    <a:pt x="167" y="103"/>
                    <a:pt x="233" y="103"/>
                  </a:cubicBezTo>
                  <a:cubicBezTo>
                    <a:pt x="342" y="103"/>
                    <a:pt x="450" y="86"/>
                    <a:pt x="551" y="41"/>
                  </a:cubicBezTo>
                  <a:cubicBezTo>
                    <a:pt x="575" y="31"/>
                    <a:pt x="559"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0"/>
            <p:cNvSpPr/>
            <p:nvPr/>
          </p:nvSpPr>
          <p:spPr>
            <a:xfrm>
              <a:off x="8041578" y="2074032"/>
              <a:ext cx="27673" cy="3552"/>
            </a:xfrm>
            <a:custGeom>
              <a:avLst/>
              <a:gdLst/>
              <a:ahLst/>
              <a:cxnLst/>
              <a:rect l="l" t="t" r="r" b="b"/>
              <a:pathLst>
                <a:path w="522" h="67" extrusionOk="0">
                  <a:moveTo>
                    <a:pt x="273" y="0"/>
                  </a:moveTo>
                  <a:cubicBezTo>
                    <a:pt x="195" y="0"/>
                    <a:pt x="117" y="2"/>
                    <a:pt x="39" y="3"/>
                  </a:cubicBezTo>
                  <a:cubicBezTo>
                    <a:pt x="1" y="4"/>
                    <a:pt x="1" y="64"/>
                    <a:pt x="39" y="64"/>
                  </a:cubicBezTo>
                  <a:cubicBezTo>
                    <a:pt x="120" y="65"/>
                    <a:pt x="201" y="67"/>
                    <a:pt x="281" y="67"/>
                  </a:cubicBezTo>
                  <a:cubicBezTo>
                    <a:pt x="350" y="67"/>
                    <a:pt x="418" y="65"/>
                    <a:pt x="486" y="60"/>
                  </a:cubicBezTo>
                  <a:cubicBezTo>
                    <a:pt x="521" y="57"/>
                    <a:pt x="521" y="9"/>
                    <a:pt x="486" y="7"/>
                  </a:cubicBezTo>
                  <a:cubicBezTo>
                    <a:pt x="415" y="2"/>
                    <a:pt x="344"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0"/>
            <p:cNvSpPr/>
            <p:nvPr/>
          </p:nvSpPr>
          <p:spPr>
            <a:xfrm>
              <a:off x="8007810" y="1940018"/>
              <a:ext cx="27036" cy="3022"/>
            </a:xfrm>
            <a:custGeom>
              <a:avLst/>
              <a:gdLst/>
              <a:ahLst/>
              <a:cxnLst/>
              <a:rect l="l" t="t" r="r" b="b"/>
              <a:pathLst>
                <a:path w="510" h="57" extrusionOk="0">
                  <a:moveTo>
                    <a:pt x="289" y="0"/>
                  </a:moveTo>
                  <a:cubicBezTo>
                    <a:pt x="203" y="0"/>
                    <a:pt x="117" y="2"/>
                    <a:pt x="31" y="4"/>
                  </a:cubicBezTo>
                  <a:cubicBezTo>
                    <a:pt x="0" y="4"/>
                    <a:pt x="0" y="52"/>
                    <a:pt x="31" y="53"/>
                  </a:cubicBezTo>
                  <a:cubicBezTo>
                    <a:pt x="122" y="55"/>
                    <a:pt x="212" y="57"/>
                    <a:pt x="302" y="57"/>
                  </a:cubicBezTo>
                  <a:cubicBezTo>
                    <a:pt x="361" y="57"/>
                    <a:pt x="419" y="56"/>
                    <a:pt x="478" y="53"/>
                  </a:cubicBezTo>
                  <a:cubicBezTo>
                    <a:pt x="510" y="52"/>
                    <a:pt x="510" y="5"/>
                    <a:pt x="478" y="4"/>
                  </a:cubicBezTo>
                  <a:cubicBezTo>
                    <a:pt x="414" y="1"/>
                    <a:pt x="352"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0"/>
            <p:cNvSpPr/>
            <p:nvPr/>
          </p:nvSpPr>
          <p:spPr>
            <a:xfrm>
              <a:off x="7992331" y="2074509"/>
              <a:ext cx="24015" cy="2598"/>
            </a:xfrm>
            <a:custGeom>
              <a:avLst/>
              <a:gdLst/>
              <a:ahLst/>
              <a:cxnLst/>
              <a:rect l="l" t="t" r="r" b="b"/>
              <a:pathLst>
                <a:path w="453" h="49" extrusionOk="0">
                  <a:moveTo>
                    <a:pt x="345" y="0"/>
                  </a:moveTo>
                  <a:cubicBezTo>
                    <a:pt x="238" y="0"/>
                    <a:pt x="131" y="5"/>
                    <a:pt x="25" y="6"/>
                  </a:cubicBezTo>
                  <a:cubicBezTo>
                    <a:pt x="0" y="6"/>
                    <a:pt x="0" y="43"/>
                    <a:pt x="25" y="44"/>
                  </a:cubicBezTo>
                  <a:cubicBezTo>
                    <a:pt x="131" y="45"/>
                    <a:pt x="237" y="49"/>
                    <a:pt x="344" y="49"/>
                  </a:cubicBezTo>
                  <a:cubicBezTo>
                    <a:pt x="370" y="49"/>
                    <a:pt x="396" y="49"/>
                    <a:pt x="422" y="48"/>
                  </a:cubicBezTo>
                  <a:cubicBezTo>
                    <a:pt x="452" y="47"/>
                    <a:pt x="452" y="2"/>
                    <a:pt x="422" y="1"/>
                  </a:cubicBezTo>
                  <a:cubicBezTo>
                    <a:pt x="397" y="0"/>
                    <a:pt x="371" y="0"/>
                    <a:pt x="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0"/>
            <p:cNvSpPr/>
            <p:nvPr/>
          </p:nvSpPr>
          <p:spPr>
            <a:xfrm>
              <a:off x="7933435" y="1936784"/>
              <a:ext cx="33504" cy="4241"/>
            </a:xfrm>
            <a:custGeom>
              <a:avLst/>
              <a:gdLst/>
              <a:ahLst/>
              <a:cxnLst/>
              <a:rect l="l" t="t" r="r" b="b"/>
              <a:pathLst>
                <a:path w="632" h="80" extrusionOk="0">
                  <a:moveTo>
                    <a:pt x="376" y="1"/>
                  </a:moveTo>
                  <a:cubicBezTo>
                    <a:pt x="265" y="1"/>
                    <a:pt x="154" y="5"/>
                    <a:pt x="43" y="7"/>
                  </a:cubicBezTo>
                  <a:cubicBezTo>
                    <a:pt x="0" y="7"/>
                    <a:pt x="0" y="73"/>
                    <a:pt x="43" y="74"/>
                  </a:cubicBezTo>
                  <a:cubicBezTo>
                    <a:pt x="152" y="76"/>
                    <a:pt x="262" y="79"/>
                    <a:pt x="371" y="79"/>
                  </a:cubicBezTo>
                  <a:cubicBezTo>
                    <a:pt x="444" y="79"/>
                    <a:pt x="517" y="78"/>
                    <a:pt x="589" y="73"/>
                  </a:cubicBezTo>
                  <a:cubicBezTo>
                    <a:pt x="632" y="69"/>
                    <a:pt x="632" y="11"/>
                    <a:pt x="589" y="7"/>
                  </a:cubicBezTo>
                  <a:cubicBezTo>
                    <a:pt x="518" y="2"/>
                    <a:pt x="447" y="1"/>
                    <a:pt x="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0"/>
            <p:cNvSpPr/>
            <p:nvPr/>
          </p:nvSpPr>
          <p:spPr>
            <a:xfrm>
              <a:off x="7928398" y="2072017"/>
              <a:ext cx="32868" cy="5990"/>
            </a:xfrm>
            <a:custGeom>
              <a:avLst/>
              <a:gdLst/>
              <a:ahLst/>
              <a:cxnLst/>
              <a:rect l="l" t="t" r="r" b="b"/>
              <a:pathLst>
                <a:path w="620" h="113" extrusionOk="0">
                  <a:moveTo>
                    <a:pt x="275" y="1"/>
                  </a:moveTo>
                  <a:cubicBezTo>
                    <a:pt x="192" y="1"/>
                    <a:pt x="108" y="11"/>
                    <a:pt x="29" y="31"/>
                  </a:cubicBezTo>
                  <a:cubicBezTo>
                    <a:pt x="0" y="37"/>
                    <a:pt x="12" y="75"/>
                    <a:pt x="38" y="75"/>
                  </a:cubicBezTo>
                  <a:cubicBezTo>
                    <a:pt x="39" y="75"/>
                    <a:pt x="40" y="75"/>
                    <a:pt x="41" y="75"/>
                  </a:cubicBezTo>
                  <a:cubicBezTo>
                    <a:pt x="97" y="67"/>
                    <a:pt x="152" y="64"/>
                    <a:pt x="205" y="64"/>
                  </a:cubicBezTo>
                  <a:cubicBezTo>
                    <a:pt x="329" y="64"/>
                    <a:pt x="447" y="82"/>
                    <a:pt x="574" y="111"/>
                  </a:cubicBezTo>
                  <a:cubicBezTo>
                    <a:pt x="577" y="112"/>
                    <a:pt x="580" y="112"/>
                    <a:pt x="583" y="112"/>
                  </a:cubicBezTo>
                  <a:cubicBezTo>
                    <a:pt x="612" y="112"/>
                    <a:pt x="619" y="69"/>
                    <a:pt x="588" y="58"/>
                  </a:cubicBezTo>
                  <a:cubicBezTo>
                    <a:pt x="490" y="19"/>
                    <a:pt x="382"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0"/>
            <p:cNvSpPr/>
            <p:nvPr/>
          </p:nvSpPr>
          <p:spPr>
            <a:xfrm>
              <a:off x="7862876" y="2116123"/>
              <a:ext cx="16646" cy="5778"/>
            </a:xfrm>
            <a:custGeom>
              <a:avLst/>
              <a:gdLst/>
              <a:ahLst/>
              <a:cxnLst/>
              <a:rect l="l" t="t" r="r" b="b"/>
              <a:pathLst>
                <a:path w="314" h="109" extrusionOk="0">
                  <a:moveTo>
                    <a:pt x="218" y="0"/>
                  </a:moveTo>
                  <a:cubicBezTo>
                    <a:pt x="148" y="0"/>
                    <a:pt x="75" y="29"/>
                    <a:pt x="22" y="64"/>
                  </a:cubicBezTo>
                  <a:cubicBezTo>
                    <a:pt x="0" y="78"/>
                    <a:pt x="13" y="109"/>
                    <a:pt x="34" y="109"/>
                  </a:cubicBezTo>
                  <a:cubicBezTo>
                    <a:pt x="38" y="109"/>
                    <a:pt x="42" y="107"/>
                    <a:pt x="46" y="105"/>
                  </a:cubicBezTo>
                  <a:cubicBezTo>
                    <a:pt x="80" y="82"/>
                    <a:pt x="118" y="68"/>
                    <a:pt x="160" y="60"/>
                  </a:cubicBezTo>
                  <a:cubicBezTo>
                    <a:pt x="172" y="58"/>
                    <a:pt x="185" y="57"/>
                    <a:pt x="197" y="57"/>
                  </a:cubicBezTo>
                  <a:cubicBezTo>
                    <a:pt x="225" y="57"/>
                    <a:pt x="253" y="61"/>
                    <a:pt x="281" y="61"/>
                  </a:cubicBezTo>
                  <a:cubicBezTo>
                    <a:pt x="282" y="61"/>
                    <a:pt x="282" y="61"/>
                    <a:pt x="282" y="61"/>
                  </a:cubicBezTo>
                  <a:cubicBezTo>
                    <a:pt x="311" y="61"/>
                    <a:pt x="313" y="21"/>
                    <a:pt x="289" y="12"/>
                  </a:cubicBezTo>
                  <a:cubicBezTo>
                    <a:pt x="266" y="4"/>
                    <a:pt x="242" y="0"/>
                    <a:pt x="2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0"/>
            <p:cNvSpPr/>
            <p:nvPr/>
          </p:nvSpPr>
          <p:spPr>
            <a:xfrm>
              <a:off x="7844269" y="1976808"/>
              <a:ext cx="19297" cy="3234"/>
            </a:xfrm>
            <a:custGeom>
              <a:avLst/>
              <a:gdLst/>
              <a:ahLst/>
              <a:cxnLst/>
              <a:rect l="l" t="t" r="r" b="b"/>
              <a:pathLst>
                <a:path w="364" h="61" extrusionOk="0">
                  <a:moveTo>
                    <a:pt x="186" y="0"/>
                  </a:moveTo>
                  <a:cubicBezTo>
                    <a:pt x="137" y="0"/>
                    <a:pt x="87" y="2"/>
                    <a:pt x="37" y="2"/>
                  </a:cubicBezTo>
                  <a:cubicBezTo>
                    <a:pt x="1" y="2"/>
                    <a:pt x="1" y="57"/>
                    <a:pt x="37" y="58"/>
                  </a:cubicBezTo>
                  <a:cubicBezTo>
                    <a:pt x="87" y="58"/>
                    <a:pt x="137" y="60"/>
                    <a:pt x="186" y="60"/>
                  </a:cubicBezTo>
                  <a:cubicBezTo>
                    <a:pt x="236" y="60"/>
                    <a:pt x="285" y="58"/>
                    <a:pt x="334" y="53"/>
                  </a:cubicBezTo>
                  <a:cubicBezTo>
                    <a:pt x="363" y="48"/>
                    <a:pt x="363" y="12"/>
                    <a:pt x="334" y="8"/>
                  </a:cubicBezTo>
                  <a:cubicBezTo>
                    <a:pt x="285" y="2"/>
                    <a:pt x="236" y="0"/>
                    <a:pt x="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0"/>
            <p:cNvSpPr/>
            <p:nvPr/>
          </p:nvSpPr>
          <p:spPr>
            <a:xfrm>
              <a:off x="7820838" y="2113207"/>
              <a:ext cx="24969" cy="4135"/>
            </a:xfrm>
            <a:custGeom>
              <a:avLst/>
              <a:gdLst/>
              <a:ahLst/>
              <a:cxnLst/>
              <a:rect l="l" t="t" r="r" b="b"/>
              <a:pathLst>
                <a:path w="471" h="78" extrusionOk="0">
                  <a:moveTo>
                    <a:pt x="310" y="0"/>
                  </a:moveTo>
                  <a:cubicBezTo>
                    <a:pt x="217" y="0"/>
                    <a:pt x="124" y="10"/>
                    <a:pt x="33" y="15"/>
                  </a:cubicBezTo>
                  <a:cubicBezTo>
                    <a:pt x="1" y="16"/>
                    <a:pt x="1" y="62"/>
                    <a:pt x="33" y="64"/>
                  </a:cubicBezTo>
                  <a:cubicBezTo>
                    <a:pt x="124" y="68"/>
                    <a:pt x="217" y="78"/>
                    <a:pt x="310" y="78"/>
                  </a:cubicBezTo>
                  <a:cubicBezTo>
                    <a:pt x="350" y="78"/>
                    <a:pt x="390" y="76"/>
                    <a:pt x="429" y="71"/>
                  </a:cubicBezTo>
                  <a:cubicBezTo>
                    <a:pt x="471" y="67"/>
                    <a:pt x="471" y="12"/>
                    <a:pt x="429" y="7"/>
                  </a:cubicBezTo>
                  <a:cubicBezTo>
                    <a:pt x="390" y="2"/>
                    <a:pt x="350" y="0"/>
                    <a:pt x="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0"/>
            <p:cNvSpPr/>
            <p:nvPr/>
          </p:nvSpPr>
          <p:spPr>
            <a:xfrm>
              <a:off x="7805411" y="1974211"/>
              <a:ext cx="26771" cy="3128"/>
            </a:xfrm>
            <a:custGeom>
              <a:avLst/>
              <a:gdLst/>
              <a:ahLst/>
              <a:cxnLst/>
              <a:rect l="l" t="t" r="r" b="b"/>
              <a:pathLst>
                <a:path w="505" h="59" extrusionOk="0">
                  <a:moveTo>
                    <a:pt x="325" y="0"/>
                  </a:moveTo>
                  <a:cubicBezTo>
                    <a:pt x="225" y="0"/>
                    <a:pt x="124" y="6"/>
                    <a:pt x="25" y="10"/>
                  </a:cubicBezTo>
                  <a:cubicBezTo>
                    <a:pt x="0" y="11"/>
                    <a:pt x="0" y="48"/>
                    <a:pt x="25" y="49"/>
                  </a:cubicBezTo>
                  <a:cubicBezTo>
                    <a:pt x="127" y="53"/>
                    <a:pt x="231" y="59"/>
                    <a:pt x="335" y="59"/>
                  </a:cubicBezTo>
                  <a:cubicBezTo>
                    <a:pt x="381" y="59"/>
                    <a:pt x="426" y="58"/>
                    <a:pt x="472" y="55"/>
                  </a:cubicBezTo>
                  <a:cubicBezTo>
                    <a:pt x="504" y="51"/>
                    <a:pt x="504" y="8"/>
                    <a:pt x="472" y="5"/>
                  </a:cubicBezTo>
                  <a:cubicBezTo>
                    <a:pt x="423" y="2"/>
                    <a:pt x="374" y="0"/>
                    <a:pt x="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0"/>
            <p:cNvSpPr/>
            <p:nvPr/>
          </p:nvSpPr>
          <p:spPr>
            <a:xfrm>
              <a:off x="7770689" y="2115964"/>
              <a:ext cx="25075" cy="3923"/>
            </a:xfrm>
            <a:custGeom>
              <a:avLst/>
              <a:gdLst/>
              <a:ahLst/>
              <a:cxnLst/>
              <a:rect l="l" t="t" r="r" b="b"/>
              <a:pathLst>
                <a:path w="473" h="74" extrusionOk="0">
                  <a:moveTo>
                    <a:pt x="303" y="0"/>
                  </a:moveTo>
                  <a:cubicBezTo>
                    <a:pt x="213" y="0"/>
                    <a:pt x="124" y="6"/>
                    <a:pt x="34" y="11"/>
                  </a:cubicBezTo>
                  <a:cubicBezTo>
                    <a:pt x="0" y="12"/>
                    <a:pt x="0" y="62"/>
                    <a:pt x="34" y="64"/>
                  </a:cubicBezTo>
                  <a:cubicBezTo>
                    <a:pt x="123" y="68"/>
                    <a:pt x="212" y="74"/>
                    <a:pt x="301" y="74"/>
                  </a:cubicBezTo>
                  <a:cubicBezTo>
                    <a:pt x="345" y="74"/>
                    <a:pt x="388" y="72"/>
                    <a:pt x="432" y="68"/>
                  </a:cubicBezTo>
                  <a:cubicBezTo>
                    <a:pt x="472" y="65"/>
                    <a:pt x="472" y="10"/>
                    <a:pt x="432" y="5"/>
                  </a:cubicBezTo>
                  <a:cubicBezTo>
                    <a:pt x="389" y="2"/>
                    <a:pt x="346"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0"/>
            <p:cNvSpPr/>
            <p:nvPr/>
          </p:nvSpPr>
          <p:spPr>
            <a:xfrm>
              <a:off x="7753990" y="1968856"/>
              <a:ext cx="34352" cy="7104"/>
            </a:xfrm>
            <a:custGeom>
              <a:avLst/>
              <a:gdLst/>
              <a:ahLst/>
              <a:cxnLst/>
              <a:rect l="l" t="t" r="r" b="b"/>
              <a:pathLst>
                <a:path w="648" h="134" extrusionOk="0">
                  <a:moveTo>
                    <a:pt x="49" y="0"/>
                  </a:moveTo>
                  <a:cubicBezTo>
                    <a:pt x="12" y="0"/>
                    <a:pt x="0" y="57"/>
                    <a:pt x="41" y="71"/>
                  </a:cubicBezTo>
                  <a:cubicBezTo>
                    <a:pt x="162" y="110"/>
                    <a:pt x="288" y="134"/>
                    <a:pt x="414" y="134"/>
                  </a:cubicBezTo>
                  <a:cubicBezTo>
                    <a:pt x="479" y="134"/>
                    <a:pt x="543" y="128"/>
                    <a:pt x="608" y="114"/>
                  </a:cubicBezTo>
                  <a:cubicBezTo>
                    <a:pt x="647" y="105"/>
                    <a:pt x="639" y="41"/>
                    <a:pt x="598" y="41"/>
                  </a:cubicBezTo>
                  <a:cubicBezTo>
                    <a:pt x="598" y="41"/>
                    <a:pt x="598" y="41"/>
                    <a:pt x="597" y="41"/>
                  </a:cubicBezTo>
                  <a:cubicBezTo>
                    <a:pt x="555" y="43"/>
                    <a:pt x="512" y="43"/>
                    <a:pt x="470" y="43"/>
                  </a:cubicBezTo>
                  <a:cubicBezTo>
                    <a:pt x="332" y="43"/>
                    <a:pt x="196" y="34"/>
                    <a:pt x="60" y="2"/>
                  </a:cubicBezTo>
                  <a:cubicBezTo>
                    <a:pt x="56" y="1"/>
                    <a:pt x="53" y="0"/>
                    <a:pt x="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7" name="Google Shape;1017;p40"/>
          <p:cNvSpPr txBox="1">
            <a:spLocks noGrp="1"/>
          </p:cNvSpPr>
          <p:nvPr>
            <p:ph type="title"/>
          </p:nvPr>
        </p:nvSpPr>
        <p:spPr>
          <a:xfrm>
            <a:off x="3161492" y="469352"/>
            <a:ext cx="3370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200" b="1">
                <a:latin typeface="Times New Roman" panose="02020603050405020304" pitchFamily="18" charset="0"/>
                <a:cs typeface="Times New Roman" panose="02020603050405020304" pitchFamily="18" charset="0"/>
              </a:rPr>
              <a:t>II. Phân công chuẩn bị</a:t>
            </a:r>
          </a:p>
        </p:txBody>
      </p:sp>
      <p:grpSp>
        <p:nvGrpSpPr>
          <p:cNvPr id="1022" name="Google Shape;1022;p40"/>
          <p:cNvGrpSpPr/>
          <p:nvPr/>
        </p:nvGrpSpPr>
        <p:grpSpPr>
          <a:xfrm>
            <a:off x="7881807" y="469352"/>
            <a:ext cx="792698" cy="1086339"/>
            <a:chOff x="6722988" y="1767725"/>
            <a:chExt cx="207225" cy="298150"/>
          </a:xfrm>
        </p:grpSpPr>
        <p:sp>
          <p:nvSpPr>
            <p:cNvPr id="1023" name="Google Shape;1023;p40"/>
            <p:cNvSpPr/>
            <p:nvPr/>
          </p:nvSpPr>
          <p:spPr>
            <a:xfrm>
              <a:off x="6722988" y="1767725"/>
              <a:ext cx="190525" cy="250650"/>
            </a:xfrm>
            <a:custGeom>
              <a:avLst/>
              <a:gdLst/>
              <a:ahLst/>
              <a:cxnLst/>
              <a:rect l="l" t="t" r="r" b="b"/>
              <a:pathLst>
                <a:path w="7621" h="10026" extrusionOk="0">
                  <a:moveTo>
                    <a:pt x="3858" y="193"/>
                  </a:moveTo>
                  <a:cubicBezTo>
                    <a:pt x="4020" y="193"/>
                    <a:pt x="4181" y="206"/>
                    <a:pt x="4340" y="234"/>
                  </a:cubicBezTo>
                  <a:cubicBezTo>
                    <a:pt x="5387" y="416"/>
                    <a:pt x="6354" y="1208"/>
                    <a:pt x="6861" y="2301"/>
                  </a:cubicBezTo>
                  <a:cubicBezTo>
                    <a:pt x="7295" y="3237"/>
                    <a:pt x="7424" y="4362"/>
                    <a:pt x="7244" y="5646"/>
                  </a:cubicBezTo>
                  <a:cubicBezTo>
                    <a:pt x="7190" y="6025"/>
                    <a:pt x="7103" y="6458"/>
                    <a:pt x="6859" y="6791"/>
                  </a:cubicBezTo>
                  <a:lnTo>
                    <a:pt x="6828" y="6832"/>
                  </a:lnTo>
                  <a:cubicBezTo>
                    <a:pt x="6761" y="6921"/>
                    <a:pt x="6685" y="7022"/>
                    <a:pt x="6672" y="7151"/>
                  </a:cubicBezTo>
                  <a:cubicBezTo>
                    <a:pt x="6662" y="7261"/>
                    <a:pt x="6701" y="7363"/>
                    <a:pt x="6733" y="7444"/>
                  </a:cubicBezTo>
                  <a:lnTo>
                    <a:pt x="7117" y="8427"/>
                  </a:lnTo>
                  <a:cubicBezTo>
                    <a:pt x="7157" y="8531"/>
                    <a:pt x="7209" y="8661"/>
                    <a:pt x="7183" y="8772"/>
                  </a:cubicBezTo>
                  <a:cubicBezTo>
                    <a:pt x="7153" y="8905"/>
                    <a:pt x="7022" y="9004"/>
                    <a:pt x="6877" y="9101"/>
                  </a:cubicBezTo>
                  <a:cubicBezTo>
                    <a:pt x="6298" y="9492"/>
                    <a:pt x="5771" y="9817"/>
                    <a:pt x="5178" y="9833"/>
                  </a:cubicBezTo>
                  <a:cubicBezTo>
                    <a:pt x="5168" y="9833"/>
                    <a:pt x="5158" y="9833"/>
                    <a:pt x="5149" y="9833"/>
                  </a:cubicBezTo>
                  <a:cubicBezTo>
                    <a:pt x="4703" y="9833"/>
                    <a:pt x="4552" y="9520"/>
                    <a:pt x="4354" y="9126"/>
                  </a:cubicBezTo>
                  <a:cubicBezTo>
                    <a:pt x="4308" y="9037"/>
                    <a:pt x="4261" y="8943"/>
                    <a:pt x="4209" y="8851"/>
                  </a:cubicBezTo>
                  <a:cubicBezTo>
                    <a:pt x="4142" y="8731"/>
                    <a:pt x="4064" y="8594"/>
                    <a:pt x="3945" y="8493"/>
                  </a:cubicBezTo>
                  <a:cubicBezTo>
                    <a:pt x="3850" y="8412"/>
                    <a:pt x="3737" y="8359"/>
                    <a:pt x="3637" y="8319"/>
                  </a:cubicBezTo>
                  <a:cubicBezTo>
                    <a:pt x="3457" y="8244"/>
                    <a:pt x="3269" y="8185"/>
                    <a:pt x="3087" y="8129"/>
                  </a:cubicBezTo>
                  <a:cubicBezTo>
                    <a:pt x="2894" y="8068"/>
                    <a:pt x="2693" y="8005"/>
                    <a:pt x="2507" y="7925"/>
                  </a:cubicBezTo>
                  <a:cubicBezTo>
                    <a:pt x="1453" y="7471"/>
                    <a:pt x="653" y="6348"/>
                    <a:pt x="419" y="4994"/>
                  </a:cubicBezTo>
                  <a:cubicBezTo>
                    <a:pt x="201" y="3728"/>
                    <a:pt x="475" y="2476"/>
                    <a:pt x="1173" y="1560"/>
                  </a:cubicBezTo>
                  <a:cubicBezTo>
                    <a:pt x="1823" y="707"/>
                    <a:pt x="2856" y="193"/>
                    <a:pt x="3858" y="193"/>
                  </a:cubicBezTo>
                  <a:close/>
                  <a:moveTo>
                    <a:pt x="3860" y="0"/>
                  </a:moveTo>
                  <a:cubicBezTo>
                    <a:pt x="2799" y="0"/>
                    <a:pt x="1705" y="542"/>
                    <a:pt x="1019" y="1443"/>
                  </a:cubicBezTo>
                  <a:cubicBezTo>
                    <a:pt x="289" y="2403"/>
                    <a:pt x="1" y="3708"/>
                    <a:pt x="228" y="5027"/>
                  </a:cubicBezTo>
                  <a:cubicBezTo>
                    <a:pt x="474" y="6444"/>
                    <a:pt x="1317" y="7622"/>
                    <a:pt x="2430" y="8102"/>
                  </a:cubicBezTo>
                  <a:cubicBezTo>
                    <a:pt x="2627" y="8186"/>
                    <a:pt x="2831" y="8250"/>
                    <a:pt x="3029" y="8312"/>
                  </a:cubicBezTo>
                  <a:cubicBezTo>
                    <a:pt x="3207" y="8368"/>
                    <a:pt x="3392" y="8426"/>
                    <a:pt x="3565" y="8497"/>
                  </a:cubicBezTo>
                  <a:cubicBezTo>
                    <a:pt x="3653" y="8534"/>
                    <a:pt x="3745" y="8576"/>
                    <a:pt x="3820" y="8639"/>
                  </a:cubicBezTo>
                  <a:cubicBezTo>
                    <a:pt x="3913" y="8719"/>
                    <a:pt x="3978" y="8835"/>
                    <a:pt x="4041" y="8946"/>
                  </a:cubicBezTo>
                  <a:cubicBezTo>
                    <a:pt x="4091" y="9033"/>
                    <a:pt x="4137" y="9125"/>
                    <a:pt x="4181" y="9213"/>
                  </a:cubicBezTo>
                  <a:cubicBezTo>
                    <a:pt x="4382" y="9614"/>
                    <a:pt x="4589" y="10026"/>
                    <a:pt x="5151" y="10026"/>
                  </a:cubicBezTo>
                  <a:lnTo>
                    <a:pt x="5184" y="10026"/>
                  </a:lnTo>
                  <a:cubicBezTo>
                    <a:pt x="5880" y="10007"/>
                    <a:pt x="6520" y="9576"/>
                    <a:pt x="6986" y="9261"/>
                  </a:cubicBezTo>
                  <a:cubicBezTo>
                    <a:pt x="7156" y="9147"/>
                    <a:pt x="7327" y="9017"/>
                    <a:pt x="7372" y="8813"/>
                  </a:cubicBezTo>
                  <a:cubicBezTo>
                    <a:pt x="7409" y="8646"/>
                    <a:pt x="7344" y="8479"/>
                    <a:pt x="7297" y="8356"/>
                  </a:cubicBezTo>
                  <a:lnTo>
                    <a:pt x="6913" y="7373"/>
                  </a:lnTo>
                  <a:cubicBezTo>
                    <a:pt x="6888" y="7308"/>
                    <a:pt x="6859" y="7234"/>
                    <a:pt x="6865" y="7170"/>
                  </a:cubicBezTo>
                  <a:cubicBezTo>
                    <a:pt x="6872" y="7096"/>
                    <a:pt x="6926" y="7024"/>
                    <a:pt x="6983" y="6948"/>
                  </a:cubicBezTo>
                  <a:lnTo>
                    <a:pt x="7015" y="6905"/>
                  </a:lnTo>
                  <a:cubicBezTo>
                    <a:pt x="7284" y="6538"/>
                    <a:pt x="7378" y="6076"/>
                    <a:pt x="7435" y="5674"/>
                  </a:cubicBezTo>
                  <a:cubicBezTo>
                    <a:pt x="7621" y="4351"/>
                    <a:pt x="7486" y="3190"/>
                    <a:pt x="7037" y="2220"/>
                  </a:cubicBezTo>
                  <a:cubicBezTo>
                    <a:pt x="6502" y="1070"/>
                    <a:pt x="5482" y="236"/>
                    <a:pt x="4373" y="44"/>
                  </a:cubicBezTo>
                  <a:cubicBezTo>
                    <a:pt x="4204" y="14"/>
                    <a:pt x="4033" y="0"/>
                    <a:pt x="3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0"/>
            <p:cNvSpPr/>
            <p:nvPr/>
          </p:nvSpPr>
          <p:spPr>
            <a:xfrm>
              <a:off x="6841838" y="1986975"/>
              <a:ext cx="88375" cy="78900"/>
            </a:xfrm>
            <a:custGeom>
              <a:avLst/>
              <a:gdLst/>
              <a:ahLst/>
              <a:cxnLst/>
              <a:rect l="l" t="t" r="r" b="b"/>
              <a:pathLst>
                <a:path w="3535" h="3156" extrusionOk="0">
                  <a:moveTo>
                    <a:pt x="2590" y="1"/>
                  </a:moveTo>
                  <a:cubicBezTo>
                    <a:pt x="2540" y="1"/>
                    <a:pt x="2492" y="39"/>
                    <a:pt x="2490" y="93"/>
                  </a:cubicBezTo>
                  <a:cubicBezTo>
                    <a:pt x="2488" y="146"/>
                    <a:pt x="2529" y="191"/>
                    <a:pt x="2583" y="193"/>
                  </a:cubicBezTo>
                  <a:cubicBezTo>
                    <a:pt x="2647" y="196"/>
                    <a:pt x="2712" y="228"/>
                    <a:pt x="2761" y="283"/>
                  </a:cubicBezTo>
                  <a:cubicBezTo>
                    <a:pt x="2809" y="336"/>
                    <a:pt x="2835" y="403"/>
                    <a:pt x="2831" y="466"/>
                  </a:cubicBezTo>
                  <a:cubicBezTo>
                    <a:pt x="2830" y="487"/>
                    <a:pt x="2825" y="508"/>
                    <a:pt x="2822" y="529"/>
                  </a:cubicBezTo>
                  <a:cubicBezTo>
                    <a:pt x="2811" y="600"/>
                    <a:pt x="2796" y="688"/>
                    <a:pt x="2842" y="770"/>
                  </a:cubicBezTo>
                  <a:cubicBezTo>
                    <a:pt x="2883" y="845"/>
                    <a:pt x="2955" y="881"/>
                    <a:pt x="3011" y="910"/>
                  </a:cubicBezTo>
                  <a:cubicBezTo>
                    <a:pt x="3050" y="930"/>
                    <a:pt x="3086" y="949"/>
                    <a:pt x="3099" y="972"/>
                  </a:cubicBezTo>
                  <a:cubicBezTo>
                    <a:pt x="3115" y="998"/>
                    <a:pt x="3107" y="1050"/>
                    <a:pt x="3099" y="1103"/>
                  </a:cubicBezTo>
                  <a:cubicBezTo>
                    <a:pt x="3087" y="1185"/>
                    <a:pt x="3071" y="1289"/>
                    <a:pt x="3139" y="1378"/>
                  </a:cubicBezTo>
                  <a:cubicBezTo>
                    <a:pt x="3166" y="1413"/>
                    <a:pt x="3200" y="1436"/>
                    <a:pt x="3228" y="1455"/>
                  </a:cubicBezTo>
                  <a:cubicBezTo>
                    <a:pt x="3239" y="1461"/>
                    <a:pt x="3249" y="1469"/>
                    <a:pt x="3260" y="1477"/>
                  </a:cubicBezTo>
                  <a:cubicBezTo>
                    <a:pt x="3323" y="1528"/>
                    <a:pt x="3330" y="1634"/>
                    <a:pt x="3303" y="1711"/>
                  </a:cubicBezTo>
                  <a:cubicBezTo>
                    <a:pt x="3268" y="1811"/>
                    <a:pt x="3184" y="1897"/>
                    <a:pt x="3109" y="1970"/>
                  </a:cubicBezTo>
                  <a:cubicBezTo>
                    <a:pt x="2657" y="2406"/>
                    <a:pt x="2098" y="2732"/>
                    <a:pt x="1492" y="2911"/>
                  </a:cubicBezTo>
                  <a:cubicBezTo>
                    <a:pt x="1399" y="2938"/>
                    <a:pt x="1301" y="2962"/>
                    <a:pt x="1208" y="2962"/>
                  </a:cubicBezTo>
                  <a:cubicBezTo>
                    <a:pt x="1181" y="2962"/>
                    <a:pt x="1154" y="2960"/>
                    <a:pt x="1128" y="2956"/>
                  </a:cubicBezTo>
                  <a:cubicBezTo>
                    <a:pt x="1037" y="2940"/>
                    <a:pt x="929" y="2878"/>
                    <a:pt x="908" y="2779"/>
                  </a:cubicBezTo>
                  <a:cubicBezTo>
                    <a:pt x="902" y="2754"/>
                    <a:pt x="901" y="2724"/>
                    <a:pt x="900" y="2692"/>
                  </a:cubicBezTo>
                  <a:cubicBezTo>
                    <a:pt x="899" y="2628"/>
                    <a:pt x="897" y="2554"/>
                    <a:pt x="858" y="2484"/>
                  </a:cubicBezTo>
                  <a:cubicBezTo>
                    <a:pt x="804" y="2393"/>
                    <a:pt x="712" y="2353"/>
                    <a:pt x="630" y="2317"/>
                  </a:cubicBezTo>
                  <a:cubicBezTo>
                    <a:pt x="555" y="2285"/>
                    <a:pt x="508" y="2262"/>
                    <a:pt x="498" y="2227"/>
                  </a:cubicBezTo>
                  <a:cubicBezTo>
                    <a:pt x="490" y="2202"/>
                    <a:pt x="500" y="2165"/>
                    <a:pt x="508" y="2126"/>
                  </a:cubicBezTo>
                  <a:cubicBezTo>
                    <a:pt x="522" y="2069"/>
                    <a:pt x="537" y="2005"/>
                    <a:pt x="520" y="1935"/>
                  </a:cubicBezTo>
                  <a:cubicBezTo>
                    <a:pt x="498" y="1849"/>
                    <a:pt x="436" y="1791"/>
                    <a:pt x="385" y="1745"/>
                  </a:cubicBezTo>
                  <a:cubicBezTo>
                    <a:pt x="370" y="1732"/>
                    <a:pt x="355" y="1719"/>
                    <a:pt x="342" y="1705"/>
                  </a:cubicBezTo>
                  <a:cubicBezTo>
                    <a:pt x="187" y="1540"/>
                    <a:pt x="244" y="1337"/>
                    <a:pt x="319" y="1195"/>
                  </a:cubicBezTo>
                  <a:cubicBezTo>
                    <a:pt x="345" y="1148"/>
                    <a:pt x="327" y="1090"/>
                    <a:pt x="280" y="1065"/>
                  </a:cubicBezTo>
                  <a:cubicBezTo>
                    <a:pt x="265" y="1057"/>
                    <a:pt x="250" y="1054"/>
                    <a:pt x="235" y="1054"/>
                  </a:cubicBezTo>
                  <a:cubicBezTo>
                    <a:pt x="200" y="1054"/>
                    <a:pt x="166" y="1073"/>
                    <a:pt x="148" y="1105"/>
                  </a:cubicBezTo>
                  <a:cubicBezTo>
                    <a:pt x="1" y="1384"/>
                    <a:pt x="19" y="1644"/>
                    <a:pt x="202" y="1837"/>
                  </a:cubicBezTo>
                  <a:cubicBezTo>
                    <a:pt x="219" y="1854"/>
                    <a:pt x="237" y="1871"/>
                    <a:pt x="255" y="1888"/>
                  </a:cubicBezTo>
                  <a:cubicBezTo>
                    <a:pt x="291" y="1920"/>
                    <a:pt x="324" y="1951"/>
                    <a:pt x="332" y="1981"/>
                  </a:cubicBezTo>
                  <a:cubicBezTo>
                    <a:pt x="338" y="2006"/>
                    <a:pt x="330" y="2042"/>
                    <a:pt x="320" y="2081"/>
                  </a:cubicBezTo>
                  <a:cubicBezTo>
                    <a:pt x="307" y="2138"/>
                    <a:pt x="290" y="2210"/>
                    <a:pt x="314" y="2284"/>
                  </a:cubicBezTo>
                  <a:cubicBezTo>
                    <a:pt x="351" y="2405"/>
                    <a:pt x="463" y="2455"/>
                    <a:pt x="553" y="2494"/>
                  </a:cubicBezTo>
                  <a:cubicBezTo>
                    <a:pt x="613" y="2520"/>
                    <a:pt x="670" y="2544"/>
                    <a:pt x="690" y="2581"/>
                  </a:cubicBezTo>
                  <a:cubicBezTo>
                    <a:pt x="706" y="2607"/>
                    <a:pt x="707" y="2649"/>
                    <a:pt x="708" y="2696"/>
                  </a:cubicBezTo>
                  <a:cubicBezTo>
                    <a:pt x="708" y="2733"/>
                    <a:pt x="709" y="2777"/>
                    <a:pt x="719" y="2820"/>
                  </a:cubicBezTo>
                  <a:cubicBezTo>
                    <a:pt x="759" y="3007"/>
                    <a:pt x="937" y="3118"/>
                    <a:pt x="1095" y="3146"/>
                  </a:cubicBezTo>
                  <a:cubicBezTo>
                    <a:pt x="1132" y="3152"/>
                    <a:pt x="1171" y="3155"/>
                    <a:pt x="1208" y="3155"/>
                  </a:cubicBezTo>
                  <a:cubicBezTo>
                    <a:pt x="1324" y="3155"/>
                    <a:pt x="1439" y="3128"/>
                    <a:pt x="1547" y="3096"/>
                  </a:cubicBezTo>
                  <a:cubicBezTo>
                    <a:pt x="2182" y="2909"/>
                    <a:pt x="2769" y="2567"/>
                    <a:pt x="3244" y="2108"/>
                  </a:cubicBezTo>
                  <a:cubicBezTo>
                    <a:pt x="3335" y="2021"/>
                    <a:pt x="3436" y="1915"/>
                    <a:pt x="3486" y="1774"/>
                  </a:cubicBezTo>
                  <a:cubicBezTo>
                    <a:pt x="3535" y="1634"/>
                    <a:pt x="3521" y="1442"/>
                    <a:pt x="3382" y="1328"/>
                  </a:cubicBezTo>
                  <a:cubicBezTo>
                    <a:pt x="3367" y="1315"/>
                    <a:pt x="3351" y="1304"/>
                    <a:pt x="3335" y="1293"/>
                  </a:cubicBezTo>
                  <a:cubicBezTo>
                    <a:pt x="3317" y="1282"/>
                    <a:pt x="3300" y="1271"/>
                    <a:pt x="3292" y="1260"/>
                  </a:cubicBezTo>
                  <a:cubicBezTo>
                    <a:pt x="3274" y="1237"/>
                    <a:pt x="3283" y="1185"/>
                    <a:pt x="3290" y="1132"/>
                  </a:cubicBezTo>
                  <a:cubicBezTo>
                    <a:pt x="3302" y="1055"/>
                    <a:pt x="3317" y="961"/>
                    <a:pt x="3267" y="875"/>
                  </a:cubicBezTo>
                  <a:cubicBezTo>
                    <a:pt x="3225" y="803"/>
                    <a:pt x="3155" y="768"/>
                    <a:pt x="3100" y="739"/>
                  </a:cubicBezTo>
                  <a:cubicBezTo>
                    <a:pt x="3061" y="719"/>
                    <a:pt x="3024" y="699"/>
                    <a:pt x="3012" y="677"/>
                  </a:cubicBezTo>
                  <a:cubicBezTo>
                    <a:pt x="2998" y="652"/>
                    <a:pt x="3006" y="607"/>
                    <a:pt x="3013" y="560"/>
                  </a:cubicBezTo>
                  <a:cubicBezTo>
                    <a:pt x="3018" y="533"/>
                    <a:pt x="3022" y="506"/>
                    <a:pt x="3023" y="479"/>
                  </a:cubicBezTo>
                  <a:cubicBezTo>
                    <a:pt x="3030" y="364"/>
                    <a:pt x="2988" y="245"/>
                    <a:pt x="2904" y="153"/>
                  </a:cubicBezTo>
                  <a:cubicBezTo>
                    <a:pt x="2821" y="61"/>
                    <a:pt x="2707" y="5"/>
                    <a:pt x="2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0"/>
            <p:cNvSpPr/>
            <p:nvPr/>
          </p:nvSpPr>
          <p:spPr>
            <a:xfrm>
              <a:off x="6849788" y="2015300"/>
              <a:ext cx="46350" cy="23075"/>
            </a:xfrm>
            <a:custGeom>
              <a:avLst/>
              <a:gdLst/>
              <a:ahLst/>
              <a:cxnLst/>
              <a:rect l="l" t="t" r="r" b="b"/>
              <a:pathLst>
                <a:path w="1854" h="923" extrusionOk="0">
                  <a:moveTo>
                    <a:pt x="1744" y="1"/>
                  </a:moveTo>
                  <a:cubicBezTo>
                    <a:pt x="1727" y="1"/>
                    <a:pt x="1709" y="5"/>
                    <a:pt x="1693" y="15"/>
                  </a:cubicBezTo>
                  <a:cubicBezTo>
                    <a:pt x="962" y="462"/>
                    <a:pt x="89" y="730"/>
                    <a:pt x="80" y="733"/>
                  </a:cubicBezTo>
                  <a:cubicBezTo>
                    <a:pt x="29" y="748"/>
                    <a:pt x="0" y="802"/>
                    <a:pt x="15" y="854"/>
                  </a:cubicBezTo>
                  <a:cubicBezTo>
                    <a:pt x="28" y="895"/>
                    <a:pt x="66" y="922"/>
                    <a:pt x="108" y="922"/>
                  </a:cubicBezTo>
                  <a:cubicBezTo>
                    <a:pt x="118" y="922"/>
                    <a:pt x="126" y="921"/>
                    <a:pt x="136" y="918"/>
                  </a:cubicBezTo>
                  <a:cubicBezTo>
                    <a:pt x="172" y="906"/>
                    <a:pt x="1041" y="640"/>
                    <a:pt x="1794" y="180"/>
                  </a:cubicBezTo>
                  <a:cubicBezTo>
                    <a:pt x="1840" y="152"/>
                    <a:pt x="1854" y="93"/>
                    <a:pt x="1826" y="47"/>
                  </a:cubicBezTo>
                  <a:cubicBezTo>
                    <a:pt x="1808" y="17"/>
                    <a:pt x="1776" y="1"/>
                    <a:pt x="17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0"/>
            <p:cNvSpPr/>
            <p:nvPr/>
          </p:nvSpPr>
          <p:spPr>
            <a:xfrm>
              <a:off x="6889163" y="2019025"/>
              <a:ext cx="36175" cy="24950"/>
            </a:xfrm>
            <a:custGeom>
              <a:avLst/>
              <a:gdLst/>
              <a:ahLst/>
              <a:cxnLst/>
              <a:rect l="l" t="t" r="r" b="b"/>
              <a:pathLst>
                <a:path w="1447" h="998" extrusionOk="0">
                  <a:moveTo>
                    <a:pt x="1337" y="1"/>
                  </a:moveTo>
                  <a:cubicBezTo>
                    <a:pt x="1316" y="1"/>
                    <a:pt x="1295" y="8"/>
                    <a:pt x="1276" y="22"/>
                  </a:cubicBezTo>
                  <a:cubicBezTo>
                    <a:pt x="870" y="347"/>
                    <a:pt x="70" y="813"/>
                    <a:pt x="63" y="818"/>
                  </a:cubicBezTo>
                  <a:cubicBezTo>
                    <a:pt x="17" y="845"/>
                    <a:pt x="1" y="903"/>
                    <a:pt x="27" y="949"/>
                  </a:cubicBezTo>
                  <a:cubicBezTo>
                    <a:pt x="46" y="980"/>
                    <a:pt x="78" y="997"/>
                    <a:pt x="111" y="997"/>
                  </a:cubicBezTo>
                  <a:cubicBezTo>
                    <a:pt x="128" y="997"/>
                    <a:pt x="144" y="993"/>
                    <a:pt x="160" y="985"/>
                  </a:cubicBezTo>
                  <a:cubicBezTo>
                    <a:pt x="193" y="965"/>
                    <a:pt x="980" y="506"/>
                    <a:pt x="1397" y="173"/>
                  </a:cubicBezTo>
                  <a:cubicBezTo>
                    <a:pt x="1439" y="140"/>
                    <a:pt x="1446" y="79"/>
                    <a:pt x="1413" y="37"/>
                  </a:cubicBezTo>
                  <a:cubicBezTo>
                    <a:pt x="1394" y="13"/>
                    <a:pt x="1366" y="1"/>
                    <a:pt x="13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0"/>
            <p:cNvSpPr/>
            <p:nvPr/>
          </p:nvSpPr>
          <p:spPr>
            <a:xfrm>
              <a:off x="6778588" y="1860225"/>
              <a:ext cx="121600" cy="155350"/>
            </a:xfrm>
            <a:custGeom>
              <a:avLst/>
              <a:gdLst/>
              <a:ahLst/>
              <a:cxnLst/>
              <a:rect l="l" t="t" r="r" b="b"/>
              <a:pathLst>
                <a:path w="4864" h="6214" extrusionOk="0">
                  <a:moveTo>
                    <a:pt x="3353" y="193"/>
                  </a:moveTo>
                  <a:cubicBezTo>
                    <a:pt x="3373" y="193"/>
                    <a:pt x="3394" y="196"/>
                    <a:pt x="3414" y="205"/>
                  </a:cubicBezTo>
                  <a:cubicBezTo>
                    <a:pt x="3476" y="230"/>
                    <a:pt x="3529" y="294"/>
                    <a:pt x="3570" y="396"/>
                  </a:cubicBezTo>
                  <a:cubicBezTo>
                    <a:pt x="3702" y="712"/>
                    <a:pt x="3630" y="1111"/>
                    <a:pt x="3398" y="1363"/>
                  </a:cubicBezTo>
                  <a:cubicBezTo>
                    <a:pt x="3382" y="1380"/>
                    <a:pt x="3366" y="1396"/>
                    <a:pt x="3349" y="1411"/>
                  </a:cubicBezTo>
                  <a:lnTo>
                    <a:pt x="3185" y="968"/>
                  </a:lnTo>
                  <a:cubicBezTo>
                    <a:pt x="3125" y="807"/>
                    <a:pt x="3050" y="606"/>
                    <a:pt x="3092" y="429"/>
                  </a:cubicBezTo>
                  <a:cubicBezTo>
                    <a:pt x="3112" y="344"/>
                    <a:pt x="3178" y="258"/>
                    <a:pt x="3258" y="217"/>
                  </a:cubicBezTo>
                  <a:cubicBezTo>
                    <a:pt x="3283" y="205"/>
                    <a:pt x="3316" y="193"/>
                    <a:pt x="3353" y="193"/>
                  </a:cubicBezTo>
                  <a:close/>
                  <a:moveTo>
                    <a:pt x="1633" y="366"/>
                  </a:moveTo>
                  <a:cubicBezTo>
                    <a:pt x="1636" y="366"/>
                    <a:pt x="1639" y="367"/>
                    <a:pt x="1641" y="367"/>
                  </a:cubicBezTo>
                  <a:cubicBezTo>
                    <a:pt x="1664" y="370"/>
                    <a:pt x="1692" y="389"/>
                    <a:pt x="1718" y="409"/>
                  </a:cubicBezTo>
                  <a:cubicBezTo>
                    <a:pt x="2072" y="675"/>
                    <a:pt x="2274" y="1112"/>
                    <a:pt x="2248" y="1538"/>
                  </a:cubicBezTo>
                  <a:cubicBezTo>
                    <a:pt x="1895" y="1339"/>
                    <a:pt x="1687" y="946"/>
                    <a:pt x="1589" y="707"/>
                  </a:cubicBezTo>
                  <a:cubicBezTo>
                    <a:pt x="1557" y="631"/>
                    <a:pt x="1524" y="543"/>
                    <a:pt x="1538" y="467"/>
                  </a:cubicBezTo>
                  <a:cubicBezTo>
                    <a:pt x="1548" y="414"/>
                    <a:pt x="1594" y="366"/>
                    <a:pt x="1633" y="366"/>
                  </a:cubicBezTo>
                  <a:close/>
                  <a:moveTo>
                    <a:pt x="344" y="2199"/>
                  </a:moveTo>
                  <a:cubicBezTo>
                    <a:pt x="389" y="2199"/>
                    <a:pt x="435" y="2209"/>
                    <a:pt x="474" y="2219"/>
                  </a:cubicBezTo>
                  <a:cubicBezTo>
                    <a:pt x="752" y="2294"/>
                    <a:pt x="988" y="2454"/>
                    <a:pt x="1194" y="2657"/>
                  </a:cubicBezTo>
                  <a:cubicBezTo>
                    <a:pt x="1158" y="2661"/>
                    <a:pt x="1121" y="2663"/>
                    <a:pt x="1085" y="2663"/>
                  </a:cubicBezTo>
                  <a:cubicBezTo>
                    <a:pt x="752" y="2663"/>
                    <a:pt x="418" y="2520"/>
                    <a:pt x="209" y="2272"/>
                  </a:cubicBezTo>
                  <a:cubicBezTo>
                    <a:pt x="218" y="2246"/>
                    <a:pt x="247" y="2218"/>
                    <a:pt x="280" y="2208"/>
                  </a:cubicBezTo>
                  <a:cubicBezTo>
                    <a:pt x="300" y="2201"/>
                    <a:pt x="322" y="2199"/>
                    <a:pt x="344" y="2199"/>
                  </a:cubicBezTo>
                  <a:close/>
                  <a:moveTo>
                    <a:pt x="3352" y="0"/>
                  </a:moveTo>
                  <a:cubicBezTo>
                    <a:pt x="3291" y="0"/>
                    <a:pt x="3229" y="15"/>
                    <a:pt x="3170" y="45"/>
                  </a:cubicBezTo>
                  <a:cubicBezTo>
                    <a:pt x="3038" y="113"/>
                    <a:pt x="2937" y="243"/>
                    <a:pt x="2903" y="385"/>
                  </a:cubicBezTo>
                  <a:cubicBezTo>
                    <a:pt x="2848" y="619"/>
                    <a:pt x="2935" y="851"/>
                    <a:pt x="3004" y="1036"/>
                  </a:cubicBezTo>
                  <a:lnTo>
                    <a:pt x="3188" y="1529"/>
                  </a:lnTo>
                  <a:cubicBezTo>
                    <a:pt x="3040" y="1614"/>
                    <a:pt x="2868" y="1660"/>
                    <a:pt x="2698" y="1660"/>
                  </a:cubicBezTo>
                  <a:cubicBezTo>
                    <a:pt x="2610" y="1660"/>
                    <a:pt x="2523" y="1648"/>
                    <a:pt x="2440" y="1622"/>
                  </a:cubicBezTo>
                  <a:cubicBezTo>
                    <a:pt x="2438" y="1621"/>
                    <a:pt x="2436" y="1620"/>
                    <a:pt x="2434" y="1620"/>
                  </a:cubicBezTo>
                  <a:cubicBezTo>
                    <a:pt x="2492" y="1107"/>
                    <a:pt x="2258" y="573"/>
                    <a:pt x="1834" y="255"/>
                  </a:cubicBezTo>
                  <a:cubicBezTo>
                    <a:pt x="1787" y="220"/>
                    <a:pt x="1735" y="186"/>
                    <a:pt x="1670" y="176"/>
                  </a:cubicBezTo>
                  <a:cubicBezTo>
                    <a:pt x="1658" y="174"/>
                    <a:pt x="1646" y="173"/>
                    <a:pt x="1634" y="173"/>
                  </a:cubicBezTo>
                  <a:cubicBezTo>
                    <a:pt x="1491" y="173"/>
                    <a:pt x="1373" y="300"/>
                    <a:pt x="1348" y="431"/>
                  </a:cubicBezTo>
                  <a:cubicBezTo>
                    <a:pt x="1326" y="554"/>
                    <a:pt x="1364" y="671"/>
                    <a:pt x="1409" y="782"/>
                  </a:cubicBezTo>
                  <a:cubicBezTo>
                    <a:pt x="1601" y="1243"/>
                    <a:pt x="1883" y="1576"/>
                    <a:pt x="2216" y="1740"/>
                  </a:cubicBezTo>
                  <a:cubicBezTo>
                    <a:pt x="2117" y="2139"/>
                    <a:pt x="1804" y="2488"/>
                    <a:pt x="1419" y="2611"/>
                  </a:cubicBezTo>
                  <a:cubicBezTo>
                    <a:pt x="1173" y="2345"/>
                    <a:pt x="881" y="2129"/>
                    <a:pt x="523" y="2032"/>
                  </a:cubicBezTo>
                  <a:cubicBezTo>
                    <a:pt x="472" y="2019"/>
                    <a:pt x="410" y="2005"/>
                    <a:pt x="345" y="2005"/>
                  </a:cubicBezTo>
                  <a:cubicBezTo>
                    <a:pt x="304" y="2005"/>
                    <a:pt x="261" y="2011"/>
                    <a:pt x="219" y="2025"/>
                  </a:cubicBezTo>
                  <a:cubicBezTo>
                    <a:pt x="88" y="2068"/>
                    <a:pt x="0" y="2193"/>
                    <a:pt x="16" y="2316"/>
                  </a:cubicBezTo>
                  <a:lnTo>
                    <a:pt x="19" y="2342"/>
                  </a:lnTo>
                  <a:lnTo>
                    <a:pt x="35" y="2363"/>
                  </a:lnTo>
                  <a:cubicBezTo>
                    <a:pt x="278" y="2675"/>
                    <a:pt x="682" y="2854"/>
                    <a:pt x="1086" y="2854"/>
                  </a:cubicBezTo>
                  <a:cubicBezTo>
                    <a:pt x="1175" y="2854"/>
                    <a:pt x="1265" y="2846"/>
                    <a:pt x="1352" y="2827"/>
                  </a:cubicBezTo>
                  <a:cubicBezTo>
                    <a:pt x="1509" y="3011"/>
                    <a:pt x="1648" y="3215"/>
                    <a:pt x="1773" y="3414"/>
                  </a:cubicBezTo>
                  <a:cubicBezTo>
                    <a:pt x="2314" y="4275"/>
                    <a:pt x="2764" y="5196"/>
                    <a:pt x="3111" y="6151"/>
                  </a:cubicBezTo>
                  <a:cubicBezTo>
                    <a:pt x="3125" y="6190"/>
                    <a:pt x="3162" y="6214"/>
                    <a:pt x="3202" y="6214"/>
                  </a:cubicBezTo>
                  <a:cubicBezTo>
                    <a:pt x="3212" y="6214"/>
                    <a:pt x="3223" y="6213"/>
                    <a:pt x="3234" y="6208"/>
                  </a:cubicBezTo>
                  <a:cubicBezTo>
                    <a:pt x="3284" y="6190"/>
                    <a:pt x="3310" y="6135"/>
                    <a:pt x="3291" y="6085"/>
                  </a:cubicBezTo>
                  <a:cubicBezTo>
                    <a:pt x="2941" y="5117"/>
                    <a:pt x="2485" y="4184"/>
                    <a:pt x="1937" y="3311"/>
                  </a:cubicBezTo>
                  <a:cubicBezTo>
                    <a:pt x="1821" y="3129"/>
                    <a:pt x="1695" y="2942"/>
                    <a:pt x="1554" y="2767"/>
                  </a:cubicBezTo>
                  <a:cubicBezTo>
                    <a:pt x="1965" y="2607"/>
                    <a:pt x="2284" y="2241"/>
                    <a:pt x="2397" y="1810"/>
                  </a:cubicBezTo>
                  <a:cubicBezTo>
                    <a:pt x="2498" y="1839"/>
                    <a:pt x="2601" y="1854"/>
                    <a:pt x="2705" y="1854"/>
                  </a:cubicBezTo>
                  <a:cubicBezTo>
                    <a:pt x="2896" y="1854"/>
                    <a:pt x="3087" y="1805"/>
                    <a:pt x="3256" y="1714"/>
                  </a:cubicBezTo>
                  <a:lnTo>
                    <a:pt x="4664" y="5499"/>
                  </a:lnTo>
                  <a:cubicBezTo>
                    <a:pt x="4678" y="5538"/>
                    <a:pt x="4715" y="5562"/>
                    <a:pt x="4754" y="5562"/>
                  </a:cubicBezTo>
                  <a:cubicBezTo>
                    <a:pt x="4765" y="5562"/>
                    <a:pt x="4777" y="5560"/>
                    <a:pt x="4788" y="5556"/>
                  </a:cubicBezTo>
                  <a:cubicBezTo>
                    <a:pt x="4838" y="5538"/>
                    <a:pt x="4864" y="5482"/>
                    <a:pt x="4845" y="5432"/>
                  </a:cubicBezTo>
                  <a:lnTo>
                    <a:pt x="3421" y="1604"/>
                  </a:lnTo>
                  <a:cubicBezTo>
                    <a:pt x="3463" y="1571"/>
                    <a:pt x="3503" y="1534"/>
                    <a:pt x="3539" y="1494"/>
                  </a:cubicBezTo>
                  <a:cubicBezTo>
                    <a:pt x="3826" y="1182"/>
                    <a:pt x="3910" y="711"/>
                    <a:pt x="3748" y="321"/>
                  </a:cubicBezTo>
                  <a:cubicBezTo>
                    <a:pt x="3686" y="173"/>
                    <a:pt x="3599" y="73"/>
                    <a:pt x="3489" y="27"/>
                  </a:cubicBezTo>
                  <a:cubicBezTo>
                    <a:pt x="3445" y="9"/>
                    <a:pt x="3399" y="0"/>
                    <a:pt x="3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5" name="Google Shape;1035;p40"/>
          <p:cNvSpPr/>
          <p:nvPr/>
        </p:nvSpPr>
        <p:spPr>
          <a:xfrm>
            <a:off x="3260225" y="3162489"/>
            <a:ext cx="792702" cy="1242027"/>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8" name="Google Shape;1038;p40"/>
          <p:cNvGrpSpPr/>
          <p:nvPr/>
        </p:nvGrpSpPr>
        <p:grpSpPr>
          <a:xfrm rot="-989018">
            <a:off x="302026" y="866144"/>
            <a:ext cx="1070908" cy="633996"/>
            <a:chOff x="6072450" y="2896632"/>
            <a:chExt cx="277325" cy="196450"/>
          </a:xfrm>
        </p:grpSpPr>
        <p:sp>
          <p:nvSpPr>
            <p:cNvPr id="1039" name="Google Shape;1039;p40"/>
            <p:cNvSpPr/>
            <p:nvPr/>
          </p:nvSpPr>
          <p:spPr>
            <a:xfrm>
              <a:off x="6178600" y="2974507"/>
              <a:ext cx="68175" cy="52475"/>
            </a:xfrm>
            <a:custGeom>
              <a:avLst/>
              <a:gdLst/>
              <a:ahLst/>
              <a:cxnLst/>
              <a:rect l="l" t="t" r="r" b="b"/>
              <a:pathLst>
                <a:path w="2727" h="2099" extrusionOk="0">
                  <a:moveTo>
                    <a:pt x="896" y="0"/>
                  </a:moveTo>
                  <a:cubicBezTo>
                    <a:pt x="343" y="263"/>
                    <a:pt x="1" y="884"/>
                    <a:pt x="246" y="1480"/>
                  </a:cubicBezTo>
                  <a:cubicBezTo>
                    <a:pt x="407" y="1878"/>
                    <a:pt x="763" y="2099"/>
                    <a:pt x="1150" y="2099"/>
                  </a:cubicBezTo>
                  <a:cubicBezTo>
                    <a:pt x="1278" y="2099"/>
                    <a:pt x="1409" y="2075"/>
                    <a:pt x="1538" y="2025"/>
                  </a:cubicBezTo>
                  <a:cubicBezTo>
                    <a:pt x="2726" y="1565"/>
                    <a:pt x="2195" y="9"/>
                    <a:pt x="1059" y="9"/>
                  </a:cubicBezTo>
                  <a:cubicBezTo>
                    <a:pt x="1031" y="9"/>
                    <a:pt x="1004" y="10"/>
                    <a:pt x="975" y="12"/>
                  </a:cubicBezTo>
                  <a:cubicBezTo>
                    <a:pt x="971" y="13"/>
                    <a:pt x="966" y="13"/>
                    <a:pt x="962" y="13"/>
                  </a:cubicBezTo>
                  <a:cubicBezTo>
                    <a:pt x="938" y="13"/>
                    <a:pt x="916" y="8"/>
                    <a:pt x="896" y="0"/>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0"/>
            <p:cNvSpPr/>
            <p:nvPr/>
          </p:nvSpPr>
          <p:spPr>
            <a:xfrm>
              <a:off x="6151025" y="2952457"/>
              <a:ext cx="120075" cy="100100"/>
            </a:xfrm>
            <a:custGeom>
              <a:avLst/>
              <a:gdLst/>
              <a:ahLst/>
              <a:cxnLst/>
              <a:rect l="l" t="t" r="r" b="b"/>
              <a:pathLst>
                <a:path w="4803" h="4004" extrusionOk="0">
                  <a:moveTo>
                    <a:pt x="2227" y="509"/>
                  </a:moveTo>
                  <a:cubicBezTo>
                    <a:pt x="2966" y="509"/>
                    <a:pt x="3650" y="1121"/>
                    <a:pt x="3717" y="1868"/>
                  </a:cubicBezTo>
                  <a:cubicBezTo>
                    <a:pt x="3780" y="2582"/>
                    <a:pt x="3219" y="3191"/>
                    <a:pt x="2542" y="3338"/>
                  </a:cubicBezTo>
                  <a:cubicBezTo>
                    <a:pt x="2443" y="3360"/>
                    <a:pt x="2345" y="3371"/>
                    <a:pt x="2248" y="3371"/>
                  </a:cubicBezTo>
                  <a:cubicBezTo>
                    <a:pt x="1597" y="3371"/>
                    <a:pt x="1027" y="2896"/>
                    <a:pt x="901" y="2228"/>
                  </a:cubicBezTo>
                  <a:cubicBezTo>
                    <a:pt x="762" y="1499"/>
                    <a:pt x="1224" y="875"/>
                    <a:pt x="1898" y="716"/>
                  </a:cubicBezTo>
                  <a:cubicBezTo>
                    <a:pt x="1903" y="624"/>
                    <a:pt x="1963" y="529"/>
                    <a:pt x="2078" y="517"/>
                  </a:cubicBezTo>
                  <a:cubicBezTo>
                    <a:pt x="2128" y="511"/>
                    <a:pt x="2178" y="509"/>
                    <a:pt x="2227" y="509"/>
                  </a:cubicBezTo>
                  <a:close/>
                  <a:moveTo>
                    <a:pt x="2687" y="1"/>
                  </a:moveTo>
                  <a:cubicBezTo>
                    <a:pt x="2374" y="1"/>
                    <a:pt x="2059" y="78"/>
                    <a:pt x="1780" y="240"/>
                  </a:cubicBezTo>
                  <a:cubicBezTo>
                    <a:pt x="1744" y="261"/>
                    <a:pt x="1708" y="270"/>
                    <a:pt x="1675" y="270"/>
                  </a:cubicBezTo>
                  <a:cubicBezTo>
                    <a:pt x="1628" y="270"/>
                    <a:pt x="1585" y="252"/>
                    <a:pt x="1552" y="224"/>
                  </a:cubicBezTo>
                  <a:cubicBezTo>
                    <a:pt x="598" y="718"/>
                    <a:pt x="0" y="1845"/>
                    <a:pt x="517" y="2881"/>
                  </a:cubicBezTo>
                  <a:cubicBezTo>
                    <a:pt x="882" y="3609"/>
                    <a:pt x="1580" y="4003"/>
                    <a:pt x="2313" y="4003"/>
                  </a:cubicBezTo>
                  <a:cubicBezTo>
                    <a:pt x="2701" y="4003"/>
                    <a:pt x="3098" y="3893"/>
                    <a:pt x="3461" y="3664"/>
                  </a:cubicBezTo>
                  <a:cubicBezTo>
                    <a:pt x="4319" y="3119"/>
                    <a:pt x="4802" y="1855"/>
                    <a:pt x="4295" y="924"/>
                  </a:cubicBezTo>
                  <a:cubicBezTo>
                    <a:pt x="3969" y="328"/>
                    <a:pt x="3330" y="1"/>
                    <a:pt x="2687" y="1"/>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0"/>
            <p:cNvSpPr/>
            <p:nvPr/>
          </p:nvSpPr>
          <p:spPr>
            <a:xfrm>
              <a:off x="6123750" y="2903807"/>
              <a:ext cx="38075" cy="16550"/>
            </a:xfrm>
            <a:custGeom>
              <a:avLst/>
              <a:gdLst/>
              <a:ahLst/>
              <a:cxnLst/>
              <a:rect l="l" t="t" r="r" b="b"/>
              <a:pathLst>
                <a:path w="1523" h="662" extrusionOk="0">
                  <a:moveTo>
                    <a:pt x="935" y="1"/>
                  </a:moveTo>
                  <a:cubicBezTo>
                    <a:pt x="882" y="1"/>
                    <a:pt x="829" y="4"/>
                    <a:pt x="777" y="9"/>
                  </a:cubicBezTo>
                  <a:cubicBezTo>
                    <a:pt x="579" y="30"/>
                    <a:pt x="102" y="164"/>
                    <a:pt x="1" y="413"/>
                  </a:cubicBezTo>
                  <a:cubicBezTo>
                    <a:pt x="50" y="407"/>
                    <a:pt x="99" y="403"/>
                    <a:pt x="149" y="403"/>
                  </a:cubicBezTo>
                  <a:cubicBezTo>
                    <a:pt x="388" y="403"/>
                    <a:pt x="630" y="481"/>
                    <a:pt x="855" y="662"/>
                  </a:cubicBezTo>
                  <a:cubicBezTo>
                    <a:pt x="1068" y="651"/>
                    <a:pt x="1283" y="642"/>
                    <a:pt x="1497" y="632"/>
                  </a:cubicBezTo>
                  <a:cubicBezTo>
                    <a:pt x="1495" y="630"/>
                    <a:pt x="1495" y="630"/>
                    <a:pt x="1495" y="628"/>
                  </a:cubicBezTo>
                  <a:cubicBezTo>
                    <a:pt x="1477" y="427"/>
                    <a:pt x="1523" y="258"/>
                    <a:pt x="1340" y="115"/>
                  </a:cubicBezTo>
                  <a:cubicBezTo>
                    <a:pt x="1226" y="26"/>
                    <a:pt x="1080" y="1"/>
                    <a:pt x="935" y="1"/>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0"/>
            <p:cNvSpPr/>
            <p:nvPr/>
          </p:nvSpPr>
          <p:spPr>
            <a:xfrm>
              <a:off x="6211850" y="2930582"/>
              <a:ext cx="114775" cy="147100"/>
            </a:xfrm>
            <a:custGeom>
              <a:avLst/>
              <a:gdLst/>
              <a:ahLst/>
              <a:cxnLst/>
              <a:rect l="l" t="t" r="r" b="b"/>
              <a:pathLst>
                <a:path w="4591" h="5884" extrusionOk="0">
                  <a:moveTo>
                    <a:pt x="264" y="0"/>
                  </a:moveTo>
                  <a:lnTo>
                    <a:pt x="252" y="441"/>
                  </a:lnTo>
                  <a:cubicBezTo>
                    <a:pt x="1116" y="441"/>
                    <a:pt x="1975" y="940"/>
                    <a:pt x="2333" y="1776"/>
                  </a:cubicBezTo>
                  <a:cubicBezTo>
                    <a:pt x="2866" y="3030"/>
                    <a:pt x="2123" y="4547"/>
                    <a:pt x="926" y="5092"/>
                  </a:cubicBezTo>
                  <a:cubicBezTo>
                    <a:pt x="626" y="5227"/>
                    <a:pt x="312" y="5301"/>
                    <a:pt x="1" y="5318"/>
                  </a:cubicBezTo>
                  <a:lnTo>
                    <a:pt x="29" y="5883"/>
                  </a:lnTo>
                  <a:cubicBezTo>
                    <a:pt x="1141" y="5825"/>
                    <a:pt x="2252" y="5730"/>
                    <a:pt x="3355" y="5597"/>
                  </a:cubicBezTo>
                  <a:cubicBezTo>
                    <a:pt x="3651" y="5565"/>
                    <a:pt x="3944" y="5523"/>
                    <a:pt x="4238" y="5472"/>
                  </a:cubicBezTo>
                  <a:cubicBezTo>
                    <a:pt x="4482" y="5076"/>
                    <a:pt x="4584" y="4652"/>
                    <a:pt x="4540" y="4203"/>
                  </a:cubicBezTo>
                  <a:cubicBezTo>
                    <a:pt x="4590" y="3627"/>
                    <a:pt x="4542" y="3020"/>
                    <a:pt x="4530" y="2443"/>
                  </a:cubicBezTo>
                  <a:cubicBezTo>
                    <a:pt x="4524" y="2034"/>
                    <a:pt x="4586" y="1523"/>
                    <a:pt x="4494" y="1122"/>
                  </a:cubicBezTo>
                  <a:cubicBezTo>
                    <a:pt x="4584" y="665"/>
                    <a:pt x="4385" y="339"/>
                    <a:pt x="3898" y="145"/>
                  </a:cubicBezTo>
                  <a:cubicBezTo>
                    <a:pt x="3607" y="127"/>
                    <a:pt x="3318" y="113"/>
                    <a:pt x="3030" y="97"/>
                  </a:cubicBezTo>
                  <a:cubicBezTo>
                    <a:pt x="2109" y="54"/>
                    <a:pt x="1185" y="20"/>
                    <a:pt x="264" y="0"/>
                  </a:cubicBezTo>
                  <a:close/>
                </a:path>
              </a:pathLst>
            </a:custGeom>
            <a:solidFill>
              <a:srgbClr val="FCF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0"/>
            <p:cNvSpPr/>
            <p:nvPr/>
          </p:nvSpPr>
          <p:spPr>
            <a:xfrm>
              <a:off x="6095250" y="2926982"/>
              <a:ext cx="123200" cy="152525"/>
            </a:xfrm>
            <a:custGeom>
              <a:avLst/>
              <a:gdLst/>
              <a:ahLst/>
              <a:cxnLst/>
              <a:rect l="l" t="t" r="r" b="b"/>
              <a:pathLst>
                <a:path w="4928" h="6101" extrusionOk="0">
                  <a:moveTo>
                    <a:pt x="1023" y="1"/>
                  </a:moveTo>
                  <a:cubicBezTo>
                    <a:pt x="206" y="202"/>
                    <a:pt x="93" y="1641"/>
                    <a:pt x="47" y="2238"/>
                  </a:cubicBezTo>
                  <a:cubicBezTo>
                    <a:pt x="3" y="2788"/>
                    <a:pt x="1" y="3339"/>
                    <a:pt x="23" y="3890"/>
                  </a:cubicBezTo>
                  <a:cubicBezTo>
                    <a:pt x="45" y="4377"/>
                    <a:pt x="29" y="4991"/>
                    <a:pt x="176" y="5460"/>
                  </a:cubicBezTo>
                  <a:cubicBezTo>
                    <a:pt x="360" y="6041"/>
                    <a:pt x="553" y="6100"/>
                    <a:pt x="991" y="6100"/>
                  </a:cubicBezTo>
                  <a:cubicBezTo>
                    <a:pt x="1104" y="6100"/>
                    <a:pt x="1233" y="6096"/>
                    <a:pt x="1383" y="6096"/>
                  </a:cubicBezTo>
                  <a:cubicBezTo>
                    <a:pt x="1398" y="6096"/>
                    <a:pt x="1413" y="6097"/>
                    <a:pt x="1428" y="6097"/>
                  </a:cubicBezTo>
                  <a:cubicBezTo>
                    <a:pt x="1595" y="6098"/>
                    <a:pt x="1761" y="6099"/>
                    <a:pt x="1928" y="6099"/>
                  </a:cubicBezTo>
                  <a:cubicBezTo>
                    <a:pt x="2849" y="6099"/>
                    <a:pt x="3772" y="6076"/>
                    <a:pt x="4693" y="6027"/>
                  </a:cubicBezTo>
                  <a:lnTo>
                    <a:pt x="4665" y="5462"/>
                  </a:lnTo>
                  <a:cubicBezTo>
                    <a:pt x="4619" y="5465"/>
                    <a:pt x="4574" y="5466"/>
                    <a:pt x="4528" y="5466"/>
                  </a:cubicBezTo>
                  <a:cubicBezTo>
                    <a:pt x="3522" y="5466"/>
                    <a:pt x="2571" y="4860"/>
                    <a:pt x="2222" y="3820"/>
                  </a:cubicBezTo>
                  <a:cubicBezTo>
                    <a:pt x="1797" y="2546"/>
                    <a:pt x="2564" y="1331"/>
                    <a:pt x="3743" y="953"/>
                  </a:cubicBezTo>
                  <a:cubicBezTo>
                    <a:pt x="3757" y="931"/>
                    <a:pt x="3776" y="913"/>
                    <a:pt x="3801" y="899"/>
                  </a:cubicBezTo>
                  <a:cubicBezTo>
                    <a:pt x="4143" y="685"/>
                    <a:pt x="4530" y="585"/>
                    <a:pt x="4916" y="585"/>
                  </a:cubicBezTo>
                  <a:lnTo>
                    <a:pt x="4928" y="144"/>
                  </a:lnTo>
                  <a:cubicBezTo>
                    <a:pt x="3991" y="126"/>
                    <a:pt x="3051" y="116"/>
                    <a:pt x="2113" y="112"/>
                  </a:cubicBezTo>
                  <a:cubicBezTo>
                    <a:pt x="2073" y="153"/>
                    <a:pt x="2018" y="180"/>
                    <a:pt x="1958" y="180"/>
                  </a:cubicBezTo>
                  <a:cubicBezTo>
                    <a:pt x="1928" y="180"/>
                    <a:pt x="1896" y="173"/>
                    <a:pt x="1864" y="158"/>
                  </a:cubicBezTo>
                  <a:cubicBezTo>
                    <a:pt x="1830" y="140"/>
                    <a:pt x="1797" y="126"/>
                    <a:pt x="1762" y="110"/>
                  </a:cubicBezTo>
                  <a:lnTo>
                    <a:pt x="1174" y="110"/>
                  </a:lnTo>
                  <a:cubicBezTo>
                    <a:pt x="1090" y="110"/>
                    <a:pt x="1042" y="61"/>
                    <a:pt x="1023" y="1"/>
                  </a:cubicBezTo>
                  <a:close/>
                </a:path>
              </a:pathLst>
            </a:custGeom>
            <a:solidFill>
              <a:srgbClr val="FCF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0"/>
            <p:cNvSpPr/>
            <p:nvPr/>
          </p:nvSpPr>
          <p:spPr>
            <a:xfrm>
              <a:off x="6072450" y="2896632"/>
              <a:ext cx="277325" cy="196450"/>
            </a:xfrm>
            <a:custGeom>
              <a:avLst/>
              <a:gdLst/>
              <a:ahLst/>
              <a:cxnLst/>
              <a:rect l="l" t="t" r="r" b="b"/>
              <a:pathLst>
                <a:path w="11093" h="7858" extrusionOk="0">
                  <a:moveTo>
                    <a:pt x="2988" y="287"/>
                  </a:moveTo>
                  <a:cubicBezTo>
                    <a:pt x="3133" y="287"/>
                    <a:pt x="3278" y="313"/>
                    <a:pt x="3392" y="402"/>
                  </a:cubicBezTo>
                  <a:cubicBezTo>
                    <a:pt x="3575" y="545"/>
                    <a:pt x="3529" y="714"/>
                    <a:pt x="3547" y="915"/>
                  </a:cubicBezTo>
                  <a:cubicBezTo>
                    <a:pt x="3547" y="917"/>
                    <a:pt x="3547" y="917"/>
                    <a:pt x="3549" y="919"/>
                  </a:cubicBezTo>
                  <a:cubicBezTo>
                    <a:pt x="3335" y="929"/>
                    <a:pt x="3120" y="938"/>
                    <a:pt x="2907" y="949"/>
                  </a:cubicBezTo>
                  <a:cubicBezTo>
                    <a:pt x="2682" y="768"/>
                    <a:pt x="2441" y="690"/>
                    <a:pt x="2202" y="690"/>
                  </a:cubicBezTo>
                  <a:cubicBezTo>
                    <a:pt x="2152" y="690"/>
                    <a:pt x="2103" y="694"/>
                    <a:pt x="2054" y="700"/>
                  </a:cubicBezTo>
                  <a:cubicBezTo>
                    <a:pt x="2155" y="451"/>
                    <a:pt x="2631" y="317"/>
                    <a:pt x="2829" y="296"/>
                  </a:cubicBezTo>
                  <a:cubicBezTo>
                    <a:pt x="2881" y="291"/>
                    <a:pt x="2935" y="287"/>
                    <a:pt x="2988" y="287"/>
                  </a:cubicBezTo>
                  <a:close/>
                  <a:moveTo>
                    <a:pt x="1935" y="1215"/>
                  </a:moveTo>
                  <a:cubicBezTo>
                    <a:pt x="1954" y="1275"/>
                    <a:pt x="2002" y="1324"/>
                    <a:pt x="2086" y="1324"/>
                  </a:cubicBezTo>
                  <a:lnTo>
                    <a:pt x="2674" y="1324"/>
                  </a:lnTo>
                  <a:cubicBezTo>
                    <a:pt x="2709" y="1340"/>
                    <a:pt x="2742" y="1354"/>
                    <a:pt x="2776" y="1372"/>
                  </a:cubicBezTo>
                  <a:cubicBezTo>
                    <a:pt x="2808" y="1387"/>
                    <a:pt x="2840" y="1394"/>
                    <a:pt x="2870" y="1394"/>
                  </a:cubicBezTo>
                  <a:cubicBezTo>
                    <a:pt x="2930" y="1394"/>
                    <a:pt x="2985" y="1367"/>
                    <a:pt x="3025" y="1326"/>
                  </a:cubicBezTo>
                  <a:cubicBezTo>
                    <a:pt x="3963" y="1330"/>
                    <a:pt x="4903" y="1340"/>
                    <a:pt x="5840" y="1358"/>
                  </a:cubicBezTo>
                  <a:cubicBezTo>
                    <a:pt x="6761" y="1378"/>
                    <a:pt x="7685" y="1412"/>
                    <a:pt x="8606" y="1455"/>
                  </a:cubicBezTo>
                  <a:cubicBezTo>
                    <a:pt x="8894" y="1471"/>
                    <a:pt x="9183" y="1485"/>
                    <a:pt x="9474" y="1503"/>
                  </a:cubicBezTo>
                  <a:cubicBezTo>
                    <a:pt x="9961" y="1698"/>
                    <a:pt x="10160" y="2023"/>
                    <a:pt x="10070" y="2480"/>
                  </a:cubicBezTo>
                  <a:cubicBezTo>
                    <a:pt x="10162" y="2881"/>
                    <a:pt x="10100" y="3392"/>
                    <a:pt x="10106" y="3801"/>
                  </a:cubicBezTo>
                  <a:cubicBezTo>
                    <a:pt x="10118" y="4378"/>
                    <a:pt x="10166" y="4985"/>
                    <a:pt x="10116" y="5561"/>
                  </a:cubicBezTo>
                  <a:cubicBezTo>
                    <a:pt x="10160" y="6010"/>
                    <a:pt x="10058" y="6434"/>
                    <a:pt x="9814" y="6830"/>
                  </a:cubicBezTo>
                  <a:cubicBezTo>
                    <a:pt x="9520" y="6881"/>
                    <a:pt x="9227" y="6923"/>
                    <a:pt x="8931" y="6955"/>
                  </a:cubicBezTo>
                  <a:cubicBezTo>
                    <a:pt x="7828" y="7089"/>
                    <a:pt x="6717" y="7183"/>
                    <a:pt x="5605" y="7241"/>
                  </a:cubicBezTo>
                  <a:cubicBezTo>
                    <a:pt x="4684" y="7290"/>
                    <a:pt x="3761" y="7313"/>
                    <a:pt x="2840" y="7313"/>
                  </a:cubicBezTo>
                  <a:cubicBezTo>
                    <a:pt x="2673" y="7313"/>
                    <a:pt x="2507" y="7312"/>
                    <a:pt x="2340" y="7311"/>
                  </a:cubicBezTo>
                  <a:cubicBezTo>
                    <a:pt x="2325" y="7311"/>
                    <a:pt x="2310" y="7310"/>
                    <a:pt x="2295" y="7310"/>
                  </a:cubicBezTo>
                  <a:cubicBezTo>
                    <a:pt x="2145" y="7310"/>
                    <a:pt x="2016" y="7314"/>
                    <a:pt x="1903" y="7314"/>
                  </a:cubicBezTo>
                  <a:cubicBezTo>
                    <a:pt x="1465" y="7314"/>
                    <a:pt x="1272" y="7255"/>
                    <a:pt x="1088" y="6674"/>
                  </a:cubicBezTo>
                  <a:cubicBezTo>
                    <a:pt x="941" y="6205"/>
                    <a:pt x="957" y="5591"/>
                    <a:pt x="935" y="5104"/>
                  </a:cubicBezTo>
                  <a:cubicBezTo>
                    <a:pt x="913" y="4553"/>
                    <a:pt x="915" y="4002"/>
                    <a:pt x="959" y="3452"/>
                  </a:cubicBezTo>
                  <a:cubicBezTo>
                    <a:pt x="1005" y="2855"/>
                    <a:pt x="1118" y="1416"/>
                    <a:pt x="1935" y="1215"/>
                  </a:cubicBezTo>
                  <a:close/>
                  <a:moveTo>
                    <a:pt x="2998" y="1"/>
                  </a:moveTo>
                  <a:cubicBezTo>
                    <a:pt x="2936" y="1"/>
                    <a:pt x="2873" y="5"/>
                    <a:pt x="2811" y="12"/>
                  </a:cubicBezTo>
                  <a:cubicBezTo>
                    <a:pt x="2434" y="54"/>
                    <a:pt x="1813" y="336"/>
                    <a:pt x="1806" y="758"/>
                  </a:cubicBezTo>
                  <a:cubicBezTo>
                    <a:pt x="1310" y="924"/>
                    <a:pt x="869" y="1384"/>
                    <a:pt x="666" y="1905"/>
                  </a:cubicBezTo>
                  <a:cubicBezTo>
                    <a:pt x="0" y="3603"/>
                    <a:pt x="364" y="5897"/>
                    <a:pt x="708" y="7631"/>
                  </a:cubicBezTo>
                  <a:cubicBezTo>
                    <a:pt x="730" y="7752"/>
                    <a:pt x="857" y="7830"/>
                    <a:pt x="973" y="7832"/>
                  </a:cubicBezTo>
                  <a:cubicBezTo>
                    <a:pt x="1552" y="7849"/>
                    <a:pt x="2132" y="7858"/>
                    <a:pt x="2711" y="7858"/>
                  </a:cubicBezTo>
                  <a:cubicBezTo>
                    <a:pt x="4638" y="7858"/>
                    <a:pt x="6562" y="7761"/>
                    <a:pt x="8479" y="7555"/>
                  </a:cubicBezTo>
                  <a:cubicBezTo>
                    <a:pt x="9063" y="7493"/>
                    <a:pt x="10122" y="7571"/>
                    <a:pt x="10508" y="6997"/>
                  </a:cubicBezTo>
                  <a:cubicBezTo>
                    <a:pt x="10906" y="6408"/>
                    <a:pt x="10669" y="5112"/>
                    <a:pt x="10661" y="4461"/>
                  </a:cubicBezTo>
                  <a:cubicBezTo>
                    <a:pt x="10645" y="3219"/>
                    <a:pt x="11092" y="1215"/>
                    <a:pt x="9474" y="1024"/>
                  </a:cubicBezTo>
                  <a:cubicBezTo>
                    <a:pt x="8405" y="897"/>
                    <a:pt x="7309" y="853"/>
                    <a:pt x="6209" y="853"/>
                  </a:cubicBezTo>
                  <a:cubicBezTo>
                    <a:pt x="5418" y="853"/>
                    <a:pt x="4624" y="876"/>
                    <a:pt x="3838" y="907"/>
                  </a:cubicBezTo>
                  <a:cubicBezTo>
                    <a:pt x="3945" y="726"/>
                    <a:pt x="3852" y="464"/>
                    <a:pt x="3722" y="305"/>
                  </a:cubicBezTo>
                  <a:cubicBezTo>
                    <a:pt x="3540" y="79"/>
                    <a:pt x="3272" y="1"/>
                    <a:pt x="2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0"/>
            <p:cNvSpPr/>
            <p:nvPr/>
          </p:nvSpPr>
          <p:spPr>
            <a:xfrm>
              <a:off x="6140150" y="2941607"/>
              <a:ext cx="143375" cy="122025"/>
            </a:xfrm>
            <a:custGeom>
              <a:avLst/>
              <a:gdLst/>
              <a:ahLst/>
              <a:cxnLst/>
              <a:rect l="l" t="t" r="r" b="b"/>
              <a:pathLst>
                <a:path w="5735" h="4881" extrusionOk="0">
                  <a:moveTo>
                    <a:pt x="3122" y="435"/>
                  </a:moveTo>
                  <a:cubicBezTo>
                    <a:pt x="3765" y="435"/>
                    <a:pt x="4404" y="762"/>
                    <a:pt x="4730" y="1358"/>
                  </a:cubicBezTo>
                  <a:cubicBezTo>
                    <a:pt x="5237" y="2289"/>
                    <a:pt x="4754" y="3553"/>
                    <a:pt x="3896" y="4098"/>
                  </a:cubicBezTo>
                  <a:cubicBezTo>
                    <a:pt x="3533" y="4327"/>
                    <a:pt x="3136" y="4437"/>
                    <a:pt x="2748" y="4437"/>
                  </a:cubicBezTo>
                  <a:cubicBezTo>
                    <a:pt x="2015" y="4437"/>
                    <a:pt x="1317" y="4044"/>
                    <a:pt x="952" y="3316"/>
                  </a:cubicBezTo>
                  <a:cubicBezTo>
                    <a:pt x="435" y="2279"/>
                    <a:pt x="1033" y="1152"/>
                    <a:pt x="1987" y="658"/>
                  </a:cubicBezTo>
                  <a:cubicBezTo>
                    <a:pt x="2020" y="686"/>
                    <a:pt x="2063" y="704"/>
                    <a:pt x="2110" y="704"/>
                  </a:cubicBezTo>
                  <a:cubicBezTo>
                    <a:pt x="2143" y="704"/>
                    <a:pt x="2179" y="695"/>
                    <a:pt x="2215" y="674"/>
                  </a:cubicBezTo>
                  <a:cubicBezTo>
                    <a:pt x="2494" y="512"/>
                    <a:pt x="2809" y="435"/>
                    <a:pt x="3122" y="435"/>
                  </a:cubicBezTo>
                  <a:close/>
                  <a:moveTo>
                    <a:pt x="3120" y="0"/>
                  </a:moveTo>
                  <a:cubicBezTo>
                    <a:pt x="2734" y="0"/>
                    <a:pt x="2347" y="100"/>
                    <a:pt x="2005" y="314"/>
                  </a:cubicBezTo>
                  <a:cubicBezTo>
                    <a:pt x="1979" y="328"/>
                    <a:pt x="1961" y="346"/>
                    <a:pt x="1947" y="367"/>
                  </a:cubicBezTo>
                  <a:cubicBezTo>
                    <a:pt x="768" y="746"/>
                    <a:pt x="1" y="1961"/>
                    <a:pt x="426" y="3235"/>
                  </a:cubicBezTo>
                  <a:cubicBezTo>
                    <a:pt x="774" y="4275"/>
                    <a:pt x="1726" y="4881"/>
                    <a:pt x="2732" y="4881"/>
                  </a:cubicBezTo>
                  <a:cubicBezTo>
                    <a:pt x="2778" y="4881"/>
                    <a:pt x="2823" y="4880"/>
                    <a:pt x="2869" y="4877"/>
                  </a:cubicBezTo>
                  <a:cubicBezTo>
                    <a:pt x="3180" y="4860"/>
                    <a:pt x="3494" y="4786"/>
                    <a:pt x="3794" y="4651"/>
                  </a:cubicBezTo>
                  <a:cubicBezTo>
                    <a:pt x="4991" y="4106"/>
                    <a:pt x="5734" y="2589"/>
                    <a:pt x="5201" y="1335"/>
                  </a:cubicBezTo>
                  <a:cubicBezTo>
                    <a:pt x="4843" y="499"/>
                    <a:pt x="3984" y="0"/>
                    <a:pt x="3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0"/>
            <p:cNvSpPr/>
            <p:nvPr/>
          </p:nvSpPr>
          <p:spPr>
            <a:xfrm>
              <a:off x="6170075" y="2965157"/>
              <a:ext cx="76700" cy="71575"/>
            </a:xfrm>
            <a:custGeom>
              <a:avLst/>
              <a:gdLst/>
              <a:ahLst/>
              <a:cxnLst/>
              <a:rect l="l" t="t" r="r" b="b"/>
              <a:pathLst>
                <a:path w="3068" h="2863" extrusionOk="0">
                  <a:moveTo>
                    <a:pt x="1237" y="374"/>
                  </a:moveTo>
                  <a:cubicBezTo>
                    <a:pt x="1256" y="381"/>
                    <a:pt x="1276" y="386"/>
                    <a:pt x="1299" y="386"/>
                  </a:cubicBezTo>
                  <a:cubicBezTo>
                    <a:pt x="1304" y="386"/>
                    <a:pt x="1310" y="386"/>
                    <a:pt x="1316" y="385"/>
                  </a:cubicBezTo>
                  <a:cubicBezTo>
                    <a:pt x="1344" y="383"/>
                    <a:pt x="1372" y="382"/>
                    <a:pt x="1399" y="382"/>
                  </a:cubicBezTo>
                  <a:cubicBezTo>
                    <a:pt x="2536" y="382"/>
                    <a:pt x="3067" y="1939"/>
                    <a:pt x="1879" y="2399"/>
                  </a:cubicBezTo>
                  <a:cubicBezTo>
                    <a:pt x="1750" y="2449"/>
                    <a:pt x="1619" y="2473"/>
                    <a:pt x="1491" y="2473"/>
                  </a:cubicBezTo>
                  <a:cubicBezTo>
                    <a:pt x="1104" y="2473"/>
                    <a:pt x="748" y="2252"/>
                    <a:pt x="587" y="1854"/>
                  </a:cubicBezTo>
                  <a:cubicBezTo>
                    <a:pt x="342" y="1258"/>
                    <a:pt x="684" y="637"/>
                    <a:pt x="1237" y="374"/>
                  </a:cubicBezTo>
                  <a:close/>
                  <a:moveTo>
                    <a:pt x="1465" y="1"/>
                  </a:moveTo>
                  <a:cubicBezTo>
                    <a:pt x="1416" y="1"/>
                    <a:pt x="1366" y="3"/>
                    <a:pt x="1316" y="9"/>
                  </a:cubicBezTo>
                  <a:cubicBezTo>
                    <a:pt x="1201" y="21"/>
                    <a:pt x="1141" y="116"/>
                    <a:pt x="1136" y="208"/>
                  </a:cubicBezTo>
                  <a:cubicBezTo>
                    <a:pt x="462" y="367"/>
                    <a:pt x="0" y="991"/>
                    <a:pt x="138" y="1720"/>
                  </a:cubicBezTo>
                  <a:cubicBezTo>
                    <a:pt x="265" y="2388"/>
                    <a:pt x="835" y="2863"/>
                    <a:pt x="1486" y="2863"/>
                  </a:cubicBezTo>
                  <a:cubicBezTo>
                    <a:pt x="1583" y="2863"/>
                    <a:pt x="1681" y="2852"/>
                    <a:pt x="1780" y="2830"/>
                  </a:cubicBezTo>
                  <a:cubicBezTo>
                    <a:pt x="2456" y="2683"/>
                    <a:pt x="3018" y="2073"/>
                    <a:pt x="2955" y="1360"/>
                  </a:cubicBezTo>
                  <a:cubicBezTo>
                    <a:pt x="2888" y="613"/>
                    <a:pt x="2204" y="1"/>
                    <a:pt x="1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TextBox 81">
            <a:extLst>
              <a:ext uri="{FF2B5EF4-FFF2-40B4-BE49-F238E27FC236}">
                <a16:creationId xmlns:a16="http://schemas.microsoft.com/office/drawing/2014/main" id="{351FC1B3-12CA-4A68-ADB1-EAEFEBAB5B2A}"/>
              </a:ext>
            </a:extLst>
          </p:cNvPr>
          <p:cNvSpPr txBox="1"/>
          <p:nvPr/>
        </p:nvSpPr>
        <p:spPr>
          <a:xfrm>
            <a:off x="1545430" y="1708656"/>
            <a:ext cx="6488828" cy="3170099"/>
          </a:xfrm>
          <a:prstGeom prst="rect">
            <a:avLst/>
          </a:prstGeom>
          <a:noFill/>
        </p:spPr>
        <p:txBody>
          <a:bodyPr wrap="square">
            <a:spAutoFit/>
          </a:bodyPr>
          <a:lstStyle/>
          <a:p>
            <a:pPr marL="342900" indent="-342900" algn="l">
              <a:buFont typeface="Wingdings" panose="05000000000000000000" pitchFamily="2" charset="2"/>
              <a:buChar char="ü"/>
            </a:pPr>
            <a:r>
              <a:rPr lang="vi-VN" sz="2000" b="0" i="0">
                <a:effectLst/>
                <a:latin typeface="+mj-lt"/>
              </a:rPr>
              <a:t>Ban tổ chức: Lớp trưởng + Lớp phó + 4 Tổ trưởng.</a:t>
            </a:r>
          </a:p>
          <a:p>
            <a:pPr marL="342900" indent="-342900" algn="l">
              <a:buFont typeface="Wingdings" panose="05000000000000000000" pitchFamily="2" charset="2"/>
              <a:buChar char="ü"/>
            </a:pPr>
            <a:r>
              <a:rPr lang="vi-VN" sz="2000" b="0" i="0">
                <a:effectLst/>
                <a:latin typeface="+mj-lt"/>
              </a:rPr>
              <a:t>Công tác chuẩn bị: Loa cầm tay, cờ Tổ quốc, cờ Đội, biểu ngữ, tranh cổ động về ATGT, trống ếch, kèn.</a:t>
            </a:r>
          </a:p>
          <a:p>
            <a:pPr marL="342900" indent="-342900" algn="l">
              <a:buFont typeface="Wingdings" panose="05000000000000000000" pitchFamily="2" charset="2"/>
              <a:buChar char="ü"/>
            </a:pPr>
            <a:r>
              <a:rPr lang="vi-VN" sz="2000" b="0" i="0">
                <a:effectLst/>
                <a:latin typeface="+mj-lt"/>
              </a:rPr>
              <a:t>Phân công cụ thể:</a:t>
            </a:r>
          </a:p>
          <a:p>
            <a:pPr algn="l"/>
            <a:r>
              <a:rPr lang="vi-VN" sz="2000" b="0" i="0">
                <a:effectLst/>
                <a:latin typeface="+mj-lt"/>
              </a:rPr>
              <a:t>+ Tổ 1: 1 loa cầm tay, 1 lá cờ Tổ quốc.</a:t>
            </a:r>
          </a:p>
          <a:p>
            <a:pPr algn="l"/>
            <a:r>
              <a:rPr lang="vi-VN" sz="2000" b="0" i="0">
                <a:effectLst/>
                <a:latin typeface="+mj-lt"/>
              </a:rPr>
              <a:t>+ Tổ 2: 1 lá cờ đội, 1 tranh cổ động về ATGT.</a:t>
            </a:r>
          </a:p>
          <a:p>
            <a:pPr algn="l"/>
            <a:r>
              <a:rPr lang="vi-VN" sz="2000" b="0" i="0">
                <a:effectLst/>
                <a:latin typeface="+mj-lt"/>
              </a:rPr>
              <a:t>+ Tổ 3: 1 biểu ngữ, 2 trống ếch.</a:t>
            </a:r>
          </a:p>
          <a:p>
            <a:pPr algn="l"/>
            <a:r>
              <a:rPr lang="vi-VN" sz="2000" b="0" i="0">
                <a:effectLst/>
                <a:latin typeface="+mj-lt"/>
              </a:rPr>
              <a:t>+ Tổ 4: 2 kèn, 1 loa cầm tay.</a:t>
            </a:r>
          </a:p>
          <a:p>
            <a:pPr algn="l"/>
            <a:r>
              <a:rPr lang="vi-VN" sz="2000" b="0" i="0">
                <a:effectLst/>
                <a:latin typeface="+mj-lt"/>
              </a:rPr>
              <a:t>+ Nước uống: thủ quỹ Thu Hương + Thư.</a:t>
            </a:r>
            <a:endParaRPr lang="en-US" sz="2000" b="0" i="0">
              <a:effectLst/>
              <a:latin typeface="+mj-lt"/>
            </a:endParaRPr>
          </a:p>
          <a:p>
            <a:pPr algn="l"/>
            <a:r>
              <a:rPr lang="vi-VN" sz="2000" b="0" i="0">
                <a:effectLst/>
                <a:latin typeface="+mj-lt"/>
              </a:rPr>
              <a:t>+</a:t>
            </a:r>
            <a:r>
              <a:rPr lang="en-US" sz="2000">
                <a:latin typeface="+mj-lt"/>
              </a:rPr>
              <a:t> </a:t>
            </a:r>
            <a:r>
              <a:rPr lang="vi-VN" sz="2000" b="0" i="0">
                <a:effectLst/>
                <a:latin typeface="+mj-lt"/>
              </a:rPr>
              <a:t>Trang phục: đồng phục, khăn quàng đỏ.</a:t>
            </a:r>
          </a:p>
        </p:txBody>
      </p:sp>
    </p:spTree>
    <p:extLst>
      <p:ext uri="{BB962C8B-B14F-4D97-AF65-F5344CB8AC3E}">
        <p14:creationId xmlns:p14="http://schemas.microsoft.com/office/powerpoint/2010/main" val="41121641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grpSp>
        <p:nvGrpSpPr>
          <p:cNvPr id="977" name="Google Shape;977;p40"/>
          <p:cNvGrpSpPr/>
          <p:nvPr/>
        </p:nvGrpSpPr>
        <p:grpSpPr>
          <a:xfrm>
            <a:off x="2451647" y="507211"/>
            <a:ext cx="4699670" cy="1011247"/>
            <a:chOff x="7728915" y="1917859"/>
            <a:chExt cx="1034486" cy="222599"/>
          </a:xfrm>
        </p:grpSpPr>
        <p:sp>
          <p:nvSpPr>
            <p:cNvPr id="978" name="Google Shape;978;p40"/>
            <p:cNvSpPr/>
            <p:nvPr/>
          </p:nvSpPr>
          <p:spPr>
            <a:xfrm>
              <a:off x="8619035" y="1957671"/>
              <a:ext cx="135129" cy="175206"/>
            </a:xfrm>
            <a:custGeom>
              <a:avLst/>
              <a:gdLst/>
              <a:ahLst/>
              <a:cxnLst/>
              <a:rect l="l" t="t" r="r" b="b"/>
              <a:pathLst>
                <a:path w="2549" h="3305" extrusionOk="0">
                  <a:moveTo>
                    <a:pt x="2549" y="0"/>
                  </a:moveTo>
                  <a:cubicBezTo>
                    <a:pt x="2549" y="0"/>
                    <a:pt x="2548" y="0"/>
                    <a:pt x="2548" y="1"/>
                  </a:cubicBezTo>
                  <a:lnTo>
                    <a:pt x="2548" y="1"/>
                  </a:lnTo>
                  <a:cubicBezTo>
                    <a:pt x="2548" y="0"/>
                    <a:pt x="2549" y="0"/>
                    <a:pt x="2549" y="0"/>
                  </a:cubicBezTo>
                  <a:close/>
                  <a:moveTo>
                    <a:pt x="999" y="255"/>
                  </a:moveTo>
                  <a:cubicBezTo>
                    <a:pt x="1054" y="255"/>
                    <a:pt x="1109" y="256"/>
                    <a:pt x="1163" y="259"/>
                  </a:cubicBezTo>
                  <a:cubicBezTo>
                    <a:pt x="1206" y="261"/>
                    <a:pt x="1206" y="322"/>
                    <a:pt x="1163" y="325"/>
                  </a:cubicBezTo>
                  <a:cubicBezTo>
                    <a:pt x="1109" y="327"/>
                    <a:pt x="1054" y="328"/>
                    <a:pt x="999" y="328"/>
                  </a:cubicBezTo>
                  <a:cubicBezTo>
                    <a:pt x="889" y="328"/>
                    <a:pt x="778" y="325"/>
                    <a:pt x="668" y="322"/>
                  </a:cubicBezTo>
                  <a:cubicBezTo>
                    <a:pt x="628" y="321"/>
                    <a:pt x="629" y="263"/>
                    <a:pt x="668" y="262"/>
                  </a:cubicBezTo>
                  <a:cubicBezTo>
                    <a:pt x="778" y="259"/>
                    <a:pt x="889" y="255"/>
                    <a:pt x="999" y="255"/>
                  </a:cubicBezTo>
                  <a:close/>
                  <a:moveTo>
                    <a:pt x="1958" y="347"/>
                  </a:moveTo>
                  <a:cubicBezTo>
                    <a:pt x="2042" y="347"/>
                    <a:pt x="2125" y="350"/>
                    <a:pt x="2207" y="360"/>
                  </a:cubicBezTo>
                  <a:cubicBezTo>
                    <a:pt x="2247" y="366"/>
                    <a:pt x="2247" y="417"/>
                    <a:pt x="2207" y="422"/>
                  </a:cubicBezTo>
                  <a:cubicBezTo>
                    <a:pt x="2127" y="432"/>
                    <a:pt x="2045" y="435"/>
                    <a:pt x="1963" y="435"/>
                  </a:cubicBezTo>
                  <a:cubicBezTo>
                    <a:pt x="1829" y="435"/>
                    <a:pt x="1694" y="427"/>
                    <a:pt x="1562" y="425"/>
                  </a:cubicBezTo>
                  <a:cubicBezTo>
                    <a:pt x="1517" y="425"/>
                    <a:pt x="1517" y="357"/>
                    <a:pt x="1562" y="357"/>
                  </a:cubicBezTo>
                  <a:cubicBezTo>
                    <a:pt x="1692" y="355"/>
                    <a:pt x="1825" y="347"/>
                    <a:pt x="1958" y="347"/>
                  </a:cubicBezTo>
                  <a:close/>
                  <a:moveTo>
                    <a:pt x="1261" y="2801"/>
                  </a:moveTo>
                  <a:cubicBezTo>
                    <a:pt x="1263" y="2801"/>
                    <a:pt x="1266" y="2802"/>
                    <a:pt x="1269" y="2802"/>
                  </a:cubicBezTo>
                  <a:cubicBezTo>
                    <a:pt x="1481" y="2855"/>
                    <a:pt x="1692" y="2877"/>
                    <a:pt x="1909" y="2894"/>
                  </a:cubicBezTo>
                  <a:cubicBezTo>
                    <a:pt x="1949" y="2897"/>
                    <a:pt x="1950" y="2955"/>
                    <a:pt x="1909" y="2957"/>
                  </a:cubicBezTo>
                  <a:cubicBezTo>
                    <a:pt x="1891" y="2958"/>
                    <a:pt x="1873" y="2958"/>
                    <a:pt x="1855" y="2958"/>
                  </a:cubicBezTo>
                  <a:cubicBezTo>
                    <a:pt x="1652" y="2958"/>
                    <a:pt x="1447" y="2920"/>
                    <a:pt x="1253" y="2864"/>
                  </a:cubicBezTo>
                  <a:cubicBezTo>
                    <a:pt x="1216" y="2853"/>
                    <a:pt x="1227" y="2801"/>
                    <a:pt x="1261" y="2801"/>
                  </a:cubicBezTo>
                  <a:close/>
                  <a:moveTo>
                    <a:pt x="2548" y="1"/>
                  </a:moveTo>
                  <a:cubicBezTo>
                    <a:pt x="2390" y="75"/>
                    <a:pt x="2206" y="93"/>
                    <a:pt x="2020" y="93"/>
                  </a:cubicBezTo>
                  <a:cubicBezTo>
                    <a:pt x="1861" y="93"/>
                    <a:pt x="1699" y="80"/>
                    <a:pt x="1549" y="77"/>
                  </a:cubicBezTo>
                  <a:cubicBezTo>
                    <a:pt x="1232" y="74"/>
                    <a:pt x="916" y="70"/>
                    <a:pt x="599" y="48"/>
                  </a:cubicBezTo>
                  <a:lnTo>
                    <a:pt x="599" y="48"/>
                  </a:lnTo>
                  <a:cubicBezTo>
                    <a:pt x="661" y="876"/>
                    <a:pt x="712" y="1715"/>
                    <a:pt x="658" y="2537"/>
                  </a:cubicBezTo>
                  <a:cubicBezTo>
                    <a:pt x="663" y="2549"/>
                    <a:pt x="663" y="2564"/>
                    <a:pt x="652" y="2579"/>
                  </a:cubicBezTo>
                  <a:cubicBezTo>
                    <a:pt x="574" y="2685"/>
                    <a:pt x="489" y="2787"/>
                    <a:pt x="401" y="2889"/>
                  </a:cubicBezTo>
                  <a:cubicBezTo>
                    <a:pt x="554" y="2867"/>
                    <a:pt x="709" y="2844"/>
                    <a:pt x="865" y="2841"/>
                  </a:cubicBezTo>
                  <a:cubicBezTo>
                    <a:pt x="895" y="2841"/>
                    <a:pt x="903" y="2889"/>
                    <a:pt x="873" y="2895"/>
                  </a:cubicBezTo>
                  <a:cubicBezTo>
                    <a:pt x="707" y="2928"/>
                    <a:pt x="537" y="2940"/>
                    <a:pt x="370" y="2955"/>
                  </a:cubicBezTo>
                  <a:cubicBezTo>
                    <a:pt x="368" y="2955"/>
                    <a:pt x="367" y="2955"/>
                    <a:pt x="366" y="2955"/>
                  </a:cubicBezTo>
                  <a:cubicBezTo>
                    <a:pt x="358" y="2955"/>
                    <a:pt x="353" y="2952"/>
                    <a:pt x="348" y="2949"/>
                  </a:cubicBezTo>
                  <a:cubicBezTo>
                    <a:pt x="236" y="3073"/>
                    <a:pt x="120" y="3192"/>
                    <a:pt x="0" y="3304"/>
                  </a:cubicBezTo>
                  <a:cubicBezTo>
                    <a:pt x="511" y="3250"/>
                    <a:pt x="1027" y="3229"/>
                    <a:pt x="1542" y="3229"/>
                  </a:cubicBezTo>
                  <a:cubicBezTo>
                    <a:pt x="1872" y="3229"/>
                    <a:pt x="2202" y="3238"/>
                    <a:pt x="2530" y="3252"/>
                  </a:cubicBezTo>
                  <a:cubicBezTo>
                    <a:pt x="2365" y="3054"/>
                    <a:pt x="2233" y="2833"/>
                    <a:pt x="2080" y="2626"/>
                  </a:cubicBezTo>
                  <a:cubicBezTo>
                    <a:pt x="1864" y="2331"/>
                    <a:pt x="1625" y="2061"/>
                    <a:pt x="1376" y="1793"/>
                  </a:cubicBezTo>
                  <a:cubicBezTo>
                    <a:pt x="1336" y="1751"/>
                    <a:pt x="1365" y="1698"/>
                    <a:pt x="1407" y="1685"/>
                  </a:cubicBezTo>
                  <a:cubicBezTo>
                    <a:pt x="1379" y="1670"/>
                    <a:pt x="1363" y="1630"/>
                    <a:pt x="1391" y="1598"/>
                  </a:cubicBezTo>
                  <a:cubicBezTo>
                    <a:pt x="1796" y="1111"/>
                    <a:pt x="2189" y="625"/>
                    <a:pt x="2534" y="93"/>
                  </a:cubicBezTo>
                  <a:cubicBezTo>
                    <a:pt x="2511" y="64"/>
                    <a:pt x="2507" y="20"/>
                    <a:pt x="2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0"/>
            <p:cNvSpPr/>
            <p:nvPr/>
          </p:nvSpPr>
          <p:spPr>
            <a:xfrm>
              <a:off x="8615165" y="2098841"/>
              <a:ext cx="25234" cy="25128"/>
            </a:xfrm>
            <a:custGeom>
              <a:avLst/>
              <a:gdLst/>
              <a:ahLst/>
              <a:cxnLst/>
              <a:rect l="l" t="t" r="r" b="b"/>
              <a:pathLst>
                <a:path w="476" h="474" extrusionOk="0">
                  <a:moveTo>
                    <a:pt x="476" y="0"/>
                  </a:moveTo>
                  <a:cubicBezTo>
                    <a:pt x="470" y="4"/>
                    <a:pt x="464" y="7"/>
                    <a:pt x="458" y="7"/>
                  </a:cubicBezTo>
                  <a:cubicBezTo>
                    <a:pt x="305" y="5"/>
                    <a:pt x="152" y="4"/>
                    <a:pt x="0" y="3"/>
                  </a:cubicBezTo>
                  <a:lnTo>
                    <a:pt x="0" y="3"/>
                  </a:lnTo>
                  <a:cubicBezTo>
                    <a:pt x="24" y="157"/>
                    <a:pt x="29" y="317"/>
                    <a:pt x="15" y="474"/>
                  </a:cubicBezTo>
                  <a:cubicBezTo>
                    <a:pt x="159" y="309"/>
                    <a:pt x="313" y="149"/>
                    <a:pt x="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0"/>
            <p:cNvSpPr/>
            <p:nvPr/>
          </p:nvSpPr>
          <p:spPr>
            <a:xfrm>
              <a:off x="7873160" y="2103135"/>
              <a:ext cx="41032" cy="27513"/>
            </a:xfrm>
            <a:custGeom>
              <a:avLst/>
              <a:gdLst/>
              <a:ahLst/>
              <a:cxnLst/>
              <a:rect l="l" t="t" r="r" b="b"/>
              <a:pathLst>
                <a:path w="774" h="519" extrusionOk="0">
                  <a:moveTo>
                    <a:pt x="1" y="1"/>
                  </a:moveTo>
                  <a:lnTo>
                    <a:pt x="1" y="1"/>
                  </a:lnTo>
                  <a:cubicBezTo>
                    <a:pt x="258" y="174"/>
                    <a:pt x="512" y="350"/>
                    <a:pt x="773" y="519"/>
                  </a:cubicBezTo>
                  <a:cubicBezTo>
                    <a:pt x="753" y="348"/>
                    <a:pt x="747" y="175"/>
                    <a:pt x="761" y="4"/>
                  </a:cubicBezTo>
                  <a:cubicBezTo>
                    <a:pt x="507" y="4"/>
                    <a:pt x="255" y="4"/>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0"/>
            <p:cNvSpPr/>
            <p:nvPr/>
          </p:nvSpPr>
          <p:spPr>
            <a:xfrm>
              <a:off x="7869820" y="1922736"/>
              <a:ext cx="779814" cy="175047"/>
            </a:xfrm>
            <a:custGeom>
              <a:avLst/>
              <a:gdLst/>
              <a:ahLst/>
              <a:cxnLst/>
              <a:rect l="l" t="t" r="r" b="b"/>
              <a:pathLst>
                <a:path w="14710" h="3302" extrusionOk="0">
                  <a:moveTo>
                    <a:pt x="1575" y="266"/>
                  </a:moveTo>
                  <a:cubicBezTo>
                    <a:pt x="1647" y="266"/>
                    <a:pt x="1718" y="267"/>
                    <a:pt x="1789" y="272"/>
                  </a:cubicBezTo>
                  <a:cubicBezTo>
                    <a:pt x="1832" y="276"/>
                    <a:pt x="1832" y="334"/>
                    <a:pt x="1789" y="338"/>
                  </a:cubicBezTo>
                  <a:cubicBezTo>
                    <a:pt x="1717" y="343"/>
                    <a:pt x="1644" y="344"/>
                    <a:pt x="1572" y="344"/>
                  </a:cubicBezTo>
                  <a:cubicBezTo>
                    <a:pt x="1462" y="344"/>
                    <a:pt x="1353" y="341"/>
                    <a:pt x="1243" y="339"/>
                  </a:cubicBezTo>
                  <a:cubicBezTo>
                    <a:pt x="1200" y="338"/>
                    <a:pt x="1200" y="272"/>
                    <a:pt x="1243" y="272"/>
                  </a:cubicBezTo>
                  <a:cubicBezTo>
                    <a:pt x="1353" y="270"/>
                    <a:pt x="1465" y="266"/>
                    <a:pt x="1575" y="266"/>
                  </a:cubicBezTo>
                  <a:close/>
                  <a:moveTo>
                    <a:pt x="4373" y="242"/>
                  </a:moveTo>
                  <a:cubicBezTo>
                    <a:pt x="4393" y="242"/>
                    <a:pt x="4409" y="273"/>
                    <a:pt x="4385" y="283"/>
                  </a:cubicBezTo>
                  <a:cubicBezTo>
                    <a:pt x="4284" y="328"/>
                    <a:pt x="4176" y="345"/>
                    <a:pt x="4067" y="345"/>
                  </a:cubicBezTo>
                  <a:cubicBezTo>
                    <a:pt x="4001" y="345"/>
                    <a:pt x="3934" y="338"/>
                    <a:pt x="3868" y="328"/>
                  </a:cubicBezTo>
                  <a:cubicBezTo>
                    <a:pt x="3834" y="323"/>
                    <a:pt x="3847" y="274"/>
                    <a:pt x="3878" y="274"/>
                  </a:cubicBezTo>
                  <a:cubicBezTo>
                    <a:pt x="3880" y="274"/>
                    <a:pt x="3881" y="274"/>
                    <a:pt x="3883" y="275"/>
                  </a:cubicBezTo>
                  <a:cubicBezTo>
                    <a:pt x="3928" y="281"/>
                    <a:pt x="3973" y="284"/>
                    <a:pt x="4017" y="284"/>
                  </a:cubicBezTo>
                  <a:cubicBezTo>
                    <a:pt x="4135" y="284"/>
                    <a:pt x="4250" y="264"/>
                    <a:pt x="4369" y="243"/>
                  </a:cubicBezTo>
                  <a:cubicBezTo>
                    <a:pt x="4370" y="242"/>
                    <a:pt x="4372" y="242"/>
                    <a:pt x="4373" y="242"/>
                  </a:cubicBezTo>
                  <a:close/>
                  <a:moveTo>
                    <a:pt x="2907" y="327"/>
                  </a:moveTo>
                  <a:cubicBezTo>
                    <a:pt x="2965" y="327"/>
                    <a:pt x="3023" y="328"/>
                    <a:pt x="3081" y="330"/>
                  </a:cubicBezTo>
                  <a:cubicBezTo>
                    <a:pt x="3113" y="331"/>
                    <a:pt x="3113" y="379"/>
                    <a:pt x="3081" y="379"/>
                  </a:cubicBezTo>
                  <a:cubicBezTo>
                    <a:pt x="3017" y="382"/>
                    <a:pt x="2955" y="383"/>
                    <a:pt x="2892" y="383"/>
                  </a:cubicBezTo>
                  <a:cubicBezTo>
                    <a:pt x="2806" y="383"/>
                    <a:pt x="2720" y="381"/>
                    <a:pt x="2634" y="379"/>
                  </a:cubicBezTo>
                  <a:cubicBezTo>
                    <a:pt x="2603" y="379"/>
                    <a:pt x="2603" y="331"/>
                    <a:pt x="2634" y="331"/>
                  </a:cubicBezTo>
                  <a:cubicBezTo>
                    <a:pt x="2726" y="329"/>
                    <a:pt x="2816" y="327"/>
                    <a:pt x="2907" y="327"/>
                  </a:cubicBezTo>
                  <a:close/>
                  <a:moveTo>
                    <a:pt x="5330" y="318"/>
                  </a:moveTo>
                  <a:cubicBezTo>
                    <a:pt x="5408" y="318"/>
                    <a:pt x="5486" y="320"/>
                    <a:pt x="5563" y="324"/>
                  </a:cubicBezTo>
                  <a:cubicBezTo>
                    <a:pt x="5605" y="325"/>
                    <a:pt x="5605" y="385"/>
                    <a:pt x="5563" y="387"/>
                  </a:cubicBezTo>
                  <a:cubicBezTo>
                    <a:pt x="5492" y="390"/>
                    <a:pt x="5421" y="392"/>
                    <a:pt x="5350" y="392"/>
                  </a:cubicBezTo>
                  <a:cubicBezTo>
                    <a:pt x="5273" y="392"/>
                    <a:pt x="5195" y="390"/>
                    <a:pt x="5117" y="388"/>
                  </a:cubicBezTo>
                  <a:cubicBezTo>
                    <a:pt x="5074" y="386"/>
                    <a:pt x="5074" y="324"/>
                    <a:pt x="5117" y="322"/>
                  </a:cubicBezTo>
                  <a:cubicBezTo>
                    <a:pt x="5188" y="320"/>
                    <a:pt x="5259" y="318"/>
                    <a:pt x="5330" y="318"/>
                  </a:cubicBezTo>
                  <a:close/>
                  <a:moveTo>
                    <a:pt x="9432" y="313"/>
                  </a:moveTo>
                  <a:cubicBezTo>
                    <a:pt x="9504" y="313"/>
                    <a:pt x="9577" y="318"/>
                    <a:pt x="9643" y="337"/>
                  </a:cubicBezTo>
                  <a:cubicBezTo>
                    <a:pt x="9668" y="343"/>
                    <a:pt x="9672" y="386"/>
                    <a:pt x="9643" y="389"/>
                  </a:cubicBezTo>
                  <a:cubicBezTo>
                    <a:pt x="9615" y="393"/>
                    <a:pt x="9586" y="395"/>
                    <a:pt x="9557" y="395"/>
                  </a:cubicBezTo>
                  <a:cubicBezTo>
                    <a:pt x="9449" y="395"/>
                    <a:pt x="9335" y="370"/>
                    <a:pt x="9231" y="356"/>
                  </a:cubicBezTo>
                  <a:cubicBezTo>
                    <a:pt x="9208" y="354"/>
                    <a:pt x="9215" y="317"/>
                    <a:pt x="9237" y="317"/>
                  </a:cubicBezTo>
                  <a:cubicBezTo>
                    <a:pt x="9299" y="317"/>
                    <a:pt x="9365" y="313"/>
                    <a:pt x="9432" y="313"/>
                  </a:cubicBezTo>
                  <a:close/>
                  <a:moveTo>
                    <a:pt x="8298" y="328"/>
                  </a:moveTo>
                  <a:cubicBezTo>
                    <a:pt x="8322" y="328"/>
                    <a:pt x="8327" y="371"/>
                    <a:pt x="8301" y="376"/>
                  </a:cubicBezTo>
                  <a:cubicBezTo>
                    <a:pt x="8135" y="402"/>
                    <a:pt x="7967" y="418"/>
                    <a:pt x="7799" y="435"/>
                  </a:cubicBezTo>
                  <a:cubicBezTo>
                    <a:pt x="7798" y="435"/>
                    <a:pt x="7797" y="435"/>
                    <a:pt x="7797" y="435"/>
                  </a:cubicBezTo>
                  <a:cubicBezTo>
                    <a:pt x="7772" y="435"/>
                    <a:pt x="7768" y="392"/>
                    <a:pt x="7793" y="388"/>
                  </a:cubicBezTo>
                  <a:cubicBezTo>
                    <a:pt x="7961" y="365"/>
                    <a:pt x="8127" y="341"/>
                    <a:pt x="8295" y="328"/>
                  </a:cubicBezTo>
                  <a:cubicBezTo>
                    <a:pt x="8296" y="328"/>
                    <a:pt x="8297" y="328"/>
                    <a:pt x="8298" y="328"/>
                  </a:cubicBezTo>
                  <a:close/>
                  <a:moveTo>
                    <a:pt x="10929" y="339"/>
                  </a:moveTo>
                  <a:cubicBezTo>
                    <a:pt x="10961" y="339"/>
                    <a:pt x="10968" y="392"/>
                    <a:pt x="10937" y="397"/>
                  </a:cubicBezTo>
                  <a:cubicBezTo>
                    <a:pt x="10770" y="424"/>
                    <a:pt x="10598" y="427"/>
                    <a:pt x="10431" y="440"/>
                  </a:cubicBezTo>
                  <a:cubicBezTo>
                    <a:pt x="10431" y="440"/>
                    <a:pt x="10430" y="440"/>
                    <a:pt x="10429" y="440"/>
                  </a:cubicBezTo>
                  <a:cubicBezTo>
                    <a:pt x="10399" y="440"/>
                    <a:pt x="10400" y="393"/>
                    <a:pt x="10431" y="389"/>
                  </a:cubicBezTo>
                  <a:cubicBezTo>
                    <a:pt x="10596" y="371"/>
                    <a:pt x="10763" y="343"/>
                    <a:pt x="10928" y="339"/>
                  </a:cubicBezTo>
                  <a:cubicBezTo>
                    <a:pt x="10929" y="339"/>
                    <a:pt x="10929" y="339"/>
                    <a:pt x="10929" y="339"/>
                  </a:cubicBezTo>
                  <a:close/>
                  <a:moveTo>
                    <a:pt x="11898" y="365"/>
                  </a:moveTo>
                  <a:cubicBezTo>
                    <a:pt x="11988" y="365"/>
                    <a:pt x="12078" y="367"/>
                    <a:pt x="12168" y="373"/>
                  </a:cubicBezTo>
                  <a:cubicBezTo>
                    <a:pt x="12209" y="376"/>
                    <a:pt x="12209" y="434"/>
                    <a:pt x="12168" y="436"/>
                  </a:cubicBezTo>
                  <a:cubicBezTo>
                    <a:pt x="12078" y="442"/>
                    <a:pt x="11988" y="444"/>
                    <a:pt x="11898" y="444"/>
                  </a:cubicBezTo>
                  <a:cubicBezTo>
                    <a:pt x="11790" y="444"/>
                    <a:pt x="11681" y="441"/>
                    <a:pt x="11572" y="440"/>
                  </a:cubicBezTo>
                  <a:cubicBezTo>
                    <a:pt x="11528" y="440"/>
                    <a:pt x="11528" y="370"/>
                    <a:pt x="11572" y="369"/>
                  </a:cubicBezTo>
                  <a:cubicBezTo>
                    <a:pt x="11681" y="367"/>
                    <a:pt x="11790" y="365"/>
                    <a:pt x="11898" y="365"/>
                  </a:cubicBezTo>
                  <a:close/>
                  <a:moveTo>
                    <a:pt x="6306" y="365"/>
                  </a:moveTo>
                  <a:cubicBezTo>
                    <a:pt x="6307" y="365"/>
                    <a:pt x="6308" y="365"/>
                    <a:pt x="6309" y="365"/>
                  </a:cubicBezTo>
                  <a:cubicBezTo>
                    <a:pt x="6510" y="378"/>
                    <a:pt x="6716" y="381"/>
                    <a:pt x="6915" y="409"/>
                  </a:cubicBezTo>
                  <a:cubicBezTo>
                    <a:pt x="6957" y="414"/>
                    <a:pt x="6947" y="482"/>
                    <a:pt x="6906" y="482"/>
                  </a:cubicBezTo>
                  <a:cubicBezTo>
                    <a:pt x="6906" y="482"/>
                    <a:pt x="6905" y="482"/>
                    <a:pt x="6905" y="482"/>
                  </a:cubicBezTo>
                  <a:cubicBezTo>
                    <a:pt x="6707" y="478"/>
                    <a:pt x="6507" y="447"/>
                    <a:pt x="6309" y="426"/>
                  </a:cubicBezTo>
                  <a:cubicBezTo>
                    <a:pt x="6271" y="422"/>
                    <a:pt x="6271" y="365"/>
                    <a:pt x="6306" y="365"/>
                  </a:cubicBezTo>
                  <a:close/>
                  <a:moveTo>
                    <a:pt x="14278" y="413"/>
                  </a:moveTo>
                  <a:cubicBezTo>
                    <a:pt x="14353" y="413"/>
                    <a:pt x="14428" y="415"/>
                    <a:pt x="14503" y="424"/>
                  </a:cubicBezTo>
                  <a:cubicBezTo>
                    <a:pt x="14541" y="428"/>
                    <a:pt x="14541" y="481"/>
                    <a:pt x="14503" y="485"/>
                  </a:cubicBezTo>
                  <a:cubicBezTo>
                    <a:pt x="14429" y="493"/>
                    <a:pt x="14355" y="496"/>
                    <a:pt x="14280" y="496"/>
                  </a:cubicBezTo>
                  <a:cubicBezTo>
                    <a:pt x="14188" y="496"/>
                    <a:pt x="14096" y="492"/>
                    <a:pt x="14006" y="491"/>
                  </a:cubicBezTo>
                  <a:cubicBezTo>
                    <a:pt x="13958" y="490"/>
                    <a:pt x="13958" y="418"/>
                    <a:pt x="14006" y="418"/>
                  </a:cubicBezTo>
                  <a:cubicBezTo>
                    <a:pt x="14096" y="417"/>
                    <a:pt x="14187" y="413"/>
                    <a:pt x="14278" y="413"/>
                  </a:cubicBezTo>
                  <a:close/>
                  <a:moveTo>
                    <a:pt x="12862" y="459"/>
                  </a:moveTo>
                  <a:cubicBezTo>
                    <a:pt x="12863" y="459"/>
                    <a:pt x="12863" y="459"/>
                    <a:pt x="12864" y="459"/>
                  </a:cubicBezTo>
                  <a:cubicBezTo>
                    <a:pt x="13066" y="474"/>
                    <a:pt x="13269" y="486"/>
                    <a:pt x="13469" y="515"/>
                  </a:cubicBezTo>
                  <a:cubicBezTo>
                    <a:pt x="13502" y="520"/>
                    <a:pt x="13494" y="575"/>
                    <a:pt x="13461" y="575"/>
                  </a:cubicBezTo>
                  <a:cubicBezTo>
                    <a:pt x="13461" y="575"/>
                    <a:pt x="13460" y="575"/>
                    <a:pt x="13460" y="575"/>
                  </a:cubicBezTo>
                  <a:cubicBezTo>
                    <a:pt x="13261" y="570"/>
                    <a:pt x="13063" y="549"/>
                    <a:pt x="12864" y="530"/>
                  </a:cubicBezTo>
                  <a:cubicBezTo>
                    <a:pt x="12822" y="525"/>
                    <a:pt x="12819" y="459"/>
                    <a:pt x="12862" y="459"/>
                  </a:cubicBezTo>
                  <a:close/>
                  <a:moveTo>
                    <a:pt x="12989" y="2701"/>
                  </a:moveTo>
                  <a:cubicBezTo>
                    <a:pt x="13063" y="2701"/>
                    <a:pt x="13137" y="2704"/>
                    <a:pt x="13211" y="2710"/>
                  </a:cubicBezTo>
                  <a:cubicBezTo>
                    <a:pt x="13247" y="2713"/>
                    <a:pt x="13247" y="2763"/>
                    <a:pt x="13211" y="2766"/>
                  </a:cubicBezTo>
                  <a:cubicBezTo>
                    <a:pt x="13139" y="2773"/>
                    <a:pt x="13066" y="2775"/>
                    <a:pt x="12993" y="2775"/>
                  </a:cubicBezTo>
                  <a:cubicBezTo>
                    <a:pt x="12901" y="2775"/>
                    <a:pt x="12808" y="2771"/>
                    <a:pt x="12715" y="2769"/>
                  </a:cubicBezTo>
                  <a:cubicBezTo>
                    <a:pt x="12674" y="2769"/>
                    <a:pt x="12675" y="2708"/>
                    <a:pt x="12715" y="2707"/>
                  </a:cubicBezTo>
                  <a:cubicBezTo>
                    <a:pt x="12806" y="2705"/>
                    <a:pt x="12898" y="2701"/>
                    <a:pt x="12989" y="2701"/>
                  </a:cubicBezTo>
                  <a:close/>
                  <a:moveTo>
                    <a:pt x="13704" y="2700"/>
                  </a:moveTo>
                  <a:cubicBezTo>
                    <a:pt x="13705" y="2700"/>
                    <a:pt x="13707" y="2701"/>
                    <a:pt x="13708" y="2701"/>
                  </a:cubicBezTo>
                  <a:cubicBezTo>
                    <a:pt x="13859" y="2716"/>
                    <a:pt x="14017" y="2724"/>
                    <a:pt x="14163" y="2764"/>
                  </a:cubicBezTo>
                  <a:cubicBezTo>
                    <a:pt x="14201" y="2773"/>
                    <a:pt x="14193" y="2831"/>
                    <a:pt x="14155" y="2831"/>
                  </a:cubicBezTo>
                  <a:cubicBezTo>
                    <a:pt x="14155" y="2831"/>
                    <a:pt x="14155" y="2831"/>
                    <a:pt x="14154" y="2831"/>
                  </a:cubicBezTo>
                  <a:cubicBezTo>
                    <a:pt x="14003" y="2830"/>
                    <a:pt x="13848" y="2796"/>
                    <a:pt x="13699" y="2770"/>
                  </a:cubicBezTo>
                  <a:cubicBezTo>
                    <a:pt x="13661" y="2764"/>
                    <a:pt x="13668" y="2700"/>
                    <a:pt x="13704" y="2700"/>
                  </a:cubicBezTo>
                  <a:close/>
                  <a:moveTo>
                    <a:pt x="7797" y="2812"/>
                  </a:moveTo>
                  <a:cubicBezTo>
                    <a:pt x="7831" y="2812"/>
                    <a:pt x="7864" y="2813"/>
                    <a:pt x="7897" y="2816"/>
                  </a:cubicBezTo>
                  <a:cubicBezTo>
                    <a:pt x="7925" y="2818"/>
                    <a:pt x="7925" y="2857"/>
                    <a:pt x="7897" y="2860"/>
                  </a:cubicBezTo>
                  <a:cubicBezTo>
                    <a:pt x="7863" y="2863"/>
                    <a:pt x="7828" y="2864"/>
                    <a:pt x="7792" y="2864"/>
                  </a:cubicBezTo>
                  <a:cubicBezTo>
                    <a:pt x="7695" y="2864"/>
                    <a:pt x="7596" y="2855"/>
                    <a:pt x="7500" y="2852"/>
                  </a:cubicBezTo>
                  <a:cubicBezTo>
                    <a:pt x="7483" y="2851"/>
                    <a:pt x="7483" y="2825"/>
                    <a:pt x="7500" y="2825"/>
                  </a:cubicBezTo>
                  <a:cubicBezTo>
                    <a:pt x="7598" y="2821"/>
                    <a:pt x="7698" y="2812"/>
                    <a:pt x="7797" y="2812"/>
                  </a:cubicBezTo>
                  <a:close/>
                  <a:moveTo>
                    <a:pt x="9936" y="2762"/>
                  </a:moveTo>
                  <a:cubicBezTo>
                    <a:pt x="9964" y="2762"/>
                    <a:pt x="9971" y="2804"/>
                    <a:pt x="9942" y="2816"/>
                  </a:cubicBezTo>
                  <a:cubicBezTo>
                    <a:pt x="9845" y="2857"/>
                    <a:pt x="9744" y="2873"/>
                    <a:pt x="9641" y="2873"/>
                  </a:cubicBezTo>
                  <a:cubicBezTo>
                    <a:pt x="9588" y="2873"/>
                    <a:pt x="9534" y="2869"/>
                    <a:pt x="9481" y="2861"/>
                  </a:cubicBezTo>
                  <a:cubicBezTo>
                    <a:pt x="9453" y="2857"/>
                    <a:pt x="9458" y="2809"/>
                    <a:pt x="9484" y="2809"/>
                  </a:cubicBezTo>
                  <a:cubicBezTo>
                    <a:pt x="9485" y="2809"/>
                    <a:pt x="9486" y="2810"/>
                    <a:pt x="9487" y="2810"/>
                  </a:cubicBezTo>
                  <a:cubicBezTo>
                    <a:pt x="9523" y="2814"/>
                    <a:pt x="9558" y="2816"/>
                    <a:pt x="9593" y="2816"/>
                  </a:cubicBezTo>
                  <a:cubicBezTo>
                    <a:pt x="9706" y="2816"/>
                    <a:pt x="9815" y="2795"/>
                    <a:pt x="9926" y="2764"/>
                  </a:cubicBezTo>
                  <a:cubicBezTo>
                    <a:pt x="9930" y="2763"/>
                    <a:pt x="9933" y="2762"/>
                    <a:pt x="9936" y="2762"/>
                  </a:cubicBezTo>
                  <a:close/>
                  <a:moveTo>
                    <a:pt x="11620" y="2766"/>
                  </a:moveTo>
                  <a:cubicBezTo>
                    <a:pt x="11622" y="2766"/>
                    <a:pt x="11625" y="2766"/>
                    <a:pt x="11628" y="2767"/>
                  </a:cubicBezTo>
                  <a:cubicBezTo>
                    <a:pt x="11742" y="2801"/>
                    <a:pt x="11857" y="2813"/>
                    <a:pt x="11974" y="2813"/>
                  </a:cubicBezTo>
                  <a:cubicBezTo>
                    <a:pt x="12021" y="2813"/>
                    <a:pt x="12070" y="2811"/>
                    <a:pt x="12118" y="2807"/>
                  </a:cubicBezTo>
                  <a:cubicBezTo>
                    <a:pt x="12119" y="2807"/>
                    <a:pt x="12120" y="2807"/>
                    <a:pt x="12120" y="2807"/>
                  </a:cubicBezTo>
                  <a:cubicBezTo>
                    <a:pt x="12148" y="2807"/>
                    <a:pt x="12154" y="2854"/>
                    <a:pt x="12126" y="2860"/>
                  </a:cubicBezTo>
                  <a:cubicBezTo>
                    <a:pt x="12063" y="2874"/>
                    <a:pt x="12000" y="2880"/>
                    <a:pt x="11937" y="2880"/>
                  </a:cubicBezTo>
                  <a:cubicBezTo>
                    <a:pt x="11827" y="2880"/>
                    <a:pt x="11718" y="2860"/>
                    <a:pt x="11611" y="2828"/>
                  </a:cubicBezTo>
                  <a:cubicBezTo>
                    <a:pt x="11575" y="2817"/>
                    <a:pt x="11587" y="2766"/>
                    <a:pt x="11620" y="2766"/>
                  </a:cubicBezTo>
                  <a:close/>
                  <a:moveTo>
                    <a:pt x="10709" y="2805"/>
                  </a:moveTo>
                  <a:cubicBezTo>
                    <a:pt x="10803" y="2805"/>
                    <a:pt x="10894" y="2823"/>
                    <a:pt x="10985" y="2860"/>
                  </a:cubicBezTo>
                  <a:cubicBezTo>
                    <a:pt x="11012" y="2870"/>
                    <a:pt x="11004" y="2910"/>
                    <a:pt x="10981" y="2910"/>
                  </a:cubicBezTo>
                  <a:cubicBezTo>
                    <a:pt x="10978" y="2910"/>
                    <a:pt x="10975" y="2909"/>
                    <a:pt x="10972" y="2908"/>
                  </a:cubicBezTo>
                  <a:cubicBezTo>
                    <a:pt x="10880" y="2873"/>
                    <a:pt x="10784" y="2856"/>
                    <a:pt x="10686" y="2856"/>
                  </a:cubicBezTo>
                  <a:cubicBezTo>
                    <a:pt x="10651" y="2856"/>
                    <a:pt x="10615" y="2858"/>
                    <a:pt x="10579" y="2863"/>
                  </a:cubicBezTo>
                  <a:cubicBezTo>
                    <a:pt x="10578" y="2863"/>
                    <a:pt x="10577" y="2863"/>
                    <a:pt x="10576" y="2863"/>
                  </a:cubicBezTo>
                  <a:cubicBezTo>
                    <a:pt x="10553" y="2863"/>
                    <a:pt x="10548" y="2820"/>
                    <a:pt x="10572" y="2817"/>
                  </a:cubicBezTo>
                  <a:cubicBezTo>
                    <a:pt x="10619" y="2809"/>
                    <a:pt x="10664" y="2805"/>
                    <a:pt x="10709" y="2805"/>
                  </a:cubicBezTo>
                  <a:close/>
                  <a:moveTo>
                    <a:pt x="2656" y="2863"/>
                  </a:moveTo>
                  <a:cubicBezTo>
                    <a:pt x="2682" y="2863"/>
                    <a:pt x="2708" y="2863"/>
                    <a:pt x="2733" y="2864"/>
                  </a:cubicBezTo>
                  <a:cubicBezTo>
                    <a:pt x="2763" y="2865"/>
                    <a:pt x="2763" y="2910"/>
                    <a:pt x="2733" y="2911"/>
                  </a:cubicBezTo>
                  <a:cubicBezTo>
                    <a:pt x="2707" y="2912"/>
                    <a:pt x="2681" y="2912"/>
                    <a:pt x="2655" y="2912"/>
                  </a:cubicBezTo>
                  <a:cubicBezTo>
                    <a:pt x="2548" y="2912"/>
                    <a:pt x="2442" y="2908"/>
                    <a:pt x="2336" y="2907"/>
                  </a:cubicBezTo>
                  <a:cubicBezTo>
                    <a:pt x="2311" y="2906"/>
                    <a:pt x="2311" y="2869"/>
                    <a:pt x="2336" y="2869"/>
                  </a:cubicBezTo>
                  <a:cubicBezTo>
                    <a:pt x="2442" y="2868"/>
                    <a:pt x="2549" y="2863"/>
                    <a:pt x="2656" y="2863"/>
                  </a:cubicBezTo>
                  <a:close/>
                  <a:moveTo>
                    <a:pt x="8732" y="2860"/>
                  </a:moveTo>
                  <a:cubicBezTo>
                    <a:pt x="8818" y="2860"/>
                    <a:pt x="8904" y="2862"/>
                    <a:pt x="8990" y="2868"/>
                  </a:cubicBezTo>
                  <a:cubicBezTo>
                    <a:pt x="9015" y="2869"/>
                    <a:pt x="9015" y="2905"/>
                    <a:pt x="8990" y="2907"/>
                  </a:cubicBezTo>
                  <a:cubicBezTo>
                    <a:pt x="8900" y="2913"/>
                    <a:pt x="8810" y="2914"/>
                    <a:pt x="8720" y="2914"/>
                  </a:cubicBezTo>
                  <a:cubicBezTo>
                    <a:pt x="8645" y="2914"/>
                    <a:pt x="8569" y="2913"/>
                    <a:pt x="8494" y="2912"/>
                  </a:cubicBezTo>
                  <a:cubicBezTo>
                    <a:pt x="8462" y="2912"/>
                    <a:pt x="8462" y="2863"/>
                    <a:pt x="8494" y="2863"/>
                  </a:cubicBezTo>
                  <a:cubicBezTo>
                    <a:pt x="8573" y="2862"/>
                    <a:pt x="8653" y="2860"/>
                    <a:pt x="8732" y="2860"/>
                  </a:cubicBezTo>
                  <a:close/>
                  <a:moveTo>
                    <a:pt x="3513" y="2854"/>
                  </a:moveTo>
                  <a:cubicBezTo>
                    <a:pt x="3584" y="2854"/>
                    <a:pt x="3655" y="2856"/>
                    <a:pt x="3726" y="2861"/>
                  </a:cubicBezTo>
                  <a:cubicBezTo>
                    <a:pt x="3761" y="2863"/>
                    <a:pt x="3761" y="2911"/>
                    <a:pt x="3726" y="2914"/>
                  </a:cubicBezTo>
                  <a:cubicBezTo>
                    <a:pt x="3657" y="2919"/>
                    <a:pt x="3589" y="2921"/>
                    <a:pt x="3521" y="2921"/>
                  </a:cubicBezTo>
                  <a:cubicBezTo>
                    <a:pt x="3440" y="2921"/>
                    <a:pt x="3360" y="2919"/>
                    <a:pt x="3279" y="2918"/>
                  </a:cubicBezTo>
                  <a:cubicBezTo>
                    <a:pt x="3241" y="2918"/>
                    <a:pt x="3241" y="2858"/>
                    <a:pt x="3279" y="2857"/>
                  </a:cubicBezTo>
                  <a:cubicBezTo>
                    <a:pt x="3357" y="2856"/>
                    <a:pt x="3435" y="2854"/>
                    <a:pt x="3513" y="2854"/>
                  </a:cubicBezTo>
                  <a:close/>
                  <a:moveTo>
                    <a:pt x="5734" y="2850"/>
                  </a:moveTo>
                  <a:cubicBezTo>
                    <a:pt x="5778" y="2850"/>
                    <a:pt x="5820" y="2851"/>
                    <a:pt x="5862" y="2857"/>
                  </a:cubicBezTo>
                  <a:cubicBezTo>
                    <a:pt x="5901" y="2862"/>
                    <a:pt x="5901" y="2913"/>
                    <a:pt x="5862" y="2918"/>
                  </a:cubicBezTo>
                  <a:cubicBezTo>
                    <a:pt x="5819" y="2923"/>
                    <a:pt x="5774" y="2925"/>
                    <a:pt x="5729" y="2925"/>
                  </a:cubicBezTo>
                  <a:cubicBezTo>
                    <a:pt x="5641" y="2925"/>
                    <a:pt x="5551" y="2918"/>
                    <a:pt x="5464" y="2915"/>
                  </a:cubicBezTo>
                  <a:cubicBezTo>
                    <a:pt x="5429" y="2914"/>
                    <a:pt x="5429" y="2860"/>
                    <a:pt x="5464" y="2860"/>
                  </a:cubicBezTo>
                  <a:cubicBezTo>
                    <a:pt x="5553" y="2858"/>
                    <a:pt x="5644" y="2850"/>
                    <a:pt x="5734" y="2850"/>
                  </a:cubicBezTo>
                  <a:close/>
                  <a:moveTo>
                    <a:pt x="4222" y="2815"/>
                  </a:moveTo>
                  <a:cubicBezTo>
                    <a:pt x="4224" y="2815"/>
                    <a:pt x="4226" y="2815"/>
                    <a:pt x="4229" y="2816"/>
                  </a:cubicBezTo>
                  <a:cubicBezTo>
                    <a:pt x="4351" y="2848"/>
                    <a:pt x="4472" y="2861"/>
                    <a:pt x="4596" y="2861"/>
                  </a:cubicBezTo>
                  <a:cubicBezTo>
                    <a:pt x="4653" y="2861"/>
                    <a:pt x="4710" y="2858"/>
                    <a:pt x="4768" y="2853"/>
                  </a:cubicBezTo>
                  <a:cubicBezTo>
                    <a:pt x="4769" y="2853"/>
                    <a:pt x="4770" y="2853"/>
                    <a:pt x="4771" y="2853"/>
                  </a:cubicBezTo>
                  <a:cubicBezTo>
                    <a:pt x="4804" y="2853"/>
                    <a:pt x="4811" y="2911"/>
                    <a:pt x="4777" y="2915"/>
                  </a:cubicBezTo>
                  <a:cubicBezTo>
                    <a:pt x="4719" y="2924"/>
                    <a:pt x="4661" y="2928"/>
                    <a:pt x="4603" y="2928"/>
                  </a:cubicBezTo>
                  <a:cubicBezTo>
                    <a:pt x="4472" y="2928"/>
                    <a:pt x="4342" y="2907"/>
                    <a:pt x="4214" y="2868"/>
                  </a:cubicBezTo>
                  <a:cubicBezTo>
                    <a:pt x="4183" y="2859"/>
                    <a:pt x="4193" y="2815"/>
                    <a:pt x="4222" y="2815"/>
                  </a:cubicBezTo>
                  <a:close/>
                  <a:moveTo>
                    <a:pt x="1378" y="2817"/>
                  </a:moveTo>
                  <a:cubicBezTo>
                    <a:pt x="1486" y="2817"/>
                    <a:pt x="1594" y="2834"/>
                    <a:pt x="1693" y="2874"/>
                  </a:cubicBezTo>
                  <a:cubicBezTo>
                    <a:pt x="1724" y="2885"/>
                    <a:pt x="1716" y="2928"/>
                    <a:pt x="1688" y="2928"/>
                  </a:cubicBezTo>
                  <a:cubicBezTo>
                    <a:pt x="1685" y="2928"/>
                    <a:pt x="1682" y="2928"/>
                    <a:pt x="1679" y="2927"/>
                  </a:cubicBezTo>
                  <a:cubicBezTo>
                    <a:pt x="1552" y="2898"/>
                    <a:pt x="1434" y="2880"/>
                    <a:pt x="1310" y="2880"/>
                  </a:cubicBezTo>
                  <a:cubicBezTo>
                    <a:pt x="1257" y="2880"/>
                    <a:pt x="1202" y="2883"/>
                    <a:pt x="1146" y="2891"/>
                  </a:cubicBezTo>
                  <a:cubicBezTo>
                    <a:pt x="1145" y="2891"/>
                    <a:pt x="1144" y="2891"/>
                    <a:pt x="1143" y="2891"/>
                  </a:cubicBezTo>
                  <a:cubicBezTo>
                    <a:pt x="1117" y="2891"/>
                    <a:pt x="1105" y="2853"/>
                    <a:pt x="1134" y="2846"/>
                  </a:cubicBezTo>
                  <a:cubicBezTo>
                    <a:pt x="1213" y="2827"/>
                    <a:pt x="1296" y="2817"/>
                    <a:pt x="1378" y="2817"/>
                  </a:cubicBezTo>
                  <a:close/>
                  <a:moveTo>
                    <a:pt x="6410" y="2856"/>
                  </a:moveTo>
                  <a:cubicBezTo>
                    <a:pt x="6412" y="2856"/>
                    <a:pt x="6414" y="2856"/>
                    <a:pt x="6416" y="2857"/>
                  </a:cubicBezTo>
                  <a:cubicBezTo>
                    <a:pt x="6595" y="2894"/>
                    <a:pt x="6773" y="2901"/>
                    <a:pt x="6954" y="2910"/>
                  </a:cubicBezTo>
                  <a:cubicBezTo>
                    <a:pt x="6992" y="2911"/>
                    <a:pt x="6991" y="2962"/>
                    <a:pt x="6954" y="2967"/>
                  </a:cubicBezTo>
                  <a:cubicBezTo>
                    <a:pt x="6911" y="2972"/>
                    <a:pt x="6869" y="2974"/>
                    <a:pt x="6826" y="2974"/>
                  </a:cubicBezTo>
                  <a:cubicBezTo>
                    <a:pt x="6683" y="2974"/>
                    <a:pt x="6540" y="2949"/>
                    <a:pt x="6401" y="2913"/>
                  </a:cubicBezTo>
                  <a:cubicBezTo>
                    <a:pt x="6367" y="2904"/>
                    <a:pt x="6379" y="2856"/>
                    <a:pt x="6410" y="2856"/>
                  </a:cubicBezTo>
                  <a:close/>
                  <a:moveTo>
                    <a:pt x="1" y="0"/>
                  </a:moveTo>
                  <a:lnTo>
                    <a:pt x="1" y="0"/>
                  </a:lnTo>
                  <a:cubicBezTo>
                    <a:pt x="4" y="6"/>
                    <a:pt x="7" y="12"/>
                    <a:pt x="7" y="20"/>
                  </a:cubicBezTo>
                  <a:cubicBezTo>
                    <a:pt x="16" y="90"/>
                    <a:pt x="23" y="160"/>
                    <a:pt x="31" y="231"/>
                  </a:cubicBezTo>
                  <a:cubicBezTo>
                    <a:pt x="35" y="220"/>
                    <a:pt x="43" y="214"/>
                    <a:pt x="55" y="214"/>
                  </a:cubicBezTo>
                  <a:cubicBezTo>
                    <a:pt x="58" y="214"/>
                    <a:pt x="61" y="214"/>
                    <a:pt x="64" y="215"/>
                  </a:cubicBezTo>
                  <a:cubicBezTo>
                    <a:pt x="186" y="248"/>
                    <a:pt x="309" y="265"/>
                    <a:pt x="432" y="265"/>
                  </a:cubicBezTo>
                  <a:cubicBezTo>
                    <a:pt x="518" y="265"/>
                    <a:pt x="605" y="257"/>
                    <a:pt x="692" y="240"/>
                  </a:cubicBezTo>
                  <a:cubicBezTo>
                    <a:pt x="695" y="240"/>
                    <a:pt x="697" y="240"/>
                    <a:pt x="700" y="240"/>
                  </a:cubicBezTo>
                  <a:cubicBezTo>
                    <a:pt x="735" y="240"/>
                    <a:pt x="747" y="291"/>
                    <a:pt x="709" y="301"/>
                  </a:cubicBezTo>
                  <a:cubicBezTo>
                    <a:pt x="615" y="326"/>
                    <a:pt x="520" y="339"/>
                    <a:pt x="426" y="339"/>
                  </a:cubicBezTo>
                  <a:cubicBezTo>
                    <a:pt x="299" y="339"/>
                    <a:pt x="173" y="316"/>
                    <a:pt x="49" y="271"/>
                  </a:cubicBezTo>
                  <a:cubicBezTo>
                    <a:pt x="42" y="269"/>
                    <a:pt x="37" y="266"/>
                    <a:pt x="34" y="261"/>
                  </a:cubicBezTo>
                  <a:lnTo>
                    <a:pt x="34" y="261"/>
                  </a:lnTo>
                  <a:cubicBezTo>
                    <a:pt x="126" y="1122"/>
                    <a:pt x="181" y="2046"/>
                    <a:pt x="66" y="2910"/>
                  </a:cubicBezTo>
                  <a:cubicBezTo>
                    <a:pt x="184" y="2907"/>
                    <a:pt x="301" y="2904"/>
                    <a:pt x="419" y="2904"/>
                  </a:cubicBezTo>
                  <a:cubicBezTo>
                    <a:pt x="495" y="2904"/>
                    <a:pt x="571" y="2905"/>
                    <a:pt x="647" y="2908"/>
                  </a:cubicBezTo>
                  <a:cubicBezTo>
                    <a:pt x="686" y="2908"/>
                    <a:pt x="686" y="2966"/>
                    <a:pt x="647" y="2968"/>
                  </a:cubicBezTo>
                  <a:cubicBezTo>
                    <a:pt x="575" y="2969"/>
                    <a:pt x="503" y="2970"/>
                    <a:pt x="431" y="2970"/>
                  </a:cubicBezTo>
                  <a:cubicBezTo>
                    <a:pt x="306" y="2970"/>
                    <a:pt x="182" y="2968"/>
                    <a:pt x="58" y="2965"/>
                  </a:cubicBezTo>
                  <a:cubicBezTo>
                    <a:pt x="42" y="3078"/>
                    <a:pt x="23" y="3191"/>
                    <a:pt x="1" y="3301"/>
                  </a:cubicBezTo>
                  <a:cubicBezTo>
                    <a:pt x="1465" y="3228"/>
                    <a:pt x="2933" y="3217"/>
                    <a:pt x="4402" y="3217"/>
                  </a:cubicBezTo>
                  <a:cubicBezTo>
                    <a:pt x="5078" y="3217"/>
                    <a:pt x="5753" y="3219"/>
                    <a:pt x="6429" y="3219"/>
                  </a:cubicBezTo>
                  <a:cubicBezTo>
                    <a:pt x="6697" y="3219"/>
                    <a:pt x="6964" y="3219"/>
                    <a:pt x="7232" y="3218"/>
                  </a:cubicBezTo>
                  <a:cubicBezTo>
                    <a:pt x="7778" y="3216"/>
                    <a:pt x="8323" y="3215"/>
                    <a:pt x="8869" y="3215"/>
                  </a:cubicBezTo>
                  <a:cubicBezTo>
                    <a:pt x="10559" y="3215"/>
                    <a:pt x="12249" y="3224"/>
                    <a:pt x="13939" y="3241"/>
                  </a:cubicBezTo>
                  <a:cubicBezTo>
                    <a:pt x="13952" y="3227"/>
                    <a:pt x="13972" y="3219"/>
                    <a:pt x="13992" y="3219"/>
                  </a:cubicBezTo>
                  <a:cubicBezTo>
                    <a:pt x="14012" y="3219"/>
                    <a:pt x="14031" y="3227"/>
                    <a:pt x="14042" y="3242"/>
                  </a:cubicBezTo>
                  <a:cubicBezTo>
                    <a:pt x="14185" y="3243"/>
                    <a:pt x="14330" y="3244"/>
                    <a:pt x="14474" y="3245"/>
                  </a:cubicBezTo>
                  <a:cubicBezTo>
                    <a:pt x="14477" y="3227"/>
                    <a:pt x="14492" y="3210"/>
                    <a:pt x="14518" y="3210"/>
                  </a:cubicBezTo>
                  <a:cubicBezTo>
                    <a:pt x="14559" y="3208"/>
                    <a:pt x="14601" y="3207"/>
                    <a:pt x="14642" y="3206"/>
                  </a:cubicBezTo>
                  <a:lnTo>
                    <a:pt x="14670" y="3206"/>
                  </a:lnTo>
                  <a:cubicBezTo>
                    <a:pt x="14682" y="3196"/>
                    <a:pt x="14693" y="3186"/>
                    <a:pt x="14705" y="3176"/>
                  </a:cubicBezTo>
                  <a:cubicBezTo>
                    <a:pt x="14707" y="3175"/>
                    <a:pt x="14708" y="3175"/>
                    <a:pt x="14710" y="3173"/>
                  </a:cubicBezTo>
                  <a:cubicBezTo>
                    <a:pt x="14632" y="2148"/>
                    <a:pt x="14635" y="1117"/>
                    <a:pt x="14546" y="92"/>
                  </a:cubicBezTo>
                  <a:lnTo>
                    <a:pt x="14543" y="92"/>
                  </a:lnTo>
                  <a:cubicBezTo>
                    <a:pt x="13978" y="99"/>
                    <a:pt x="13413" y="102"/>
                    <a:pt x="12848" y="102"/>
                  </a:cubicBezTo>
                  <a:cubicBezTo>
                    <a:pt x="10969" y="102"/>
                    <a:pt x="9088" y="71"/>
                    <a:pt x="7210" y="57"/>
                  </a:cubicBezTo>
                  <a:cubicBezTo>
                    <a:pt x="5992" y="47"/>
                    <a:pt x="4772" y="37"/>
                    <a:pt x="3553" y="30"/>
                  </a:cubicBezTo>
                  <a:cubicBezTo>
                    <a:pt x="3436" y="29"/>
                    <a:pt x="3319" y="29"/>
                    <a:pt x="3203" y="29"/>
                  </a:cubicBezTo>
                  <a:cubicBezTo>
                    <a:pt x="2689" y="29"/>
                    <a:pt x="2175" y="35"/>
                    <a:pt x="1660" y="35"/>
                  </a:cubicBezTo>
                  <a:cubicBezTo>
                    <a:pt x="1106" y="35"/>
                    <a:pt x="552" y="28"/>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0"/>
            <p:cNvSpPr/>
            <p:nvPr/>
          </p:nvSpPr>
          <p:spPr>
            <a:xfrm>
              <a:off x="7737238" y="1961276"/>
              <a:ext cx="167201" cy="172927"/>
            </a:xfrm>
            <a:custGeom>
              <a:avLst/>
              <a:gdLst/>
              <a:ahLst/>
              <a:cxnLst/>
              <a:rect l="l" t="t" r="r" b="b"/>
              <a:pathLst>
                <a:path w="3154" h="3262" extrusionOk="0">
                  <a:moveTo>
                    <a:pt x="366" y="143"/>
                  </a:moveTo>
                  <a:cubicBezTo>
                    <a:pt x="369" y="143"/>
                    <a:pt x="372" y="143"/>
                    <a:pt x="376" y="144"/>
                  </a:cubicBezTo>
                  <a:cubicBezTo>
                    <a:pt x="514" y="178"/>
                    <a:pt x="652" y="186"/>
                    <a:pt x="792" y="186"/>
                  </a:cubicBezTo>
                  <a:cubicBezTo>
                    <a:pt x="832" y="186"/>
                    <a:pt x="872" y="185"/>
                    <a:pt x="913" y="184"/>
                  </a:cubicBezTo>
                  <a:cubicBezTo>
                    <a:pt x="914" y="184"/>
                    <a:pt x="914" y="184"/>
                    <a:pt x="914" y="184"/>
                  </a:cubicBezTo>
                  <a:cubicBezTo>
                    <a:pt x="955" y="184"/>
                    <a:pt x="963" y="248"/>
                    <a:pt x="924" y="257"/>
                  </a:cubicBezTo>
                  <a:cubicBezTo>
                    <a:pt x="859" y="271"/>
                    <a:pt x="795" y="277"/>
                    <a:pt x="730" y="277"/>
                  </a:cubicBezTo>
                  <a:cubicBezTo>
                    <a:pt x="604" y="277"/>
                    <a:pt x="478" y="253"/>
                    <a:pt x="357" y="214"/>
                  </a:cubicBezTo>
                  <a:cubicBezTo>
                    <a:pt x="316" y="200"/>
                    <a:pt x="328" y="143"/>
                    <a:pt x="366" y="143"/>
                  </a:cubicBezTo>
                  <a:close/>
                  <a:moveTo>
                    <a:pt x="1611" y="244"/>
                  </a:moveTo>
                  <a:cubicBezTo>
                    <a:pt x="1660" y="244"/>
                    <a:pt x="1709" y="246"/>
                    <a:pt x="1758" y="249"/>
                  </a:cubicBezTo>
                  <a:cubicBezTo>
                    <a:pt x="1790" y="252"/>
                    <a:pt x="1790" y="295"/>
                    <a:pt x="1758" y="299"/>
                  </a:cubicBezTo>
                  <a:cubicBezTo>
                    <a:pt x="1712" y="302"/>
                    <a:pt x="1667" y="303"/>
                    <a:pt x="1621" y="303"/>
                  </a:cubicBezTo>
                  <a:cubicBezTo>
                    <a:pt x="1517" y="303"/>
                    <a:pt x="1413" y="297"/>
                    <a:pt x="1311" y="293"/>
                  </a:cubicBezTo>
                  <a:cubicBezTo>
                    <a:pt x="1286" y="292"/>
                    <a:pt x="1286" y="255"/>
                    <a:pt x="1311" y="254"/>
                  </a:cubicBezTo>
                  <a:cubicBezTo>
                    <a:pt x="1410" y="250"/>
                    <a:pt x="1511" y="244"/>
                    <a:pt x="1611" y="244"/>
                  </a:cubicBezTo>
                  <a:close/>
                  <a:moveTo>
                    <a:pt x="2205" y="293"/>
                  </a:moveTo>
                  <a:cubicBezTo>
                    <a:pt x="2255" y="293"/>
                    <a:pt x="2304" y="295"/>
                    <a:pt x="2353" y="301"/>
                  </a:cubicBezTo>
                  <a:cubicBezTo>
                    <a:pt x="2382" y="305"/>
                    <a:pt x="2382" y="341"/>
                    <a:pt x="2353" y="346"/>
                  </a:cubicBezTo>
                  <a:cubicBezTo>
                    <a:pt x="2304" y="351"/>
                    <a:pt x="2255" y="353"/>
                    <a:pt x="2205" y="353"/>
                  </a:cubicBezTo>
                  <a:cubicBezTo>
                    <a:pt x="2156" y="353"/>
                    <a:pt x="2106" y="351"/>
                    <a:pt x="2056" y="351"/>
                  </a:cubicBezTo>
                  <a:cubicBezTo>
                    <a:pt x="2020" y="350"/>
                    <a:pt x="2020" y="295"/>
                    <a:pt x="2056" y="295"/>
                  </a:cubicBezTo>
                  <a:cubicBezTo>
                    <a:pt x="2106" y="295"/>
                    <a:pt x="2156" y="293"/>
                    <a:pt x="2205" y="293"/>
                  </a:cubicBezTo>
                  <a:close/>
                  <a:moveTo>
                    <a:pt x="1887" y="2866"/>
                  </a:moveTo>
                  <a:cubicBezTo>
                    <a:pt x="1927" y="2866"/>
                    <a:pt x="1967" y="2868"/>
                    <a:pt x="2006" y="2873"/>
                  </a:cubicBezTo>
                  <a:cubicBezTo>
                    <a:pt x="2048" y="2878"/>
                    <a:pt x="2048" y="2933"/>
                    <a:pt x="2006" y="2937"/>
                  </a:cubicBezTo>
                  <a:cubicBezTo>
                    <a:pt x="1965" y="2942"/>
                    <a:pt x="1924" y="2944"/>
                    <a:pt x="1883" y="2944"/>
                  </a:cubicBezTo>
                  <a:cubicBezTo>
                    <a:pt x="1792" y="2944"/>
                    <a:pt x="1699" y="2935"/>
                    <a:pt x="1610" y="2930"/>
                  </a:cubicBezTo>
                  <a:cubicBezTo>
                    <a:pt x="1578" y="2928"/>
                    <a:pt x="1578" y="2883"/>
                    <a:pt x="1610" y="2881"/>
                  </a:cubicBezTo>
                  <a:cubicBezTo>
                    <a:pt x="1701" y="2876"/>
                    <a:pt x="1794" y="2866"/>
                    <a:pt x="1887" y="2866"/>
                  </a:cubicBezTo>
                  <a:close/>
                  <a:moveTo>
                    <a:pt x="934" y="2918"/>
                  </a:moveTo>
                  <a:cubicBezTo>
                    <a:pt x="977" y="2918"/>
                    <a:pt x="1020" y="2920"/>
                    <a:pt x="1063" y="2923"/>
                  </a:cubicBezTo>
                  <a:cubicBezTo>
                    <a:pt x="1103" y="2928"/>
                    <a:pt x="1103" y="2983"/>
                    <a:pt x="1063" y="2986"/>
                  </a:cubicBezTo>
                  <a:cubicBezTo>
                    <a:pt x="1020" y="2990"/>
                    <a:pt x="977" y="2992"/>
                    <a:pt x="934" y="2992"/>
                  </a:cubicBezTo>
                  <a:cubicBezTo>
                    <a:pt x="844" y="2992"/>
                    <a:pt x="755" y="2985"/>
                    <a:pt x="665" y="2981"/>
                  </a:cubicBezTo>
                  <a:cubicBezTo>
                    <a:pt x="631" y="2980"/>
                    <a:pt x="631" y="2930"/>
                    <a:pt x="665" y="2929"/>
                  </a:cubicBezTo>
                  <a:cubicBezTo>
                    <a:pt x="755" y="2924"/>
                    <a:pt x="844" y="2918"/>
                    <a:pt x="934" y="2918"/>
                  </a:cubicBezTo>
                  <a:close/>
                  <a:moveTo>
                    <a:pt x="2588" y="2921"/>
                  </a:moveTo>
                  <a:cubicBezTo>
                    <a:pt x="2612" y="2921"/>
                    <a:pt x="2636" y="2925"/>
                    <a:pt x="2659" y="2933"/>
                  </a:cubicBezTo>
                  <a:cubicBezTo>
                    <a:pt x="2683" y="2942"/>
                    <a:pt x="2681" y="2982"/>
                    <a:pt x="2652" y="2982"/>
                  </a:cubicBezTo>
                  <a:cubicBezTo>
                    <a:pt x="2652" y="2982"/>
                    <a:pt x="2652" y="2982"/>
                    <a:pt x="2651" y="2982"/>
                  </a:cubicBezTo>
                  <a:cubicBezTo>
                    <a:pt x="2623" y="2982"/>
                    <a:pt x="2595" y="2978"/>
                    <a:pt x="2567" y="2978"/>
                  </a:cubicBezTo>
                  <a:cubicBezTo>
                    <a:pt x="2555" y="2978"/>
                    <a:pt x="2542" y="2979"/>
                    <a:pt x="2530" y="2981"/>
                  </a:cubicBezTo>
                  <a:cubicBezTo>
                    <a:pt x="2488" y="2989"/>
                    <a:pt x="2450" y="3003"/>
                    <a:pt x="2416" y="3026"/>
                  </a:cubicBezTo>
                  <a:cubicBezTo>
                    <a:pt x="2412" y="3028"/>
                    <a:pt x="2408" y="3030"/>
                    <a:pt x="2404" y="3030"/>
                  </a:cubicBezTo>
                  <a:cubicBezTo>
                    <a:pt x="2383" y="3030"/>
                    <a:pt x="2370" y="2999"/>
                    <a:pt x="2392" y="2985"/>
                  </a:cubicBezTo>
                  <a:cubicBezTo>
                    <a:pt x="2445" y="2950"/>
                    <a:pt x="2518" y="2921"/>
                    <a:pt x="2588" y="2921"/>
                  </a:cubicBezTo>
                  <a:close/>
                  <a:moveTo>
                    <a:pt x="2414" y="1"/>
                  </a:moveTo>
                  <a:lnTo>
                    <a:pt x="2396" y="2"/>
                  </a:lnTo>
                  <a:cubicBezTo>
                    <a:pt x="2396" y="27"/>
                    <a:pt x="2379" y="54"/>
                    <a:pt x="2341" y="56"/>
                  </a:cubicBezTo>
                  <a:cubicBezTo>
                    <a:pt x="2156" y="66"/>
                    <a:pt x="1968" y="70"/>
                    <a:pt x="1778" y="70"/>
                  </a:cubicBezTo>
                  <a:cubicBezTo>
                    <a:pt x="1257" y="70"/>
                    <a:pt x="728" y="39"/>
                    <a:pt x="217" y="5"/>
                  </a:cubicBezTo>
                  <a:lnTo>
                    <a:pt x="217" y="5"/>
                  </a:lnTo>
                  <a:cubicBezTo>
                    <a:pt x="557" y="614"/>
                    <a:pt x="989" y="1161"/>
                    <a:pt x="1436" y="1697"/>
                  </a:cubicBezTo>
                  <a:cubicBezTo>
                    <a:pt x="1452" y="1717"/>
                    <a:pt x="1453" y="1741"/>
                    <a:pt x="1445" y="1759"/>
                  </a:cubicBezTo>
                  <a:cubicBezTo>
                    <a:pt x="1459" y="1782"/>
                    <a:pt x="1461" y="1812"/>
                    <a:pt x="1437" y="1839"/>
                  </a:cubicBezTo>
                  <a:cubicBezTo>
                    <a:pt x="978" y="2327"/>
                    <a:pt x="493" y="2808"/>
                    <a:pt x="1" y="3262"/>
                  </a:cubicBezTo>
                  <a:cubicBezTo>
                    <a:pt x="1049" y="3216"/>
                    <a:pt x="2102" y="3225"/>
                    <a:pt x="3153" y="3218"/>
                  </a:cubicBezTo>
                  <a:cubicBezTo>
                    <a:pt x="2894" y="3064"/>
                    <a:pt x="2646" y="2893"/>
                    <a:pt x="2419" y="2690"/>
                  </a:cubicBezTo>
                  <a:cubicBezTo>
                    <a:pt x="2407" y="2680"/>
                    <a:pt x="2405" y="2666"/>
                    <a:pt x="2407" y="2652"/>
                  </a:cubicBezTo>
                  <a:cubicBezTo>
                    <a:pt x="2397" y="2634"/>
                    <a:pt x="2398" y="2610"/>
                    <a:pt x="2412" y="2594"/>
                  </a:cubicBezTo>
                  <a:cubicBezTo>
                    <a:pt x="2411" y="2590"/>
                    <a:pt x="2409" y="2586"/>
                    <a:pt x="2409" y="2580"/>
                  </a:cubicBezTo>
                  <a:cubicBezTo>
                    <a:pt x="2396" y="2033"/>
                    <a:pt x="2454" y="1485"/>
                    <a:pt x="2449" y="936"/>
                  </a:cubicBezTo>
                  <a:cubicBezTo>
                    <a:pt x="2448" y="623"/>
                    <a:pt x="2435" y="311"/>
                    <a:pt x="2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0"/>
            <p:cNvSpPr/>
            <p:nvPr/>
          </p:nvSpPr>
          <p:spPr>
            <a:xfrm>
              <a:off x="7728915" y="1917859"/>
              <a:ext cx="1034486" cy="222599"/>
            </a:xfrm>
            <a:custGeom>
              <a:avLst/>
              <a:gdLst/>
              <a:ahLst/>
              <a:cxnLst/>
              <a:rect l="l" t="t" r="r" b="b"/>
              <a:pathLst>
                <a:path w="19514" h="4199" extrusionOk="0">
                  <a:moveTo>
                    <a:pt x="2659" y="92"/>
                  </a:moveTo>
                  <a:lnTo>
                    <a:pt x="2659" y="92"/>
                  </a:lnTo>
                  <a:cubicBezTo>
                    <a:pt x="3210" y="120"/>
                    <a:pt x="3764" y="127"/>
                    <a:pt x="4318" y="127"/>
                  </a:cubicBezTo>
                  <a:cubicBezTo>
                    <a:pt x="4833" y="127"/>
                    <a:pt x="5347" y="121"/>
                    <a:pt x="5861" y="121"/>
                  </a:cubicBezTo>
                  <a:cubicBezTo>
                    <a:pt x="5977" y="121"/>
                    <a:pt x="6094" y="121"/>
                    <a:pt x="6211" y="122"/>
                  </a:cubicBezTo>
                  <a:cubicBezTo>
                    <a:pt x="7430" y="129"/>
                    <a:pt x="8650" y="139"/>
                    <a:pt x="9868" y="149"/>
                  </a:cubicBezTo>
                  <a:cubicBezTo>
                    <a:pt x="11746" y="163"/>
                    <a:pt x="13627" y="194"/>
                    <a:pt x="15506" y="194"/>
                  </a:cubicBezTo>
                  <a:cubicBezTo>
                    <a:pt x="16071" y="194"/>
                    <a:pt x="16636" y="191"/>
                    <a:pt x="17201" y="184"/>
                  </a:cubicBezTo>
                  <a:lnTo>
                    <a:pt x="17204" y="184"/>
                  </a:lnTo>
                  <a:cubicBezTo>
                    <a:pt x="17293" y="1209"/>
                    <a:pt x="17290" y="2240"/>
                    <a:pt x="17368" y="3265"/>
                  </a:cubicBezTo>
                  <a:cubicBezTo>
                    <a:pt x="17366" y="3267"/>
                    <a:pt x="17365" y="3267"/>
                    <a:pt x="17363" y="3268"/>
                  </a:cubicBezTo>
                  <a:cubicBezTo>
                    <a:pt x="17351" y="3278"/>
                    <a:pt x="17339" y="3288"/>
                    <a:pt x="17328" y="3298"/>
                  </a:cubicBezTo>
                  <a:lnTo>
                    <a:pt x="17300" y="3298"/>
                  </a:lnTo>
                  <a:cubicBezTo>
                    <a:pt x="17259" y="3298"/>
                    <a:pt x="17217" y="3300"/>
                    <a:pt x="17176" y="3301"/>
                  </a:cubicBezTo>
                  <a:cubicBezTo>
                    <a:pt x="17150" y="3302"/>
                    <a:pt x="17135" y="3319"/>
                    <a:pt x="17132" y="3337"/>
                  </a:cubicBezTo>
                  <a:cubicBezTo>
                    <a:pt x="16988" y="3336"/>
                    <a:pt x="16843" y="3335"/>
                    <a:pt x="16699" y="3333"/>
                  </a:cubicBezTo>
                  <a:cubicBezTo>
                    <a:pt x="16688" y="3318"/>
                    <a:pt x="16670" y="3311"/>
                    <a:pt x="16651" y="3311"/>
                  </a:cubicBezTo>
                  <a:cubicBezTo>
                    <a:pt x="16631" y="3311"/>
                    <a:pt x="16610" y="3319"/>
                    <a:pt x="16597" y="3333"/>
                  </a:cubicBezTo>
                  <a:cubicBezTo>
                    <a:pt x="14907" y="3316"/>
                    <a:pt x="13217" y="3307"/>
                    <a:pt x="11527" y="3307"/>
                  </a:cubicBezTo>
                  <a:cubicBezTo>
                    <a:pt x="10981" y="3307"/>
                    <a:pt x="10436" y="3308"/>
                    <a:pt x="9890" y="3310"/>
                  </a:cubicBezTo>
                  <a:cubicBezTo>
                    <a:pt x="9622" y="3311"/>
                    <a:pt x="9355" y="3311"/>
                    <a:pt x="9087" y="3311"/>
                  </a:cubicBezTo>
                  <a:cubicBezTo>
                    <a:pt x="8412" y="3311"/>
                    <a:pt x="7736" y="3309"/>
                    <a:pt x="7060" y="3309"/>
                  </a:cubicBezTo>
                  <a:cubicBezTo>
                    <a:pt x="5592" y="3309"/>
                    <a:pt x="4124" y="3320"/>
                    <a:pt x="2659" y="3393"/>
                  </a:cubicBezTo>
                  <a:cubicBezTo>
                    <a:pt x="2681" y="3283"/>
                    <a:pt x="2700" y="3171"/>
                    <a:pt x="2716" y="3057"/>
                  </a:cubicBezTo>
                  <a:cubicBezTo>
                    <a:pt x="2840" y="3060"/>
                    <a:pt x="2964" y="3062"/>
                    <a:pt x="3089" y="3062"/>
                  </a:cubicBezTo>
                  <a:cubicBezTo>
                    <a:pt x="3161" y="3062"/>
                    <a:pt x="3233" y="3061"/>
                    <a:pt x="3305" y="3060"/>
                  </a:cubicBezTo>
                  <a:cubicBezTo>
                    <a:pt x="3344" y="3058"/>
                    <a:pt x="3344" y="3000"/>
                    <a:pt x="3305" y="3000"/>
                  </a:cubicBezTo>
                  <a:cubicBezTo>
                    <a:pt x="3229" y="2997"/>
                    <a:pt x="3153" y="2996"/>
                    <a:pt x="3077" y="2996"/>
                  </a:cubicBezTo>
                  <a:cubicBezTo>
                    <a:pt x="2959" y="2996"/>
                    <a:pt x="2842" y="2999"/>
                    <a:pt x="2724" y="3002"/>
                  </a:cubicBezTo>
                  <a:cubicBezTo>
                    <a:pt x="2839" y="2138"/>
                    <a:pt x="2784" y="1214"/>
                    <a:pt x="2692" y="353"/>
                  </a:cubicBezTo>
                  <a:lnTo>
                    <a:pt x="2692" y="353"/>
                  </a:lnTo>
                  <a:cubicBezTo>
                    <a:pt x="2695" y="358"/>
                    <a:pt x="2700" y="361"/>
                    <a:pt x="2707" y="363"/>
                  </a:cubicBezTo>
                  <a:cubicBezTo>
                    <a:pt x="2830" y="408"/>
                    <a:pt x="2957" y="430"/>
                    <a:pt x="3083" y="430"/>
                  </a:cubicBezTo>
                  <a:cubicBezTo>
                    <a:pt x="3178" y="430"/>
                    <a:pt x="3273" y="418"/>
                    <a:pt x="3367" y="393"/>
                  </a:cubicBezTo>
                  <a:cubicBezTo>
                    <a:pt x="3405" y="383"/>
                    <a:pt x="3393" y="332"/>
                    <a:pt x="3358" y="332"/>
                  </a:cubicBezTo>
                  <a:cubicBezTo>
                    <a:pt x="3355" y="332"/>
                    <a:pt x="3353" y="332"/>
                    <a:pt x="3350" y="332"/>
                  </a:cubicBezTo>
                  <a:cubicBezTo>
                    <a:pt x="3263" y="349"/>
                    <a:pt x="3176" y="357"/>
                    <a:pt x="3090" y="357"/>
                  </a:cubicBezTo>
                  <a:cubicBezTo>
                    <a:pt x="2967" y="357"/>
                    <a:pt x="2844" y="340"/>
                    <a:pt x="2722" y="307"/>
                  </a:cubicBezTo>
                  <a:cubicBezTo>
                    <a:pt x="2719" y="306"/>
                    <a:pt x="2716" y="306"/>
                    <a:pt x="2713" y="306"/>
                  </a:cubicBezTo>
                  <a:cubicBezTo>
                    <a:pt x="2701" y="306"/>
                    <a:pt x="2693" y="312"/>
                    <a:pt x="2689" y="323"/>
                  </a:cubicBezTo>
                  <a:cubicBezTo>
                    <a:pt x="2681" y="252"/>
                    <a:pt x="2674" y="182"/>
                    <a:pt x="2665" y="112"/>
                  </a:cubicBezTo>
                  <a:cubicBezTo>
                    <a:pt x="2665" y="104"/>
                    <a:pt x="2662" y="98"/>
                    <a:pt x="2659" y="92"/>
                  </a:cubicBezTo>
                  <a:close/>
                  <a:moveTo>
                    <a:pt x="17194" y="3414"/>
                  </a:moveTo>
                  <a:cubicBezTo>
                    <a:pt x="17031" y="3563"/>
                    <a:pt x="16877" y="3724"/>
                    <a:pt x="16733" y="3888"/>
                  </a:cubicBezTo>
                  <a:cubicBezTo>
                    <a:pt x="16747" y="3730"/>
                    <a:pt x="16742" y="3571"/>
                    <a:pt x="16718" y="3417"/>
                  </a:cubicBezTo>
                  <a:lnTo>
                    <a:pt x="16718" y="3417"/>
                  </a:lnTo>
                  <a:cubicBezTo>
                    <a:pt x="16870" y="3418"/>
                    <a:pt x="17023" y="3419"/>
                    <a:pt x="17176" y="3421"/>
                  </a:cubicBezTo>
                  <a:cubicBezTo>
                    <a:pt x="17182" y="3421"/>
                    <a:pt x="17188" y="3418"/>
                    <a:pt x="17194" y="3414"/>
                  </a:cubicBezTo>
                  <a:close/>
                  <a:moveTo>
                    <a:pt x="2722" y="3496"/>
                  </a:moveTo>
                  <a:cubicBezTo>
                    <a:pt x="2883" y="3498"/>
                    <a:pt x="3043" y="3498"/>
                    <a:pt x="3204" y="3498"/>
                  </a:cubicBezTo>
                  <a:cubicBezTo>
                    <a:pt x="3297" y="3498"/>
                    <a:pt x="3389" y="3498"/>
                    <a:pt x="3482" y="3498"/>
                  </a:cubicBezTo>
                  <a:lnTo>
                    <a:pt x="3482" y="3498"/>
                  </a:lnTo>
                  <a:cubicBezTo>
                    <a:pt x="3468" y="3670"/>
                    <a:pt x="3474" y="3843"/>
                    <a:pt x="3494" y="4014"/>
                  </a:cubicBezTo>
                  <a:cubicBezTo>
                    <a:pt x="3233" y="3845"/>
                    <a:pt x="2979" y="3669"/>
                    <a:pt x="2722" y="3496"/>
                  </a:cubicBezTo>
                  <a:close/>
                  <a:moveTo>
                    <a:pt x="19339" y="752"/>
                  </a:moveTo>
                  <a:cubicBezTo>
                    <a:pt x="19298" y="771"/>
                    <a:pt x="19302" y="815"/>
                    <a:pt x="19325" y="844"/>
                  </a:cubicBezTo>
                  <a:cubicBezTo>
                    <a:pt x="18980" y="1376"/>
                    <a:pt x="18587" y="1862"/>
                    <a:pt x="18182" y="2349"/>
                  </a:cubicBezTo>
                  <a:cubicBezTo>
                    <a:pt x="18154" y="2381"/>
                    <a:pt x="18169" y="2421"/>
                    <a:pt x="18198" y="2436"/>
                  </a:cubicBezTo>
                  <a:cubicBezTo>
                    <a:pt x="18156" y="2449"/>
                    <a:pt x="18127" y="2502"/>
                    <a:pt x="18166" y="2544"/>
                  </a:cubicBezTo>
                  <a:cubicBezTo>
                    <a:pt x="18416" y="2812"/>
                    <a:pt x="18655" y="3082"/>
                    <a:pt x="18871" y="3377"/>
                  </a:cubicBezTo>
                  <a:cubicBezTo>
                    <a:pt x="19024" y="3584"/>
                    <a:pt x="19156" y="3805"/>
                    <a:pt x="19321" y="4003"/>
                  </a:cubicBezTo>
                  <a:cubicBezTo>
                    <a:pt x="18993" y="3989"/>
                    <a:pt x="18663" y="3980"/>
                    <a:pt x="18333" y="3980"/>
                  </a:cubicBezTo>
                  <a:cubicBezTo>
                    <a:pt x="17818" y="3980"/>
                    <a:pt x="17302" y="4001"/>
                    <a:pt x="16791" y="4055"/>
                  </a:cubicBezTo>
                  <a:cubicBezTo>
                    <a:pt x="16911" y="3943"/>
                    <a:pt x="17027" y="3822"/>
                    <a:pt x="17139" y="3700"/>
                  </a:cubicBezTo>
                  <a:cubicBezTo>
                    <a:pt x="17144" y="3703"/>
                    <a:pt x="17149" y="3706"/>
                    <a:pt x="17157" y="3706"/>
                  </a:cubicBezTo>
                  <a:cubicBezTo>
                    <a:pt x="17158" y="3706"/>
                    <a:pt x="17159" y="3706"/>
                    <a:pt x="17161" y="3706"/>
                  </a:cubicBezTo>
                  <a:cubicBezTo>
                    <a:pt x="17328" y="3691"/>
                    <a:pt x="17498" y="3679"/>
                    <a:pt x="17664" y="3646"/>
                  </a:cubicBezTo>
                  <a:cubicBezTo>
                    <a:pt x="17694" y="3640"/>
                    <a:pt x="17686" y="3592"/>
                    <a:pt x="17656" y="3592"/>
                  </a:cubicBezTo>
                  <a:cubicBezTo>
                    <a:pt x="17500" y="3595"/>
                    <a:pt x="17345" y="3618"/>
                    <a:pt x="17192" y="3640"/>
                  </a:cubicBezTo>
                  <a:cubicBezTo>
                    <a:pt x="17280" y="3538"/>
                    <a:pt x="17365" y="3436"/>
                    <a:pt x="17443" y="3330"/>
                  </a:cubicBezTo>
                  <a:cubicBezTo>
                    <a:pt x="17454" y="3315"/>
                    <a:pt x="17454" y="3300"/>
                    <a:pt x="17449" y="3288"/>
                  </a:cubicBezTo>
                  <a:cubicBezTo>
                    <a:pt x="17503" y="2466"/>
                    <a:pt x="17452" y="1627"/>
                    <a:pt x="17390" y="799"/>
                  </a:cubicBezTo>
                  <a:lnTo>
                    <a:pt x="17390" y="799"/>
                  </a:lnTo>
                  <a:cubicBezTo>
                    <a:pt x="17707" y="821"/>
                    <a:pt x="18023" y="825"/>
                    <a:pt x="18340" y="828"/>
                  </a:cubicBezTo>
                  <a:cubicBezTo>
                    <a:pt x="18490" y="831"/>
                    <a:pt x="18652" y="844"/>
                    <a:pt x="18811" y="844"/>
                  </a:cubicBezTo>
                  <a:cubicBezTo>
                    <a:pt x="18997" y="844"/>
                    <a:pt x="19181" y="826"/>
                    <a:pt x="19339" y="752"/>
                  </a:cubicBezTo>
                  <a:close/>
                  <a:moveTo>
                    <a:pt x="3781" y="1"/>
                  </a:moveTo>
                  <a:cubicBezTo>
                    <a:pt x="3380" y="1"/>
                    <a:pt x="2979" y="7"/>
                    <a:pt x="2580" y="25"/>
                  </a:cubicBezTo>
                  <a:cubicBezTo>
                    <a:pt x="2563" y="26"/>
                    <a:pt x="2553" y="36"/>
                    <a:pt x="2550" y="49"/>
                  </a:cubicBezTo>
                  <a:cubicBezTo>
                    <a:pt x="2528" y="59"/>
                    <a:pt x="2513" y="79"/>
                    <a:pt x="2516" y="112"/>
                  </a:cubicBezTo>
                  <a:cubicBezTo>
                    <a:pt x="2537" y="347"/>
                    <a:pt x="2556" y="583"/>
                    <a:pt x="2572" y="820"/>
                  </a:cubicBezTo>
                  <a:cubicBezTo>
                    <a:pt x="2592" y="1130"/>
                    <a:pt x="2605" y="1442"/>
                    <a:pt x="2607" y="1755"/>
                  </a:cubicBezTo>
                  <a:cubicBezTo>
                    <a:pt x="2611" y="2304"/>
                    <a:pt x="2553" y="2852"/>
                    <a:pt x="2566" y="3399"/>
                  </a:cubicBezTo>
                  <a:cubicBezTo>
                    <a:pt x="2566" y="3405"/>
                    <a:pt x="2568" y="3409"/>
                    <a:pt x="2569" y="3413"/>
                  </a:cubicBezTo>
                  <a:cubicBezTo>
                    <a:pt x="2556" y="3429"/>
                    <a:pt x="2554" y="3453"/>
                    <a:pt x="2564" y="3471"/>
                  </a:cubicBezTo>
                  <a:cubicBezTo>
                    <a:pt x="2562" y="3485"/>
                    <a:pt x="2564" y="3499"/>
                    <a:pt x="2576" y="3509"/>
                  </a:cubicBezTo>
                  <a:cubicBezTo>
                    <a:pt x="2803" y="3712"/>
                    <a:pt x="3051" y="3883"/>
                    <a:pt x="3310" y="4037"/>
                  </a:cubicBezTo>
                  <a:cubicBezTo>
                    <a:pt x="2260" y="4044"/>
                    <a:pt x="1207" y="4035"/>
                    <a:pt x="158" y="4081"/>
                  </a:cubicBezTo>
                  <a:cubicBezTo>
                    <a:pt x="650" y="3626"/>
                    <a:pt x="1136" y="3146"/>
                    <a:pt x="1594" y="2657"/>
                  </a:cubicBezTo>
                  <a:cubicBezTo>
                    <a:pt x="1619" y="2631"/>
                    <a:pt x="1616" y="2601"/>
                    <a:pt x="1602" y="2578"/>
                  </a:cubicBezTo>
                  <a:cubicBezTo>
                    <a:pt x="1610" y="2560"/>
                    <a:pt x="1610" y="2536"/>
                    <a:pt x="1593" y="2516"/>
                  </a:cubicBezTo>
                  <a:cubicBezTo>
                    <a:pt x="1146" y="1980"/>
                    <a:pt x="716" y="1433"/>
                    <a:pt x="374" y="823"/>
                  </a:cubicBezTo>
                  <a:lnTo>
                    <a:pt x="374" y="823"/>
                  </a:lnTo>
                  <a:cubicBezTo>
                    <a:pt x="883" y="857"/>
                    <a:pt x="1409" y="888"/>
                    <a:pt x="1927" y="888"/>
                  </a:cubicBezTo>
                  <a:cubicBezTo>
                    <a:pt x="2119" y="888"/>
                    <a:pt x="2310" y="884"/>
                    <a:pt x="2498" y="874"/>
                  </a:cubicBezTo>
                  <a:cubicBezTo>
                    <a:pt x="2536" y="873"/>
                    <a:pt x="2553" y="846"/>
                    <a:pt x="2553" y="820"/>
                  </a:cubicBezTo>
                  <a:cubicBezTo>
                    <a:pt x="2553" y="793"/>
                    <a:pt x="2535" y="765"/>
                    <a:pt x="2498" y="762"/>
                  </a:cubicBezTo>
                  <a:cubicBezTo>
                    <a:pt x="2051" y="717"/>
                    <a:pt x="1588" y="704"/>
                    <a:pt x="1128" y="704"/>
                  </a:cubicBezTo>
                  <a:cubicBezTo>
                    <a:pt x="861" y="704"/>
                    <a:pt x="595" y="709"/>
                    <a:pt x="333" y="714"/>
                  </a:cubicBezTo>
                  <a:cubicBezTo>
                    <a:pt x="320" y="715"/>
                    <a:pt x="311" y="719"/>
                    <a:pt x="301" y="726"/>
                  </a:cubicBezTo>
                  <a:cubicBezTo>
                    <a:pt x="296" y="724"/>
                    <a:pt x="291" y="723"/>
                    <a:pt x="286" y="723"/>
                  </a:cubicBezTo>
                  <a:cubicBezTo>
                    <a:pt x="248" y="723"/>
                    <a:pt x="208" y="764"/>
                    <a:pt x="233" y="809"/>
                  </a:cubicBezTo>
                  <a:cubicBezTo>
                    <a:pt x="582" y="1448"/>
                    <a:pt x="973" y="2057"/>
                    <a:pt x="1487" y="2577"/>
                  </a:cubicBezTo>
                  <a:cubicBezTo>
                    <a:pt x="989" y="3022"/>
                    <a:pt x="505" y="3514"/>
                    <a:pt x="67" y="4018"/>
                  </a:cubicBezTo>
                  <a:cubicBezTo>
                    <a:pt x="47" y="4041"/>
                    <a:pt x="50" y="4067"/>
                    <a:pt x="63" y="4085"/>
                  </a:cubicBezTo>
                  <a:cubicBezTo>
                    <a:pt x="1" y="4092"/>
                    <a:pt x="1" y="4185"/>
                    <a:pt x="66" y="4187"/>
                  </a:cubicBezTo>
                  <a:cubicBezTo>
                    <a:pt x="379" y="4195"/>
                    <a:pt x="693" y="4199"/>
                    <a:pt x="1007" y="4199"/>
                  </a:cubicBezTo>
                  <a:cubicBezTo>
                    <a:pt x="1843" y="4199"/>
                    <a:pt x="2679" y="4175"/>
                    <a:pt x="3514" y="4164"/>
                  </a:cubicBezTo>
                  <a:cubicBezTo>
                    <a:pt x="3556" y="4164"/>
                    <a:pt x="3576" y="4131"/>
                    <a:pt x="3575" y="4098"/>
                  </a:cubicBezTo>
                  <a:cubicBezTo>
                    <a:pt x="3598" y="4094"/>
                    <a:pt x="3616" y="4077"/>
                    <a:pt x="3614" y="4045"/>
                  </a:cubicBezTo>
                  <a:cubicBezTo>
                    <a:pt x="3601" y="3862"/>
                    <a:pt x="3600" y="3681"/>
                    <a:pt x="3601" y="3499"/>
                  </a:cubicBezTo>
                  <a:cubicBezTo>
                    <a:pt x="5697" y="3493"/>
                    <a:pt x="7794" y="3412"/>
                    <a:pt x="9890" y="3402"/>
                  </a:cubicBezTo>
                  <a:cubicBezTo>
                    <a:pt x="10674" y="3397"/>
                    <a:pt x="11459" y="3395"/>
                    <a:pt x="12243" y="3395"/>
                  </a:cubicBezTo>
                  <a:cubicBezTo>
                    <a:pt x="13691" y="3395"/>
                    <a:pt x="15139" y="3402"/>
                    <a:pt x="16586" y="3415"/>
                  </a:cubicBezTo>
                  <a:cubicBezTo>
                    <a:pt x="16600" y="3637"/>
                    <a:pt x="16604" y="3856"/>
                    <a:pt x="16603" y="4078"/>
                  </a:cubicBezTo>
                  <a:cubicBezTo>
                    <a:pt x="16562" y="4094"/>
                    <a:pt x="16561" y="4159"/>
                    <a:pt x="16611" y="4159"/>
                  </a:cubicBezTo>
                  <a:cubicBezTo>
                    <a:pt x="16612" y="4159"/>
                    <a:pt x="16612" y="4159"/>
                    <a:pt x="16613" y="4159"/>
                  </a:cubicBezTo>
                  <a:cubicBezTo>
                    <a:pt x="17330" y="4140"/>
                    <a:pt x="18044" y="4114"/>
                    <a:pt x="18760" y="4114"/>
                  </a:cubicBezTo>
                  <a:cubicBezTo>
                    <a:pt x="18953" y="4114"/>
                    <a:pt x="19147" y="4116"/>
                    <a:pt x="19341" y="4121"/>
                  </a:cubicBezTo>
                  <a:cubicBezTo>
                    <a:pt x="19342" y="4121"/>
                    <a:pt x="19343" y="4121"/>
                    <a:pt x="19343" y="4121"/>
                  </a:cubicBezTo>
                  <a:cubicBezTo>
                    <a:pt x="19374" y="4121"/>
                    <a:pt x="19391" y="4101"/>
                    <a:pt x="19396" y="4077"/>
                  </a:cubicBezTo>
                  <a:cubicBezTo>
                    <a:pt x="19396" y="4077"/>
                    <a:pt x="19397" y="4077"/>
                    <a:pt x="19398" y="4077"/>
                  </a:cubicBezTo>
                  <a:cubicBezTo>
                    <a:pt x="19427" y="4077"/>
                    <a:pt x="19456" y="4044"/>
                    <a:pt x="19437" y="4014"/>
                  </a:cubicBezTo>
                  <a:cubicBezTo>
                    <a:pt x="19103" y="3446"/>
                    <a:pt x="18737" y="2909"/>
                    <a:pt x="18260" y="2451"/>
                  </a:cubicBezTo>
                  <a:cubicBezTo>
                    <a:pt x="18254" y="2444"/>
                    <a:pt x="18247" y="2440"/>
                    <a:pt x="18240" y="2437"/>
                  </a:cubicBezTo>
                  <a:cubicBezTo>
                    <a:pt x="18246" y="2435"/>
                    <a:pt x="18252" y="2432"/>
                    <a:pt x="18258" y="2426"/>
                  </a:cubicBezTo>
                  <a:cubicBezTo>
                    <a:pt x="18751" y="1988"/>
                    <a:pt x="19157" y="1443"/>
                    <a:pt x="19491" y="876"/>
                  </a:cubicBezTo>
                  <a:cubicBezTo>
                    <a:pt x="19513" y="838"/>
                    <a:pt x="19498" y="802"/>
                    <a:pt x="19472" y="780"/>
                  </a:cubicBezTo>
                  <a:cubicBezTo>
                    <a:pt x="19475" y="746"/>
                    <a:pt x="19450" y="715"/>
                    <a:pt x="19418" y="703"/>
                  </a:cubicBezTo>
                  <a:cubicBezTo>
                    <a:pt x="19313" y="666"/>
                    <a:pt x="19189" y="655"/>
                    <a:pt x="19059" y="655"/>
                  </a:cubicBezTo>
                  <a:cubicBezTo>
                    <a:pt x="18865" y="655"/>
                    <a:pt x="18661" y="680"/>
                    <a:pt x="18495" y="681"/>
                  </a:cubicBezTo>
                  <a:cubicBezTo>
                    <a:pt x="18123" y="682"/>
                    <a:pt x="17753" y="683"/>
                    <a:pt x="17383" y="705"/>
                  </a:cubicBezTo>
                  <a:cubicBezTo>
                    <a:pt x="17369" y="516"/>
                    <a:pt x="17353" y="327"/>
                    <a:pt x="17339" y="139"/>
                  </a:cubicBezTo>
                  <a:cubicBezTo>
                    <a:pt x="17335" y="95"/>
                    <a:pt x="17299" y="73"/>
                    <a:pt x="17265" y="73"/>
                  </a:cubicBezTo>
                  <a:cubicBezTo>
                    <a:pt x="17249" y="73"/>
                    <a:pt x="17233" y="78"/>
                    <a:pt x="17222" y="88"/>
                  </a:cubicBezTo>
                  <a:cubicBezTo>
                    <a:pt x="17215" y="86"/>
                    <a:pt x="17209" y="85"/>
                    <a:pt x="17202" y="85"/>
                  </a:cubicBezTo>
                  <a:cubicBezTo>
                    <a:pt x="15550" y="46"/>
                    <a:pt x="13897" y="44"/>
                    <a:pt x="12243" y="44"/>
                  </a:cubicBezTo>
                  <a:cubicBezTo>
                    <a:pt x="11980" y="44"/>
                    <a:pt x="11716" y="44"/>
                    <a:pt x="11453" y="44"/>
                  </a:cubicBezTo>
                  <a:cubicBezTo>
                    <a:pt x="10924" y="44"/>
                    <a:pt x="10396" y="43"/>
                    <a:pt x="9868" y="42"/>
                  </a:cubicBezTo>
                  <a:cubicBezTo>
                    <a:pt x="8650" y="38"/>
                    <a:pt x="7431" y="34"/>
                    <a:pt x="6211" y="30"/>
                  </a:cubicBezTo>
                  <a:cubicBezTo>
                    <a:pt x="5404" y="26"/>
                    <a:pt x="4591" y="1"/>
                    <a:pt x="3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0"/>
            <p:cNvSpPr/>
            <p:nvPr/>
          </p:nvSpPr>
          <p:spPr>
            <a:xfrm>
              <a:off x="8699454" y="1976013"/>
              <a:ext cx="38699" cy="4718"/>
            </a:xfrm>
            <a:custGeom>
              <a:avLst/>
              <a:gdLst/>
              <a:ahLst/>
              <a:cxnLst/>
              <a:rect l="l" t="t" r="r" b="b"/>
              <a:pathLst>
                <a:path w="730" h="89" extrusionOk="0">
                  <a:moveTo>
                    <a:pt x="438" y="1"/>
                  </a:moveTo>
                  <a:cubicBezTo>
                    <a:pt x="307" y="1"/>
                    <a:pt x="174" y="9"/>
                    <a:pt x="45" y="10"/>
                  </a:cubicBezTo>
                  <a:cubicBezTo>
                    <a:pt x="0" y="11"/>
                    <a:pt x="0" y="79"/>
                    <a:pt x="45" y="79"/>
                  </a:cubicBezTo>
                  <a:cubicBezTo>
                    <a:pt x="177" y="81"/>
                    <a:pt x="312" y="89"/>
                    <a:pt x="446" y="89"/>
                  </a:cubicBezTo>
                  <a:cubicBezTo>
                    <a:pt x="528" y="89"/>
                    <a:pt x="610" y="86"/>
                    <a:pt x="690" y="76"/>
                  </a:cubicBezTo>
                  <a:cubicBezTo>
                    <a:pt x="730" y="71"/>
                    <a:pt x="730" y="20"/>
                    <a:pt x="690" y="14"/>
                  </a:cubicBezTo>
                  <a:cubicBezTo>
                    <a:pt x="607" y="4"/>
                    <a:pt x="523" y="1"/>
                    <a:pt x="4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0"/>
            <p:cNvSpPr/>
            <p:nvPr/>
          </p:nvSpPr>
          <p:spPr>
            <a:xfrm>
              <a:off x="8683444" y="2106157"/>
              <a:ext cx="38964" cy="8323"/>
            </a:xfrm>
            <a:custGeom>
              <a:avLst/>
              <a:gdLst/>
              <a:ahLst/>
              <a:cxnLst/>
              <a:rect l="l" t="t" r="r" b="b"/>
              <a:pathLst>
                <a:path w="735" h="157" extrusionOk="0">
                  <a:moveTo>
                    <a:pt x="45" y="0"/>
                  </a:moveTo>
                  <a:cubicBezTo>
                    <a:pt x="12" y="0"/>
                    <a:pt x="1" y="52"/>
                    <a:pt x="38" y="63"/>
                  </a:cubicBezTo>
                  <a:cubicBezTo>
                    <a:pt x="230" y="119"/>
                    <a:pt x="432" y="156"/>
                    <a:pt x="634" y="156"/>
                  </a:cubicBezTo>
                  <a:cubicBezTo>
                    <a:pt x="654" y="156"/>
                    <a:pt x="674" y="156"/>
                    <a:pt x="694" y="155"/>
                  </a:cubicBezTo>
                  <a:cubicBezTo>
                    <a:pt x="735" y="154"/>
                    <a:pt x="734" y="96"/>
                    <a:pt x="694" y="93"/>
                  </a:cubicBezTo>
                  <a:cubicBezTo>
                    <a:pt x="477" y="76"/>
                    <a:pt x="266" y="54"/>
                    <a:pt x="54" y="1"/>
                  </a:cubicBezTo>
                  <a:cubicBezTo>
                    <a:pt x="51" y="0"/>
                    <a:pt x="48" y="0"/>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0"/>
            <p:cNvSpPr/>
            <p:nvPr/>
          </p:nvSpPr>
          <p:spPr>
            <a:xfrm>
              <a:off x="8652326" y="1971136"/>
              <a:ext cx="30694" cy="3976"/>
            </a:xfrm>
            <a:custGeom>
              <a:avLst/>
              <a:gdLst/>
              <a:ahLst/>
              <a:cxnLst/>
              <a:rect l="l" t="t" r="r" b="b"/>
              <a:pathLst>
                <a:path w="579" h="75" extrusionOk="0">
                  <a:moveTo>
                    <a:pt x="371" y="1"/>
                  </a:moveTo>
                  <a:cubicBezTo>
                    <a:pt x="261" y="1"/>
                    <a:pt x="150" y="5"/>
                    <a:pt x="40" y="8"/>
                  </a:cubicBezTo>
                  <a:cubicBezTo>
                    <a:pt x="1" y="10"/>
                    <a:pt x="0" y="67"/>
                    <a:pt x="40" y="68"/>
                  </a:cubicBezTo>
                  <a:cubicBezTo>
                    <a:pt x="150" y="71"/>
                    <a:pt x="261" y="74"/>
                    <a:pt x="371" y="74"/>
                  </a:cubicBezTo>
                  <a:cubicBezTo>
                    <a:pt x="426" y="74"/>
                    <a:pt x="481" y="73"/>
                    <a:pt x="535" y="71"/>
                  </a:cubicBezTo>
                  <a:cubicBezTo>
                    <a:pt x="578" y="68"/>
                    <a:pt x="578" y="7"/>
                    <a:pt x="535" y="5"/>
                  </a:cubicBezTo>
                  <a:cubicBezTo>
                    <a:pt x="481" y="2"/>
                    <a:pt x="426" y="1"/>
                    <a:pt x="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0"/>
            <p:cNvSpPr/>
            <p:nvPr/>
          </p:nvSpPr>
          <p:spPr>
            <a:xfrm>
              <a:off x="8609705" y="1944577"/>
              <a:ext cx="31012" cy="4453"/>
            </a:xfrm>
            <a:custGeom>
              <a:avLst/>
              <a:gdLst/>
              <a:ahLst/>
              <a:cxnLst/>
              <a:rect l="l" t="t" r="r" b="b"/>
              <a:pathLst>
                <a:path w="585" h="84" extrusionOk="0">
                  <a:moveTo>
                    <a:pt x="316" y="1"/>
                  </a:moveTo>
                  <a:cubicBezTo>
                    <a:pt x="227" y="1"/>
                    <a:pt x="137" y="4"/>
                    <a:pt x="49" y="5"/>
                  </a:cubicBezTo>
                  <a:cubicBezTo>
                    <a:pt x="1" y="6"/>
                    <a:pt x="1" y="78"/>
                    <a:pt x="49" y="78"/>
                  </a:cubicBezTo>
                  <a:cubicBezTo>
                    <a:pt x="141" y="80"/>
                    <a:pt x="234" y="83"/>
                    <a:pt x="327" y="83"/>
                  </a:cubicBezTo>
                  <a:cubicBezTo>
                    <a:pt x="401" y="83"/>
                    <a:pt x="474" y="81"/>
                    <a:pt x="546" y="73"/>
                  </a:cubicBezTo>
                  <a:cubicBezTo>
                    <a:pt x="584" y="69"/>
                    <a:pt x="584" y="16"/>
                    <a:pt x="546" y="12"/>
                  </a:cubicBezTo>
                  <a:cubicBezTo>
                    <a:pt x="470" y="3"/>
                    <a:pt x="393" y="1"/>
                    <a:pt x="3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0"/>
            <p:cNvSpPr/>
            <p:nvPr/>
          </p:nvSpPr>
          <p:spPr>
            <a:xfrm>
              <a:off x="8594013" y="2065868"/>
              <a:ext cx="28680" cy="6945"/>
            </a:xfrm>
            <a:custGeom>
              <a:avLst/>
              <a:gdLst/>
              <a:ahLst/>
              <a:cxnLst/>
              <a:rect l="l" t="t" r="r" b="b"/>
              <a:pathLst>
                <a:path w="541" h="131" extrusionOk="0">
                  <a:moveTo>
                    <a:pt x="43" y="0"/>
                  </a:moveTo>
                  <a:cubicBezTo>
                    <a:pt x="7" y="0"/>
                    <a:pt x="0" y="63"/>
                    <a:pt x="38" y="70"/>
                  </a:cubicBezTo>
                  <a:cubicBezTo>
                    <a:pt x="187" y="95"/>
                    <a:pt x="342" y="130"/>
                    <a:pt x="493" y="131"/>
                  </a:cubicBezTo>
                  <a:cubicBezTo>
                    <a:pt x="494" y="131"/>
                    <a:pt x="494" y="131"/>
                    <a:pt x="494" y="131"/>
                  </a:cubicBezTo>
                  <a:cubicBezTo>
                    <a:pt x="532" y="131"/>
                    <a:pt x="540" y="72"/>
                    <a:pt x="502" y="63"/>
                  </a:cubicBezTo>
                  <a:cubicBezTo>
                    <a:pt x="356" y="24"/>
                    <a:pt x="198" y="16"/>
                    <a:pt x="47" y="1"/>
                  </a:cubicBezTo>
                  <a:cubicBezTo>
                    <a:pt x="46" y="1"/>
                    <a:pt x="44"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0"/>
            <p:cNvSpPr/>
            <p:nvPr/>
          </p:nvSpPr>
          <p:spPr>
            <a:xfrm>
              <a:off x="8549378" y="1947069"/>
              <a:ext cx="36261" cy="6149"/>
            </a:xfrm>
            <a:custGeom>
              <a:avLst/>
              <a:gdLst/>
              <a:ahLst/>
              <a:cxnLst/>
              <a:rect l="l" t="t" r="r" b="b"/>
              <a:pathLst>
                <a:path w="684" h="116" extrusionOk="0">
                  <a:moveTo>
                    <a:pt x="43" y="0"/>
                  </a:moveTo>
                  <a:cubicBezTo>
                    <a:pt x="0" y="0"/>
                    <a:pt x="3" y="66"/>
                    <a:pt x="45" y="71"/>
                  </a:cubicBezTo>
                  <a:cubicBezTo>
                    <a:pt x="244" y="90"/>
                    <a:pt x="442" y="111"/>
                    <a:pt x="641" y="116"/>
                  </a:cubicBezTo>
                  <a:cubicBezTo>
                    <a:pt x="641" y="116"/>
                    <a:pt x="642" y="116"/>
                    <a:pt x="642" y="116"/>
                  </a:cubicBezTo>
                  <a:cubicBezTo>
                    <a:pt x="675" y="116"/>
                    <a:pt x="683" y="61"/>
                    <a:pt x="650" y="56"/>
                  </a:cubicBezTo>
                  <a:cubicBezTo>
                    <a:pt x="450" y="27"/>
                    <a:pt x="248" y="15"/>
                    <a:pt x="45" y="0"/>
                  </a:cubicBezTo>
                  <a:cubicBezTo>
                    <a:pt x="44" y="0"/>
                    <a:pt x="44"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0"/>
            <p:cNvSpPr/>
            <p:nvPr/>
          </p:nvSpPr>
          <p:spPr>
            <a:xfrm>
              <a:off x="8541638" y="2065921"/>
              <a:ext cx="30482" cy="3976"/>
            </a:xfrm>
            <a:custGeom>
              <a:avLst/>
              <a:gdLst/>
              <a:ahLst/>
              <a:cxnLst/>
              <a:rect l="l" t="t" r="r" b="b"/>
              <a:pathLst>
                <a:path w="575" h="75" extrusionOk="0">
                  <a:moveTo>
                    <a:pt x="316" y="0"/>
                  </a:moveTo>
                  <a:cubicBezTo>
                    <a:pt x="225" y="0"/>
                    <a:pt x="133" y="4"/>
                    <a:pt x="42" y="6"/>
                  </a:cubicBezTo>
                  <a:cubicBezTo>
                    <a:pt x="2" y="7"/>
                    <a:pt x="1" y="68"/>
                    <a:pt x="42" y="68"/>
                  </a:cubicBezTo>
                  <a:cubicBezTo>
                    <a:pt x="135" y="70"/>
                    <a:pt x="228" y="74"/>
                    <a:pt x="320" y="74"/>
                  </a:cubicBezTo>
                  <a:cubicBezTo>
                    <a:pt x="393" y="74"/>
                    <a:pt x="466" y="72"/>
                    <a:pt x="538" y="65"/>
                  </a:cubicBezTo>
                  <a:cubicBezTo>
                    <a:pt x="574" y="62"/>
                    <a:pt x="574" y="12"/>
                    <a:pt x="538" y="9"/>
                  </a:cubicBezTo>
                  <a:cubicBezTo>
                    <a:pt x="464" y="3"/>
                    <a:pt x="390"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0"/>
            <p:cNvSpPr/>
            <p:nvPr/>
          </p:nvSpPr>
          <p:spPr>
            <a:xfrm>
              <a:off x="8480886" y="1942032"/>
              <a:ext cx="36208" cy="4294"/>
            </a:xfrm>
            <a:custGeom>
              <a:avLst/>
              <a:gdLst/>
              <a:ahLst/>
              <a:cxnLst/>
              <a:rect l="l" t="t" r="r" b="b"/>
              <a:pathLst>
                <a:path w="683" h="81" extrusionOk="0">
                  <a:moveTo>
                    <a:pt x="378" y="1"/>
                  </a:moveTo>
                  <a:cubicBezTo>
                    <a:pt x="267" y="1"/>
                    <a:pt x="156" y="4"/>
                    <a:pt x="45" y="6"/>
                  </a:cubicBezTo>
                  <a:cubicBezTo>
                    <a:pt x="1" y="6"/>
                    <a:pt x="1" y="76"/>
                    <a:pt x="45" y="76"/>
                  </a:cubicBezTo>
                  <a:cubicBezTo>
                    <a:pt x="154" y="77"/>
                    <a:pt x="263" y="80"/>
                    <a:pt x="371" y="80"/>
                  </a:cubicBezTo>
                  <a:cubicBezTo>
                    <a:pt x="461" y="80"/>
                    <a:pt x="551" y="78"/>
                    <a:pt x="641" y="72"/>
                  </a:cubicBezTo>
                  <a:cubicBezTo>
                    <a:pt x="682" y="70"/>
                    <a:pt x="682" y="12"/>
                    <a:pt x="641" y="9"/>
                  </a:cubicBezTo>
                  <a:cubicBezTo>
                    <a:pt x="554" y="3"/>
                    <a:pt x="466" y="1"/>
                    <a:pt x="3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0"/>
            <p:cNvSpPr/>
            <p:nvPr/>
          </p:nvSpPr>
          <p:spPr>
            <a:xfrm>
              <a:off x="8483431" y="2069314"/>
              <a:ext cx="30694" cy="6096"/>
            </a:xfrm>
            <a:custGeom>
              <a:avLst/>
              <a:gdLst/>
              <a:ahLst/>
              <a:cxnLst/>
              <a:rect l="l" t="t" r="r" b="b"/>
              <a:pathLst>
                <a:path w="579" h="115" extrusionOk="0">
                  <a:moveTo>
                    <a:pt x="44" y="1"/>
                  </a:moveTo>
                  <a:cubicBezTo>
                    <a:pt x="12" y="1"/>
                    <a:pt x="1" y="52"/>
                    <a:pt x="36" y="63"/>
                  </a:cubicBezTo>
                  <a:cubicBezTo>
                    <a:pt x="143" y="95"/>
                    <a:pt x="254" y="114"/>
                    <a:pt x="365" y="114"/>
                  </a:cubicBezTo>
                  <a:cubicBezTo>
                    <a:pt x="427" y="114"/>
                    <a:pt x="489" y="108"/>
                    <a:pt x="551" y="95"/>
                  </a:cubicBezTo>
                  <a:cubicBezTo>
                    <a:pt x="579" y="89"/>
                    <a:pt x="573" y="42"/>
                    <a:pt x="545" y="42"/>
                  </a:cubicBezTo>
                  <a:cubicBezTo>
                    <a:pt x="545" y="42"/>
                    <a:pt x="544" y="42"/>
                    <a:pt x="543" y="42"/>
                  </a:cubicBezTo>
                  <a:cubicBezTo>
                    <a:pt x="495" y="46"/>
                    <a:pt x="446" y="48"/>
                    <a:pt x="399" y="48"/>
                  </a:cubicBezTo>
                  <a:cubicBezTo>
                    <a:pt x="282" y="48"/>
                    <a:pt x="167" y="36"/>
                    <a:pt x="53" y="2"/>
                  </a:cubicBezTo>
                  <a:cubicBezTo>
                    <a:pt x="50" y="1"/>
                    <a:pt x="47"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0"/>
            <p:cNvSpPr/>
            <p:nvPr/>
          </p:nvSpPr>
          <p:spPr>
            <a:xfrm>
              <a:off x="8428935" y="2071434"/>
              <a:ext cx="24651" cy="5566"/>
            </a:xfrm>
            <a:custGeom>
              <a:avLst/>
              <a:gdLst/>
              <a:ahLst/>
              <a:cxnLst/>
              <a:rect l="l" t="t" r="r" b="b"/>
              <a:pathLst>
                <a:path w="465" h="105" extrusionOk="0">
                  <a:moveTo>
                    <a:pt x="162" y="0"/>
                  </a:moveTo>
                  <a:cubicBezTo>
                    <a:pt x="117" y="0"/>
                    <a:pt x="72" y="4"/>
                    <a:pt x="25" y="12"/>
                  </a:cubicBezTo>
                  <a:cubicBezTo>
                    <a:pt x="1" y="16"/>
                    <a:pt x="6" y="58"/>
                    <a:pt x="29" y="58"/>
                  </a:cubicBezTo>
                  <a:cubicBezTo>
                    <a:pt x="30" y="58"/>
                    <a:pt x="31" y="58"/>
                    <a:pt x="32" y="58"/>
                  </a:cubicBezTo>
                  <a:cubicBezTo>
                    <a:pt x="68" y="53"/>
                    <a:pt x="104" y="51"/>
                    <a:pt x="139" y="51"/>
                  </a:cubicBezTo>
                  <a:cubicBezTo>
                    <a:pt x="237" y="51"/>
                    <a:pt x="332" y="68"/>
                    <a:pt x="424" y="103"/>
                  </a:cubicBezTo>
                  <a:cubicBezTo>
                    <a:pt x="427" y="104"/>
                    <a:pt x="430" y="105"/>
                    <a:pt x="433" y="105"/>
                  </a:cubicBezTo>
                  <a:cubicBezTo>
                    <a:pt x="457" y="105"/>
                    <a:pt x="465" y="65"/>
                    <a:pt x="438" y="55"/>
                  </a:cubicBezTo>
                  <a:cubicBezTo>
                    <a:pt x="347" y="18"/>
                    <a:pt x="256" y="0"/>
                    <a:pt x="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0"/>
            <p:cNvSpPr/>
            <p:nvPr/>
          </p:nvSpPr>
          <p:spPr>
            <a:xfrm>
              <a:off x="8421089" y="1940654"/>
              <a:ext cx="30217" cy="5407"/>
            </a:xfrm>
            <a:custGeom>
              <a:avLst/>
              <a:gdLst/>
              <a:ahLst/>
              <a:cxnLst/>
              <a:rect l="l" t="t" r="r" b="b"/>
              <a:pathLst>
                <a:path w="570" h="102" extrusionOk="0">
                  <a:moveTo>
                    <a:pt x="530" y="1"/>
                  </a:moveTo>
                  <a:cubicBezTo>
                    <a:pt x="530" y="1"/>
                    <a:pt x="530" y="1"/>
                    <a:pt x="529" y="1"/>
                  </a:cubicBezTo>
                  <a:cubicBezTo>
                    <a:pt x="364" y="5"/>
                    <a:pt x="197" y="33"/>
                    <a:pt x="32" y="51"/>
                  </a:cubicBezTo>
                  <a:cubicBezTo>
                    <a:pt x="1" y="55"/>
                    <a:pt x="0" y="101"/>
                    <a:pt x="30" y="101"/>
                  </a:cubicBezTo>
                  <a:cubicBezTo>
                    <a:pt x="30" y="101"/>
                    <a:pt x="31" y="101"/>
                    <a:pt x="32" y="101"/>
                  </a:cubicBezTo>
                  <a:cubicBezTo>
                    <a:pt x="200" y="89"/>
                    <a:pt x="371" y="85"/>
                    <a:pt x="538" y="59"/>
                  </a:cubicBezTo>
                  <a:cubicBezTo>
                    <a:pt x="569" y="53"/>
                    <a:pt x="562" y="1"/>
                    <a:pt x="5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0"/>
            <p:cNvSpPr/>
            <p:nvPr/>
          </p:nvSpPr>
          <p:spPr>
            <a:xfrm>
              <a:off x="8370887" y="2069101"/>
              <a:ext cx="27566" cy="5990"/>
            </a:xfrm>
            <a:custGeom>
              <a:avLst/>
              <a:gdLst/>
              <a:ahLst/>
              <a:cxnLst/>
              <a:rect l="l" t="t" r="r" b="b"/>
              <a:pathLst>
                <a:path w="520" h="113" extrusionOk="0">
                  <a:moveTo>
                    <a:pt x="483" y="0"/>
                  </a:moveTo>
                  <a:cubicBezTo>
                    <a:pt x="480" y="0"/>
                    <a:pt x="477" y="1"/>
                    <a:pt x="474" y="2"/>
                  </a:cubicBezTo>
                  <a:cubicBezTo>
                    <a:pt x="363" y="34"/>
                    <a:pt x="254" y="55"/>
                    <a:pt x="140" y="55"/>
                  </a:cubicBezTo>
                  <a:cubicBezTo>
                    <a:pt x="106" y="55"/>
                    <a:pt x="71" y="53"/>
                    <a:pt x="35" y="49"/>
                  </a:cubicBezTo>
                  <a:cubicBezTo>
                    <a:pt x="34" y="49"/>
                    <a:pt x="33" y="48"/>
                    <a:pt x="32" y="48"/>
                  </a:cubicBezTo>
                  <a:cubicBezTo>
                    <a:pt x="6" y="48"/>
                    <a:pt x="1" y="96"/>
                    <a:pt x="29" y="100"/>
                  </a:cubicBezTo>
                  <a:cubicBezTo>
                    <a:pt x="82" y="108"/>
                    <a:pt x="136" y="112"/>
                    <a:pt x="189" y="112"/>
                  </a:cubicBezTo>
                  <a:cubicBezTo>
                    <a:pt x="292" y="112"/>
                    <a:pt x="393" y="96"/>
                    <a:pt x="490" y="55"/>
                  </a:cubicBezTo>
                  <a:cubicBezTo>
                    <a:pt x="519" y="43"/>
                    <a:pt x="512" y="0"/>
                    <a:pt x="4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0"/>
            <p:cNvSpPr/>
            <p:nvPr/>
          </p:nvSpPr>
          <p:spPr>
            <a:xfrm>
              <a:off x="8357952" y="1939276"/>
              <a:ext cx="24598" cy="4400"/>
            </a:xfrm>
            <a:custGeom>
              <a:avLst/>
              <a:gdLst/>
              <a:ahLst/>
              <a:cxnLst/>
              <a:rect l="l" t="t" r="r" b="b"/>
              <a:pathLst>
                <a:path w="464" h="83" extrusionOk="0">
                  <a:moveTo>
                    <a:pt x="224" y="1"/>
                  </a:moveTo>
                  <a:cubicBezTo>
                    <a:pt x="157" y="1"/>
                    <a:pt x="91" y="5"/>
                    <a:pt x="29" y="5"/>
                  </a:cubicBezTo>
                  <a:cubicBezTo>
                    <a:pt x="7" y="5"/>
                    <a:pt x="0" y="41"/>
                    <a:pt x="23" y="44"/>
                  </a:cubicBezTo>
                  <a:cubicBezTo>
                    <a:pt x="127" y="58"/>
                    <a:pt x="241" y="83"/>
                    <a:pt x="349" y="83"/>
                  </a:cubicBezTo>
                  <a:cubicBezTo>
                    <a:pt x="378" y="83"/>
                    <a:pt x="407" y="81"/>
                    <a:pt x="435" y="77"/>
                  </a:cubicBezTo>
                  <a:cubicBezTo>
                    <a:pt x="464" y="73"/>
                    <a:pt x="460" y="31"/>
                    <a:pt x="435" y="25"/>
                  </a:cubicBezTo>
                  <a:cubicBezTo>
                    <a:pt x="369" y="6"/>
                    <a:pt x="296"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0"/>
            <p:cNvSpPr/>
            <p:nvPr/>
          </p:nvSpPr>
          <p:spPr>
            <a:xfrm>
              <a:off x="8318353" y="2074350"/>
              <a:ext cx="29369" cy="2916"/>
            </a:xfrm>
            <a:custGeom>
              <a:avLst/>
              <a:gdLst/>
              <a:ahLst/>
              <a:cxnLst/>
              <a:rect l="l" t="t" r="r" b="b"/>
              <a:pathLst>
                <a:path w="554" h="55" extrusionOk="0">
                  <a:moveTo>
                    <a:pt x="271" y="0"/>
                  </a:moveTo>
                  <a:cubicBezTo>
                    <a:pt x="192" y="0"/>
                    <a:pt x="112" y="2"/>
                    <a:pt x="33" y="3"/>
                  </a:cubicBezTo>
                  <a:cubicBezTo>
                    <a:pt x="1" y="3"/>
                    <a:pt x="1" y="52"/>
                    <a:pt x="33" y="52"/>
                  </a:cubicBezTo>
                  <a:cubicBezTo>
                    <a:pt x="108" y="53"/>
                    <a:pt x="184" y="54"/>
                    <a:pt x="259" y="54"/>
                  </a:cubicBezTo>
                  <a:cubicBezTo>
                    <a:pt x="349" y="54"/>
                    <a:pt x="439" y="53"/>
                    <a:pt x="529" y="47"/>
                  </a:cubicBezTo>
                  <a:cubicBezTo>
                    <a:pt x="554" y="45"/>
                    <a:pt x="554" y="9"/>
                    <a:pt x="529" y="8"/>
                  </a:cubicBezTo>
                  <a:cubicBezTo>
                    <a:pt x="443" y="2"/>
                    <a:pt x="357" y="0"/>
                    <a:pt x="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0"/>
            <p:cNvSpPr/>
            <p:nvPr/>
          </p:nvSpPr>
          <p:spPr>
            <a:xfrm>
              <a:off x="8281509" y="1940018"/>
              <a:ext cx="29793" cy="5778"/>
            </a:xfrm>
            <a:custGeom>
              <a:avLst/>
              <a:gdLst/>
              <a:ahLst/>
              <a:cxnLst/>
              <a:rect l="l" t="t" r="r" b="b"/>
              <a:pathLst>
                <a:path w="562" h="109" extrusionOk="0">
                  <a:moveTo>
                    <a:pt x="531" y="1"/>
                  </a:moveTo>
                  <a:cubicBezTo>
                    <a:pt x="530" y="1"/>
                    <a:pt x="529" y="1"/>
                    <a:pt x="529" y="1"/>
                  </a:cubicBezTo>
                  <a:cubicBezTo>
                    <a:pt x="361" y="15"/>
                    <a:pt x="195" y="39"/>
                    <a:pt x="27" y="62"/>
                  </a:cubicBezTo>
                  <a:cubicBezTo>
                    <a:pt x="1" y="66"/>
                    <a:pt x="6" y="109"/>
                    <a:pt x="31" y="109"/>
                  </a:cubicBezTo>
                  <a:cubicBezTo>
                    <a:pt x="31" y="109"/>
                    <a:pt x="32" y="109"/>
                    <a:pt x="33" y="109"/>
                  </a:cubicBezTo>
                  <a:cubicBezTo>
                    <a:pt x="201" y="92"/>
                    <a:pt x="369" y="75"/>
                    <a:pt x="534" y="49"/>
                  </a:cubicBezTo>
                  <a:cubicBezTo>
                    <a:pt x="561" y="45"/>
                    <a:pt x="556" y="1"/>
                    <a:pt x="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0"/>
            <p:cNvSpPr/>
            <p:nvPr/>
          </p:nvSpPr>
          <p:spPr>
            <a:xfrm>
              <a:off x="8266454" y="2071805"/>
              <a:ext cx="23538" cy="2757"/>
            </a:xfrm>
            <a:custGeom>
              <a:avLst/>
              <a:gdLst/>
              <a:ahLst/>
              <a:cxnLst/>
              <a:rect l="l" t="t" r="r" b="b"/>
              <a:pathLst>
                <a:path w="444" h="52" extrusionOk="0">
                  <a:moveTo>
                    <a:pt x="314" y="0"/>
                  </a:moveTo>
                  <a:cubicBezTo>
                    <a:pt x="216" y="0"/>
                    <a:pt x="116" y="9"/>
                    <a:pt x="18" y="12"/>
                  </a:cubicBezTo>
                  <a:cubicBezTo>
                    <a:pt x="1" y="13"/>
                    <a:pt x="1" y="39"/>
                    <a:pt x="18" y="40"/>
                  </a:cubicBezTo>
                  <a:cubicBezTo>
                    <a:pt x="114" y="43"/>
                    <a:pt x="213" y="52"/>
                    <a:pt x="310" y="52"/>
                  </a:cubicBezTo>
                  <a:cubicBezTo>
                    <a:pt x="346" y="52"/>
                    <a:pt x="381" y="51"/>
                    <a:pt x="415" y="48"/>
                  </a:cubicBezTo>
                  <a:cubicBezTo>
                    <a:pt x="443" y="45"/>
                    <a:pt x="443" y="6"/>
                    <a:pt x="415" y="4"/>
                  </a:cubicBezTo>
                  <a:cubicBezTo>
                    <a:pt x="382" y="1"/>
                    <a:pt x="348" y="0"/>
                    <a:pt x="3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0"/>
            <p:cNvSpPr/>
            <p:nvPr/>
          </p:nvSpPr>
          <p:spPr>
            <a:xfrm>
              <a:off x="8207293" y="2074138"/>
              <a:ext cx="33186" cy="6255"/>
            </a:xfrm>
            <a:custGeom>
              <a:avLst/>
              <a:gdLst/>
              <a:ahLst/>
              <a:cxnLst/>
              <a:rect l="l" t="t" r="r" b="b"/>
              <a:pathLst>
                <a:path w="626" h="118" extrusionOk="0">
                  <a:moveTo>
                    <a:pt x="44" y="0"/>
                  </a:moveTo>
                  <a:cubicBezTo>
                    <a:pt x="13" y="0"/>
                    <a:pt x="1" y="48"/>
                    <a:pt x="35" y="57"/>
                  </a:cubicBezTo>
                  <a:cubicBezTo>
                    <a:pt x="174" y="93"/>
                    <a:pt x="317" y="118"/>
                    <a:pt x="460" y="118"/>
                  </a:cubicBezTo>
                  <a:cubicBezTo>
                    <a:pt x="503" y="118"/>
                    <a:pt x="545" y="116"/>
                    <a:pt x="588" y="111"/>
                  </a:cubicBezTo>
                  <a:cubicBezTo>
                    <a:pt x="625" y="106"/>
                    <a:pt x="626" y="55"/>
                    <a:pt x="588" y="54"/>
                  </a:cubicBezTo>
                  <a:cubicBezTo>
                    <a:pt x="407" y="45"/>
                    <a:pt x="229" y="38"/>
                    <a:pt x="50" y="1"/>
                  </a:cubicBezTo>
                  <a:cubicBezTo>
                    <a:pt x="48" y="0"/>
                    <a:pt x="46"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0"/>
            <p:cNvSpPr/>
            <p:nvPr/>
          </p:nvSpPr>
          <p:spPr>
            <a:xfrm>
              <a:off x="8202204" y="1942085"/>
              <a:ext cx="36473" cy="6202"/>
            </a:xfrm>
            <a:custGeom>
              <a:avLst/>
              <a:gdLst/>
              <a:ahLst/>
              <a:cxnLst/>
              <a:rect l="l" t="t" r="r" b="b"/>
              <a:pathLst>
                <a:path w="688" h="117" extrusionOk="0">
                  <a:moveTo>
                    <a:pt x="37" y="0"/>
                  </a:moveTo>
                  <a:cubicBezTo>
                    <a:pt x="1" y="0"/>
                    <a:pt x="3" y="57"/>
                    <a:pt x="40" y="61"/>
                  </a:cubicBezTo>
                  <a:cubicBezTo>
                    <a:pt x="237" y="82"/>
                    <a:pt x="437" y="113"/>
                    <a:pt x="635" y="117"/>
                  </a:cubicBezTo>
                  <a:cubicBezTo>
                    <a:pt x="635" y="117"/>
                    <a:pt x="636" y="117"/>
                    <a:pt x="636" y="117"/>
                  </a:cubicBezTo>
                  <a:cubicBezTo>
                    <a:pt x="677" y="117"/>
                    <a:pt x="687" y="49"/>
                    <a:pt x="645" y="44"/>
                  </a:cubicBezTo>
                  <a:cubicBezTo>
                    <a:pt x="446" y="16"/>
                    <a:pt x="240" y="13"/>
                    <a:pt x="40" y="0"/>
                  </a:cubicBezTo>
                  <a:cubicBezTo>
                    <a:pt x="39" y="0"/>
                    <a:pt x="38" y="0"/>
                    <a:pt x="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0"/>
            <p:cNvSpPr/>
            <p:nvPr/>
          </p:nvSpPr>
          <p:spPr>
            <a:xfrm>
              <a:off x="8157568" y="2073767"/>
              <a:ext cx="25075" cy="4082"/>
            </a:xfrm>
            <a:custGeom>
              <a:avLst/>
              <a:gdLst/>
              <a:ahLst/>
              <a:cxnLst/>
              <a:rect l="l" t="t" r="r" b="b"/>
              <a:pathLst>
                <a:path w="473" h="77" extrusionOk="0">
                  <a:moveTo>
                    <a:pt x="306" y="1"/>
                  </a:moveTo>
                  <a:cubicBezTo>
                    <a:pt x="216" y="1"/>
                    <a:pt x="125" y="9"/>
                    <a:pt x="36" y="11"/>
                  </a:cubicBezTo>
                  <a:cubicBezTo>
                    <a:pt x="1" y="11"/>
                    <a:pt x="1" y="65"/>
                    <a:pt x="36" y="66"/>
                  </a:cubicBezTo>
                  <a:cubicBezTo>
                    <a:pt x="123" y="69"/>
                    <a:pt x="213" y="76"/>
                    <a:pt x="301" y="76"/>
                  </a:cubicBezTo>
                  <a:cubicBezTo>
                    <a:pt x="346" y="76"/>
                    <a:pt x="391" y="74"/>
                    <a:pt x="434" y="69"/>
                  </a:cubicBezTo>
                  <a:cubicBezTo>
                    <a:pt x="473" y="64"/>
                    <a:pt x="473" y="13"/>
                    <a:pt x="434" y="8"/>
                  </a:cubicBezTo>
                  <a:cubicBezTo>
                    <a:pt x="392" y="2"/>
                    <a:pt x="350" y="1"/>
                    <a:pt x="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0"/>
            <p:cNvSpPr/>
            <p:nvPr/>
          </p:nvSpPr>
          <p:spPr>
            <a:xfrm>
              <a:off x="8138802" y="1939594"/>
              <a:ext cx="28150" cy="3923"/>
            </a:xfrm>
            <a:custGeom>
              <a:avLst/>
              <a:gdLst/>
              <a:ahLst/>
              <a:cxnLst/>
              <a:rect l="l" t="t" r="r" b="b"/>
              <a:pathLst>
                <a:path w="531" h="74" extrusionOk="0">
                  <a:moveTo>
                    <a:pt x="256" y="0"/>
                  </a:moveTo>
                  <a:cubicBezTo>
                    <a:pt x="185" y="0"/>
                    <a:pt x="114" y="2"/>
                    <a:pt x="43" y="4"/>
                  </a:cubicBezTo>
                  <a:cubicBezTo>
                    <a:pt x="0" y="6"/>
                    <a:pt x="0" y="68"/>
                    <a:pt x="43" y="70"/>
                  </a:cubicBezTo>
                  <a:cubicBezTo>
                    <a:pt x="121" y="72"/>
                    <a:pt x="199" y="74"/>
                    <a:pt x="276" y="74"/>
                  </a:cubicBezTo>
                  <a:cubicBezTo>
                    <a:pt x="347" y="74"/>
                    <a:pt x="418" y="72"/>
                    <a:pt x="489" y="69"/>
                  </a:cubicBezTo>
                  <a:cubicBezTo>
                    <a:pt x="531" y="67"/>
                    <a:pt x="531" y="7"/>
                    <a:pt x="489" y="6"/>
                  </a:cubicBezTo>
                  <a:cubicBezTo>
                    <a:pt x="412" y="2"/>
                    <a:pt x="334"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0"/>
            <p:cNvSpPr/>
            <p:nvPr/>
          </p:nvSpPr>
          <p:spPr>
            <a:xfrm>
              <a:off x="8091568" y="2071964"/>
              <a:ext cx="33345" cy="5990"/>
            </a:xfrm>
            <a:custGeom>
              <a:avLst/>
              <a:gdLst/>
              <a:ahLst/>
              <a:cxnLst/>
              <a:rect l="l" t="t" r="r" b="b"/>
              <a:pathLst>
                <a:path w="629" h="113" extrusionOk="0">
                  <a:moveTo>
                    <a:pt x="39" y="0"/>
                  </a:moveTo>
                  <a:cubicBezTo>
                    <a:pt x="10" y="0"/>
                    <a:pt x="1" y="45"/>
                    <a:pt x="32" y="54"/>
                  </a:cubicBezTo>
                  <a:cubicBezTo>
                    <a:pt x="159" y="92"/>
                    <a:pt x="288" y="113"/>
                    <a:pt x="419" y="113"/>
                  </a:cubicBezTo>
                  <a:cubicBezTo>
                    <a:pt x="477" y="113"/>
                    <a:pt x="536" y="109"/>
                    <a:pt x="594" y="100"/>
                  </a:cubicBezTo>
                  <a:cubicBezTo>
                    <a:pt x="628" y="96"/>
                    <a:pt x="621" y="38"/>
                    <a:pt x="588" y="38"/>
                  </a:cubicBezTo>
                  <a:cubicBezTo>
                    <a:pt x="587" y="38"/>
                    <a:pt x="586" y="38"/>
                    <a:pt x="585" y="38"/>
                  </a:cubicBezTo>
                  <a:cubicBezTo>
                    <a:pt x="527" y="43"/>
                    <a:pt x="470" y="46"/>
                    <a:pt x="413" y="46"/>
                  </a:cubicBezTo>
                  <a:cubicBezTo>
                    <a:pt x="290" y="46"/>
                    <a:pt x="169" y="33"/>
                    <a:pt x="46" y="1"/>
                  </a:cubicBezTo>
                  <a:cubicBezTo>
                    <a:pt x="43" y="0"/>
                    <a:pt x="41"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0"/>
            <p:cNvSpPr/>
            <p:nvPr/>
          </p:nvSpPr>
          <p:spPr>
            <a:xfrm>
              <a:off x="8073067" y="1935565"/>
              <a:ext cx="30535" cy="5460"/>
            </a:xfrm>
            <a:custGeom>
              <a:avLst/>
              <a:gdLst/>
              <a:ahLst/>
              <a:cxnLst/>
              <a:rect l="l" t="t" r="r" b="b"/>
              <a:pathLst>
                <a:path w="576" h="103" extrusionOk="0">
                  <a:moveTo>
                    <a:pt x="539" y="0"/>
                  </a:moveTo>
                  <a:cubicBezTo>
                    <a:pt x="538" y="0"/>
                    <a:pt x="536" y="0"/>
                    <a:pt x="535" y="1"/>
                  </a:cubicBezTo>
                  <a:cubicBezTo>
                    <a:pt x="416" y="22"/>
                    <a:pt x="301" y="42"/>
                    <a:pt x="183" y="42"/>
                  </a:cubicBezTo>
                  <a:cubicBezTo>
                    <a:pt x="139" y="42"/>
                    <a:pt x="94" y="39"/>
                    <a:pt x="49" y="33"/>
                  </a:cubicBezTo>
                  <a:cubicBezTo>
                    <a:pt x="47" y="32"/>
                    <a:pt x="46" y="32"/>
                    <a:pt x="44" y="32"/>
                  </a:cubicBezTo>
                  <a:cubicBezTo>
                    <a:pt x="13" y="32"/>
                    <a:pt x="0" y="81"/>
                    <a:pt x="34" y="86"/>
                  </a:cubicBezTo>
                  <a:cubicBezTo>
                    <a:pt x="100" y="96"/>
                    <a:pt x="167" y="103"/>
                    <a:pt x="233" y="103"/>
                  </a:cubicBezTo>
                  <a:cubicBezTo>
                    <a:pt x="342" y="103"/>
                    <a:pt x="450" y="86"/>
                    <a:pt x="551" y="41"/>
                  </a:cubicBezTo>
                  <a:cubicBezTo>
                    <a:pt x="575" y="31"/>
                    <a:pt x="559"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0"/>
            <p:cNvSpPr/>
            <p:nvPr/>
          </p:nvSpPr>
          <p:spPr>
            <a:xfrm>
              <a:off x="8041578" y="2074032"/>
              <a:ext cx="27673" cy="3552"/>
            </a:xfrm>
            <a:custGeom>
              <a:avLst/>
              <a:gdLst/>
              <a:ahLst/>
              <a:cxnLst/>
              <a:rect l="l" t="t" r="r" b="b"/>
              <a:pathLst>
                <a:path w="522" h="67" extrusionOk="0">
                  <a:moveTo>
                    <a:pt x="273" y="0"/>
                  </a:moveTo>
                  <a:cubicBezTo>
                    <a:pt x="195" y="0"/>
                    <a:pt x="117" y="2"/>
                    <a:pt x="39" y="3"/>
                  </a:cubicBezTo>
                  <a:cubicBezTo>
                    <a:pt x="1" y="4"/>
                    <a:pt x="1" y="64"/>
                    <a:pt x="39" y="64"/>
                  </a:cubicBezTo>
                  <a:cubicBezTo>
                    <a:pt x="120" y="65"/>
                    <a:pt x="201" y="67"/>
                    <a:pt x="281" y="67"/>
                  </a:cubicBezTo>
                  <a:cubicBezTo>
                    <a:pt x="350" y="67"/>
                    <a:pt x="418" y="65"/>
                    <a:pt x="486" y="60"/>
                  </a:cubicBezTo>
                  <a:cubicBezTo>
                    <a:pt x="521" y="57"/>
                    <a:pt x="521" y="9"/>
                    <a:pt x="486" y="7"/>
                  </a:cubicBezTo>
                  <a:cubicBezTo>
                    <a:pt x="415" y="2"/>
                    <a:pt x="344"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0"/>
            <p:cNvSpPr/>
            <p:nvPr/>
          </p:nvSpPr>
          <p:spPr>
            <a:xfrm>
              <a:off x="8007810" y="1940018"/>
              <a:ext cx="27036" cy="3022"/>
            </a:xfrm>
            <a:custGeom>
              <a:avLst/>
              <a:gdLst/>
              <a:ahLst/>
              <a:cxnLst/>
              <a:rect l="l" t="t" r="r" b="b"/>
              <a:pathLst>
                <a:path w="510" h="57" extrusionOk="0">
                  <a:moveTo>
                    <a:pt x="289" y="0"/>
                  </a:moveTo>
                  <a:cubicBezTo>
                    <a:pt x="203" y="0"/>
                    <a:pt x="117" y="2"/>
                    <a:pt x="31" y="4"/>
                  </a:cubicBezTo>
                  <a:cubicBezTo>
                    <a:pt x="0" y="4"/>
                    <a:pt x="0" y="52"/>
                    <a:pt x="31" y="53"/>
                  </a:cubicBezTo>
                  <a:cubicBezTo>
                    <a:pt x="122" y="55"/>
                    <a:pt x="212" y="57"/>
                    <a:pt x="302" y="57"/>
                  </a:cubicBezTo>
                  <a:cubicBezTo>
                    <a:pt x="361" y="57"/>
                    <a:pt x="419" y="56"/>
                    <a:pt x="478" y="53"/>
                  </a:cubicBezTo>
                  <a:cubicBezTo>
                    <a:pt x="510" y="52"/>
                    <a:pt x="510" y="5"/>
                    <a:pt x="478" y="4"/>
                  </a:cubicBezTo>
                  <a:cubicBezTo>
                    <a:pt x="414" y="1"/>
                    <a:pt x="352"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0"/>
            <p:cNvSpPr/>
            <p:nvPr/>
          </p:nvSpPr>
          <p:spPr>
            <a:xfrm>
              <a:off x="7992331" y="2074509"/>
              <a:ext cx="24015" cy="2598"/>
            </a:xfrm>
            <a:custGeom>
              <a:avLst/>
              <a:gdLst/>
              <a:ahLst/>
              <a:cxnLst/>
              <a:rect l="l" t="t" r="r" b="b"/>
              <a:pathLst>
                <a:path w="453" h="49" extrusionOk="0">
                  <a:moveTo>
                    <a:pt x="345" y="0"/>
                  </a:moveTo>
                  <a:cubicBezTo>
                    <a:pt x="238" y="0"/>
                    <a:pt x="131" y="5"/>
                    <a:pt x="25" y="6"/>
                  </a:cubicBezTo>
                  <a:cubicBezTo>
                    <a:pt x="0" y="6"/>
                    <a:pt x="0" y="43"/>
                    <a:pt x="25" y="44"/>
                  </a:cubicBezTo>
                  <a:cubicBezTo>
                    <a:pt x="131" y="45"/>
                    <a:pt x="237" y="49"/>
                    <a:pt x="344" y="49"/>
                  </a:cubicBezTo>
                  <a:cubicBezTo>
                    <a:pt x="370" y="49"/>
                    <a:pt x="396" y="49"/>
                    <a:pt x="422" y="48"/>
                  </a:cubicBezTo>
                  <a:cubicBezTo>
                    <a:pt x="452" y="47"/>
                    <a:pt x="452" y="2"/>
                    <a:pt x="422" y="1"/>
                  </a:cubicBezTo>
                  <a:cubicBezTo>
                    <a:pt x="397" y="0"/>
                    <a:pt x="371" y="0"/>
                    <a:pt x="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0"/>
            <p:cNvSpPr/>
            <p:nvPr/>
          </p:nvSpPr>
          <p:spPr>
            <a:xfrm>
              <a:off x="7933435" y="1936784"/>
              <a:ext cx="33504" cy="4241"/>
            </a:xfrm>
            <a:custGeom>
              <a:avLst/>
              <a:gdLst/>
              <a:ahLst/>
              <a:cxnLst/>
              <a:rect l="l" t="t" r="r" b="b"/>
              <a:pathLst>
                <a:path w="632" h="80" extrusionOk="0">
                  <a:moveTo>
                    <a:pt x="376" y="1"/>
                  </a:moveTo>
                  <a:cubicBezTo>
                    <a:pt x="265" y="1"/>
                    <a:pt x="154" y="5"/>
                    <a:pt x="43" y="7"/>
                  </a:cubicBezTo>
                  <a:cubicBezTo>
                    <a:pt x="0" y="7"/>
                    <a:pt x="0" y="73"/>
                    <a:pt x="43" y="74"/>
                  </a:cubicBezTo>
                  <a:cubicBezTo>
                    <a:pt x="152" y="76"/>
                    <a:pt x="262" y="79"/>
                    <a:pt x="371" y="79"/>
                  </a:cubicBezTo>
                  <a:cubicBezTo>
                    <a:pt x="444" y="79"/>
                    <a:pt x="517" y="78"/>
                    <a:pt x="589" y="73"/>
                  </a:cubicBezTo>
                  <a:cubicBezTo>
                    <a:pt x="632" y="69"/>
                    <a:pt x="632" y="11"/>
                    <a:pt x="589" y="7"/>
                  </a:cubicBezTo>
                  <a:cubicBezTo>
                    <a:pt x="518" y="2"/>
                    <a:pt x="447" y="1"/>
                    <a:pt x="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0"/>
            <p:cNvSpPr/>
            <p:nvPr/>
          </p:nvSpPr>
          <p:spPr>
            <a:xfrm>
              <a:off x="7928398" y="2072017"/>
              <a:ext cx="32868" cy="5990"/>
            </a:xfrm>
            <a:custGeom>
              <a:avLst/>
              <a:gdLst/>
              <a:ahLst/>
              <a:cxnLst/>
              <a:rect l="l" t="t" r="r" b="b"/>
              <a:pathLst>
                <a:path w="620" h="113" extrusionOk="0">
                  <a:moveTo>
                    <a:pt x="275" y="1"/>
                  </a:moveTo>
                  <a:cubicBezTo>
                    <a:pt x="192" y="1"/>
                    <a:pt x="108" y="11"/>
                    <a:pt x="29" y="31"/>
                  </a:cubicBezTo>
                  <a:cubicBezTo>
                    <a:pt x="0" y="37"/>
                    <a:pt x="12" y="75"/>
                    <a:pt x="38" y="75"/>
                  </a:cubicBezTo>
                  <a:cubicBezTo>
                    <a:pt x="39" y="75"/>
                    <a:pt x="40" y="75"/>
                    <a:pt x="41" y="75"/>
                  </a:cubicBezTo>
                  <a:cubicBezTo>
                    <a:pt x="97" y="67"/>
                    <a:pt x="152" y="64"/>
                    <a:pt x="205" y="64"/>
                  </a:cubicBezTo>
                  <a:cubicBezTo>
                    <a:pt x="329" y="64"/>
                    <a:pt x="447" y="82"/>
                    <a:pt x="574" y="111"/>
                  </a:cubicBezTo>
                  <a:cubicBezTo>
                    <a:pt x="577" y="112"/>
                    <a:pt x="580" y="112"/>
                    <a:pt x="583" y="112"/>
                  </a:cubicBezTo>
                  <a:cubicBezTo>
                    <a:pt x="612" y="112"/>
                    <a:pt x="619" y="69"/>
                    <a:pt x="588" y="58"/>
                  </a:cubicBezTo>
                  <a:cubicBezTo>
                    <a:pt x="490" y="19"/>
                    <a:pt x="382"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0"/>
            <p:cNvSpPr/>
            <p:nvPr/>
          </p:nvSpPr>
          <p:spPr>
            <a:xfrm>
              <a:off x="7862876" y="2116123"/>
              <a:ext cx="16646" cy="5778"/>
            </a:xfrm>
            <a:custGeom>
              <a:avLst/>
              <a:gdLst/>
              <a:ahLst/>
              <a:cxnLst/>
              <a:rect l="l" t="t" r="r" b="b"/>
              <a:pathLst>
                <a:path w="314" h="109" extrusionOk="0">
                  <a:moveTo>
                    <a:pt x="218" y="0"/>
                  </a:moveTo>
                  <a:cubicBezTo>
                    <a:pt x="148" y="0"/>
                    <a:pt x="75" y="29"/>
                    <a:pt x="22" y="64"/>
                  </a:cubicBezTo>
                  <a:cubicBezTo>
                    <a:pt x="0" y="78"/>
                    <a:pt x="13" y="109"/>
                    <a:pt x="34" y="109"/>
                  </a:cubicBezTo>
                  <a:cubicBezTo>
                    <a:pt x="38" y="109"/>
                    <a:pt x="42" y="107"/>
                    <a:pt x="46" y="105"/>
                  </a:cubicBezTo>
                  <a:cubicBezTo>
                    <a:pt x="80" y="82"/>
                    <a:pt x="118" y="68"/>
                    <a:pt x="160" y="60"/>
                  </a:cubicBezTo>
                  <a:cubicBezTo>
                    <a:pt x="172" y="58"/>
                    <a:pt x="185" y="57"/>
                    <a:pt x="197" y="57"/>
                  </a:cubicBezTo>
                  <a:cubicBezTo>
                    <a:pt x="225" y="57"/>
                    <a:pt x="253" y="61"/>
                    <a:pt x="281" y="61"/>
                  </a:cubicBezTo>
                  <a:cubicBezTo>
                    <a:pt x="282" y="61"/>
                    <a:pt x="282" y="61"/>
                    <a:pt x="282" y="61"/>
                  </a:cubicBezTo>
                  <a:cubicBezTo>
                    <a:pt x="311" y="61"/>
                    <a:pt x="313" y="21"/>
                    <a:pt x="289" y="12"/>
                  </a:cubicBezTo>
                  <a:cubicBezTo>
                    <a:pt x="266" y="4"/>
                    <a:pt x="242" y="0"/>
                    <a:pt x="2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0"/>
            <p:cNvSpPr/>
            <p:nvPr/>
          </p:nvSpPr>
          <p:spPr>
            <a:xfrm>
              <a:off x="7844269" y="1976808"/>
              <a:ext cx="19297" cy="3234"/>
            </a:xfrm>
            <a:custGeom>
              <a:avLst/>
              <a:gdLst/>
              <a:ahLst/>
              <a:cxnLst/>
              <a:rect l="l" t="t" r="r" b="b"/>
              <a:pathLst>
                <a:path w="364" h="61" extrusionOk="0">
                  <a:moveTo>
                    <a:pt x="186" y="0"/>
                  </a:moveTo>
                  <a:cubicBezTo>
                    <a:pt x="137" y="0"/>
                    <a:pt x="87" y="2"/>
                    <a:pt x="37" y="2"/>
                  </a:cubicBezTo>
                  <a:cubicBezTo>
                    <a:pt x="1" y="2"/>
                    <a:pt x="1" y="57"/>
                    <a:pt x="37" y="58"/>
                  </a:cubicBezTo>
                  <a:cubicBezTo>
                    <a:pt x="87" y="58"/>
                    <a:pt x="137" y="60"/>
                    <a:pt x="186" y="60"/>
                  </a:cubicBezTo>
                  <a:cubicBezTo>
                    <a:pt x="236" y="60"/>
                    <a:pt x="285" y="58"/>
                    <a:pt x="334" y="53"/>
                  </a:cubicBezTo>
                  <a:cubicBezTo>
                    <a:pt x="363" y="48"/>
                    <a:pt x="363" y="12"/>
                    <a:pt x="334" y="8"/>
                  </a:cubicBezTo>
                  <a:cubicBezTo>
                    <a:pt x="285" y="2"/>
                    <a:pt x="236" y="0"/>
                    <a:pt x="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0"/>
            <p:cNvSpPr/>
            <p:nvPr/>
          </p:nvSpPr>
          <p:spPr>
            <a:xfrm>
              <a:off x="7820838" y="2113207"/>
              <a:ext cx="24969" cy="4135"/>
            </a:xfrm>
            <a:custGeom>
              <a:avLst/>
              <a:gdLst/>
              <a:ahLst/>
              <a:cxnLst/>
              <a:rect l="l" t="t" r="r" b="b"/>
              <a:pathLst>
                <a:path w="471" h="78" extrusionOk="0">
                  <a:moveTo>
                    <a:pt x="310" y="0"/>
                  </a:moveTo>
                  <a:cubicBezTo>
                    <a:pt x="217" y="0"/>
                    <a:pt x="124" y="10"/>
                    <a:pt x="33" y="15"/>
                  </a:cubicBezTo>
                  <a:cubicBezTo>
                    <a:pt x="1" y="16"/>
                    <a:pt x="1" y="62"/>
                    <a:pt x="33" y="64"/>
                  </a:cubicBezTo>
                  <a:cubicBezTo>
                    <a:pt x="124" y="68"/>
                    <a:pt x="217" y="78"/>
                    <a:pt x="310" y="78"/>
                  </a:cubicBezTo>
                  <a:cubicBezTo>
                    <a:pt x="350" y="78"/>
                    <a:pt x="390" y="76"/>
                    <a:pt x="429" y="71"/>
                  </a:cubicBezTo>
                  <a:cubicBezTo>
                    <a:pt x="471" y="67"/>
                    <a:pt x="471" y="12"/>
                    <a:pt x="429" y="7"/>
                  </a:cubicBezTo>
                  <a:cubicBezTo>
                    <a:pt x="390" y="2"/>
                    <a:pt x="350" y="0"/>
                    <a:pt x="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0"/>
            <p:cNvSpPr/>
            <p:nvPr/>
          </p:nvSpPr>
          <p:spPr>
            <a:xfrm>
              <a:off x="7805411" y="1974211"/>
              <a:ext cx="26771" cy="3128"/>
            </a:xfrm>
            <a:custGeom>
              <a:avLst/>
              <a:gdLst/>
              <a:ahLst/>
              <a:cxnLst/>
              <a:rect l="l" t="t" r="r" b="b"/>
              <a:pathLst>
                <a:path w="505" h="59" extrusionOk="0">
                  <a:moveTo>
                    <a:pt x="325" y="0"/>
                  </a:moveTo>
                  <a:cubicBezTo>
                    <a:pt x="225" y="0"/>
                    <a:pt x="124" y="6"/>
                    <a:pt x="25" y="10"/>
                  </a:cubicBezTo>
                  <a:cubicBezTo>
                    <a:pt x="0" y="11"/>
                    <a:pt x="0" y="48"/>
                    <a:pt x="25" y="49"/>
                  </a:cubicBezTo>
                  <a:cubicBezTo>
                    <a:pt x="127" y="53"/>
                    <a:pt x="231" y="59"/>
                    <a:pt x="335" y="59"/>
                  </a:cubicBezTo>
                  <a:cubicBezTo>
                    <a:pt x="381" y="59"/>
                    <a:pt x="426" y="58"/>
                    <a:pt x="472" y="55"/>
                  </a:cubicBezTo>
                  <a:cubicBezTo>
                    <a:pt x="504" y="51"/>
                    <a:pt x="504" y="8"/>
                    <a:pt x="472" y="5"/>
                  </a:cubicBezTo>
                  <a:cubicBezTo>
                    <a:pt x="423" y="2"/>
                    <a:pt x="374" y="0"/>
                    <a:pt x="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0"/>
            <p:cNvSpPr/>
            <p:nvPr/>
          </p:nvSpPr>
          <p:spPr>
            <a:xfrm>
              <a:off x="7770689" y="2115964"/>
              <a:ext cx="25075" cy="3923"/>
            </a:xfrm>
            <a:custGeom>
              <a:avLst/>
              <a:gdLst/>
              <a:ahLst/>
              <a:cxnLst/>
              <a:rect l="l" t="t" r="r" b="b"/>
              <a:pathLst>
                <a:path w="473" h="74" extrusionOk="0">
                  <a:moveTo>
                    <a:pt x="303" y="0"/>
                  </a:moveTo>
                  <a:cubicBezTo>
                    <a:pt x="213" y="0"/>
                    <a:pt x="124" y="6"/>
                    <a:pt x="34" y="11"/>
                  </a:cubicBezTo>
                  <a:cubicBezTo>
                    <a:pt x="0" y="12"/>
                    <a:pt x="0" y="62"/>
                    <a:pt x="34" y="64"/>
                  </a:cubicBezTo>
                  <a:cubicBezTo>
                    <a:pt x="123" y="68"/>
                    <a:pt x="212" y="74"/>
                    <a:pt x="301" y="74"/>
                  </a:cubicBezTo>
                  <a:cubicBezTo>
                    <a:pt x="345" y="74"/>
                    <a:pt x="388" y="72"/>
                    <a:pt x="432" y="68"/>
                  </a:cubicBezTo>
                  <a:cubicBezTo>
                    <a:pt x="472" y="65"/>
                    <a:pt x="472" y="10"/>
                    <a:pt x="432" y="5"/>
                  </a:cubicBezTo>
                  <a:cubicBezTo>
                    <a:pt x="389" y="2"/>
                    <a:pt x="346"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0"/>
            <p:cNvSpPr/>
            <p:nvPr/>
          </p:nvSpPr>
          <p:spPr>
            <a:xfrm>
              <a:off x="7753990" y="1968856"/>
              <a:ext cx="34352" cy="7104"/>
            </a:xfrm>
            <a:custGeom>
              <a:avLst/>
              <a:gdLst/>
              <a:ahLst/>
              <a:cxnLst/>
              <a:rect l="l" t="t" r="r" b="b"/>
              <a:pathLst>
                <a:path w="648" h="134" extrusionOk="0">
                  <a:moveTo>
                    <a:pt x="49" y="0"/>
                  </a:moveTo>
                  <a:cubicBezTo>
                    <a:pt x="12" y="0"/>
                    <a:pt x="0" y="57"/>
                    <a:pt x="41" y="71"/>
                  </a:cubicBezTo>
                  <a:cubicBezTo>
                    <a:pt x="162" y="110"/>
                    <a:pt x="288" y="134"/>
                    <a:pt x="414" y="134"/>
                  </a:cubicBezTo>
                  <a:cubicBezTo>
                    <a:pt x="479" y="134"/>
                    <a:pt x="543" y="128"/>
                    <a:pt x="608" y="114"/>
                  </a:cubicBezTo>
                  <a:cubicBezTo>
                    <a:pt x="647" y="105"/>
                    <a:pt x="639" y="41"/>
                    <a:pt x="598" y="41"/>
                  </a:cubicBezTo>
                  <a:cubicBezTo>
                    <a:pt x="598" y="41"/>
                    <a:pt x="598" y="41"/>
                    <a:pt x="597" y="41"/>
                  </a:cubicBezTo>
                  <a:cubicBezTo>
                    <a:pt x="555" y="43"/>
                    <a:pt x="512" y="43"/>
                    <a:pt x="470" y="43"/>
                  </a:cubicBezTo>
                  <a:cubicBezTo>
                    <a:pt x="332" y="43"/>
                    <a:pt x="196" y="34"/>
                    <a:pt x="60" y="2"/>
                  </a:cubicBezTo>
                  <a:cubicBezTo>
                    <a:pt x="56" y="1"/>
                    <a:pt x="53" y="0"/>
                    <a:pt x="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7" name="Google Shape;1017;p40"/>
          <p:cNvSpPr txBox="1">
            <a:spLocks noGrp="1"/>
          </p:cNvSpPr>
          <p:nvPr>
            <p:ph type="title"/>
          </p:nvPr>
        </p:nvSpPr>
        <p:spPr>
          <a:xfrm>
            <a:off x="3161492" y="469352"/>
            <a:ext cx="3370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200" b="1">
                <a:latin typeface="Times New Roman" panose="02020603050405020304" pitchFamily="18" charset="0"/>
                <a:cs typeface="Times New Roman" panose="02020603050405020304" pitchFamily="18" charset="0"/>
              </a:rPr>
              <a:t>III. </a:t>
            </a:r>
            <a:r>
              <a:rPr lang="vi-VN" sz="2200" b="1">
                <a:latin typeface="Times New Roman" panose="02020603050405020304" pitchFamily="18" charset="0"/>
                <a:cs typeface="Times New Roman" panose="02020603050405020304" pitchFamily="18" charset="0"/>
              </a:rPr>
              <a:t>Chương trình cụ thể</a:t>
            </a:r>
            <a:endParaRPr lang="en-US" sz="2200" b="1">
              <a:latin typeface="Times New Roman" panose="02020603050405020304" pitchFamily="18" charset="0"/>
              <a:cs typeface="Times New Roman" panose="02020603050405020304" pitchFamily="18" charset="0"/>
            </a:endParaRPr>
          </a:p>
        </p:txBody>
      </p:sp>
      <p:grpSp>
        <p:nvGrpSpPr>
          <p:cNvPr id="1022" name="Google Shape;1022;p40"/>
          <p:cNvGrpSpPr/>
          <p:nvPr/>
        </p:nvGrpSpPr>
        <p:grpSpPr>
          <a:xfrm>
            <a:off x="7881807" y="469352"/>
            <a:ext cx="792698" cy="1086339"/>
            <a:chOff x="6722988" y="1767725"/>
            <a:chExt cx="207225" cy="298150"/>
          </a:xfrm>
        </p:grpSpPr>
        <p:sp>
          <p:nvSpPr>
            <p:cNvPr id="1023" name="Google Shape;1023;p40"/>
            <p:cNvSpPr/>
            <p:nvPr/>
          </p:nvSpPr>
          <p:spPr>
            <a:xfrm>
              <a:off x="6722988" y="1767725"/>
              <a:ext cx="190525" cy="250650"/>
            </a:xfrm>
            <a:custGeom>
              <a:avLst/>
              <a:gdLst/>
              <a:ahLst/>
              <a:cxnLst/>
              <a:rect l="l" t="t" r="r" b="b"/>
              <a:pathLst>
                <a:path w="7621" h="10026" extrusionOk="0">
                  <a:moveTo>
                    <a:pt x="3858" y="193"/>
                  </a:moveTo>
                  <a:cubicBezTo>
                    <a:pt x="4020" y="193"/>
                    <a:pt x="4181" y="206"/>
                    <a:pt x="4340" y="234"/>
                  </a:cubicBezTo>
                  <a:cubicBezTo>
                    <a:pt x="5387" y="416"/>
                    <a:pt x="6354" y="1208"/>
                    <a:pt x="6861" y="2301"/>
                  </a:cubicBezTo>
                  <a:cubicBezTo>
                    <a:pt x="7295" y="3237"/>
                    <a:pt x="7424" y="4362"/>
                    <a:pt x="7244" y="5646"/>
                  </a:cubicBezTo>
                  <a:cubicBezTo>
                    <a:pt x="7190" y="6025"/>
                    <a:pt x="7103" y="6458"/>
                    <a:pt x="6859" y="6791"/>
                  </a:cubicBezTo>
                  <a:lnTo>
                    <a:pt x="6828" y="6832"/>
                  </a:lnTo>
                  <a:cubicBezTo>
                    <a:pt x="6761" y="6921"/>
                    <a:pt x="6685" y="7022"/>
                    <a:pt x="6672" y="7151"/>
                  </a:cubicBezTo>
                  <a:cubicBezTo>
                    <a:pt x="6662" y="7261"/>
                    <a:pt x="6701" y="7363"/>
                    <a:pt x="6733" y="7444"/>
                  </a:cubicBezTo>
                  <a:lnTo>
                    <a:pt x="7117" y="8427"/>
                  </a:lnTo>
                  <a:cubicBezTo>
                    <a:pt x="7157" y="8531"/>
                    <a:pt x="7209" y="8661"/>
                    <a:pt x="7183" y="8772"/>
                  </a:cubicBezTo>
                  <a:cubicBezTo>
                    <a:pt x="7153" y="8905"/>
                    <a:pt x="7022" y="9004"/>
                    <a:pt x="6877" y="9101"/>
                  </a:cubicBezTo>
                  <a:cubicBezTo>
                    <a:pt x="6298" y="9492"/>
                    <a:pt x="5771" y="9817"/>
                    <a:pt x="5178" y="9833"/>
                  </a:cubicBezTo>
                  <a:cubicBezTo>
                    <a:pt x="5168" y="9833"/>
                    <a:pt x="5158" y="9833"/>
                    <a:pt x="5149" y="9833"/>
                  </a:cubicBezTo>
                  <a:cubicBezTo>
                    <a:pt x="4703" y="9833"/>
                    <a:pt x="4552" y="9520"/>
                    <a:pt x="4354" y="9126"/>
                  </a:cubicBezTo>
                  <a:cubicBezTo>
                    <a:pt x="4308" y="9037"/>
                    <a:pt x="4261" y="8943"/>
                    <a:pt x="4209" y="8851"/>
                  </a:cubicBezTo>
                  <a:cubicBezTo>
                    <a:pt x="4142" y="8731"/>
                    <a:pt x="4064" y="8594"/>
                    <a:pt x="3945" y="8493"/>
                  </a:cubicBezTo>
                  <a:cubicBezTo>
                    <a:pt x="3850" y="8412"/>
                    <a:pt x="3737" y="8359"/>
                    <a:pt x="3637" y="8319"/>
                  </a:cubicBezTo>
                  <a:cubicBezTo>
                    <a:pt x="3457" y="8244"/>
                    <a:pt x="3269" y="8185"/>
                    <a:pt x="3087" y="8129"/>
                  </a:cubicBezTo>
                  <a:cubicBezTo>
                    <a:pt x="2894" y="8068"/>
                    <a:pt x="2693" y="8005"/>
                    <a:pt x="2507" y="7925"/>
                  </a:cubicBezTo>
                  <a:cubicBezTo>
                    <a:pt x="1453" y="7471"/>
                    <a:pt x="653" y="6348"/>
                    <a:pt x="419" y="4994"/>
                  </a:cubicBezTo>
                  <a:cubicBezTo>
                    <a:pt x="201" y="3728"/>
                    <a:pt x="475" y="2476"/>
                    <a:pt x="1173" y="1560"/>
                  </a:cubicBezTo>
                  <a:cubicBezTo>
                    <a:pt x="1823" y="707"/>
                    <a:pt x="2856" y="193"/>
                    <a:pt x="3858" y="193"/>
                  </a:cubicBezTo>
                  <a:close/>
                  <a:moveTo>
                    <a:pt x="3860" y="0"/>
                  </a:moveTo>
                  <a:cubicBezTo>
                    <a:pt x="2799" y="0"/>
                    <a:pt x="1705" y="542"/>
                    <a:pt x="1019" y="1443"/>
                  </a:cubicBezTo>
                  <a:cubicBezTo>
                    <a:pt x="289" y="2403"/>
                    <a:pt x="1" y="3708"/>
                    <a:pt x="228" y="5027"/>
                  </a:cubicBezTo>
                  <a:cubicBezTo>
                    <a:pt x="474" y="6444"/>
                    <a:pt x="1317" y="7622"/>
                    <a:pt x="2430" y="8102"/>
                  </a:cubicBezTo>
                  <a:cubicBezTo>
                    <a:pt x="2627" y="8186"/>
                    <a:pt x="2831" y="8250"/>
                    <a:pt x="3029" y="8312"/>
                  </a:cubicBezTo>
                  <a:cubicBezTo>
                    <a:pt x="3207" y="8368"/>
                    <a:pt x="3392" y="8426"/>
                    <a:pt x="3565" y="8497"/>
                  </a:cubicBezTo>
                  <a:cubicBezTo>
                    <a:pt x="3653" y="8534"/>
                    <a:pt x="3745" y="8576"/>
                    <a:pt x="3820" y="8639"/>
                  </a:cubicBezTo>
                  <a:cubicBezTo>
                    <a:pt x="3913" y="8719"/>
                    <a:pt x="3978" y="8835"/>
                    <a:pt x="4041" y="8946"/>
                  </a:cubicBezTo>
                  <a:cubicBezTo>
                    <a:pt x="4091" y="9033"/>
                    <a:pt x="4137" y="9125"/>
                    <a:pt x="4181" y="9213"/>
                  </a:cubicBezTo>
                  <a:cubicBezTo>
                    <a:pt x="4382" y="9614"/>
                    <a:pt x="4589" y="10026"/>
                    <a:pt x="5151" y="10026"/>
                  </a:cubicBezTo>
                  <a:lnTo>
                    <a:pt x="5184" y="10026"/>
                  </a:lnTo>
                  <a:cubicBezTo>
                    <a:pt x="5880" y="10007"/>
                    <a:pt x="6520" y="9576"/>
                    <a:pt x="6986" y="9261"/>
                  </a:cubicBezTo>
                  <a:cubicBezTo>
                    <a:pt x="7156" y="9147"/>
                    <a:pt x="7327" y="9017"/>
                    <a:pt x="7372" y="8813"/>
                  </a:cubicBezTo>
                  <a:cubicBezTo>
                    <a:pt x="7409" y="8646"/>
                    <a:pt x="7344" y="8479"/>
                    <a:pt x="7297" y="8356"/>
                  </a:cubicBezTo>
                  <a:lnTo>
                    <a:pt x="6913" y="7373"/>
                  </a:lnTo>
                  <a:cubicBezTo>
                    <a:pt x="6888" y="7308"/>
                    <a:pt x="6859" y="7234"/>
                    <a:pt x="6865" y="7170"/>
                  </a:cubicBezTo>
                  <a:cubicBezTo>
                    <a:pt x="6872" y="7096"/>
                    <a:pt x="6926" y="7024"/>
                    <a:pt x="6983" y="6948"/>
                  </a:cubicBezTo>
                  <a:lnTo>
                    <a:pt x="7015" y="6905"/>
                  </a:lnTo>
                  <a:cubicBezTo>
                    <a:pt x="7284" y="6538"/>
                    <a:pt x="7378" y="6076"/>
                    <a:pt x="7435" y="5674"/>
                  </a:cubicBezTo>
                  <a:cubicBezTo>
                    <a:pt x="7621" y="4351"/>
                    <a:pt x="7486" y="3190"/>
                    <a:pt x="7037" y="2220"/>
                  </a:cubicBezTo>
                  <a:cubicBezTo>
                    <a:pt x="6502" y="1070"/>
                    <a:pt x="5482" y="236"/>
                    <a:pt x="4373" y="44"/>
                  </a:cubicBezTo>
                  <a:cubicBezTo>
                    <a:pt x="4204" y="14"/>
                    <a:pt x="4033" y="0"/>
                    <a:pt x="3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0"/>
            <p:cNvSpPr/>
            <p:nvPr/>
          </p:nvSpPr>
          <p:spPr>
            <a:xfrm>
              <a:off x="6841838" y="1986975"/>
              <a:ext cx="88375" cy="78900"/>
            </a:xfrm>
            <a:custGeom>
              <a:avLst/>
              <a:gdLst/>
              <a:ahLst/>
              <a:cxnLst/>
              <a:rect l="l" t="t" r="r" b="b"/>
              <a:pathLst>
                <a:path w="3535" h="3156" extrusionOk="0">
                  <a:moveTo>
                    <a:pt x="2590" y="1"/>
                  </a:moveTo>
                  <a:cubicBezTo>
                    <a:pt x="2540" y="1"/>
                    <a:pt x="2492" y="39"/>
                    <a:pt x="2490" y="93"/>
                  </a:cubicBezTo>
                  <a:cubicBezTo>
                    <a:pt x="2488" y="146"/>
                    <a:pt x="2529" y="191"/>
                    <a:pt x="2583" y="193"/>
                  </a:cubicBezTo>
                  <a:cubicBezTo>
                    <a:pt x="2647" y="196"/>
                    <a:pt x="2712" y="228"/>
                    <a:pt x="2761" y="283"/>
                  </a:cubicBezTo>
                  <a:cubicBezTo>
                    <a:pt x="2809" y="336"/>
                    <a:pt x="2835" y="403"/>
                    <a:pt x="2831" y="466"/>
                  </a:cubicBezTo>
                  <a:cubicBezTo>
                    <a:pt x="2830" y="487"/>
                    <a:pt x="2825" y="508"/>
                    <a:pt x="2822" y="529"/>
                  </a:cubicBezTo>
                  <a:cubicBezTo>
                    <a:pt x="2811" y="600"/>
                    <a:pt x="2796" y="688"/>
                    <a:pt x="2842" y="770"/>
                  </a:cubicBezTo>
                  <a:cubicBezTo>
                    <a:pt x="2883" y="845"/>
                    <a:pt x="2955" y="881"/>
                    <a:pt x="3011" y="910"/>
                  </a:cubicBezTo>
                  <a:cubicBezTo>
                    <a:pt x="3050" y="930"/>
                    <a:pt x="3086" y="949"/>
                    <a:pt x="3099" y="972"/>
                  </a:cubicBezTo>
                  <a:cubicBezTo>
                    <a:pt x="3115" y="998"/>
                    <a:pt x="3107" y="1050"/>
                    <a:pt x="3099" y="1103"/>
                  </a:cubicBezTo>
                  <a:cubicBezTo>
                    <a:pt x="3087" y="1185"/>
                    <a:pt x="3071" y="1289"/>
                    <a:pt x="3139" y="1378"/>
                  </a:cubicBezTo>
                  <a:cubicBezTo>
                    <a:pt x="3166" y="1413"/>
                    <a:pt x="3200" y="1436"/>
                    <a:pt x="3228" y="1455"/>
                  </a:cubicBezTo>
                  <a:cubicBezTo>
                    <a:pt x="3239" y="1461"/>
                    <a:pt x="3249" y="1469"/>
                    <a:pt x="3260" y="1477"/>
                  </a:cubicBezTo>
                  <a:cubicBezTo>
                    <a:pt x="3323" y="1528"/>
                    <a:pt x="3330" y="1634"/>
                    <a:pt x="3303" y="1711"/>
                  </a:cubicBezTo>
                  <a:cubicBezTo>
                    <a:pt x="3268" y="1811"/>
                    <a:pt x="3184" y="1897"/>
                    <a:pt x="3109" y="1970"/>
                  </a:cubicBezTo>
                  <a:cubicBezTo>
                    <a:pt x="2657" y="2406"/>
                    <a:pt x="2098" y="2732"/>
                    <a:pt x="1492" y="2911"/>
                  </a:cubicBezTo>
                  <a:cubicBezTo>
                    <a:pt x="1399" y="2938"/>
                    <a:pt x="1301" y="2962"/>
                    <a:pt x="1208" y="2962"/>
                  </a:cubicBezTo>
                  <a:cubicBezTo>
                    <a:pt x="1181" y="2962"/>
                    <a:pt x="1154" y="2960"/>
                    <a:pt x="1128" y="2956"/>
                  </a:cubicBezTo>
                  <a:cubicBezTo>
                    <a:pt x="1037" y="2940"/>
                    <a:pt x="929" y="2878"/>
                    <a:pt x="908" y="2779"/>
                  </a:cubicBezTo>
                  <a:cubicBezTo>
                    <a:pt x="902" y="2754"/>
                    <a:pt x="901" y="2724"/>
                    <a:pt x="900" y="2692"/>
                  </a:cubicBezTo>
                  <a:cubicBezTo>
                    <a:pt x="899" y="2628"/>
                    <a:pt x="897" y="2554"/>
                    <a:pt x="858" y="2484"/>
                  </a:cubicBezTo>
                  <a:cubicBezTo>
                    <a:pt x="804" y="2393"/>
                    <a:pt x="712" y="2353"/>
                    <a:pt x="630" y="2317"/>
                  </a:cubicBezTo>
                  <a:cubicBezTo>
                    <a:pt x="555" y="2285"/>
                    <a:pt x="508" y="2262"/>
                    <a:pt x="498" y="2227"/>
                  </a:cubicBezTo>
                  <a:cubicBezTo>
                    <a:pt x="490" y="2202"/>
                    <a:pt x="500" y="2165"/>
                    <a:pt x="508" y="2126"/>
                  </a:cubicBezTo>
                  <a:cubicBezTo>
                    <a:pt x="522" y="2069"/>
                    <a:pt x="537" y="2005"/>
                    <a:pt x="520" y="1935"/>
                  </a:cubicBezTo>
                  <a:cubicBezTo>
                    <a:pt x="498" y="1849"/>
                    <a:pt x="436" y="1791"/>
                    <a:pt x="385" y="1745"/>
                  </a:cubicBezTo>
                  <a:cubicBezTo>
                    <a:pt x="370" y="1732"/>
                    <a:pt x="355" y="1719"/>
                    <a:pt x="342" y="1705"/>
                  </a:cubicBezTo>
                  <a:cubicBezTo>
                    <a:pt x="187" y="1540"/>
                    <a:pt x="244" y="1337"/>
                    <a:pt x="319" y="1195"/>
                  </a:cubicBezTo>
                  <a:cubicBezTo>
                    <a:pt x="345" y="1148"/>
                    <a:pt x="327" y="1090"/>
                    <a:pt x="280" y="1065"/>
                  </a:cubicBezTo>
                  <a:cubicBezTo>
                    <a:pt x="265" y="1057"/>
                    <a:pt x="250" y="1054"/>
                    <a:pt x="235" y="1054"/>
                  </a:cubicBezTo>
                  <a:cubicBezTo>
                    <a:pt x="200" y="1054"/>
                    <a:pt x="166" y="1073"/>
                    <a:pt x="148" y="1105"/>
                  </a:cubicBezTo>
                  <a:cubicBezTo>
                    <a:pt x="1" y="1384"/>
                    <a:pt x="19" y="1644"/>
                    <a:pt x="202" y="1837"/>
                  </a:cubicBezTo>
                  <a:cubicBezTo>
                    <a:pt x="219" y="1854"/>
                    <a:pt x="237" y="1871"/>
                    <a:pt x="255" y="1888"/>
                  </a:cubicBezTo>
                  <a:cubicBezTo>
                    <a:pt x="291" y="1920"/>
                    <a:pt x="324" y="1951"/>
                    <a:pt x="332" y="1981"/>
                  </a:cubicBezTo>
                  <a:cubicBezTo>
                    <a:pt x="338" y="2006"/>
                    <a:pt x="330" y="2042"/>
                    <a:pt x="320" y="2081"/>
                  </a:cubicBezTo>
                  <a:cubicBezTo>
                    <a:pt x="307" y="2138"/>
                    <a:pt x="290" y="2210"/>
                    <a:pt x="314" y="2284"/>
                  </a:cubicBezTo>
                  <a:cubicBezTo>
                    <a:pt x="351" y="2405"/>
                    <a:pt x="463" y="2455"/>
                    <a:pt x="553" y="2494"/>
                  </a:cubicBezTo>
                  <a:cubicBezTo>
                    <a:pt x="613" y="2520"/>
                    <a:pt x="670" y="2544"/>
                    <a:pt x="690" y="2581"/>
                  </a:cubicBezTo>
                  <a:cubicBezTo>
                    <a:pt x="706" y="2607"/>
                    <a:pt x="707" y="2649"/>
                    <a:pt x="708" y="2696"/>
                  </a:cubicBezTo>
                  <a:cubicBezTo>
                    <a:pt x="708" y="2733"/>
                    <a:pt x="709" y="2777"/>
                    <a:pt x="719" y="2820"/>
                  </a:cubicBezTo>
                  <a:cubicBezTo>
                    <a:pt x="759" y="3007"/>
                    <a:pt x="937" y="3118"/>
                    <a:pt x="1095" y="3146"/>
                  </a:cubicBezTo>
                  <a:cubicBezTo>
                    <a:pt x="1132" y="3152"/>
                    <a:pt x="1171" y="3155"/>
                    <a:pt x="1208" y="3155"/>
                  </a:cubicBezTo>
                  <a:cubicBezTo>
                    <a:pt x="1324" y="3155"/>
                    <a:pt x="1439" y="3128"/>
                    <a:pt x="1547" y="3096"/>
                  </a:cubicBezTo>
                  <a:cubicBezTo>
                    <a:pt x="2182" y="2909"/>
                    <a:pt x="2769" y="2567"/>
                    <a:pt x="3244" y="2108"/>
                  </a:cubicBezTo>
                  <a:cubicBezTo>
                    <a:pt x="3335" y="2021"/>
                    <a:pt x="3436" y="1915"/>
                    <a:pt x="3486" y="1774"/>
                  </a:cubicBezTo>
                  <a:cubicBezTo>
                    <a:pt x="3535" y="1634"/>
                    <a:pt x="3521" y="1442"/>
                    <a:pt x="3382" y="1328"/>
                  </a:cubicBezTo>
                  <a:cubicBezTo>
                    <a:pt x="3367" y="1315"/>
                    <a:pt x="3351" y="1304"/>
                    <a:pt x="3335" y="1293"/>
                  </a:cubicBezTo>
                  <a:cubicBezTo>
                    <a:pt x="3317" y="1282"/>
                    <a:pt x="3300" y="1271"/>
                    <a:pt x="3292" y="1260"/>
                  </a:cubicBezTo>
                  <a:cubicBezTo>
                    <a:pt x="3274" y="1237"/>
                    <a:pt x="3283" y="1185"/>
                    <a:pt x="3290" y="1132"/>
                  </a:cubicBezTo>
                  <a:cubicBezTo>
                    <a:pt x="3302" y="1055"/>
                    <a:pt x="3317" y="961"/>
                    <a:pt x="3267" y="875"/>
                  </a:cubicBezTo>
                  <a:cubicBezTo>
                    <a:pt x="3225" y="803"/>
                    <a:pt x="3155" y="768"/>
                    <a:pt x="3100" y="739"/>
                  </a:cubicBezTo>
                  <a:cubicBezTo>
                    <a:pt x="3061" y="719"/>
                    <a:pt x="3024" y="699"/>
                    <a:pt x="3012" y="677"/>
                  </a:cubicBezTo>
                  <a:cubicBezTo>
                    <a:pt x="2998" y="652"/>
                    <a:pt x="3006" y="607"/>
                    <a:pt x="3013" y="560"/>
                  </a:cubicBezTo>
                  <a:cubicBezTo>
                    <a:pt x="3018" y="533"/>
                    <a:pt x="3022" y="506"/>
                    <a:pt x="3023" y="479"/>
                  </a:cubicBezTo>
                  <a:cubicBezTo>
                    <a:pt x="3030" y="364"/>
                    <a:pt x="2988" y="245"/>
                    <a:pt x="2904" y="153"/>
                  </a:cubicBezTo>
                  <a:cubicBezTo>
                    <a:pt x="2821" y="61"/>
                    <a:pt x="2707" y="5"/>
                    <a:pt x="2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0"/>
            <p:cNvSpPr/>
            <p:nvPr/>
          </p:nvSpPr>
          <p:spPr>
            <a:xfrm>
              <a:off x="6849788" y="2015300"/>
              <a:ext cx="46350" cy="23075"/>
            </a:xfrm>
            <a:custGeom>
              <a:avLst/>
              <a:gdLst/>
              <a:ahLst/>
              <a:cxnLst/>
              <a:rect l="l" t="t" r="r" b="b"/>
              <a:pathLst>
                <a:path w="1854" h="923" extrusionOk="0">
                  <a:moveTo>
                    <a:pt x="1744" y="1"/>
                  </a:moveTo>
                  <a:cubicBezTo>
                    <a:pt x="1727" y="1"/>
                    <a:pt x="1709" y="5"/>
                    <a:pt x="1693" y="15"/>
                  </a:cubicBezTo>
                  <a:cubicBezTo>
                    <a:pt x="962" y="462"/>
                    <a:pt x="89" y="730"/>
                    <a:pt x="80" y="733"/>
                  </a:cubicBezTo>
                  <a:cubicBezTo>
                    <a:pt x="29" y="748"/>
                    <a:pt x="0" y="802"/>
                    <a:pt x="15" y="854"/>
                  </a:cubicBezTo>
                  <a:cubicBezTo>
                    <a:pt x="28" y="895"/>
                    <a:pt x="66" y="922"/>
                    <a:pt x="108" y="922"/>
                  </a:cubicBezTo>
                  <a:cubicBezTo>
                    <a:pt x="118" y="922"/>
                    <a:pt x="126" y="921"/>
                    <a:pt x="136" y="918"/>
                  </a:cubicBezTo>
                  <a:cubicBezTo>
                    <a:pt x="172" y="906"/>
                    <a:pt x="1041" y="640"/>
                    <a:pt x="1794" y="180"/>
                  </a:cubicBezTo>
                  <a:cubicBezTo>
                    <a:pt x="1840" y="152"/>
                    <a:pt x="1854" y="93"/>
                    <a:pt x="1826" y="47"/>
                  </a:cubicBezTo>
                  <a:cubicBezTo>
                    <a:pt x="1808" y="17"/>
                    <a:pt x="1776" y="1"/>
                    <a:pt x="17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0"/>
            <p:cNvSpPr/>
            <p:nvPr/>
          </p:nvSpPr>
          <p:spPr>
            <a:xfrm>
              <a:off x="6889163" y="2019025"/>
              <a:ext cx="36175" cy="24950"/>
            </a:xfrm>
            <a:custGeom>
              <a:avLst/>
              <a:gdLst/>
              <a:ahLst/>
              <a:cxnLst/>
              <a:rect l="l" t="t" r="r" b="b"/>
              <a:pathLst>
                <a:path w="1447" h="998" extrusionOk="0">
                  <a:moveTo>
                    <a:pt x="1337" y="1"/>
                  </a:moveTo>
                  <a:cubicBezTo>
                    <a:pt x="1316" y="1"/>
                    <a:pt x="1295" y="8"/>
                    <a:pt x="1276" y="22"/>
                  </a:cubicBezTo>
                  <a:cubicBezTo>
                    <a:pt x="870" y="347"/>
                    <a:pt x="70" y="813"/>
                    <a:pt x="63" y="818"/>
                  </a:cubicBezTo>
                  <a:cubicBezTo>
                    <a:pt x="17" y="845"/>
                    <a:pt x="1" y="903"/>
                    <a:pt x="27" y="949"/>
                  </a:cubicBezTo>
                  <a:cubicBezTo>
                    <a:pt x="46" y="980"/>
                    <a:pt x="78" y="997"/>
                    <a:pt x="111" y="997"/>
                  </a:cubicBezTo>
                  <a:cubicBezTo>
                    <a:pt x="128" y="997"/>
                    <a:pt x="144" y="993"/>
                    <a:pt x="160" y="985"/>
                  </a:cubicBezTo>
                  <a:cubicBezTo>
                    <a:pt x="193" y="965"/>
                    <a:pt x="980" y="506"/>
                    <a:pt x="1397" y="173"/>
                  </a:cubicBezTo>
                  <a:cubicBezTo>
                    <a:pt x="1439" y="140"/>
                    <a:pt x="1446" y="79"/>
                    <a:pt x="1413" y="37"/>
                  </a:cubicBezTo>
                  <a:cubicBezTo>
                    <a:pt x="1394" y="13"/>
                    <a:pt x="1366" y="1"/>
                    <a:pt x="13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0"/>
            <p:cNvSpPr/>
            <p:nvPr/>
          </p:nvSpPr>
          <p:spPr>
            <a:xfrm>
              <a:off x="6778588" y="1860225"/>
              <a:ext cx="121600" cy="155350"/>
            </a:xfrm>
            <a:custGeom>
              <a:avLst/>
              <a:gdLst/>
              <a:ahLst/>
              <a:cxnLst/>
              <a:rect l="l" t="t" r="r" b="b"/>
              <a:pathLst>
                <a:path w="4864" h="6214" extrusionOk="0">
                  <a:moveTo>
                    <a:pt x="3353" y="193"/>
                  </a:moveTo>
                  <a:cubicBezTo>
                    <a:pt x="3373" y="193"/>
                    <a:pt x="3394" y="196"/>
                    <a:pt x="3414" y="205"/>
                  </a:cubicBezTo>
                  <a:cubicBezTo>
                    <a:pt x="3476" y="230"/>
                    <a:pt x="3529" y="294"/>
                    <a:pt x="3570" y="396"/>
                  </a:cubicBezTo>
                  <a:cubicBezTo>
                    <a:pt x="3702" y="712"/>
                    <a:pt x="3630" y="1111"/>
                    <a:pt x="3398" y="1363"/>
                  </a:cubicBezTo>
                  <a:cubicBezTo>
                    <a:pt x="3382" y="1380"/>
                    <a:pt x="3366" y="1396"/>
                    <a:pt x="3349" y="1411"/>
                  </a:cubicBezTo>
                  <a:lnTo>
                    <a:pt x="3185" y="968"/>
                  </a:lnTo>
                  <a:cubicBezTo>
                    <a:pt x="3125" y="807"/>
                    <a:pt x="3050" y="606"/>
                    <a:pt x="3092" y="429"/>
                  </a:cubicBezTo>
                  <a:cubicBezTo>
                    <a:pt x="3112" y="344"/>
                    <a:pt x="3178" y="258"/>
                    <a:pt x="3258" y="217"/>
                  </a:cubicBezTo>
                  <a:cubicBezTo>
                    <a:pt x="3283" y="205"/>
                    <a:pt x="3316" y="193"/>
                    <a:pt x="3353" y="193"/>
                  </a:cubicBezTo>
                  <a:close/>
                  <a:moveTo>
                    <a:pt x="1633" y="366"/>
                  </a:moveTo>
                  <a:cubicBezTo>
                    <a:pt x="1636" y="366"/>
                    <a:pt x="1639" y="367"/>
                    <a:pt x="1641" y="367"/>
                  </a:cubicBezTo>
                  <a:cubicBezTo>
                    <a:pt x="1664" y="370"/>
                    <a:pt x="1692" y="389"/>
                    <a:pt x="1718" y="409"/>
                  </a:cubicBezTo>
                  <a:cubicBezTo>
                    <a:pt x="2072" y="675"/>
                    <a:pt x="2274" y="1112"/>
                    <a:pt x="2248" y="1538"/>
                  </a:cubicBezTo>
                  <a:cubicBezTo>
                    <a:pt x="1895" y="1339"/>
                    <a:pt x="1687" y="946"/>
                    <a:pt x="1589" y="707"/>
                  </a:cubicBezTo>
                  <a:cubicBezTo>
                    <a:pt x="1557" y="631"/>
                    <a:pt x="1524" y="543"/>
                    <a:pt x="1538" y="467"/>
                  </a:cubicBezTo>
                  <a:cubicBezTo>
                    <a:pt x="1548" y="414"/>
                    <a:pt x="1594" y="366"/>
                    <a:pt x="1633" y="366"/>
                  </a:cubicBezTo>
                  <a:close/>
                  <a:moveTo>
                    <a:pt x="344" y="2199"/>
                  </a:moveTo>
                  <a:cubicBezTo>
                    <a:pt x="389" y="2199"/>
                    <a:pt x="435" y="2209"/>
                    <a:pt x="474" y="2219"/>
                  </a:cubicBezTo>
                  <a:cubicBezTo>
                    <a:pt x="752" y="2294"/>
                    <a:pt x="988" y="2454"/>
                    <a:pt x="1194" y="2657"/>
                  </a:cubicBezTo>
                  <a:cubicBezTo>
                    <a:pt x="1158" y="2661"/>
                    <a:pt x="1121" y="2663"/>
                    <a:pt x="1085" y="2663"/>
                  </a:cubicBezTo>
                  <a:cubicBezTo>
                    <a:pt x="752" y="2663"/>
                    <a:pt x="418" y="2520"/>
                    <a:pt x="209" y="2272"/>
                  </a:cubicBezTo>
                  <a:cubicBezTo>
                    <a:pt x="218" y="2246"/>
                    <a:pt x="247" y="2218"/>
                    <a:pt x="280" y="2208"/>
                  </a:cubicBezTo>
                  <a:cubicBezTo>
                    <a:pt x="300" y="2201"/>
                    <a:pt x="322" y="2199"/>
                    <a:pt x="344" y="2199"/>
                  </a:cubicBezTo>
                  <a:close/>
                  <a:moveTo>
                    <a:pt x="3352" y="0"/>
                  </a:moveTo>
                  <a:cubicBezTo>
                    <a:pt x="3291" y="0"/>
                    <a:pt x="3229" y="15"/>
                    <a:pt x="3170" y="45"/>
                  </a:cubicBezTo>
                  <a:cubicBezTo>
                    <a:pt x="3038" y="113"/>
                    <a:pt x="2937" y="243"/>
                    <a:pt x="2903" y="385"/>
                  </a:cubicBezTo>
                  <a:cubicBezTo>
                    <a:pt x="2848" y="619"/>
                    <a:pt x="2935" y="851"/>
                    <a:pt x="3004" y="1036"/>
                  </a:cubicBezTo>
                  <a:lnTo>
                    <a:pt x="3188" y="1529"/>
                  </a:lnTo>
                  <a:cubicBezTo>
                    <a:pt x="3040" y="1614"/>
                    <a:pt x="2868" y="1660"/>
                    <a:pt x="2698" y="1660"/>
                  </a:cubicBezTo>
                  <a:cubicBezTo>
                    <a:pt x="2610" y="1660"/>
                    <a:pt x="2523" y="1648"/>
                    <a:pt x="2440" y="1622"/>
                  </a:cubicBezTo>
                  <a:cubicBezTo>
                    <a:pt x="2438" y="1621"/>
                    <a:pt x="2436" y="1620"/>
                    <a:pt x="2434" y="1620"/>
                  </a:cubicBezTo>
                  <a:cubicBezTo>
                    <a:pt x="2492" y="1107"/>
                    <a:pt x="2258" y="573"/>
                    <a:pt x="1834" y="255"/>
                  </a:cubicBezTo>
                  <a:cubicBezTo>
                    <a:pt x="1787" y="220"/>
                    <a:pt x="1735" y="186"/>
                    <a:pt x="1670" y="176"/>
                  </a:cubicBezTo>
                  <a:cubicBezTo>
                    <a:pt x="1658" y="174"/>
                    <a:pt x="1646" y="173"/>
                    <a:pt x="1634" y="173"/>
                  </a:cubicBezTo>
                  <a:cubicBezTo>
                    <a:pt x="1491" y="173"/>
                    <a:pt x="1373" y="300"/>
                    <a:pt x="1348" y="431"/>
                  </a:cubicBezTo>
                  <a:cubicBezTo>
                    <a:pt x="1326" y="554"/>
                    <a:pt x="1364" y="671"/>
                    <a:pt x="1409" y="782"/>
                  </a:cubicBezTo>
                  <a:cubicBezTo>
                    <a:pt x="1601" y="1243"/>
                    <a:pt x="1883" y="1576"/>
                    <a:pt x="2216" y="1740"/>
                  </a:cubicBezTo>
                  <a:cubicBezTo>
                    <a:pt x="2117" y="2139"/>
                    <a:pt x="1804" y="2488"/>
                    <a:pt x="1419" y="2611"/>
                  </a:cubicBezTo>
                  <a:cubicBezTo>
                    <a:pt x="1173" y="2345"/>
                    <a:pt x="881" y="2129"/>
                    <a:pt x="523" y="2032"/>
                  </a:cubicBezTo>
                  <a:cubicBezTo>
                    <a:pt x="472" y="2019"/>
                    <a:pt x="410" y="2005"/>
                    <a:pt x="345" y="2005"/>
                  </a:cubicBezTo>
                  <a:cubicBezTo>
                    <a:pt x="304" y="2005"/>
                    <a:pt x="261" y="2011"/>
                    <a:pt x="219" y="2025"/>
                  </a:cubicBezTo>
                  <a:cubicBezTo>
                    <a:pt x="88" y="2068"/>
                    <a:pt x="0" y="2193"/>
                    <a:pt x="16" y="2316"/>
                  </a:cubicBezTo>
                  <a:lnTo>
                    <a:pt x="19" y="2342"/>
                  </a:lnTo>
                  <a:lnTo>
                    <a:pt x="35" y="2363"/>
                  </a:lnTo>
                  <a:cubicBezTo>
                    <a:pt x="278" y="2675"/>
                    <a:pt x="682" y="2854"/>
                    <a:pt x="1086" y="2854"/>
                  </a:cubicBezTo>
                  <a:cubicBezTo>
                    <a:pt x="1175" y="2854"/>
                    <a:pt x="1265" y="2846"/>
                    <a:pt x="1352" y="2827"/>
                  </a:cubicBezTo>
                  <a:cubicBezTo>
                    <a:pt x="1509" y="3011"/>
                    <a:pt x="1648" y="3215"/>
                    <a:pt x="1773" y="3414"/>
                  </a:cubicBezTo>
                  <a:cubicBezTo>
                    <a:pt x="2314" y="4275"/>
                    <a:pt x="2764" y="5196"/>
                    <a:pt x="3111" y="6151"/>
                  </a:cubicBezTo>
                  <a:cubicBezTo>
                    <a:pt x="3125" y="6190"/>
                    <a:pt x="3162" y="6214"/>
                    <a:pt x="3202" y="6214"/>
                  </a:cubicBezTo>
                  <a:cubicBezTo>
                    <a:pt x="3212" y="6214"/>
                    <a:pt x="3223" y="6213"/>
                    <a:pt x="3234" y="6208"/>
                  </a:cubicBezTo>
                  <a:cubicBezTo>
                    <a:pt x="3284" y="6190"/>
                    <a:pt x="3310" y="6135"/>
                    <a:pt x="3291" y="6085"/>
                  </a:cubicBezTo>
                  <a:cubicBezTo>
                    <a:pt x="2941" y="5117"/>
                    <a:pt x="2485" y="4184"/>
                    <a:pt x="1937" y="3311"/>
                  </a:cubicBezTo>
                  <a:cubicBezTo>
                    <a:pt x="1821" y="3129"/>
                    <a:pt x="1695" y="2942"/>
                    <a:pt x="1554" y="2767"/>
                  </a:cubicBezTo>
                  <a:cubicBezTo>
                    <a:pt x="1965" y="2607"/>
                    <a:pt x="2284" y="2241"/>
                    <a:pt x="2397" y="1810"/>
                  </a:cubicBezTo>
                  <a:cubicBezTo>
                    <a:pt x="2498" y="1839"/>
                    <a:pt x="2601" y="1854"/>
                    <a:pt x="2705" y="1854"/>
                  </a:cubicBezTo>
                  <a:cubicBezTo>
                    <a:pt x="2896" y="1854"/>
                    <a:pt x="3087" y="1805"/>
                    <a:pt x="3256" y="1714"/>
                  </a:cubicBezTo>
                  <a:lnTo>
                    <a:pt x="4664" y="5499"/>
                  </a:lnTo>
                  <a:cubicBezTo>
                    <a:pt x="4678" y="5538"/>
                    <a:pt x="4715" y="5562"/>
                    <a:pt x="4754" y="5562"/>
                  </a:cubicBezTo>
                  <a:cubicBezTo>
                    <a:pt x="4765" y="5562"/>
                    <a:pt x="4777" y="5560"/>
                    <a:pt x="4788" y="5556"/>
                  </a:cubicBezTo>
                  <a:cubicBezTo>
                    <a:pt x="4838" y="5538"/>
                    <a:pt x="4864" y="5482"/>
                    <a:pt x="4845" y="5432"/>
                  </a:cubicBezTo>
                  <a:lnTo>
                    <a:pt x="3421" y="1604"/>
                  </a:lnTo>
                  <a:cubicBezTo>
                    <a:pt x="3463" y="1571"/>
                    <a:pt x="3503" y="1534"/>
                    <a:pt x="3539" y="1494"/>
                  </a:cubicBezTo>
                  <a:cubicBezTo>
                    <a:pt x="3826" y="1182"/>
                    <a:pt x="3910" y="711"/>
                    <a:pt x="3748" y="321"/>
                  </a:cubicBezTo>
                  <a:cubicBezTo>
                    <a:pt x="3686" y="173"/>
                    <a:pt x="3599" y="73"/>
                    <a:pt x="3489" y="27"/>
                  </a:cubicBezTo>
                  <a:cubicBezTo>
                    <a:pt x="3445" y="9"/>
                    <a:pt x="3399" y="0"/>
                    <a:pt x="3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5" name="Google Shape;1035;p40"/>
          <p:cNvSpPr/>
          <p:nvPr/>
        </p:nvSpPr>
        <p:spPr>
          <a:xfrm>
            <a:off x="3260225" y="3162489"/>
            <a:ext cx="792702" cy="1242027"/>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8" name="Google Shape;1038;p40"/>
          <p:cNvGrpSpPr/>
          <p:nvPr/>
        </p:nvGrpSpPr>
        <p:grpSpPr>
          <a:xfrm rot="-989018">
            <a:off x="302026" y="866144"/>
            <a:ext cx="1070908" cy="633996"/>
            <a:chOff x="6072450" y="2896632"/>
            <a:chExt cx="277325" cy="196450"/>
          </a:xfrm>
        </p:grpSpPr>
        <p:sp>
          <p:nvSpPr>
            <p:cNvPr id="1039" name="Google Shape;1039;p40"/>
            <p:cNvSpPr/>
            <p:nvPr/>
          </p:nvSpPr>
          <p:spPr>
            <a:xfrm>
              <a:off x="6178600" y="2974507"/>
              <a:ext cx="68175" cy="52475"/>
            </a:xfrm>
            <a:custGeom>
              <a:avLst/>
              <a:gdLst/>
              <a:ahLst/>
              <a:cxnLst/>
              <a:rect l="l" t="t" r="r" b="b"/>
              <a:pathLst>
                <a:path w="2727" h="2099" extrusionOk="0">
                  <a:moveTo>
                    <a:pt x="896" y="0"/>
                  </a:moveTo>
                  <a:cubicBezTo>
                    <a:pt x="343" y="263"/>
                    <a:pt x="1" y="884"/>
                    <a:pt x="246" y="1480"/>
                  </a:cubicBezTo>
                  <a:cubicBezTo>
                    <a:pt x="407" y="1878"/>
                    <a:pt x="763" y="2099"/>
                    <a:pt x="1150" y="2099"/>
                  </a:cubicBezTo>
                  <a:cubicBezTo>
                    <a:pt x="1278" y="2099"/>
                    <a:pt x="1409" y="2075"/>
                    <a:pt x="1538" y="2025"/>
                  </a:cubicBezTo>
                  <a:cubicBezTo>
                    <a:pt x="2726" y="1565"/>
                    <a:pt x="2195" y="9"/>
                    <a:pt x="1059" y="9"/>
                  </a:cubicBezTo>
                  <a:cubicBezTo>
                    <a:pt x="1031" y="9"/>
                    <a:pt x="1004" y="10"/>
                    <a:pt x="975" y="12"/>
                  </a:cubicBezTo>
                  <a:cubicBezTo>
                    <a:pt x="971" y="13"/>
                    <a:pt x="966" y="13"/>
                    <a:pt x="962" y="13"/>
                  </a:cubicBezTo>
                  <a:cubicBezTo>
                    <a:pt x="938" y="13"/>
                    <a:pt x="916" y="8"/>
                    <a:pt x="896" y="0"/>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0"/>
            <p:cNvSpPr/>
            <p:nvPr/>
          </p:nvSpPr>
          <p:spPr>
            <a:xfrm>
              <a:off x="6151025" y="2952457"/>
              <a:ext cx="120075" cy="100100"/>
            </a:xfrm>
            <a:custGeom>
              <a:avLst/>
              <a:gdLst/>
              <a:ahLst/>
              <a:cxnLst/>
              <a:rect l="l" t="t" r="r" b="b"/>
              <a:pathLst>
                <a:path w="4803" h="4004" extrusionOk="0">
                  <a:moveTo>
                    <a:pt x="2227" y="509"/>
                  </a:moveTo>
                  <a:cubicBezTo>
                    <a:pt x="2966" y="509"/>
                    <a:pt x="3650" y="1121"/>
                    <a:pt x="3717" y="1868"/>
                  </a:cubicBezTo>
                  <a:cubicBezTo>
                    <a:pt x="3780" y="2582"/>
                    <a:pt x="3219" y="3191"/>
                    <a:pt x="2542" y="3338"/>
                  </a:cubicBezTo>
                  <a:cubicBezTo>
                    <a:pt x="2443" y="3360"/>
                    <a:pt x="2345" y="3371"/>
                    <a:pt x="2248" y="3371"/>
                  </a:cubicBezTo>
                  <a:cubicBezTo>
                    <a:pt x="1597" y="3371"/>
                    <a:pt x="1027" y="2896"/>
                    <a:pt x="901" y="2228"/>
                  </a:cubicBezTo>
                  <a:cubicBezTo>
                    <a:pt x="762" y="1499"/>
                    <a:pt x="1224" y="875"/>
                    <a:pt x="1898" y="716"/>
                  </a:cubicBezTo>
                  <a:cubicBezTo>
                    <a:pt x="1903" y="624"/>
                    <a:pt x="1963" y="529"/>
                    <a:pt x="2078" y="517"/>
                  </a:cubicBezTo>
                  <a:cubicBezTo>
                    <a:pt x="2128" y="511"/>
                    <a:pt x="2178" y="509"/>
                    <a:pt x="2227" y="509"/>
                  </a:cubicBezTo>
                  <a:close/>
                  <a:moveTo>
                    <a:pt x="2687" y="1"/>
                  </a:moveTo>
                  <a:cubicBezTo>
                    <a:pt x="2374" y="1"/>
                    <a:pt x="2059" y="78"/>
                    <a:pt x="1780" y="240"/>
                  </a:cubicBezTo>
                  <a:cubicBezTo>
                    <a:pt x="1744" y="261"/>
                    <a:pt x="1708" y="270"/>
                    <a:pt x="1675" y="270"/>
                  </a:cubicBezTo>
                  <a:cubicBezTo>
                    <a:pt x="1628" y="270"/>
                    <a:pt x="1585" y="252"/>
                    <a:pt x="1552" y="224"/>
                  </a:cubicBezTo>
                  <a:cubicBezTo>
                    <a:pt x="598" y="718"/>
                    <a:pt x="0" y="1845"/>
                    <a:pt x="517" y="2881"/>
                  </a:cubicBezTo>
                  <a:cubicBezTo>
                    <a:pt x="882" y="3609"/>
                    <a:pt x="1580" y="4003"/>
                    <a:pt x="2313" y="4003"/>
                  </a:cubicBezTo>
                  <a:cubicBezTo>
                    <a:pt x="2701" y="4003"/>
                    <a:pt x="3098" y="3893"/>
                    <a:pt x="3461" y="3664"/>
                  </a:cubicBezTo>
                  <a:cubicBezTo>
                    <a:pt x="4319" y="3119"/>
                    <a:pt x="4802" y="1855"/>
                    <a:pt x="4295" y="924"/>
                  </a:cubicBezTo>
                  <a:cubicBezTo>
                    <a:pt x="3969" y="328"/>
                    <a:pt x="3330" y="1"/>
                    <a:pt x="2687" y="1"/>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0"/>
            <p:cNvSpPr/>
            <p:nvPr/>
          </p:nvSpPr>
          <p:spPr>
            <a:xfrm>
              <a:off x="6123750" y="2903807"/>
              <a:ext cx="38075" cy="16550"/>
            </a:xfrm>
            <a:custGeom>
              <a:avLst/>
              <a:gdLst/>
              <a:ahLst/>
              <a:cxnLst/>
              <a:rect l="l" t="t" r="r" b="b"/>
              <a:pathLst>
                <a:path w="1523" h="662" extrusionOk="0">
                  <a:moveTo>
                    <a:pt x="935" y="1"/>
                  </a:moveTo>
                  <a:cubicBezTo>
                    <a:pt x="882" y="1"/>
                    <a:pt x="829" y="4"/>
                    <a:pt x="777" y="9"/>
                  </a:cubicBezTo>
                  <a:cubicBezTo>
                    <a:pt x="579" y="30"/>
                    <a:pt x="102" y="164"/>
                    <a:pt x="1" y="413"/>
                  </a:cubicBezTo>
                  <a:cubicBezTo>
                    <a:pt x="50" y="407"/>
                    <a:pt x="99" y="403"/>
                    <a:pt x="149" y="403"/>
                  </a:cubicBezTo>
                  <a:cubicBezTo>
                    <a:pt x="388" y="403"/>
                    <a:pt x="630" y="481"/>
                    <a:pt x="855" y="662"/>
                  </a:cubicBezTo>
                  <a:cubicBezTo>
                    <a:pt x="1068" y="651"/>
                    <a:pt x="1283" y="642"/>
                    <a:pt x="1497" y="632"/>
                  </a:cubicBezTo>
                  <a:cubicBezTo>
                    <a:pt x="1495" y="630"/>
                    <a:pt x="1495" y="630"/>
                    <a:pt x="1495" y="628"/>
                  </a:cubicBezTo>
                  <a:cubicBezTo>
                    <a:pt x="1477" y="427"/>
                    <a:pt x="1523" y="258"/>
                    <a:pt x="1340" y="115"/>
                  </a:cubicBezTo>
                  <a:cubicBezTo>
                    <a:pt x="1226" y="26"/>
                    <a:pt x="1080" y="1"/>
                    <a:pt x="935" y="1"/>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0"/>
            <p:cNvSpPr/>
            <p:nvPr/>
          </p:nvSpPr>
          <p:spPr>
            <a:xfrm>
              <a:off x="6211850" y="2930582"/>
              <a:ext cx="114775" cy="147100"/>
            </a:xfrm>
            <a:custGeom>
              <a:avLst/>
              <a:gdLst/>
              <a:ahLst/>
              <a:cxnLst/>
              <a:rect l="l" t="t" r="r" b="b"/>
              <a:pathLst>
                <a:path w="4591" h="5884" extrusionOk="0">
                  <a:moveTo>
                    <a:pt x="264" y="0"/>
                  </a:moveTo>
                  <a:lnTo>
                    <a:pt x="252" y="441"/>
                  </a:lnTo>
                  <a:cubicBezTo>
                    <a:pt x="1116" y="441"/>
                    <a:pt x="1975" y="940"/>
                    <a:pt x="2333" y="1776"/>
                  </a:cubicBezTo>
                  <a:cubicBezTo>
                    <a:pt x="2866" y="3030"/>
                    <a:pt x="2123" y="4547"/>
                    <a:pt x="926" y="5092"/>
                  </a:cubicBezTo>
                  <a:cubicBezTo>
                    <a:pt x="626" y="5227"/>
                    <a:pt x="312" y="5301"/>
                    <a:pt x="1" y="5318"/>
                  </a:cubicBezTo>
                  <a:lnTo>
                    <a:pt x="29" y="5883"/>
                  </a:lnTo>
                  <a:cubicBezTo>
                    <a:pt x="1141" y="5825"/>
                    <a:pt x="2252" y="5730"/>
                    <a:pt x="3355" y="5597"/>
                  </a:cubicBezTo>
                  <a:cubicBezTo>
                    <a:pt x="3651" y="5565"/>
                    <a:pt x="3944" y="5523"/>
                    <a:pt x="4238" y="5472"/>
                  </a:cubicBezTo>
                  <a:cubicBezTo>
                    <a:pt x="4482" y="5076"/>
                    <a:pt x="4584" y="4652"/>
                    <a:pt x="4540" y="4203"/>
                  </a:cubicBezTo>
                  <a:cubicBezTo>
                    <a:pt x="4590" y="3627"/>
                    <a:pt x="4542" y="3020"/>
                    <a:pt x="4530" y="2443"/>
                  </a:cubicBezTo>
                  <a:cubicBezTo>
                    <a:pt x="4524" y="2034"/>
                    <a:pt x="4586" y="1523"/>
                    <a:pt x="4494" y="1122"/>
                  </a:cubicBezTo>
                  <a:cubicBezTo>
                    <a:pt x="4584" y="665"/>
                    <a:pt x="4385" y="339"/>
                    <a:pt x="3898" y="145"/>
                  </a:cubicBezTo>
                  <a:cubicBezTo>
                    <a:pt x="3607" y="127"/>
                    <a:pt x="3318" y="113"/>
                    <a:pt x="3030" y="97"/>
                  </a:cubicBezTo>
                  <a:cubicBezTo>
                    <a:pt x="2109" y="54"/>
                    <a:pt x="1185" y="20"/>
                    <a:pt x="264" y="0"/>
                  </a:cubicBezTo>
                  <a:close/>
                </a:path>
              </a:pathLst>
            </a:custGeom>
            <a:solidFill>
              <a:srgbClr val="FCF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0"/>
            <p:cNvSpPr/>
            <p:nvPr/>
          </p:nvSpPr>
          <p:spPr>
            <a:xfrm>
              <a:off x="6095250" y="2926982"/>
              <a:ext cx="123200" cy="152525"/>
            </a:xfrm>
            <a:custGeom>
              <a:avLst/>
              <a:gdLst/>
              <a:ahLst/>
              <a:cxnLst/>
              <a:rect l="l" t="t" r="r" b="b"/>
              <a:pathLst>
                <a:path w="4928" h="6101" extrusionOk="0">
                  <a:moveTo>
                    <a:pt x="1023" y="1"/>
                  </a:moveTo>
                  <a:cubicBezTo>
                    <a:pt x="206" y="202"/>
                    <a:pt x="93" y="1641"/>
                    <a:pt x="47" y="2238"/>
                  </a:cubicBezTo>
                  <a:cubicBezTo>
                    <a:pt x="3" y="2788"/>
                    <a:pt x="1" y="3339"/>
                    <a:pt x="23" y="3890"/>
                  </a:cubicBezTo>
                  <a:cubicBezTo>
                    <a:pt x="45" y="4377"/>
                    <a:pt x="29" y="4991"/>
                    <a:pt x="176" y="5460"/>
                  </a:cubicBezTo>
                  <a:cubicBezTo>
                    <a:pt x="360" y="6041"/>
                    <a:pt x="553" y="6100"/>
                    <a:pt x="991" y="6100"/>
                  </a:cubicBezTo>
                  <a:cubicBezTo>
                    <a:pt x="1104" y="6100"/>
                    <a:pt x="1233" y="6096"/>
                    <a:pt x="1383" y="6096"/>
                  </a:cubicBezTo>
                  <a:cubicBezTo>
                    <a:pt x="1398" y="6096"/>
                    <a:pt x="1413" y="6097"/>
                    <a:pt x="1428" y="6097"/>
                  </a:cubicBezTo>
                  <a:cubicBezTo>
                    <a:pt x="1595" y="6098"/>
                    <a:pt x="1761" y="6099"/>
                    <a:pt x="1928" y="6099"/>
                  </a:cubicBezTo>
                  <a:cubicBezTo>
                    <a:pt x="2849" y="6099"/>
                    <a:pt x="3772" y="6076"/>
                    <a:pt x="4693" y="6027"/>
                  </a:cubicBezTo>
                  <a:lnTo>
                    <a:pt x="4665" y="5462"/>
                  </a:lnTo>
                  <a:cubicBezTo>
                    <a:pt x="4619" y="5465"/>
                    <a:pt x="4574" y="5466"/>
                    <a:pt x="4528" y="5466"/>
                  </a:cubicBezTo>
                  <a:cubicBezTo>
                    <a:pt x="3522" y="5466"/>
                    <a:pt x="2571" y="4860"/>
                    <a:pt x="2222" y="3820"/>
                  </a:cubicBezTo>
                  <a:cubicBezTo>
                    <a:pt x="1797" y="2546"/>
                    <a:pt x="2564" y="1331"/>
                    <a:pt x="3743" y="953"/>
                  </a:cubicBezTo>
                  <a:cubicBezTo>
                    <a:pt x="3757" y="931"/>
                    <a:pt x="3776" y="913"/>
                    <a:pt x="3801" y="899"/>
                  </a:cubicBezTo>
                  <a:cubicBezTo>
                    <a:pt x="4143" y="685"/>
                    <a:pt x="4530" y="585"/>
                    <a:pt x="4916" y="585"/>
                  </a:cubicBezTo>
                  <a:lnTo>
                    <a:pt x="4928" y="144"/>
                  </a:lnTo>
                  <a:cubicBezTo>
                    <a:pt x="3991" y="126"/>
                    <a:pt x="3051" y="116"/>
                    <a:pt x="2113" y="112"/>
                  </a:cubicBezTo>
                  <a:cubicBezTo>
                    <a:pt x="2073" y="153"/>
                    <a:pt x="2018" y="180"/>
                    <a:pt x="1958" y="180"/>
                  </a:cubicBezTo>
                  <a:cubicBezTo>
                    <a:pt x="1928" y="180"/>
                    <a:pt x="1896" y="173"/>
                    <a:pt x="1864" y="158"/>
                  </a:cubicBezTo>
                  <a:cubicBezTo>
                    <a:pt x="1830" y="140"/>
                    <a:pt x="1797" y="126"/>
                    <a:pt x="1762" y="110"/>
                  </a:cubicBezTo>
                  <a:lnTo>
                    <a:pt x="1174" y="110"/>
                  </a:lnTo>
                  <a:cubicBezTo>
                    <a:pt x="1090" y="110"/>
                    <a:pt x="1042" y="61"/>
                    <a:pt x="1023" y="1"/>
                  </a:cubicBezTo>
                  <a:close/>
                </a:path>
              </a:pathLst>
            </a:custGeom>
            <a:solidFill>
              <a:srgbClr val="FCF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0"/>
            <p:cNvSpPr/>
            <p:nvPr/>
          </p:nvSpPr>
          <p:spPr>
            <a:xfrm>
              <a:off x="6072450" y="2896632"/>
              <a:ext cx="277325" cy="196450"/>
            </a:xfrm>
            <a:custGeom>
              <a:avLst/>
              <a:gdLst/>
              <a:ahLst/>
              <a:cxnLst/>
              <a:rect l="l" t="t" r="r" b="b"/>
              <a:pathLst>
                <a:path w="11093" h="7858" extrusionOk="0">
                  <a:moveTo>
                    <a:pt x="2988" y="287"/>
                  </a:moveTo>
                  <a:cubicBezTo>
                    <a:pt x="3133" y="287"/>
                    <a:pt x="3278" y="313"/>
                    <a:pt x="3392" y="402"/>
                  </a:cubicBezTo>
                  <a:cubicBezTo>
                    <a:pt x="3575" y="545"/>
                    <a:pt x="3529" y="714"/>
                    <a:pt x="3547" y="915"/>
                  </a:cubicBezTo>
                  <a:cubicBezTo>
                    <a:pt x="3547" y="917"/>
                    <a:pt x="3547" y="917"/>
                    <a:pt x="3549" y="919"/>
                  </a:cubicBezTo>
                  <a:cubicBezTo>
                    <a:pt x="3335" y="929"/>
                    <a:pt x="3120" y="938"/>
                    <a:pt x="2907" y="949"/>
                  </a:cubicBezTo>
                  <a:cubicBezTo>
                    <a:pt x="2682" y="768"/>
                    <a:pt x="2441" y="690"/>
                    <a:pt x="2202" y="690"/>
                  </a:cubicBezTo>
                  <a:cubicBezTo>
                    <a:pt x="2152" y="690"/>
                    <a:pt x="2103" y="694"/>
                    <a:pt x="2054" y="700"/>
                  </a:cubicBezTo>
                  <a:cubicBezTo>
                    <a:pt x="2155" y="451"/>
                    <a:pt x="2631" y="317"/>
                    <a:pt x="2829" y="296"/>
                  </a:cubicBezTo>
                  <a:cubicBezTo>
                    <a:pt x="2881" y="291"/>
                    <a:pt x="2935" y="287"/>
                    <a:pt x="2988" y="287"/>
                  </a:cubicBezTo>
                  <a:close/>
                  <a:moveTo>
                    <a:pt x="1935" y="1215"/>
                  </a:moveTo>
                  <a:cubicBezTo>
                    <a:pt x="1954" y="1275"/>
                    <a:pt x="2002" y="1324"/>
                    <a:pt x="2086" y="1324"/>
                  </a:cubicBezTo>
                  <a:lnTo>
                    <a:pt x="2674" y="1324"/>
                  </a:lnTo>
                  <a:cubicBezTo>
                    <a:pt x="2709" y="1340"/>
                    <a:pt x="2742" y="1354"/>
                    <a:pt x="2776" y="1372"/>
                  </a:cubicBezTo>
                  <a:cubicBezTo>
                    <a:pt x="2808" y="1387"/>
                    <a:pt x="2840" y="1394"/>
                    <a:pt x="2870" y="1394"/>
                  </a:cubicBezTo>
                  <a:cubicBezTo>
                    <a:pt x="2930" y="1394"/>
                    <a:pt x="2985" y="1367"/>
                    <a:pt x="3025" y="1326"/>
                  </a:cubicBezTo>
                  <a:cubicBezTo>
                    <a:pt x="3963" y="1330"/>
                    <a:pt x="4903" y="1340"/>
                    <a:pt x="5840" y="1358"/>
                  </a:cubicBezTo>
                  <a:cubicBezTo>
                    <a:pt x="6761" y="1378"/>
                    <a:pt x="7685" y="1412"/>
                    <a:pt x="8606" y="1455"/>
                  </a:cubicBezTo>
                  <a:cubicBezTo>
                    <a:pt x="8894" y="1471"/>
                    <a:pt x="9183" y="1485"/>
                    <a:pt x="9474" y="1503"/>
                  </a:cubicBezTo>
                  <a:cubicBezTo>
                    <a:pt x="9961" y="1698"/>
                    <a:pt x="10160" y="2023"/>
                    <a:pt x="10070" y="2480"/>
                  </a:cubicBezTo>
                  <a:cubicBezTo>
                    <a:pt x="10162" y="2881"/>
                    <a:pt x="10100" y="3392"/>
                    <a:pt x="10106" y="3801"/>
                  </a:cubicBezTo>
                  <a:cubicBezTo>
                    <a:pt x="10118" y="4378"/>
                    <a:pt x="10166" y="4985"/>
                    <a:pt x="10116" y="5561"/>
                  </a:cubicBezTo>
                  <a:cubicBezTo>
                    <a:pt x="10160" y="6010"/>
                    <a:pt x="10058" y="6434"/>
                    <a:pt x="9814" y="6830"/>
                  </a:cubicBezTo>
                  <a:cubicBezTo>
                    <a:pt x="9520" y="6881"/>
                    <a:pt x="9227" y="6923"/>
                    <a:pt x="8931" y="6955"/>
                  </a:cubicBezTo>
                  <a:cubicBezTo>
                    <a:pt x="7828" y="7089"/>
                    <a:pt x="6717" y="7183"/>
                    <a:pt x="5605" y="7241"/>
                  </a:cubicBezTo>
                  <a:cubicBezTo>
                    <a:pt x="4684" y="7290"/>
                    <a:pt x="3761" y="7313"/>
                    <a:pt x="2840" y="7313"/>
                  </a:cubicBezTo>
                  <a:cubicBezTo>
                    <a:pt x="2673" y="7313"/>
                    <a:pt x="2507" y="7312"/>
                    <a:pt x="2340" y="7311"/>
                  </a:cubicBezTo>
                  <a:cubicBezTo>
                    <a:pt x="2325" y="7311"/>
                    <a:pt x="2310" y="7310"/>
                    <a:pt x="2295" y="7310"/>
                  </a:cubicBezTo>
                  <a:cubicBezTo>
                    <a:pt x="2145" y="7310"/>
                    <a:pt x="2016" y="7314"/>
                    <a:pt x="1903" y="7314"/>
                  </a:cubicBezTo>
                  <a:cubicBezTo>
                    <a:pt x="1465" y="7314"/>
                    <a:pt x="1272" y="7255"/>
                    <a:pt x="1088" y="6674"/>
                  </a:cubicBezTo>
                  <a:cubicBezTo>
                    <a:pt x="941" y="6205"/>
                    <a:pt x="957" y="5591"/>
                    <a:pt x="935" y="5104"/>
                  </a:cubicBezTo>
                  <a:cubicBezTo>
                    <a:pt x="913" y="4553"/>
                    <a:pt x="915" y="4002"/>
                    <a:pt x="959" y="3452"/>
                  </a:cubicBezTo>
                  <a:cubicBezTo>
                    <a:pt x="1005" y="2855"/>
                    <a:pt x="1118" y="1416"/>
                    <a:pt x="1935" y="1215"/>
                  </a:cubicBezTo>
                  <a:close/>
                  <a:moveTo>
                    <a:pt x="2998" y="1"/>
                  </a:moveTo>
                  <a:cubicBezTo>
                    <a:pt x="2936" y="1"/>
                    <a:pt x="2873" y="5"/>
                    <a:pt x="2811" y="12"/>
                  </a:cubicBezTo>
                  <a:cubicBezTo>
                    <a:pt x="2434" y="54"/>
                    <a:pt x="1813" y="336"/>
                    <a:pt x="1806" y="758"/>
                  </a:cubicBezTo>
                  <a:cubicBezTo>
                    <a:pt x="1310" y="924"/>
                    <a:pt x="869" y="1384"/>
                    <a:pt x="666" y="1905"/>
                  </a:cubicBezTo>
                  <a:cubicBezTo>
                    <a:pt x="0" y="3603"/>
                    <a:pt x="364" y="5897"/>
                    <a:pt x="708" y="7631"/>
                  </a:cubicBezTo>
                  <a:cubicBezTo>
                    <a:pt x="730" y="7752"/>
                    <a:pt x="857" y="7830"/>
                    <a:pt x="973" y="7832"/>
                  </a:cubicBezTo>
                  <a:cubicBezTo>
                    <a:pt x="1552" y="7849"/>
                    <a:pt x="2132" y="7858"/>
                    <a:pt x="2711" y="7858"/>
                  </a:cubicBezTo>
                  <a:cubicBezTo>
                    <a:pt x="4638" y="7858"/>
                    <a:pt x="6562" y="7761"/>
                    <a:pt x="8479" y="7555"/>
                  </a:cubicBezTo>
                  <a:cubicBezTo>
                    <a:pt x="9063" y="7493"/>
                    <a:pt x="10122" y="7571"/>
                    <a:pt x="10508" y="6997"/>
                  </a:cubicBezTo>
                  <a:cubicBezTo>
                    <a:pt x="10906" y="6408"/>
                    <a:pt x="10669" y="5112"/>
                    <a:pt x="10661" y="4461"/>
                  </a:cubicBezTo>
                  <a:cubicBezTo>
                    <a:pt x="10645" y="3219"/>
                    <a:pt x="11092" y="1215"/>
                    <a:pt x="9474" y="1024"/>
                  </a:cubicBezTo>
                  <a:cubicBezTo>
                    <a:pt x="8405" y="897"/>
                    <a:pt x="7309" y="853"/>
                    <a:pt x="6209" y="853"/>
                  </a:cubicBezTo>
                  <a:cubicBezTo>
                    <a:pt x="5418" y="853"/>
                    <a:pt x="4624" y="876"/>
                    <a:pt x="3838" y="907"/>
                  </a:cubicBezTo>
                  <a:cubicBezTo>
                    <a:pt x="3945" y="726"/>
                    <a:pt x="3852" y="464"/>
                    <a:pt x="3722" y="305"/>
                  </a:cubicBezTo>
                  <a:cubicBezTo>
                    <a:pt x="3540" y="79"/>
                    <a:pt x="3272" y="1"/>
                    <a:pt x="2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0"/>
            <p:cNvSpPr/>
            <p:nvPr/>
          </p:nvSpPr>
          <p:spPr>
            <a:xfrm>
              <a:off x="6140150" y="2941607"/>
              <a:ext cx="143375" cy="122025"/>
            </a:xfrm>
            <a:custGeom>
              <a:avLst/>
              <a:gdLst/>
              <a:ahLst/>
              <a:cxnLst/>
              <a:rect l="l" t="t" r="r" b="b"/>
              <a:pathLst>
                <a:path w="5735" h="4881" extrusionOk="0">
                  <a:moveTo>
                    <a:pt x="3122" y="435"/>
                  </a:moveTo>
                  <a:cubicBezTo>
                    <a:pt x="3765" y="435"/>
                    <a:pt x="4404" y="762"/>
                    <a:pt x="4730" y="1358"/>
                  </a:cubicBezTo>
                  <a:cubicBezTo>
                    <a:pt x="5237" y="2289"/>
                    <a:pt x="4754" y="3553"/>
                    <a:pt x="3896" y="4098"/>
                  </a:cubicBezTo>
                  <a:cubicBezTo>
                    <a:pt x="3533" y="4327"/>
                    <a:pt x="3136" y="4437"/>
                    <a:pt x="2748" y="4437"/>
                  </a:cubicBezTo>
                  <a:cubicBezTo>
                    <a:pt x="2015" y="4437"/>
                    <a:pt x="1317" y="4044"/>
                    <a:pt x="952" y="3316"/>
                  </a:cubicBezTo>
                  <a:cubicBezTo>
                    <a:pt x="435" y="2279"/>
                    <a:pt x="1033" y="1152"/>
                    <a:pt x="1987" y="658"/>
                  </a:cubicBezTo>
                  <a:cubicBezTo>
                    <a:pt x="2020" y="686"/>
                    <a:pt x="2063" y="704"/>
                    <a:pt x="2110" y="704"/>
                  </a:cubicBezTo>
                  <a:cubicBezTo>
                    <a:pt x="2143" y="704"/>
                    <a:pt x="2179" y="695"/>
                    <a:pt x="2215" y="674"/>
                  </a:cubicBezTo>
                  <a:cubicBezTo>
                    <a:pt x="2494" y="512"/>
                    <a:pt x="2809" y="435"/>
                    <a:pt x="3122" y="435"/>
                  </a:cubicBezTo>
                  <a:close/>
                  <a:moveTo>
                    <a:pt x="3120" y="0"/>
                  </a:moveTo>
                  <a:cubicBezTo>
                    <a:pt x="2734" y="0"/>
                    <a:pt x="2347" y="100"/>
                    <a:pt x="2005" y="314"/>
                  </a:cubicBezTo>
                  <a:cubicBezTo>
                    <a:pt x="1979" y="328"/>
                    <a:pt x="1961" y="346"/>
                    <a:pt x="1947" y="367"/>
                  </a:cubicBezTo>
                  <a:cubicBezTo>
                    <a:pt x="768" y="746"/>
                    <a:pt x="1" y="1961"/>
                    <a:pt x="426" y="3235"/>
                  </a:cubicBezTo>
                  <a:cubicBezTo>
                    <a:pt x="774" y="4275"/>
                    <a:pt x="1726" y="4881"/>
                    <a:pt x="2732" y="4881"/>
                  </a:cubicBezTo>
                  <a:cubicBezTo>
                    <a:pt x="2778" y="4881"/>
                    <a:pt x="2823" y="4880"/>
                    <a:pt x="2869" y="4877"/>
                  </a:cubicBezTo>
                  <a:cubicBezTo>
                    <a:pt x="3180" y="4860"/>
                    <a:pt x="3494" y="4786"/>
                    <a:pt x="3794" y="4651"/>
                  </a:cubicBezTo>
                  <a:cubicBezTo>
                    <a:pt x="4991" y="4106"/>
                    <a:pt x="5734" y="2589"/>
                    <a:pt x="5201" y="1335"/>
                  </a:cubicBezTo>
                  <a:cubicBezTo>
                    <a:pt x="4843" y="499"/>
                    <a:pt x="3984" y="0"/>
                    <a:pt x="3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0"/>
            <p:cNvSpPr/>
            <p:nvPr/>
          </p:nvSpPr>
          <p:spPr>
            <a:xfrm>
              <a:off x="6170075" y="2965157"/>
              <a:ext cx="76700" cy="71575"/>
            </a:xfrm>
            <a:custGeom>
              <a:avLst/>
              <a:gdLst/>
              <a:ahLst/>
              <a:cxnLst/>
              <a:rect l="l" t="t" r="r" b="b"/>
              <a:pathLst>
                <a:path w="3068" h="2863" extrusionOk="0">
                  <a:moveTo>
                    <a:pt x="1237" y="374"/>
                  </a:moveTo>
                  <a:cubicBezTo>
                    <a:pt x="1256" y="381"/>
                    <a:pt x="1276" y="386"/>
                    <a:pt x="1299" y="386"/>
                  </a:cubicBezTo>
                  <a:cubicBezTo>
                    <a:pt x="1304" y="386"/>
                    <a:pt x="1310" y="386"/>
                    <a:pt x="1316" y="385"/>
                  </a:cubicBezTo>
                  <a:cubicBezTo>
                    <a:pt x="1344" y="383"/>
                    <a:pt x="1372" y="382"/>
                    <a:pt x="1399" y="382"/>
                  </a:cubicBezTo>
                  <a:cubicBezTo>
                    <a:pt x="2536" y="382"/>
                    <a:pt x="3067" y="1939"/>
                    <a:pt x="1879" y="2399"/>
                  </a:cubicBezTo>
                  <a:cubicBezTo>
                    <a:pt x="1750" y="2449"/>
                    <a:pt x="1619" y="2473"/>
                    <a:pt x="1491" y="2473"/>
                  </a:cubicBezTo>
                  <a:cubicBezTo>
                    <a:pt x="1104" y="2473"/>
                    <a:pt x="748" y="2252"/>
                    <a:pt x="587" y="1854"/>
                  </a:cubicBezTo>
                  <a:cubicBezTo>
                    <a:pt x="342" y="1258"/>
                    <a:pt x="684" y="637"/>
                    <a:pt x="1237" y="374"/>
                  </a:cubicBezTo>
                  <a:close/>
                  <a:moveTo>
                    <a:pt x="1465" y="1"/>
                  </a:moveTo>
                  <a:cubicBezTo>
                    <a:pt x="1416" y="1"/>
                    <a:pt x="1366" y="3"/>
                    <a:pt x="1316" y="9"/>
                  </a:cubicBezTo>
                  <a:cubicBezTo>
                    <a:pt x="1201" y="21"/>
                    <a:pt x="1141" y="116"/>
                    <a:pt x="1136" y="208"/>
                  </a:cubicBezTo>
                  <a:cubicBezTo>
                    <a:pt x="462" y="367"/>
                    <a:pt x="0" y="991"/>
                    <a:pt x="138" y="1720"/>
                  </a:cubicBezTo>
                  <a:cubicBezTo>
                    <a:pt x="265" y="2388"/>
                    <a:pt x="835" y="2863"/>
                    <a:pt x="1486" y="2863"/>
                  </a:cubicBezTo>
                  <a:cubicBezTo>
                    <a:pt x="1583" y="2863"/>
                    <a:pt x="1681" y="2852"/>
                    <a:pt x="1780" y="2830"/>
                  </a:cubicBezTo>
                  <a:cubicBezTo>
                    <a:pt x="2456" y="2683"/>
                    <a:pt x="3018" y="2073"/>
                    <a:pt x="2955" y="1360"/>
                  </a:cubicBezTo>
                  <a:cubicBezTo>
                    <a:pt x="2888" y="613"/>
                    <a:pt x="2204" y="1"/>
                    <a:pt x="1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TextBox 81">
            <a:extLst>
              <a:ext uri="{FF2B5EF4-FFF2-40B4-BE49-F238E27FC236}">
                <a16:creationId xmlns:a16="http://schemas.microsoft.com/office/drawing/2014/main" id="{351FC1B3-12CA-4A68-ADB1-EAEFEBAB5B2A}"/>
              </a:ext>
            </a:extLst>
          </p:cNvPr>
          <p:cNvSpPr txBox="1"/>
          <p:nvPr/>
        </p:nvSpPr>
        <p:spPr>
          <a:xfrm>
            <a:off x="1701858" y="1554263"/>
            <a:ext cx="6664997" cy="3477875"/>
          </a:xfrm>
          <a:prstGeom prst="rect">
            <a:avLst/>
          </a:prstGeom>
          <a:noFill/>
        </p:spPr>
        <p:txBody>
          <a:bodyPr wrap="square">
            <a:spAutoFit/>
          </a:bodyPr>
          <a:lstStyle/>
          <a:p>
            <a:pPr algn="l"/>
            <a:r>
              <a:rPr lang="vi-VN" sz="2000" b="0" i="0">
                <a:effectLst/>
                <a:latin typeface="+mj-lt"/>
              </a:rPr>
              <a:t>Địa điểm: đường An Dương Vương từ ngã ba Nguyễn Văn Cừ</a:t>
            </a:r>
            <a:r>
              <a:rPr lang="en-US" sz="2000" b="0" i="0">
                <a:effectLst/>
                <a:latin typeface="+mj-lt"/>
              </a:rPr>
              <a:t> </a:t>
            </a:r>
            <a:r>
              <a:rPr lang="en-US" sz="2000">
                <a:latin typeface="Times New Roman" panose="02020603050405020304" pitchFamily="18" charset="0"/>
                <a:cs typeface="Times New Roman" panose="02020603050405020304" pitchFamily="18" charset="0"/>
              </a:rPr>
              <a:t>và </a:t>
            </a:r>
            <a:r>
              <a:rPr lang="vi-VN" sz="2000" b="0" i="0">
                <a:effectLst/>
                <a:latin typeface="+mj-lt"/>
              </a:rPr>
              <a:t>An Dương Vương đến chợ An Đông.</a:t>
            </a:r>
          </a:p>
          <a:p>
            <a:pPr marL="342900" indent="-342900" algn="l">
              <a:buFont typeface="Wingdings" panose="05000000000000000000" pitchFamily="2" charset="2"/>
              <a:buChar char="ü"/>
            </a:pPr>
            <a:r>
              <a:rPr lang="vi-VN" sz="2000" b="0" i="0">
                <a:effectLst/>
                <a:latin typeface="+mj-lt"/>
              </a:rPr>
              <a:t>8 giờ: Tập trung tại trường, điểm danh (xếp thành hàng 1).</a:t>
            </a:r>
          </a:p>
          <a:p>
            <a:pPr marL="342900" indent="-342900" algn="l">
              <a:buFont typeface="Wingdings" panose="05000000000000000000" pitchFamily="2" charset="2"/>
              <a:buChar char="ü"/>
            </a:pPr>
            <a:r>
              <a:rPr lang="vi-VN" sz="2000" b="0" i="0">
                <a:effectLst/>
                <a:latin typeface="+mj-lt"/>
              </a:rPr>
              <a:t>8 giờ 30 phút: Bắt đầu diễu hành cùng các lớp.</a:t>
            </a:r>
          </a:p>
          <a:p>
            <a:pPr algn="l"/>
            <a:r>
              <a:rPr lang="vi-VN" sz="2000" b="0" i="0">
                <a:effectLst/>
                <a:latin typeface="+mj-lt"/>
              </a:rPr>
              <a:t>+ Tổ 1: Đi đầu với cờ Tổ quốc (Cường), trống ếch (Tú, Thái).</a:t>
            </a:r>
          </a:p>
          <a:p>
            <a:pPr algn="l"/>
            <a:r>
              <a:rPr lang="vi-VN" sz="2000" b="0" i="0">
                <a:effectLst/>
                <a:latin typeface="+mj-lt"/>
              </a:rPr>
              <a:t>+ Tổ 2: Cờ đội (Tuấn), hô khẩu hiệu (Quang, Lâm, Tùng).</a:t>
            </a:r>
          </a:p>
          <a:p>
            <a:pPr algn="l"/>
            <a:r>
              <a:rPr lang="vi-VN" sz="2000" b="0" i="0">
                <a:effectLst/>
                <a:latin typeface="+mj-lt"/>
              </a:rPr>
              <a:t>+ Tổ 3: Kèn (Minh), biểu ngữ (Nguyệt, Linh).</a:t>
            </a:r>
          </a:p>
          <a:p>
            <a:pPr algn="l"/>
            <a:r>
              <a:rPr lang="vi-VN" sz="2000" b="0" i="0">
                <a:effectLst/>
                <a:latin typeface="+mj-lt"/>
              </a:rPr>
              <a:t>+ Tổ 4: Tranh cổ động (Thi, Trúc), đọc Luật giao thông.</a:t>
            </a:r>
          </a:p>
          <a:p>
            <a:pPr algn="l"/>
            <a:r>
              <a:rPr lang="vi-VN" sz="2000" b="0" i="0">
                <a:effectLst/>
                <a:latin typeface="+mj-lt"/>
              </a:rPr>
              <a:t>* Lớp trưởng, lớp phó và các tổ trưởng kiểm tra chung.</a:t>
            </a:r>
          </a:p>
          <a:p>
            <a:pPr marL="342900" indent="-342900" algn="l">
              <a:buFont typeface="Wingdings" panose="05000000000000000000" pitchFamily="2" charset="2"/>
              <a:buChar char="ü"/>
            </a:pPr>
            <a:r>
              <a:rPr lang="vi-VN" sz="2000" b="0" i="0">
                <a:effectLst/>
                <a:latin typeface="+mj-lt"/>
              </a:rPr>
              <a:t>10 giờ: Diễu hành về trường.</a:t>
            </a:r>
          </a:p>
          <a:p>
            <a:pPr marL="342900" indent="-342900" algn="l">
              <a:buFont typeface="Wingdings" panose="05000000000000000000" pitchFamily="2" charset="2"/>
              <a:buChar char="ü"/>
            </a:pPr>
            <a:r>
              <a:rPr lang="vi-VN" sz="2000" b="0" i="0">
                <a:effectLst/>
                <a:latin typeface="+mj-lt"/>
              </a:rPr>
              <a:t>10 giờ 30 phút: Tổng kết toàn trường.</a:t>
            </a:r>
          </a:p>
        </p:txBody>
      </p:sp>
    </p:spTree>
    <p:extLst>
      <p:ext uri="{BB962C8B-B14F-4D97-AF65-F5344CB8AC3E}">
        <p14:creationId xmlns:p14="http://schemas.microsoft.com/office/powerpoint/2010/main" val="20897239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sp>
        <p:nvSpPr>
          <p:cNvPr id="967" name="Google Shape;967;p39"/>
          <p:cNvSpPr txBox="1">
            <a:spLocks noGrp="1"/>
          </p:cNvSpPr>
          <p:nvPr>
            <p:ph type="subTitle" idx="1"/>
          </p:nvPr>
        </p:nvSpPr>
        <p:spPr>
          <a:xfrm flipH="1">
            <a:off x="2675467" y="2078222"/>
            <a:ext cx="4899378" cy="1354800"/>
          </a:xfrm>
          <a:prstGeom prst="rect">
            <a:avLst/>
          </a:prstGeom>
        </p:spPr>
        <p:txBody>
          <a:bodyPr spcFirstLastPara="1" wrap="square" lIns="91425" tIns="91425" rIns="91425" bIns="91425" anchor="ctr" anchorCtr="0">
            <a:noAutofit/>
          </a:bodyPr>
          <a:lstStyle/>
          <a:p>
            <a:pPr lvl="0"/>
            <a:r>
              <a:rPr lang="en-US" sz="3600">
                <a:solidFill>
                  <a:srgbClr val="002060"/>
                </a:solidFill>
                <a:latin typeface="Times New Roman" panose="02020603050405020304" pitchFamily="18" charset="0"/>
                <a:cs typeface="Times New Roman" panose="02020603050405020304" pitchFamily="18" charset="0"/>
              </a:rPr>
              <a:t>Triển lãm về </a:t>
            </a:r>
          </a:p>
          <a:p>
            <a:pPr lvl="0"/>
            <a:r>
              <a:rPr lang="en-US" sz="3600">
                <a:solidFill>
                  <a:srgbClr val="002060"/>
                </a:solidFill>
                <a:latin typeface="Times New Roman" panose="02020603050405020304" pitchFamily="18" charset="0"/>
                <a:cs typeface="Times New Roman" panose="02020603050405020304" pitchFamily="18" charset="0"/>
              </a:rPr>
              <a:t>an toàn giao thông.</a:t>
            </a:r>
          </a:p>
          <a:p>
            <a:pPr marL="0" lvl="0" indent="0" algn="ctr" rtl="0">
              <a:spcBef>
                <a:spcPts val="0"/>
              </a:spcBef>
              <a:spcAft>
                <a:spcPts val="0"/>
              </a:spcAft>
              <a:buNone/>
            </a:pPr>
            <a:endParaRPr lang="en-US" sz="3600">
              <a:solidFill>
                <a:srgbClr val="002060"/>
              </a:solidFill>
              <a:latin typeface="Times New Roman" panose="02020603050405020304" pitchFamily="18" charset="0"/>
              <a:cs typeface="Times New Roman" panose="02020603050405020304" pitchFamily="18" charset="0"/>
            </a:endParaRPr>
          </a:p>
        </p:txBody>
      </p:sp>
      <p:pic>
        <p:nvPicPr>
          <p:cNvPr id="4" name="Picture 2">
            <a:extLst>
              <a:ext uri="{FF2B5EF4-FFF2-40B4-BE49-F238E27FC236}">
                <a16:creationId xmlns:a16="http://schemas.microsoft.com/office/drawing/2014/main" id="{E85CA88A-D02E-4EA5-AD5C-25BB644E56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509" y="1417947"/>
            <a:ext cx="2266958" cy="201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43192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67">
                                            <p:txEl>
                                              <p:pRg st="0" end="0"/>
                                            </p:txEl>
                                          </p:spTgt>
                                        </p:tgtEl>
                                        <p:attrNameLst>
                                          <p:attrName>style.visibility</p:attrName>
                                        </p:attrNameLst>
                                      </p:cBhvr>
                                      <p:to>
                                        <p:strVal val="visible"/>
                                      </p:to>
                                    </p:set>
                                    <p:anim calcmode="lin" valueType="num">
                                      <p:cBhvr>
                                        <p:cTn id="7" dur="500" fill="hold"/>
                                        <p:tgtEl>
                                          <p:spTgt spid="96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6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6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67">
                                            <p:txEl>
                                              <p:pRg st="1" end="1"/>
                                            </p:txEl>
                                          </p:spTgt>
                                        </p:tgtEl>
                                        <p:attrNameLst>
                                          <p:attrName>style.visibility</p:attrName>
                                        </p:attrNameLst>
                                      </p:cBhvr>
                                      <p:to>
                                        <p:strVal val="visible"/>
                                      </p:to>
                                    </p:set>
                                    <p:anim calcmode="lin" valueType="num">
                                      <p:cBhvr>
                                        <p:cTn id="14" dur="500" fill="hold"/>
                                        <p:tgtEl>
                                          <p:spTgt spid="96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96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9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37959-17B0-4118-9763-2FE1CD275B0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3739446-FAD2-4E19-86E2-C56A3DDBDC7E}"/>
              </a:ext>
            </a:extLst>
          </p:cNvPr>
          <p:cNvSpPr>
            <a:spLocks noGrp="1"/>
          </p:cNvSpPr>
          <p:nvPr>
            <p:ph type="subTitle" idx="1"/>
          </p:nvPr>
        </p:nvSpPr>
        <p:spPr/>
        <p:txBody>
          <a:bodyPr/>
          <a:lstStyle/>
          <a:p>
            <a:endParaRPr lang="en-US"/>
          </a:p>
        </p:txBody>
      </p:sp>
      <p:pic>
        <p:nvPicPr>
          <p:cNvPr id="7170" name="Picture 2" descr="Triển lãm 80 bức tranh của thiếu nhi cả nước vẽ về an toàn giao thông">
            <a:extLst>
              <a:ext uri="{FF2B5EF4-FFF2-40B4-BE49-F238E27FC236}">
                <a16:creationId xmlns:a16="http://schemas.microsoft.com/office/drawing/2014/main" id="{F6417D5B-33CA-4D60-8CE7-0562FE878F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430"/>
          <a:stretch/>
        </p:blipFill>
        <p:spPr bwMode="auto">
          <a:xfrm>
            <a:off x="-1" y="-2510"/>
            <a:ext cx="9144001" cy="5146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2416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grpSp>
        <p:nvGrpSpPr>
          <p:cNvPr id="977" name="Google Shape;977;p40"/>
          <p:cNvGrpSpPr/>
          <p:nvPr/>
        </p:nvGrpSpPr>
        <p:grpSpPr>
          <a:xfrm>
            <a:off x="2176905" y="1038209"/>
            <a:ext cx="4699670" cy="1011247"/>
            <a:chOff x="7728915" y="1917859"/>
            <a:chExt cx="1034486" cy="222599"/>
          </a:xfrm>
        </p:grpSpPr>
        <p:sp>
          <p:nvSpPr>
            <p:cNvPr id="978" name="Google Shape;978;p40"/>
            <p:cNvSpPr/>
            <p:nvPr/>
          </p:nvSpPr>
          <p:spPr>
            <a:xfrm>
              <a:off x="8619035" y="1957671"/>
              <a:ext cx="135129" cy="175206"/>
            </a:xfrm>
            <a:custGeom>
              <a:avLst/>
              <a:gdLst/>
              <a:ahLst/>
              <a:cxnLst/>
              <a:rect l="l" t="t" r="r" b="b"/>
              <a:pathLst>
                <a:path w="2549" h="3305" extrusionOk="0">
                  <a:moveTo>
                    <a:pt x="2549" y="0"/>
                  </a:moveTo>
                  <a:cubicBezTo>
                    <a:pt x="2549" y="0"/>
                    <a:pt x="2548" y="0"/>
                    <a:pt x="2548" y="1"/>
                  </a:cubicBezTo>
                  <a:lnTo>
                    <a:pt x="2548" y="1"/>
                  </a:lnTo>
                  <a:cubicBezTo>
                    <a:pt x="2548" y="0"/>
                    <a:pt x="2549" y="0"/>
                    <a:pt x="2549" y="0"/>
                  </a:cubicBezTo>
                  <a:close/>
                  <a:moveTo>
                    <a:pt x="999" y="255"/>
                  </a:moveTo>
                  <a:cubicBezTo>
                    <a:pt x="1054" y="255"/>
                    <a:pt x="1109" y="256"/>
                    <a:pt x="1163" y="259"/>
                  </a:cubicBezTo>
                  <a:cubicBezTo>
                    <a:pt x="1206" y="261"/>
                    <a:pt x="1206" y="322"/>
                    <a:pt x="1163" y="325"/>
                  </a:cubicBezTo>
                  <a:cubicBezTo>
                    <a:pt x="1109" y="327"/>
                    <a:pt x="1054" y="328"/>
                    <a:pt x="999" y="328"/>
                  </a:cubicBezTo>
                  <a:cubicBezTo>
                    <a:pt x="889" y="328"/>
                    <a:pt x="778" y="325"/>
                    <a:pt x="668" y="322"/>
                  </a:cubicBezTo>
                  <a:cubicBezTo>
                    <a:pt x="628" y="321"/>
                    <a:pt x="629" y="263"/>
                    <a:pt x="668" y="262"/>
                  </a:cubicBezTo>
                  <a:cubicBezTo>
                    <a:pt x="778" y="259"/>
                    <a:pt x="889" y="255"/>
                    <a:pt x="999" y="255"/>
                  </a:cubicBezTo>
                  <a:close/>
                  <a:moveTo>
                    <a:pt x="1958" y="347"/>
                  </a:moveTo>
                  <a:cubicBezTo>
                    <a:pt x="2042" y="347"/>
                    <a:pt x="2125" y="350"/>
                    <a:pt x="2207" y="360"/>
                  </a:cubicBezTo>
                  <a:cubicBezTo>
                    <a:pt x="2247" y="366"/>
                    <a:pt x="2247" y="417"/>
                    <a:pt x="2207" y="422"/>
                  </a:cubicBezTo>
                  <a:cubicBezTo>
                    <a:pt x="2127" y="432"/>
                    <a:pt x="2045" y="435"/>
                    <a:pt x="1963" y="435"/>
                  </a:cubicBezTo>
                  <a:cubicBezTo>
                    <a:pt x="1829" y="435"/>
                    <a:pt x="1694" y="427"/>
                    <a:pt x="1562" y="425"/>
                  </a:cubicBezTo>
                  <a:cubicBezTo>
                    <a:pt x="1517" y="425"/>
                    <a:pt x="1517" y="357"/>
                    <a:pt x="1562" y="357"/>
                  </a:cubicBezTo>
                  <a:cubicBezTo>
                    <a:pt x="1692" y="355"/>
                    <a:pt x="1825" y="347"/>
                    <a:pt x="1958" y="347"/>
                  </a:cubicBezTo>
                  <a:close/>
                  <a:moveTo>
                    <a:pt x="1261" y="2801"/>
                  </a:moveTo>
                  <a:cubicBezTo>
                    <a:pt x="1263" y="2801"/>
                    <a:pt x="1266" y="2802"/>
                    <a:pt x="1269" y="2802"/>
                  </a:cubicBezTo>
                  <a:cubicBezTo>
                    <a:pt x="1481" y="2855"/>
                    <a:pt x="1692" y="2877"/>
                    <a:pt x="1909" y="2894"/>
                  </a:cubicBezTo>
                  <a:cubicBezTo>
                    <a:pt x="1949" y="2897"/>
                    <a:pt x="1950" y="2955"/>
                    <a:pt x="1909" y="2957"/>
                  </a:cubicBezTo>
                  <a:cubicBezTo>
                    <a:pt x="1891" y="2958"/>
                    <a:pt x="1873" y="2958"/>
                    <a:pt x="1855" y="2958"/>
                  </a:cubicBezTo>
                  <a:cubicBezTo>
                    <a:pt x="1652" y="2958"/>
                    <a:pt x="1447" y="2920"/>
                    <a:pt x="1253" y="2864"/>
                  </a:cubicBezTo>
                  <a:cubicBezTo>
                    <a:pt x="1216" y="2853"/>
                    <a:pt x="1227" y="2801"/>
                    <a:pt x="1261" y="2801"/>
                  </a:cubicBezTo>
                  <a:close/>
                  <a:moveTo>
                    <a:pt x="2548" y="1"/>
                  </a:moveTo>
                  <a:cubicBezTo>
                    <a:pt x="2390" y="75"/>
                    <a:pt x="2206" y="93"/>
                    <a:pt x="2020" y="93"/>
                  </a:cubicBezTo>
                  <a:cubicBezTo>
                    <a:pt x="1861" y="93"/>
                    <a:pt x="1699" y="80"/>
                    <a:pt x="1549" y="77"/>
                  </a:cubicBezTo>
                  <a:cubicBezTo>
                    <a:pt x="1232" y="74"/>
                    <a:pt x="916" y="70"/>
                    <a:pt x="599" y="48"/>
                  </a:cubicBezTo>
                  <a:lnTo>
                    <a:pt x="599" y="48"/>
                  </a:lnTo>
                  <a:cubicBezTo>
                    <a:pt x="661" y="876"/>
                    <a:pt x="712" y="1715"/>
                    <a:pt x="658" y="2537"/>
                  </a:cubicBezTo>
                  <a:cubicBezTo>
                    <a:pt x="663" y="2549"/>
                    <a:pt x="663" y="2564"/>
                    <a:pt x="652" y="2579"/>
                  </a:cubicBezTo>
                  <a:cubicBezTo>
                    <a:pt x="574" y="2685"/>
                    <a:pt x="489" y="2787"/>
                    <a:pt x="401" y="2889"/>
                  </a:cubicBezTo>
                  <a:cubicBezTo>
                    <a:pt x="554" y="2867"/>
                    <a:pt x="709" y="2844"/>
                    <a:pt x="865" y="2841"/>
                  </a:cubicBezTo>
                  <a:cubicBezTo>
                    <a:pt x="895" y="2841"/>
                    <a:pt x="903" y="2889"/>
                    <a:pt x="873" y="2895"/>
                  </a:cubicBezTo>
                  <a:cubicBezTo>
                    <a:pt x="707" y="2928"/>
                    <a:pt x="537" y="2940"/>
                    <a:pt x="370" y="2955"/>
                  </a:cubicBezTo>
                  <a:cubicBezTo>
                    <a:pt x="368" y="2955"/>
                    <a:pt x="367" y="2955"/>
                    <a:pt x="366" y="2955"/>
                  </a:cubicBezTo>
                  <a:cubicBezTo>
                    <a:pt x="358" y="2955"/>
                    <a:pt x="353" y="2952"/>
                    <a:pt x="348" y="2949"/>
                  </a:cubicBezTo>
                  <a:cubicBezTo>
                    <a:pt x="236" y="3073"/>
                    <a:pt x="120" y="3192"/>
                    <a:pt x="0" y="3304"/>
                  </a:cubicBezTo>
                  <a:cubicBezTo>
                    <a:pt x="511" y="3250"/>
                    <a:pt x="1027" y="3229"/>
                    <a:pt x="1542" y="3229"/>
                  </a:cubicBezTo>
                  <a:cubicBezTo>
                    <a:pt x="1872" y="3229"/>
                    <a:pt x="2202" y="3238"/>
                    <a:pt x="2530" y="3252"/>
                  </a:cubicBezTo>
                  <a:cubicBezTo>
                    <a:pt x="2365" y="3054"/>
                    <a:pt x="2233" y="2833"/>
                    <a:pt x="2080" y="2626"/>
                  </a:cubicBezTo>
                  <a:cubicBezTo>
                    <a:pt x="1864" y="2331"/>
                    <a:pt x="1625" y="2061"/>
                    <a:pt x="1376" y="1793"/>
                  </a:cubicBezTo>
                  <a:cubicBezTo>
                    <a:pt x="1336" y="1751"/>
                    <a:pt x="1365" y="1698"/>
                    <a:pt x="1407" y="1685"/>
                  </a:cubicBezTo>
                  <a:cubicBezTo>
                    <a:pt x="1379" y="1670"/>
                    <a:pt x="1363" y="1630"/>
                    <a:pt x="1391" y="1598"/>
                  </a:cubicBezTo>
                  <a:cubicBezTo>
                    <a:pt x="1796" y="1111"/>
                    <a:pt x="2189" y="625"/>
                    <a:pt x="2534" y="93"/>
                  </a:cubicBezTo>
                  <a:cubicBezTo>
                    <a:pt x="2511" y="64"/>
                    <a:pt x="2507" y="20"/>
                    <a:pt x="2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0"/>
            <p:cNvSpPr/>
            <p:nvPr/>
          </p:nvSpPr>
          <p:spPr>
            <a:xfrm>
              <a:off x="8615165" y="2098841"/>
              <a:ext cx="25234" cy="25128"/>
            </a:xfrm>
            <a:custGeom>
              <a:avLst/>
              <a:gdLst/>
              <a:ahLst/>
              <a:cxnLst/>
              <a:rect l="l" t="t" r="r" b="b"/>
              <a:pathLst>
                <a:path w="476" h="474" extrusionOk="0">
                  <a:moveTo>
                    <a:pt x="476" y="0"/>
                  </a:moveTo>
                  <a:cubicBezTo>
                    <a:pt x="470" y="4"/>
                    <a:pt x="464" y="7"/>
                    <a:pt x="458" y="7"/>
                  </a:cubicBezTo>
                  <a:cubicBezTo>
                    <a:pt x="305" y="5"/>
                    <a:pt x="152" y="4"/>
                    <a:pt x="0" y="3"/>
                  </a:cubicBezTo>
                  <a:lnTo>
                    <a:pt x="0" y="3"/>
                  </a:lnTo>
                  <a:cubicBezTo>
                    <a:pt x="24" y="157"/>
                    <a:pt x="29" y="317"/>
                    <a:pt x="15" y="474"/>
                  </a:cubicBezTo>
                  <a:cubicBezTo>
                    <a:pt x="159" y="309"/>
                    <a:pt x="313" y="149"/>
                    <a:pt x="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0"/>
            <p:cNvSpPr/>
            <p:nvPr/>
          </p:nvSpPr>
          <p:spPr>
            <a:xfrm>
              <a:off x="7873160" y="2103135"/>
              <a:ext cx="41032" cy="27513"/>
            </a:xfrm>
            <a:custGeom>
              <a:avLst/>
              <a:gdLst/>
              <a:ahLst/>
              <a:cxnLst/>
              <a:rect l="l" t="t" r="r" b="b"/>
              <a:pathLst>
                <a:path w="774" h="519" extrusionOk="0">
                  <a:moveTo>
                    <a:pt x="1" y="1"/>
                  </a:moveTo>
                  <a:lnTo>
                    <a:pt x="1" y="1"/>
                  </a:lnTo>
                  <a:cubicBezTo>
                    <a:pt x="258" y="174"/>
                    <a:pt x="512" y="350"/>
                    <a:pt x="773" y="519"/>
                  </a:cubicBezTo>
                  <a:cubicBezTo>
                    <a:pt x="753" y="348"/>
                    <a:pt x="747" y="175"/>
                    <a:pt x="761" y="4"/>
                  </a:cubicBezTo>
                  <a:cubicBezTo>
                    <a:pt x="507" y="4"/>
                    <a:pt x="255" y="4"/>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0"/>
            <p:cNvSpPr/>
            <p:nvPr/>
          </p:nvSpPr>
          <p:spPr>
            <a:xfrm>
              <a:off x="7869820" y="1922736"/>
              <a:ext cx="779814" cy="175047"/>
            </a:xfrm>
            <a:custGeom>
              <a:avLst/>
              <a:gdLst/>
              <a:ahLst/>
              <a:cxnLst/>
              <a:rect l="l" t="t" r="r" b="b"/>
              <a:pathLst>
                <a:path w="14710" h="3302" extrusionOk="0">
                  <a:moveTo>
                    <a:pt x="1575" y="266"/>
                  </a:moveTo>
                  <a:cubicBezTo>
                    <a:pt x="1647" y="266"/>
                    <a:pt x="1718" y="267"/>
                    <a:pt x="1789" y="272"/>
                  </a:cubicBezTo>
                  <a:cubicBezTo>
                    <a:pt x="1832" y="276"/>
                    <a:pt x="1832" y="334"/>
                    <a:pt x="1789" y="338"/>
                  </a:cubicBezTo>
                  <a:cubicBezTo>
                    <a:pt x="1717" y="343"/>
                    <a:pt x="1644" y="344"/>
                    <a:pt x="1572" y="344"/>
                  </a:cubicBezTo>
                  <a:cubicBezTo>
                    <a:pt x="1462" y="344"/>
                    <a:pt x="1353" y="341"/>
                    <a:pt x="1243" y="339"/>
                  </a:cubicBezTo>
                  <a:cubicBezTo>
                    <a:pt x="1200" y="338"/>
                    <a:pt x="1200" y="272"/>
                    <a:pt x="1243" y="272"/>
                  </a:cubicBezTo>
                  <a:cubicBezTo>
                    <a:pt x="1353" y="270"/>
                    <a:pt x="1465" y="266"/>
                    <a:pt x="1575" y="266"/>
                  </a:cubicBezTo>
                  <a:close/>
                  <a:moveTo>
                    <a:pt x="4373" y="242"/>
                  </a:moveTo>
                  <a:cubicBezTo>
                    <a:pt x="4393" y="242"/>
                    <a:pt x="4409" y="273"/>
                    <a:pt x="4385" y="283"/>
                  </a:cubicBezTo>
                  <a:cubicBezTo>
                    <a:pt x="4284" y="328"/>
                    <a:pt x="4176" y="345"/>
                    <a:pt x="4067" y="345"/>
                  </a:cubicBezTo>
                  <a:cubicBezTo>
                    <a:pt x="4001" y="345"/>
                    <a:pt x="3934" y="338"/>
                    <a:pt x="3868" y="328"/>
                  </a:cubicBezTo>
                  <a:cubicBezTo>
                    <a:pt x="3834" y="323"/>
                    <a:pt x="3847" y="274"/>
                    <a:pt x="3878" y="274"/>
                  </a:cubicBezTo>
                  <a:cubicBezTo>
                    <a:pt x="3880" y="274"/>
                    <a:pt x="3881" y="274"/>
                    <a:pt x="3883" y="275"/>
                  </a:cubicBezTo>
                  <a:cubicBezTo>
                    <a:pt x="3928" y="281"/>
                    <a:pt x="3973" y="284"/>
                    <a:pt x="4017" y="284"/>
                  </a:cubicBezTo>
                  <a:cubicBezTo>
                    <a:pt x="4135" y="284"/>
                    <a:pt x="4250" y="264"/>
                    <a:pt x="4369" y="243"/>
                  </a:cubicBezTo>
                  <a:cubicBezTo>
                    <a:pt x="4370" y="242"/>
                    <a:pt x="4372" y="242"/>
                    <a:pt x="4373" y="242"/>
                  </a:cubicBezTo>
                  <a:close/>
                  <a:moveTo>
                    <a:pt x="2907" y="327"/>
                  </a:moveTo>
                  <a:cubicBezTo>
                    <a:pt x="2965" y="327"/>
                    <a:pt x="3023" y="328"/>
                    <a:pt x="3081" y="330"/>
                  </a:cubicBezTo>
                  <a:cubicBezTo>
                    <a:pt x="3113" y="331"/>
                    <a:pt x="3113" y="379"/>
                    <a:pt x="3081" y="379"/>
                  </a:cubicBezTo>
                  <a:cubicBezTo>
                    <a:pt x="3017" y="382"/>
                    <a:pt x="2955" y="383"/>
                    <a:pt x="2892" y="383"/>
                  </a:cubicBezTo>
                  <a:cubicBezTo>
                    <a:pt x="2806" y="383"/>
                    <a:pt x="2720" y="381"/>
                    <a:pt x="2634" y="379"/>
                  </a:cubicBezTo>
                  <a:cubicBezTo>
                    <a:pt x="2603" y="379"/>
                    <a:pt x="2603" y="331"/>
                    <a:pt x="2634" y="331"/>
                  </a:cubicBezTo>
                  <a:cubicBezTo>
                    <a:pt x="2726" y="329"/>
                    <a:pt x="2816" y="327"/>
                    <a:pt x="2907" y="327"/>
                  </a:cubicBezTo>
                  <a:close/>
                  <a:moveTo>
                    <a:pt x="5330" y="318"/>
                  </a:moveTo>
                  <a:cubicBezTo>
                    <a:pt x="5408" y="318"/>
                    <a:pt x="5486" y="320"/>
                    <a:pt x="5563" y="324"/>
                  </a:cubicBezTo>
                  <a:cubicBezTo>
                    <a:pt x="5605" y="325"/>
                    <a:pt x="5605" y="385"/>
                    <a:pt x="5563" y="387"/>
                  </a:cubicBezTo>
                  <a:cubicBezTo>
                    <a:pt x="5492" y="390"/>
                    <a:pt x="5421" y="392"/>
                    <a:pt x="5350" y="392"/>
                  </a:cubicBezTo>
                  <a:cubicBezTo>
                    <a:pt x="5273" y="392"/>
                    <a:pt x="5195" y="390"/>
                    <a:pt x="5117" y="388"/>
                  </a:cubicBezTo>
                  <a:cubicBezTo>
                    <a:pt x="5074" y="386"/>
                    <a:pt x="5074" y="324"/>
                    <a:pt x="5117" y="322"/>
                  </a:cubicBezTo>
                  <a:cubicBezTo>
                    <a:pt x="5188" y="320"/>
                    <a:pt x="5259" y="318"/>
                    <a:pt x="5330" y="318"/>
                  </a:cubicBezTo>
                  <a:close/>
                  <a:moveTo>
                    <a:pt x="9432" y="313"/>
                  </a:moveTo>
                  <a:cubicBezTo>
                    <a:pt x="9504" y="313"/>
                    <a:pt x="9577" y="318"/>
                    <a:pt x="9643" y="337"/>
                  </a:cubicBezTo>
                  <a:cubicBezTo>
                    <a:pt x="9668" y="343"/>
                    <a:pt x="9672" y="386"/>
                    <a:pt x="9643" y="389"/>
                  </a:cubicBezTo>
                  <a:cubicBezTo>
                    <a:pt x="9615" y="393"/>
                    <a:pt x="9586" y="395"/>
                    <a:pt x="9557" y="395"/>
                  </a:cubicBezTo>
                  <a:cubicBezTo>
                    <a:pt x="9449" y="395"/>
                    <a:pt x="9335" y="370"/>
                    <a:pt x="9231" y="356"/>
                  </a:cubicBezTo>
                  <a:cubicBezTo>
                    <a:pt x="9208" y="354"/>
                    <a:pt x="9215" y="317"/>
                    <a:pt x="9237" y="317"/>
                  </a:cubicBezTo>
                  <a:cubicBezTo>
                    <a:pt x="9299" y="317"/>
                    <a:pt x="9365" y="313"/>
                    <a:pt x="9432" y="313"/>
                  </a:cubicBezTo>
                  <a:close/>
                  <a:moveTo>
                    <a:pt x="8298" y="328"/>
                  </a:moveTo>
                  <a:cubicBezTo>
                    <a:pt x="8322" y="328"/>
                    <a:pt x="8327" y="371"/>
                    <a:pt x="8301" y="376"/>
                  </a:cubicBezTo>
                  <a:cubicBezTo>
                    <a:pt x="8135" y="402"/>
                    <a:pt x="7967" y="418"/>
                    <a:pt x="7799" y="435"/>
                  </a:cubicBezTo>
                  <a:cubicBezTo>
                    <a:pt x="7798" y="435"/>
                    <a:pt x="7797" y="435"/>
                    <a:pt x="7797" y="435"/>
                  </a:cubicBezTo>
                  <a:cubicBezTo>
                    <a:pt x="7772" y="435"/>
                    <a:pt x="7768" y="392"/>
                    <a:pt x="7793" y="388"/>
                  </a:cubicBezTo>
                  <a:cubicBezTo>
                    <a:pt x="7961" y="365"/>
                    <a:pt x="8127" y="341"/>
                    <a:pt x="8295" y="328"/>
                  </a:cubicBezTo>
                  <a:cubicBezTo>
                    <a:pt x="8296" y="328"/>
                    <a:pt x="8297" y="328"/>
                    <a:pt x="8298" y="328"/>
                  </a:cubicBezTo>
                  <a:close/>
                  <a:moveTo>
                    <a:pt x="10929" y="339"/>
                  </a:moveTo>
                  <a:cubicBezTo>
                    <a:pt x="10961" y="339"/>
                    <a:pt x="10968" y="392"/>
                    <a:pt x="10937" y="397"/>
                  </a:cubicBezTo>
                  <a:cubicBezTo>
                    <a:pt x="10770" y="424"/>
                    <a:pt x="10598" y="427"/>
                    <a:pt x="10431" y="440"/>
                  </a:cubicBezTo>
                  <a:cubicBezTo>
                    <a:pt x="10431" y="440"/>
                    <a:pt x="10430" y="440"/>
                    <a:pt x="10429" y="440"/>
                  </a:cubicBezTo>
                  <a:cubicBezTo>
                    <a:pt x="10399" y="440"/>
                    <a:pt x="10400" y="393"/>
                    <a:pt x="10431" y="389"/>
                  </a:cubicBezTo>
                  <a:cubicBezTo>
                    <a:pt x="10596" y="371"/>
                    <a:pt x="10763" y="343"/>
                    <a:pt x="10928" y="339"/>
                  </a:cubicBezTo>
                  <a:cubicBezTo>
                    <a:pt x="10929" y="339"/>
                    <a:pt x="10929" y="339"/>
                    <a:pt x="10929" y="339"/>
                  </a:cubicBezTo>
                  <a:close/>
                  <a:moveTo>
                    <a:pt x="11898" y="365"/>
                  </a:moveTo>
                  <a:cubicBezTo>
                    <a:pt x="11988" y="365"/>
                    <a:pt x="12078" y="367"/>
                    <a:pt x="12168" y="373"/>
                  </a:cubicBezTo>
                  <a:cubicBezTo>
                    <a:pt x="12209" y="376"/>
                    <a:pt x="12209" y="434"/>
                    <a:pt x="12168" y="436"/>
                  </a:cubicBezTo>
                  <a:cubicBezTo>
                    <a:pt x="12078" y="442"/>
                    <a:pt x="11988" y="444"/>
                    <a:pt x="11898" y="444"/>
                  </a:cubicBezTo>
                  <a:cubicBezTo>
                    <a:pt x="11790" y="444"/>
                    <a:pt x="11681" y="441"/>
                    <a:pt x="11572" y="440"/>
                  </a:cubicBezTo>
                  <a:cubicBezTo>
                    <a:pt x="11528" y="440"/>
                    <a:pt x="11528" y="370"/>
                    <a:pt x="11572" y="369"/>
                  </a:cubicBezTo>
                  <a:cubicBezTo>
                    <a:pt x="11681" y="367"/>
                    <a:pt x="11790" y="365"/>
                    <a:pt x="11898" y="365"/>
                  </a:cubicBezTo>
                  <a:close/>
                  <a:moveTo>
                    <a:pt x="6306" y="365"/>
                  </a:moveTo>
                  <a:cubicBezTo>
                    <a:pt x="6307" y="365"/>
                    <a:pt x="6308" y="365"/>
                    <a:pt x="6309" y="365"/>
                  </a:cubicBezTo>
                  <a:cubicBezTo>
                    <a:pt x="6510" y="378"/>
                    <a:pt x="6716" y="381"/>
                    <a:pt x="6915" y="409"/>
                  </a:cubicBezTo>
                  <a:cubicBezTo>
                    <a:pt x="6957" y="414"/>
                    <a:pt x="6947" y="482"/>
                    <a:pt x="6906" y="482"/>
                  </a:cubicBezTo>
                  <a:cubicBezTo>
                    <a:pt x="6906" y="482"/>
                    <a:pt x="6905" y="482"/>
                    <a:pt x="6905" y="482"/>
                  </a:cubicBezTo>
                  <a:cubicBezTo>
                    <a:pt x="6707" y="478"/>
                    <a:pt x="6507" y="447"/>
                    <a:pt x="6309" y="426"/>
                  </a:cubicBezTo>
                  <a:cubicBezTo>
                    <a:pt x="6271" y="422"/>
                    <a:pt x="6271" y="365"/>
                    <a:pt x="6306" y="365"/>
                  </a:cubicBezTo>
                  <a:close/>
                  <a:moveTo>
                    <a:pt x="14278" y="413"/>
                  </a:moveTo>
                  <a:cubicBezTo>
                    <a:pt x="14353" y="413"/>
                    <a:pt x="14428" y="415"/>
                    <a:pt x="14503" y="424"/>
                  </a:cubicBezTo>
                  <a:cubicBezTo>
                    <a:pt x="14541" y="428"/>
                    <a:pt x="14541" y="481"/>
                    <a:pt x="14503" y="485"/>
                  </a:cubicBezTo>
                  <a:cubicBezTo>
                    <a:pt x="14429" y="493"/>
                    <a:pt x="14355" y="496"/>
                    <a:pt x="14280" y="496"/>
                  </a:cubicBezTo>
                  <a:cubicBezTo>
                    <a:pt x="14188" y="496"/>
                    <a:pt x="14096" y="492"/>
                    <a:pt x="14006" y="491"/>
                  </a:cubicBezTo>
                  <a:cubicBezTo>
                    <a:pt x="13958" y="490"/>
                    <a:pt x="13958" y="418"/>
                    <a:pt x="14006" y="418"/>
                  </a:cubicBezTo>
                  <a:cubicBezTo>
                    <a:pt x="14096" y="417"/>
                    <a:pt x="14187" y="413"/>
                    <a:pt x="14278" y="413"/>
                  </a:cubicBezTo>
                  <a:close/>
                  <a:moveTo>
                    <a:pt x="12862" y="459"/>
                  </a:moveTo>
                  <a:cubicBezTo>
                    <a:pt x="12863" y="459"/>
                    <a:pt x="12863" y="459"/>
                    <a:pt x="12864" y="459"/>
                  </a:cubicBezTo>
                  <a:cubicBezTo>
                    <a:pt x="13066" y="474"/>
                    <a:pt x="13269" y="486"/>
                    <a:pt x="13469" y="515"/>
                  </a:cubicBezTo>
                  <a:cubicBezTo>
                    <a:pt x="13502" y="520"/>
                    <a:pt x="13494" y="575"/>
                    <a:pt x="13461" y="575"/>
                  </a:cubicBezTo>
                  <a:cubicBezTo>
                    <a:pt x="13461" y="575"/>
                    <a:pt x="13460" y="575"/>
                    <a:pt x="13460" y="575"/>
                  </a:cubicBezTo>
                  <a:cubicBezTo>
                    <a:pt x="13261" y="570"/>
                    <a:pt x="13063" y="549"/>
                    <a:pt x="12864" y="530"/>
                  </a:cubicBezTo>
                  <a:cubicBezTo>
                    <a:pt x="12822" y="525"/>
                    <a:pt x="12819" y="459"/>
                    <a:pt x="12862" y="459"/>
                  </a:cubicBezTo>
                  <a:close/>
                  <a:moveTo>
                    <a:pt x="12989" y="2701"/>
                  </a:moveTo>
                  <a:cubicBezTo>
                    <a:pt x="13063" y="2701"/>
                    <a:pt x="13137" y="2704"/>
                    <a:pt x="13211" y="2710"/>
                  </a:cubicBezTo>
                  <a:cubicBezTo>
                    <a:pt x="13247" y="2713"/>
                    <a:pt x="13247" y="2763"/>
                    <a:pt x="13211" y="2766"/>
                  </a:cubicBezTo>
                  <a:cubicBezTo>
                    <a:pt x="13139" y="2773"/>
                    <a:pt x="13066" y="2775"/>
                    <a:pt x="12993" y="2775"/>
                  </a:cubicBezTo>
                  <a:cubicBezTo>
                    <a:pt x="12901" y="2775"/>
                    <a:pt x="12808" y="2771"/>
                    <a:pt x="12715" y="2769"/>
                  </a:cubicBezTo>
                  <a:cubicBezTo>
                    <a:pt x="12674" y="2769"/>
                    <a:pt x="12675" y="2708"/>
                    <a:pt x="12715" y="2707"/>
                  </a:cubicBezTo>
                  <a:cubicBezTo>
                    <a:pt x="12806" y="2705"/>
                    <a:pt x="12898" y="2701"/>
                    <a:pt x="12989" y="2701"/>
                  </a:cubicBezTo>
                  <a:close/>
                  <a:moveTo>
                    <a:pt x="13704" y="2700"/>
                  </a:moveTo>
                  <a:cubicBezTo>
                    <a:pt x="13705" y="2700"/>
                    <a:pt x="13707" y="2701"/>
                    <a:pt x="13708" y="2701"/>
                  </a:cubicBezTo>
                  <a:cubicBezTo>
                    <a:pt x="13859" y="2716"/>
                    <a:pt x="14017" y="2724"/>
                    <a:pt x="14163" y="2764"/>
                  </a:cubicBezTo>
                  <a:cubicBezTo>
                    <a:pt x="14201" y="2773"/>
                    <a:pt x="14193" y="2831"/>
                    <a:pt x="14155" y="2831"/>
                  </a:cubicBezTo>
                  <a:cubicBezTo>
                    <a:pt x="14155" y="2831"/>
                    <a:pt x="14155" y="2831"/>
                    <a:pt x="14154" y="2831"/>
                  </a:cubicBezTo>
                  <a:cubicBezTo>
                    <a:pt x="14003" y="2830"/>
                    <a:pt x="13848" y="2796"/>
                    <a:pt x="13699" y="2770"/>
                  </a:cubicBezTo>
                  <a:cubicBezTo>
                    <a:pt x="13661" y="2764"/>
                    <a:pt x="13668" y="2700"/>
                    <a:pt x="13704" y="2700"/>
                  </a:cubicBezTo>
                  <a:close/>
                  <a:moveTo>
                    <a:pt x="7797" y="2812"/>
                  </a:moveTo>
                  <a:cubicBezTo>
                    <a:pt x="7831" y="2812"/>
                    <a:pt x="7864" y="2813"/>
                    <a:pt x="7897" y="2816"/>
                  </a:cubicBezTo>
                  <a:cubicBezTo>
                    <a:pt x="7925" y="2818"/>
                    <a:pt x="7925" y="2857"/>
                    <a:pt x="7897" y="2860"/>
                  </a:cubicBezTo>
                  <a:cubicBezTo>
                    <a:pt x="7863" y="2863"/>
                    <a:pt x="7828" y="2864"/>
                    <a:pt x="7792" y="2864"/>
                  </a:cubicBezTo>
                  <a:cubicBezTo>
                    <a:pt x="7695" y="2864"/>
                    <a:pt x="7596" y="2855"/>
                    <a:pt x="7500" y="2852"/>
                  </a:cubicBezTo>
                  <a:cubicBezTo>
                    <a:pt x="7483" y="2851"/>
                    <a:pt x="7483" y="2825"/>
                    <a:pt x="7500" y="2825"/>
                  </a:cubicBezTo>
                  <a:cubicBezTo>
                    <a:pt x="7598" y="2821"/>
                    <a:pt x="7698" y="2812"/>
                    <a:pt x="7797" y="2812"/>
                  </a:cubicBezTo>
                  <a:close/>
                  <a:moveTo>
                    <a:pt x="9936" y="2762"/>
                  </a:moveTo>
                  <a:cubicBezTo>
                    <a:pt x="9964" y="2762"/>
                    <a:pt x="9971" y="2804"/>
                    <a:pt x="9942" y="2816"/>
                  </a:cubicBezTo>
                  <a:cubicBezTo>
                    <a:pt x="9845" y="2857"/>
                    <a:pt x="9744" y="2873"/>
                    <a:pt x="9641" y="2873"/>
                  </a:cubicBezTo>
                  <a:cubicBezTo>
                    <a:pt x="9588" y="2873"/>
                    <a:pt x="9534" y="2869"/>
                    <a:pt x="9481" y="2861"/>
                  </a:cubicBezTo>
                  <a:cubicBezTo>
                    <a:pt x="9453" y="2857"/>
                    <a:pt x="9458" y="2809"/>
                    <a:pt x="9484" y="2809"/>
                  </a:cubicBezTo>
                  <a:cubicBezTo>
                    <a:pt x="9485" y="2809"/>
                    <a:pt x="9486" y="2810"/>
                    <a:pt x="9487" y="2810"/>
                  </a:cubicBezTo>
                  <a:cubicBezTo>
                    <a:pt x="9523" y="2814"/>
                    <a:pt x="9558" y="2816"/>
                    <a:pt x="9593" y="2816"/>
                  </a:cubicBezTo>
                  <a:cubicBezTo>
                    <a:pt x="9706" y="2816"/>
                    <a:pt x="9815" y="2795"/>
                    <a:pt x="9926" y="2764"/>
                  </a:cubicBezTo>
                  <a:cubicBezTo>
                    <a:pt x="9930" y="2763"/>
                    <a:pt x="9933" y="2762"/>
                    <a:pt x="9936" y="2762"/>
                  </a:cubicBezTo>
                  <a:close/>
                  <a:moveTo>
                    <a:pt x="11620" y="2766"/>
                  </a:moveTo>
                  <a:cubicBezTo>
                    <a:pt x="11622" y="2766"/>
                    <a:pt x="11625" y="2766"/>
                    <a:pt x="11628" y="2767"/>
                  </a:cubicBezTo>
                  <a:cubicBezTo>
                    <a:pt x="11742" y="2801"/>
                    <a:pt x="11857" y="2813"/>
                    <a:pt x="11974" y="2813"/>
                  </a:cubicBezTo>
                  <a:cubicBezTo>
                    <a:pt x="12021" y="2813"/>
                    <a:pt x="12070" y="2811"/>
                    <a:pt x="12118" y="2807"/>
                  </a:cubicBezTo>
                  <a:cubicBezTo>
                    <a:pt x="12119" y="2807"/>
                    <a:pt x="12120" y="2807"/>
                    <a:pt x="12120" y="2807"/>
                  </a:cubicBezTo>
                  <a:cubicBezTo>
                    <a:pt x="12148" y="2807"/>
                    <a:pt x="12154" y="2854"/>
                    <a:pt x="12126" y="2860"/>
                  </a:cubicBezTo>
                  <a:cubicBezTo>
                    <a:pt x="12063" y="2874"/>
                    <a:pt x="12000" y="2880"/>
                    <a:pt x="11937" y="2880"/>
                  </a:cubicBezTo>
                  <a:cubicBezTo>
                    <a:pt x="11827" y="2880"/>
                    <a:pt x="11718" y="2860"/>
                    <a:pt x="11611" y="2828"/>
                  </a:cubicBezTo>
                  <a:cubicBezTo>
                    <a:pt x="11575" y="2817"/>
                    <a:pt x="11587" y="2766"/>
                    <a:pt x="11620" y="2766"/>
                  </a:cubicBezTo>
                  <a:close/>
                  <a:moveTo>
                    <a:pt x="10709" y="2805"/>
                  </a:moveTo>
                  <a:cubicBezTo>
                    <a:pt x="10803" y="2805"/>
                    <a:pt x="10894" y="2823"/>
                    <a:pt x="10985" y="2860"/>
                  </a:cubicBezTo>
                  <a:cubicBezTo>
                    <a:pt x="11012" y="2870"/>
                    <a:pt x="11004" y="2910"/>
                    <a:pt x="10981" y="2910"/>
                  </a:cubicBezTo>
                  <a:cubicBezTo>
                    <a:pt x="10978" y="2910"/>
                    <a:pt x="10975" y="2909"/>
                    <a:pt x="10972" y="2908"/>
                  </a:cubicBezTo>
                  <a:cubicBezTo>
                    <a:pt x="10880" y="2873"/>
                    <a:pt x="10784" y="2856"/>
                    <a:pt x="10686" y="2856"/>
                  </a:cubicBezTo>
                  <a:cubicBezTo>
                    <a:pt x="10651" y="2856"/>
                    <a:pt x="10615" y="2858"/>
                    <a:pt x="10579" y="2863"/>
                  </a:cubicBezTo>
                  <a:cubicBezTo>
                    <a:pt x="10578" y="2863"/>
                    <a:pt x="10577" y="2863"/>
                    <a:pt x="10576" y="2863"/>
                  </a:cubicBezTo>
                  <a:cubicBezTo>
                    <a:pt x="10553" y="2863"/>
                    <a:pt x="10548" y="2820"/>
                    <a:pt x="10572" y="2817"/>
                  </a:cubicBezTo>
                  <a:cubicBezTo>
                    <a:pt x="10619" y="2809"/>
                    <a:pt x="10664" y="2805"/>
                    <a:pt x="10709" y="2805"/>
                  </a:cubicBezTo>
                  <a:close/>
                  <a:moveTo>
                    <a:pt x="2656" y="2863"/>
                  </a:moveTo>
                  <a:cubicBezTo>
                    <a:pt x="2682" y="2863"/>
                    <a:pt x="2708" y="2863"/>
                    <a:pt x="2733" y="2864"/>
                  </a:cubicBezTo>
                  <a:cubicBezTo>
                    <a:pt x="2763" y="2865"/>
                    <a:pt x="2763" y="2910"/>
                    <a:pt x="2733" y="2911"/>
                  </a:cubicBezTo>
                  <a:cubicBezTo>
                    <a:pt x="2707" y="2912"/>
                    <a:pt x="2681" y="2912"/>
                    <a:pt x="2655" y="2912"/>
                  </a:cubicBezTo>
                  <a:cubicBezTo>
                    <a:pt x="2548" y="2912"/>
                    <a:pt x="2442" y="2908"/>
                    <a:pt x="2336" y="2907"/>
                  </a:cubicBezTo>
                  <a:cubicBezTo>
                    <a:pt x="2311" y="2906"/>
                    <a:pt x="2311" y="2869"/>
                    <a:pt x="2336" y="2869"/>
                  </a:cubicBezTo>
                  <a:cubicBezTo>
                    <a:pt x="2442" y="2868"/>
                    <a:pt x="2549" y="2863"/>
                    <a:pt x="2656" y="2863"/>
                  </a:cubicBezTo>
                  <a:close/>
                  <a:moveTo>
                    <a:pt x="8732" y="2860"/>
                  </a:moveTo>
                  <a:cubicBezTo>
                    <a:pt x="8818" y="2860"/>
                    <a:pt x="8904" y="2862"/>
                    <a:pt x="8990" y="2868"/>
                  </a:cubicBezTo>
                  <a:cubicBezTo>
                    <a:pt x="9015" y="2869"/>
                    <a:pt x="9015" y="2905"/>
                    <a:pt x="8990" y="2907"/>
                  </a:cubicBezTo>
                  <a:cubicBezTo>
                    <a:pt x="8900" y="2913"/>
                    <a:pt x="8810" y="2914"/>
                    <a:pt x="8720" y="2914"/>
                  </a:cubicBezTo>
                  <a:cubicBezTo>
                    <a:pt x="8645" y="2914"/>
                    <a:pt x="8569" y="2913"/>
                    <a:pt x="8494" y="2912"/>
                  </a:cubicBezTo>
                  <a:cubicBezTo>
                    <a:pt x="8462" y="2912"/>
                    <a:pt x="8462" y="2863"/>
                    <a:pt x="8494" y="2863"/>
                  </a:cubicBezTo>
                  <a:cubicBezTo>
                    <a:pt x="8573" y="2862"/>
                    <a:pt x="8653" y="2860"/>
                    <a:pt x="8732" y="2860"/>
                  </a:cubicBezTo>
                  <a:close/>
                  <a:moveTo>
                    <a:pt x="3513" y="2854"/>
                  </a:moveTo>
                  <a:cubicBezTo>
                    <a:pt x="3584" y="2854"/>
                    <a:pt x="3655" y="2856"/>
                    <a:pt x="3726" y="2861"/>
                  </a:cubicBezTo>
                  <a:cubicBezTo>
                    <a:pt x="3761" y="2863"/>
                    <a:pt x="3761" y="2911"/>
                    <a:pt x="3726" y="2914"/>
                  </a:cubicBezTo>
                  <a:cubicBezTo>
                    <a:pt x="3657" y="2919"/>
                    <a:pt x="3589" y="2921"/>
                    <a:pt x="3521" y="2921"/>
                  </a:cubicBezTo>
                  <a:cubicBezTo>
                    <a:pt x="3440" y="2921"/>
                    <a:pt x="3360" y="2919"/>
                    <a:pt x="3279" y="2918"/>
                  </a:cubicBezTo>
                  <a:cubicBezTo>
                    <a:pt x="3241" y="2918"/>
                    <a:pt x="3241" y="2858"/>
                    <a:pt x="3279" y="2857"/>
                  </a:cubicBezTo>
                  <a:cubicBezTo>
                    <a:pt x="3357" y="2856"/>
                    <a:pt x="3435" y="2854"/>
                    <a:pt x="3513" y="2854"/>
                  </a:cubicBezTo>
                  <a:close/>
                  <a:moveTo>
                    <a:pt x="5734" y="2850"/>
                  </a:moveTo>
                  <a:cubicBezTo>
                    <a:pt x="5778" y="2850"/>
                    <a:pt x="5820" y="2851"/>
                    <a:pt x="5862" y="2857"/>
                  </a:cubicBezTo>
                  <a:cubicBezTo>
                    <a:pt x="5901" y="2862"/>
                    <a:pt x="5901" y="2913"/>
                    <a:pt x="5862" y="2918"/>
                  </a:cubicBezTo>
                  <a:cubicBezTo>
                    <a:pt x="5819" y="2923"/>
                    <a:pt x="5774" y="2925"/>
                    <a:pt x="5729" y="2925"/>
                  </a:cubicBezTo>
                  <a:cubicBezTo>
                    <a:pt x="5641" y="2925"/>
                    <a:pt x="5551" y="2918"/>
                    <a:pt x="5464" y="2915"/>
                  </a:cubicBezTo>
                  <a:cubicBezTo>
                    <a:pt x="5429" y="2914"/>
                    <a:pt x="5429" y="2860"/>
                    <a:pt x="5464" y="2860"/>
                  </a:cubicBezTo>
                  <a:cubicBezTo>
                    <a:pt x="5553" y="2858"/>
                    <a:pt x="5644" y="2850"/>
                    <a:pt x="5734" y="2850"/>
                  </a:cubicBezTo>
                  <a:close/>
                  <a:moveTo>
                    <a:pt x="4222" y="2815"/>
                  </a:moveTo>
                  <a:cubicBezTo>
                    <a:pt x="4224" y="2815"/>
                    <a:pt x="4226" y="2815"/>
                    <a:pt x="4229" y="2816"/>
                  </a:cubicBezTo>
                  <a:cubicBezTo>
                    <a:pt x="4351" y="2848"/>
                    <a:pt x="4472" y="2861"/>
                    <a:pt x="4596" y="2861"/>
                  </a:cubicBezTo>
                  <a:cubicBezTo>
                    <a:pt x="4653" y="2861"/>
                    <a:pt x="4710" y="2858"/>
                    <a:pt x="4768" y="2853"/>
                  </a:cubicBezTo>
                  <a:cubicBezTo>
                    <a:pt x="4769" y="2853"/>
                    <a:pt x="4770" y="2853"/>
                    <a:pt x="4771" y="2853"/>
                  </a:cubicBezTo>
                  <a:cubicBezTo>
                    <a:pt x="4804" y="2853"/>
                    <a:pt x="4811" y="2911"/>
                    <a:pt x="4777" y="2915"/>
                  </a:cubicBezTo>
                  <a:cubicBezTo>
                    <a:pt x="4719" y="2924"/>
                    <a:pt x="4661" y="2928"/>
                    <a:pt x="4603" y="2928"/>
                  </a:cubicBezTo>
                  <a:cubicBezTo>
                    <a:pt x="4472" y="2928"/>
                    <a:pt x="4342" y="2907"/>
                    <a:pt x="4214" y="2868"/>
                  </a:cubicBezTo>
                  <a:cubicBezTo>
                    <a:pt x="4183" y="2859"/>
                    <a:pt x="4193" y="2815"/>
                    <a:pt x="4222" y="2815"/>
                  </a:cubicBezTo>
                  <a:close/>
                  <a:moveTo>
                    <a:pt x="1378" y="2817"/>
                  </a:moveTo>
                  <a:cubicBezTo>
                    <a:pt x="1486" y="2817"/>
                    <a:pt x="1594" y="2834"/>
                    <a:pt x="1693" y="2874"/>
                  </a:cubicBezTo>
                  <a:cubicBezTo>
                    <a:pt x="1724" y="2885"/>
                    <a:pt x="1716" y="2928"/>
                    <a:pt x="1688" y="2928"/>
                  </a:cubicBezTo>
                  <a:cubicBezTo>
                    <a:pt x="1685" y="2928"/>
                    <a:pt x="1682" y="2928"/>
                    <a:pt x="1679" y="2927"/>
                  </a:cubicBezTo>
                  <a:cubicBezTo>
                    <a:pt x="1552" y="2898"/>
                    <a:pt x="1434" y="2880"/>
                    <a:pt x="1310" y="2880"/>
                  </a:cubicBezTo>
                  <a:cubicBezTo>
                    <a:pt x="1257" y="2880"/>
                    <a:pt x="1202" y="2883"/>
                    <a:pt x="1146" y="2891"/>
                  </a:cubicBezTo>
                  <a:cubicBezTo>
                    <a:pt x="1145" y="2891"/>
                    <a:pt x="1144" y="2891"/>
                    <a:pt x="1143" y="2891"/>
                  </a:cubicBezTo>
                  <a:cubicBezTo>
                    <a:pt x="1117" y="2891"/>
                    <a:pt x="1105" y="2853"/>
                    <a:pt x="1134" y="2846"/>
                  </a:cubicBezTo>
                  <a:cubicBezTo>
                    <a:pt x="1213" y="2827"/>
                    <a:pt x="1296" y="2817"/>
                    <a:pt x="1378" y="2817"/>
                  </a:cubicBezTo>
                  <a:close/>
                  <a:moveTo>
                    <a:pt x="6410" y="2856"/>
                  </a:moveTo>
                  <a:cubicBezTo>
                    <a:pt x="6412" y="2856"/>
                    <a:pt x="6414" y="2856"/>
                    <a:pt x="6416" y="2857"/>
                  </a:cubicBezTo>
                  <a:cubicBezTo>
                    <a:pt x="6595" y="2894"/>
                    <a:pt x="6773" y="2901"/>
                    <a:pt x="6954" y="2910"/>
                  </a:cubicBezTo>
                  <a:cubicBezTo>
                    <a:pt x="6992" y="2911"/>
                    <a:pt x="6991" y="2962"/>
                    <a:pt x="6954" y="2967"/>
                  </a:cubicBezTo>
                  <a:cubicBezTo>
                    <a:pt x="6911" y="2972"/>
                    <a:pt x="6869" y="2974"/>
                    <a:pt x="6826" y="2974"/>
                  </a:cubicBezTo>
                  <a:cubicBezTo>
                    <a:pt x="6683" y="2974"/>
                    <a:pt x="6540" y="2949"/>
                    <a:pt x="6401" y="2913"/>
                  </a:cubicBezTo>
                  <a:cubicBezTo>
                    <a:pt x="6367" y="2904"/>
                    <a:pt x="6379" y="2856"/>
                    <a:pt x="6410" y="2856"/>
                  </a:cubicBezTo>
                  <a:close/>
                  <a:moveTo>
                    <a:pt x="1" y="0"/>
                  </a:moveTo>
                  <a:lnTo>
                    <a:pt x="1" y="0"/>
                  </a:lnTo>
                  <a:cubicBezTo>
                    <a:pt x="4" y="6"/>
                    <a:pt x="7" y="12"/>
                    <a:pt x="7" y="20"/>
                  </a:cubicBezTo>
                  <a:cubicBezTo>
                    <a:pt x="16" y="90"/>
                    <a:pt x="23" y="160"/>
                    <a:pt x="31" y="231"/>
                  </a:cubicBezTo>
                  <a:cubicBezTo>
                    <a:pt x="35" y="220"/>
                    <a:pt x="43" y="214"/>
                    <a:pt x="55" y="214"/>
                  </a:cubicBezTo>
                  <a:cubicBezTo>
                    <a:pt x="58" y="214"/>
                    <a:pt x="61" y="214"/>
                    <a:pt x="64" y="215"/>
                  </a:cubicBezTo>
                  <a:cubicBezTo>
                    <a:pt x="186" y="248"/>
                    <a:pt x="309" y="265"/>
                    <a:pt x="432" y="265"/>
                  </a:cubicBezTo>
                  <a:cubicBezTo>
                    <a:pt x="518" y="265"/>
                    <a:pt x="605" y="257"/>
                    <a:pt x="692" y="240"/>
                  </a:cubicBezTo>
                  <a:cubicBezTo>
                    <a:pt x="695" y="240"/>
                    <a:pt x="697" y="240"/>
                    <a:pt x="700" y="240"/>
                  </a:cubicBezTo>
                  <a:cubicBezTo>
                    <a:pt x="735" y="240"/>
                    <a:pt x="747" y="291"/>
                    <a:pt x="709" y="301"/>
                  </a:cubicBezTo>
                  <a:cubicBezTo>
                    <a:pt x="615" y="326"/>
                    <a:pt x="520" y="339"/>
                    <a:pt x="426" y="339"/>
                  </a:cubicBezTo>
                  <a:cubicBezTo>
                    <a:pt x="299" y="339"/>
                    <a:pt x="173" y="316"/>
                    <a:pt x="49" y="271"/>
                  </a:cubicBezTo>
                  <a:cubicBezTo>
                    <a:pt x="42" y="269"/>
                    <a:pt x="37" y="266"/>
                    <a:pt x="34" y="261"/>
                  </a:cubicBezTo>
                  <a:lnTo>
                    <a:pt x="34" y="261"/>
                  </a:lnTo>
                  <a:cubicBezTo>
                    <a:pt x="126" y="1122"/>
                    <a:pt x="181" y="2046"/>
                    <a:pt x="66" y="2910"/>
                  </a:cubicBezTo>
                  <a:cubicBezTo>
                    <a:pt x="184" y="2907"/>
                    <a:pt x="301" y="2904"/>
                    <a:pt x="419" y="2904"/>
                  </a:cubicBezTo>
                  <a:cubicBezTo>
                    <a:pt x="495" y="2904"/>
                    <a:pt x="571" y="2905"/>
                    <a:pt x="647" y="2908"/>
                  </a:cubicBezTo>
                  <a:cubicBezTo>
                    <a:pt x="686" y="2908"/>
                    <a:pt x="686" y="2966"/>
                    <a:pt x="647" y="2968"/>
                  </a:cubicBezTo>
                  <a:cubicBezTo>
                    <a:pt x="575" y="2969"/>
                    <a:pt x="503" y="2970"/>
                    <a:pt x="431" y="2970"/>
                  </a:cubicBezTo>
                  <a:cubicBezTo>
                    <a:pt x="306" y="2970"/>
                    <a:pt x="182" y="2968"/>
                    <a:pt x="58" y="2965"/>
                  </a:cubicBezTo>
                  <a:cubicBezTo>
                    <a:pt x="42" y="3078"/>
                    <a:pt x="23" y="3191"/>
                    <a:pt x="1" y="3301"/>
                  </a:cubicBezTo>
                  <a:cubicBezTo>
                    <a:pt x="1465" y="3228"/>
                    <a:pt x="2933" y="3217"/>
                    <a:pt x="4402" y="3217"/>
                  </a:cubicBezTo>
                  <a:cubicBezTo>
                    <a:pt x="5078" y="3217"/>
                    <a:pt x="5753" y="3219"/>
                    <a:pt x="6429" y="3219"/>
                  </a:cubicBezTo>
                  <a:cubicBezTo>
                    <a:pt x="6697" y="3219"/>
                    <a:pt x="6964" y="3219"/>
                    <a:pt x="7232" y="3218"/>
                  </a:cubicBezTo>
                  <a:cubicBezTo>
                    <a:pt x="7778" y="3216"/>
                    <a:pt x="8323" y="3215"/>
                    <a:pt x="8869" y="3215"/>
                  </a:cubicBezTo>
                  <a:cubicBezTo>
                    <a:pt x="10559" y="3215"/>
                    <a:pt x="12249" y="3224"/>
                    <a:pt x="13939" y="3241"/>
                  </a:cubicBezTo>
                  <a:cubicBezTo>
                    <a:pt x="13952" y="3227"/>
                    <a:pt x="13972" y="3219"/>
                    <a:pt x="13992" y="3219"/>
                  </a:cubicBezTo>
                  <a:cubicBezTo>
                    <a:pt x="14012" y="3219"/>
                    <a:pt x="14031" y="3227"/>
                    <a:pt x="14042" y="3242"/>
                  </a:cubicBezTo>
                  <a:cubicBezTo>
                    <a:pt x="14185" y="3243"/>
                    <a:pt x="14330" y="3244"/>
                    <a:pt x="14474" y="3245"/>
                  </a:cubicBezTo>
                  <a:cubicBezTo>
                    <a:pt x="14477" y="3227"/>
                    <a:pt x="14492" y="3210"/>
                    <a:pt x="14518" y="3210"/>
                  </a:cubicBezTo>
                  <a:cubicBezTo>
                    <a:pt x="14559" y="3208"/>
                    <a:pt x="14601" y="3207"/>
                    <a:pt x="14642" y="3206"/>
                  </a:cubicBezTo>
                  <a:lnTo>
                    <a:pt x="14670" y="3206"/>
                  </a:lnTo>
                  <a:cubicBezTo>
                    <a:pt x="14682" y="3196"/>
                    <a:pt x="14693" y="3186"/>
                    <a:pt x="14705" y="3176"/>
                  </a:cubicBezTo>
                  <a:cubicBezTo>
                    <a:pt x="14707" y="3175"/>
                    <a:pt x="14708" y="3175"/>
                    <a:pt x="14710" y="3173"/>
                  </a:cubicBezTo>
                  <a:cubicBezTo>
                    <a:pt x="14632" y="2148"/>
                    <a:pt x="14635" y="1117"/>
                    <a:pt x="14546" y="92"/>
                  </a:cubicBezTo>
                  <a:lnTo>
                    <a:pt x="14543" y="92"/>
                  </a:lnTo>
                  <a:cubicBezTo>
                    <a:pt x="13978" y="99"/>
                    <a:pt x="13413" y="102"/>
                    <a:pt x="12848" y="102"/>
                  </a:cubicBezTo>
                  <a:cubicBezTo>
                    <a:pt x="10969" y="102"/>
                    <a:pt x="9088" y="71"/>
                    <a:pt x="7210" y="57"/>
                  </a:cubicBezTo>
                  <a:cubicBezTo>
                    <a:pt x="5992" y="47"/>
                    <a:pt x="4772" y="37"/>
                    <a:pt x="3553" y="30"/>
                  </a:cubicBezTo>
                  <a:cubicBezTo>
                    <a:pt x="3436" y="29"/>
                    <a:pt x="3319" y="29"/>
                    <a:pt x="3203" y="29"/>
                  </a:cubicBezTo>
                  <a:cubicBezTo>
                    <a:pt x="2689" y="29"/>
                    <a:pt x="2175" y="35"/>
                    <a:pt x="1660" y="35"/>
                  </a:cubicBezTo>
                  <a:cubicBezTo>
                    <a:pt x="1106" y="35"/>
                    <a:pt x="552" y="28"/>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0"/>
            <p:cNvSpPr/>
            <p:nvPr/>
          </p:nvSpPr>
          <p:spPr>
            <a:xfrm>
              <a:off x="7737238" y="1961276"/>
              <a:ext cx="167201" cy="172927"/>
            </a:xfrm>
            <a:custGeom>
              <a:avLst/>
              <a:gdLst/>
              <a:ahLst/>
              <a:cxnLst/>
              <a:rect l="l" t="t" r="r" b="b"/>
              <a:pathLst>
                <a:path w="3154" h="3262" extrusionOk="0">
                  <a:moveTo>
                    <a:pt x="366" y="143"/>
                  </a:moveTo>
                  <a:cubicBezTo>
                    <a:pt x="369" y="143"/>
                    <a:pt x="372" y="143"/>
                    <a:pt x="376" y="144"/>
                  </a:cubicBezTo>
                  <a:cubicBezTo>
                    <a:pt x="514" y="178"/>
                    <a:pt x="652" y="186"/>
                    <a:pt x="792" y="186"/>
                  </a:cubicBezTo>
                  <a:cubicBezTo>
                    <a:pt x="832" y="186"/>
                    <a:pt x="872" y="185"/>
                    <a:pt x="913" y="184"/>
                  </a:cubicBezTo>
                  <a:cubicBezTo>
                    <a:pt x="914" y="184"/>
                    <a:pt x="914" y="184"/>
                    <a:pt x="914" y="184"/>
                  </a:cubicBezTo>
                  <a:cubicBezTo>
                    <a:pt x="955" y="184"/>
                    <a:pt x="963" y="248"/>
                    <a:pt x="924" y="257"/>
                  </a:cubicBezTo>
                  <a:cubicBezTo>
                    <a:pt x="859" y="271"/>
                    <a:pt x="795" y="277"/>
                    <a:pt x="730" y="277"/>
                  </a:cubicBezTo>
                  <a:cubicBezTo>
                    <a:pt x="604" y="277"/>
                    <a:pt x="478" y="253"/>
                    <a:pt x="357" y="214"/>
                  </a:cubicBezTo>
                  <a:cubicBezTo>
                    <a:pt x="316" y="200"/>
                    <a:pt x="328" y="143"/>
                    <a:pt x="366" y="143"/>
                  </a:cubicBezTo>
                  <a:close/>
                  <a:moveTo>
                    <a:pt x="1611" y="244"/>
                  </a:moveTo>
                  <a:cubicBezTo>
                    <a:pt x="1660" y="244"/>
                    <a:pt x="1709" y="246"/>
                    <a:pt x="1758" y="249"/>
                  </a:cubicBezTo>
                  <a:cubicBezTo>
                    <a:pt x="1790" y="252"/>
                    <a:pt x="1790" y="295"/>
                    <a:pt x="1758" y="299"/>
                  </a:cubicBezTo>
                  <a:cubicBezTo>
                    <a:pt x="1712" y="302"/>
                    <a:pt x="1667" y="303"/>
                    <a:pt x="1621" y="303"/>
                  </a:cubicBezTo>
                  <a:cubicBezTo>
                    <a:pt x="1517" y="303"/>
                    <a:pt x="1413" y="297"/>
                    <a:pt x="1311" y="293"/>
                  </a:cubicBezTo>
                  <a:cubicBezTo>
                    <a:pt x="1286" y="292"/>
                    <a:pt x="1286" y="255"/>
                    <a:pt x="1311" y="254"/>
                  </a:cubicBezTo>
                  <a:cubicBezTo>
                    <a:pt x="1410" y="250"/>
                    <a:pt x="1511" y="244"/>
                    <a:pt x="1611" y="244"/>
                  </a:cubicBezTo>
                  <a:close/>
                  <a:moveTo>
                    <a:pt x="2205" y="293"/>
                  </a:moveTo>
                  <a:cubicBezTo>
                    <a:pt x="2255" y="293"/>
                    <a:pt x="2304" y="295"/>
                    <a:pt x="2353" y="301"/>
                  </a:cubicBezTo>
                  <a:cubicBezTo>
                    <a:pt x="2382" y="305"/>
                    <a:pt x="2382" y="341"/>
                    <a:pt x="2353" y="346"/>
                  </a:cubicBezTo>
                  <a:cubicBezTo>
                    <a:pt x="2304" y="351"/>
                    <a:pt x="2255" y="353"/>
                    <a:pt x="2205" y="353"/>
                  </a:cubicBezTo>
                  <a:cubicBezTo>
                    <a:pt x="2156" y="353"/>
                    <a:pt x="2106" y="351"/>
                    <a:pt x="2056" y="351"/>
                  </a:cubicBezTo>
                  <a:cubicBezTo>
                    <a:pt x="2020" y="350"/>
                    <a:pt x="2020" y="295"/>
                    <a:pt x="2056" y="295"/>
                  </a:cubicBezTo>
                  <a:cubicBezTo>
                    <a:pt x="2106" y="295"/>
                    <a:pt x="2156" y="293"/>
                    <a:pt x="2205" y="293"/>
                  </a:cubicBezTo>
                  <a:close/>
                  <a:moveTo>
                    <a:pt x="1887" y="2866"/>
                  </a:moveTo>
                  <a:cubicBezTo>
                    <a:pt x="1927" y="2866"/>
                    <a:pt x="1967" y="2868"/>
                    <a:pt x="2006" y="2873"/>
                  </a:cubicBezTo>
                  <a:cubicBezTo>
                    <a:pt x="2048" y="2878"/>
                    <a:pt x="2048" y="2933"/>
                    <a:pt x="2006" y="2937"/>
                  </a:cubicBezTo>
                  <a:cubicBezTo>
                    <a:pt x="1965" y="2942"/>
                    <a:pt x="1924" y="2944"/>
                    <a:pt x="1883" y="2944"/>
                  </a:cubicBezTo>
                  <a:cubicBezTo>
                    <a:pt x="1792" y="2944"/>
                    <a:pt x="1699" y="2935"/>
                    <a:pt x="1610" y="2930"/>
                  </a:cubicBezTo>
                  <a:cubicBezTo>
                    <a:pt x="1578" y="2928"/>
                    <a:pt x="1578" y="2883"/>
                    <a:pt x="1610" y="2881"/>
                  </a:cubicBezTo>
                  <a:cubicBezTo>
                    <a:pt x="1701" y="2876"/>
                    <a:pt x="1794" y="2866"/>
                    <a:pt x="1887" y="2866"/>
                  </a:cubicBezTo>
                  <a:close/>
                  <a:moveTo>
                    <a:pt x="934" y="2918"/>
                  </a:moveTo>
                  <a:cubicBezTo>
                    <a:pt x="977" y="2918"/>
                    <a:pt x="1020" y="2920"/>
                    <a:pt x="1063" y="2923"/>
                  </a:cubicBezTo>
                  <a:cubicBezTo>
                    <a:pt x="1103" y="2928"/>
                    <a:pt x="1103" y="2983"/>
                    <a:pt x="1063" y="2986"/>
                  </a:cubicBezTo>
                  <a:cubicBezTo>
                    <a:pt x="1020" y="2990"/>
                    <a:pt x="977" y="2992"/>
                    <a:pt x="934" y="2992"/>
                  </a:cubicBezTo>
                  <a:cubicBezTo>
                    <a:pt x="844" y="2992"/>
                    <a:pt x="755" y="2985"/>
                    <a:pt x="665" y="2981"/>
                  </a:cubicBezTo>
                  <a:cubicBezTo>
                    <a:pt x="631" y="2980"/>
                    <a:pt x="631" y="2930"/>
                    <a:pt x="665" y="2929"/>
                  </a:cubicBezTo>
                  <a:cubicBezTo>
                    <a:pt x="755" y="2924"/>
                    <a:pt x="844" y="2918"/>
                    <a:pt x="934" y="2918"/>
                  </a:cubicBezTo>
                  <a:close/>
                  <a:moveTo>
                    <a:pt x="2588" y="2921"/>
                  </a:moveTo>
                  <a:cubicBezTo>
                    <a:pt x="2612" y="2921"/>
                    <a:pt x="2636" y="2925"/>
                    <a:pt x="2659" y="2933"/>
                  </a:cubicBezTo>
                  <a:cubicBezTo>
                    <a:pt x="2683" y="2942"/>
                    <a:pt x="2681" y="2982"/>
                    <a:pt x="2652" y="2982"/>
                  </a:cubicBezTo>
                  <a:cubicBezTo>
                    <a:pt x="2652" y="2982"/>
                    <a:pt x="2652" y="2982"/>
                    <a:pt x="2651" y="2982"/>
                  </a:cubicBezTo>
                  <a:cubicBezTo>
                    <a:pt x="2623" y="2982"/>
                    <a:pt x="2595" y="2978"/>
                    <a:pt x="2567" y="2978"/>
                  </a:cubicBezTo>
                  <a:cubicBezTo>
                    <a:pt x="2555" y="2978"/>
                    <a:pt x="2542" y="2979"/>
                    <a:pt x="2530" y="2981"/>
                  </a:cubicBezTo>
                  <a:cubicBezTo>
                    <a:pt x="2488" y="2989"/>
                    <a:pt x="2450" y="3003"/>
                    <a:pt x="2416" y="3026"/>
                  </a:cubicBezTo>
                  <a:cubicBezTo>
                    <a:pt x="2412" y="3028"/>
                    <a:pt x="2408" y="3030"/>
                    <a:pt x="2404" y="3030"/>
                  </a:cubicBezTo>
                  <a:cubicBezTo>
                    <a:pt x="2383" y="3030"/>
                    <a:pt x="2370" y="2999"/>
                    <a:pt x="2392" y="2985"/>
                  </a:cubicBezTo>
                  <a:cubicBezTo>
                    <a:pt x="2445" y="2950"/>
                    <a:pt x="2518" y="2921"/>
                    <a:pt x="2588" y="2921"/>
                  </a:cubicBezTo>
                  <a:close/>
                  <a:moveTo>
                    <a:pt x="2414" y="1"/>
                  </a:moveTo>
                  <a:lnTo>
                    <a:pt x="2396" y="2"/>
                  </a:lnTo>
                  <a:cubicBezTo>
                    <a:pt x="2396" y="27"/>
                    <a:pt x="2379" y="54"/>
                    <a:pt x="2341" y="56"/>
                  </a:cubicBezTo>
                  <a:cubicBezTo>
                    <a:pt x="2156" y="66"/>
                    <a:pt x="1968" y="70"/>
                    <a:pt x="1778" y="70"/>
                  </a:cubicBezTo>
                  <a:cubicBezTo>
                    <a:pt x="1257" y="70"/>
                    <a:pt x="728" y="39"/>
                    <a:pt x="217" y="5"/>
                  </a:cubicBezTo>
                  <a:lnTo>
                    <a:pt x="217" y="5"/>
                  </a:lnTo>
                  <a:cubicBezTo>
                    <a:pt x="557" y="614"/>
                    <a:pt x="989" y="1161"/>
                    <a:pt x="1436" y="1697"/>
                  </a:cubicBezTo>
                  <a:cubicBezTo>
                    <a:pt x="1452" y="1717"/>
                    <a:pt x="1453" y="1741"/>
                    <a:pt x="1445" y="1759"/>
                  </a:cubicBezTo>
                  <a:cubicBezTo>
                    <a:pt x="1459" y="1782"/>
                    <a:pt x="1461" y="1812"/>
                    <a:pt x="1437" y="1839"/>
                  </a:cubicBezTo>
                  <a:cubicBezTo>
                    <a:pt x="978" y="2327"/>
                    <a:pt x="493" y="2808"/>
                    <a:pt x="1" y="3262"/>
                  </a:cubicBezTo>
                  <a:cubicBezTo>
                    <a:pt x="1049" y="3216"/>
                    <a:pt x="2102" y="3225"/>
                    <a:pt x="3153" y="3218"/>
                  </a:cubicBezTo>
                  <a:cubicBezTo>
                    <a:pt x="2894" y="3064"/>
                    <a:pt x="2646" y="2893"/>
                    <a:pt x="2419" y="2690"/>
                  </a:cubicBezTo>
                  <a:cubicBezTo>
                    <a:pt x="2407" y="2680"/>
                    <a:pt x="2405" y="2666"/>
                    <a:pt x="2407" y="2652"/>
                  </a:cubicBezTo>
                  <a:cubicBezTo>
                    <a:pt x="2397" y="2634"/>
                    <a:pt x="2398" y="2610"/>
                    <a:pt x="2412" y="2594"/>
                  </a:cubicBezTo>
                  <a:cubicBezTo>
                    <a:pt x="2411" y="2590"/>
                    <a:pt x="2409" y="2586"/>
                    <a:pt x="2409" y="2580"/>
                  </a:cubicBezTo>
                  <a:cubicBezTo>
                    <a:pt x="2396" y="2033"/>
                    <a:pt x="2454" y="1485"/>
                    <a:pt x="2449" y="936"/>
                  </a:cubicBezTo>
                  <a:cubicBezTo>
                    <a:pt x="2448" y="623"/>
                    <a:pt x="2435" y="311"/>
                    <a:pt x="2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0"/>
            <p:cNvSpPr/>
            <p:nvPr/>
          </p:nvSpPr>
          <p:spPr>
            <a:xfrm>
              <a:off x="7728915" y="1917859"/>
              <a:ext cx="1034486" cy="222599"/>
            </a:xfrm>
            <a:custGeom>
              <a:avLst/>
              <a:gdLst/>
              <a:ahLst/>
              <a:cxnLst/>
              <a:rect l="l" t="t" r="r" b="b"/>
              <a:pathLst>
                <a:path w="19514" h="4199" extrusionOk="0">
                  <a:moveTo>
                    <a:pt x="2659" y="92"/>
                  </a:moveTo>
                  <a:lnTo>
                    <a:pt x="2659" y="92"/>
                  </a:lnTo>
                  <a:cubicBezTo>
                    <a:pt x="3210" y="120"/>
                    <a:pt x="3764" y="127"/>
                    <a:pt x="4318" y="127"/>
                  </a:cubicBezTo>
                  <a:cubicBezTo>
                    <a:pt x="4833" y="127"/>
                    <a:pt x="5347" y="121"/>
                    <a:pt x="5861" y="121"/>
                  </a:cubicBezTo>
                  <a:cubicBezTo>
                    <a:pt x="5977" y="121"/>
                    <a:pt x="6094" y="121"/>
                    <a:pt x="6211" y="122"/>
                  </a:cubicBezTo>
                  <a:cubicBezTo>
                    <a:pt x="7430" y="129"/>
                    <a:pt x="8650" y="139"/>
                    <a:pt x="9868" y="149"/>
                  </a:cubicBezTo>
                  <a:cubicBezTo>
                    <a:pt x="11746" y="163"/>
                    <a:pt x="13627" y="194"/>
                    <a:pt x="15506" y="194"/>
                  </a:cubicBezTo>
                  <a:cubicBezTo>
                    <a:pt x="16071" y="194"/>
                    <a:pt x="16636" y="191"/>
                    <a:pt x="17201" y="184"/>
                  </a:cubicBezTo>
                  <a:lnTo>
                    <a:pt x="17204" y="184"/>
                  </a:lnTo>
                  <a:cubicBezTo>
                    <a:pt x="17293" y="1209"/>
                    <a:pt x="17290" y="2240"/>
                    <a:pt x="17368" y="3265"/>
                  </a:cubicBezTo>
                  <a:cubicBezTo>
                    <a:pt x="17366" y="3267"/>
                    <a:pt x="17365" y="3267"/>
                    <a:pt x="17363" y="3268"/>
                  </a:cubicBezTo>
                  <a:cubicBezTo>
                    <a:pt x="17351" y="3278"/>
                    <a:pt x="17339" y="3288"/>
                    <a:pt x="17328" y="3298"/>
                  </a:cubicBezTo>
                  <a:lnTo>
                    <a:pt x="17300" y="3298"/>
                  </a:lnTo>
                  <a:cubicBezTo>
                    <a:pt x="17259" y="3298"/>
                    <a:pt x="17217" y="3300"/>
                    <a:pt x="17176" y="3301"/>
                  </a:cubicBezTo>
                  <a:cubicBezTo>
                    <a:pt x="17150" y="3302"/>
                    <a:pt x="17135" y="3319"/>
                    <a:pt x="17132" y="3337"/>
                  </a:cubicBezTo>
                  <a:cubicBezTo>
                    <a:pt x="16988" y="3336"/>
                    <a:pt x="16843" y="3335"/>
                    <a:pt x="16699" y="3333"/>
                  </a:cubicBezTo>
                  <a:cubicBezTo>
                    <a:pt x="16688" y="3318"/>
                    <a:pt x="16670" y="3311"/>
                    <a:pt x="16651" y="3311"/>
                  </a:cubicBezTo>
                  <a:cubicBezTo>
                    <a:pt x="16631" y="3311"/>
                    <a:pt x="16610" y="3319"/>
                    <a:pt x="16597" y="3333"/>
                  </a:cubicBezTo>
                  <a:cubicBezTo>
                    <a:pt x="14907" y="3316"/>
                    <a:pt x="13217" y="3307"/>
                    <a:pt x="11527" y="3307"/>
                  </a:cubicBezTo>
                  <a:cubicBezTo>
                    <a:pt x="10981" y="3307"/>
                    <a:pt x="10436" y="3308"/>
                    <a:pt x="9890" y="3310"/>
                  </a:cubicBezTo>
                  <a:cubicBezTo>
                    <a:pt x="9622" y="3311"/>
                    <a:pt x="9355" y="3311"/>
                    <a:pt x="9087" y="3311"/>
                  </a:cubicBezTo>
                  <a:cubicBezTo>
                    <a:pt x="8412" y="3311"/>
                    <a:pt x="7736" y="3309"/>
                    <a:pt x="7060" y="3309"/>
                  </a:cubicBezTo>
                  <a:cubicBezTo>
                    <a:pt x="5592" y="3309"/>
                    <a:pt x="4124" y="3320"/>
                    <a:pt x="2659" y="3393"/>
                  </a:cubicBezTo>
                  <a:cubicBezTo>
                    <a:pt x="2681" y="3283"/>
                    <a:pt x="2700" y="3171"/>
                    <a:pt x="2716" y="3057"/>
                  </a:cubicBezTo>
                  <a:cubicBezTo>
                    <a:pt x="2840" y="3060"/>
                    <a:pt x="2964" y="3062"/>
                    <a:pt x="3089" y="3062"/>
                  </a:cubicBezTo>
                  <a:cubicBezTo>
                    <a:pt x="3161" y="3062"/>
                    <a:pt x="3233" y="3061"/>
                    <a:pt x="3305" y="3060"/>
                  </a:cubicBezTo>
                  <a:cubicBezTo>
                    <a:pt x="3344" y="3058"/>
                    <a:pt x="3344" y="3000"/>
                    <a:pt x="3305" y="3000"/>
                  </a:cubicBezTo>
                  <a:cubicBezTo>
                    <a:pt x="3229" y="2997"/>
                    <a:pt x="3153" y="2996"/>
                    <a:pt x="3077" y="2996"/>
                  </a:cubicBezTo>
                  <a:cubicBezTo>
                    <a:pt x="2959" y="2996"/>
                    <a:pt x="2842" y="2999"/>
                    <a:pt x="2724" y="3002"/>
                  </a:cubicBezTo>
                  <a:cubicBezTo>
                    <a:pt x="2839" y="2138"/>
                    <a:pt x="2784" y="1214"/>
                    <a:pt x="2692" y="353"/>
                  </a:cubicBezTo>
                  <a:lnTo>
                    <a:pt x="2692" y="353"/>
                  </a:lnTo>
                  <a:cubicBezTo>
                    <a:pt x="2695" y="358"/>
                    <a:pt x="2700" y="361"/>
                    <a:pt x="2707" y="363"/>
                  </a:cubicBezTo>
                  <a:cubicBezTo>
                    <a:pt x="2830" y="408"/>
                    <a:pt x="2957" y="430"/>
                    <a:pt x="3083" y="430"/>
                  </a:cubicBezTo>
                  <a:cubicBezTo>
                    <a:pt x="3178" y="430"/>
                    <a:pt x="3273" y="418"/>
                    <a:pt x="3367" y="393"/>
                  </a:cubicBezTo>
                  <a:cubicBezTo>
                    <a:pt x="3405" y="383"/>
                    <a:pt x="3393" y="332"/>
                    <a:pt x="3358" y="332"/>
                  </a:cubicBezTo>
                  <a:cubicBezTo>
                    <a:pt x="3355" y="332"/>
                    <a:pt x="3353" y="332"/>
                    <a:pt x="3350" y="332"/>
                  </a:cubicBezTo>
                  <a:cubicBezTo>
                    <a:pt x="3263" y="349"/>
                    <a:pt x="3176" y="357"/>
                    <a:pt x="3090" y="357"/>
                  </a:cubicBezTo>
                  <a:cubicBezTo>
                    <a:pt x="2967" y="357"/>
                    <a:pt x="2844" y="340"/>
                    <a:pt x="2722" y="307"/>
                  </a:cubicBezTo>
                  <a:cubicBezTo>
                    <a:pt x="2719" y="306"/>
                    <a:pt x="2716" y="306"/>
                    <a:pt x="2713" y="306"/>
                  </a:cubicBezTo>
                  <a:cubicBezTo>
                    <a:pt x="2701" y="306"/>
                    <a:pt x="2693" y="312"/>
                    <a:pt x="2689" y="323"/>
                  </a:cubicBezTo>
                  <a:cubicBezTo>
                    <a:pt x="2681" y="252"/>
                    <a:pt x="2674" y="182"/>
                    <a:pt x="2665" y="112"/>
                  </a:cubicBezTo>
                  <a:cubicBezTo>
                    <a:pt x="2665" y="104"/>
                    <a:pt x="2662" y="98"/>
                    <a:pt x="2659" y="92"/>
                  </a:cubicBezTo>
                  <a:close/>
                  <a:moveTo>
                    <a:pt x="17194" y="3414"/>
                  </a:moveTo>
                  <a:cubicBezTo>
                    <a:pt x="17031" y="3563"/>
                    <a:pt x="16877" y="3724"/>
                    <a:pt x="16733" y="3888"/>
                  </a:cubicBezTo>
                  <a:cubicBezTo>
                    <a:pt x="16747" y="3730"/>
                    <a:pt x="16742" y="3571"/>
                    <a:pt x="16718" y="3417"/>
                  </a:cubicBezTo>
                  <a:lnTo>
                    <a:pt x="16718" y="3417"/>
                  </a:lnTo>
                  <a:cubicBezTo>
                    <a:pt x="16870" y="3418"/>
                    <a:pt x="17023" y="3419"/>
                    <a:pt x="17176" y="3421"/>
                  </a:cubicBezTo>
                  <a:cubicBezTo>
                    <a:pt x="17182" y="3421"/>
                    <a:pt x="17188" y="3418"/>
                    <a:pt x="17194" y="3414"/>
                  </a:cubicBezTo>
                  <a:close/>
                  <a:moveTo>
                    <a:pt x="2722" y="3496"/>
                  </a:moveTo>
                  <a:cubicBezTo>
                    <a:pt x="2883" y="3498"/>
                    <a:pt x="3043" y="3498"/>
                    <a:pt x="3204" y="3498"/>
                  </a:cubicBezTo>
                  <a:cubicBezTo>
                    <a:pt x="3297" y="3498"/>
                    <a:pt x="3389" y="3498"/>
                    <a:pt x="3482" y="3498"/>
                  </a:cubicBezTo>
                  <a:lnTo>
                    <a:pt x="3482" y="3498"/>
                  </a:lnTo>
                  <a:cubicBezTo>
                    <a:pt x="3468" y="3670"/>
                    <a:pt x="3474" y="3843"/>
                    <a:pt x="3494" y="4014"/>
                  </a:cubicBezTo>
                  <a:cubicBezTo>
                    <a:pt x="3233" y="3845"/>
                    <a:pt x="2979" y="3669"/>
                    <a:pt x="2722" y="3496"/>
                  </a:cubicBezTo>
                  <a:close/>
                  <a:moveTo>
                    <a:pt x="19339" y="752"/>
                  </a:moveTo>
                  <a:cubicBezTo>
                    <a:pt x="19298" y="771"/>
                    <a:pt x="19302" y="815"/>
                    <a:pt x="19325" y="844"/>
                  </a:cubicBezTo>
                  <a:cubicBezTo>
                    <a:pt x="18980" y="1376"/>
                    <a:pt x="18587" y="1862"/>
                    <a:pt x="18182" y="2349"/>
                  </a:cubicBezTo>
                  <a:cubicBezTo>
                    <a:pt x="18154" y="2381"/>
                    <a:pt x="18169" y="2421"/>
                    <a:pt x="18198" y="2436"/>
                  </a:cubicBezTo>
                  <a:cubicBezTo>
                    <a:pt x="18156" y="2449"/>
                    <a:pt x="18127" y="2502"/>
                    <a:pt x="18166" y="2544"/>
                  </a:cubicBezTo>
                  <a:cubicBezTo>
                    <a:pt x="18416" y="2812"/>
                    <a:pt x="18655" y="3082"/>
                    <a:pt x="18871" y="3377"/>
                  </a:cubicBezTo>
                  <a:cubicBezTo>
                    <a:pt x="19024" y="3584"/>
                    <a:pt x="19156" y="3805"/>
                    <a:pt x="19321" y="4003"/>
                  </a:cubicBezTo>
                  <a:cubicBezTo>
                    <a:pt x="18993" y="3989"/>
                    <a:pt x="18663" y="3980"/>
                    <a:pt x="18333" y="3980"/>
                  </a:cubicBezTo>
                  <a:cubicBezTo>
                    <a:pt x="17818" y="3980"/>
                    <a:pt x="17302" y="4001"/>
                    <a:pt x="16791" y="4055"/>
                  </a:cubicBezTo>
                  <a:cubicBezTo>
                    <a:pt x="16911" y="3943"/>
                    <a:pt x="17027" y="3822"/>
                    <a:pt x="17139" y="3700"/>
                  </a:cubicBezTo>
                  <a:cubicBezTo>
                    <a:pt x="17144" y="3703"/>
                    <a:pt x="17149" y="3706"/>
                    <a:pt x="17157" y="3706"/>
                  </a:cubicBezTo>
                  <a:cubicBezTo>
                    <a:pt x="17158" y="3706"/>
                    <a:pt x="17159" y="3706"/>
                    <a:pt x="17161" y="3706"/>
                  </a:cubicBezTo>
                  <a:cubicBezTo>
                    <a:pt x="17328" y="3691"/>
                    <a:pt x="17498" y="3679"/>
                    <a:pt x="17664" y="3646"/>
                  </a:cubicBezTo>
                  <a:cubicBezTo>
                    <a:pt x="17694" y="3640"/>
                    <a:pt x="17686" y="3592"/>
                    <a:pt x="17656" y="3592"/>
                  </a:cubicBezTo>
                  <a:cubicBezTo>
                    <a:pt x="17500" y="3595"/>
                    <a:pt x="17345" y="3618"/>
                    <a:pt x="17192" y="3640"/>
                  </a:cubicBezTo>
                  <a:cubicBezTo>
                    <a:pt x="17280" y="3538"/>
                    <a:pt x="17365" y="3436"/>
                    <a:pt x="17443" y="3330"/>
                  </a:cubicBezTo>
                  <a:cubicBezTo>
                    <a:pt x="17454" y="3315"/>
                    <a:pt x="17454" y="3300"/>
                    <a:pt x="17449" y="3288"/>
                  </a:cubicBezTo>
                  <a:cubicBezTo>
                    <a:pt x="17503" y="2466"/>
                    <a:pt x="17452" y="1627"/>
                    <a:pt x="17390" y="799"/>
                  </a:cubicBezTo>
                  <a:lnTo>
                    <a:pt x="17390" y="799"/>
                  </a:lnTo>
                  <a:cubicBezTo>
                    <a:pt x="17707" y="821"/>
                    <a:pt x="18023" y="825"/>
                    <a:pt x="18340" y="828"/>
                  </a:cubicBezTo>
                  <a:cubicBezTo>
                    <a:pt x="18490" y="831"/>
                    <a:pt x="18652" y="844"/>
                    <a:pt x="18811" y="844"/>
                  </a:cubicBezTo>
                  <a:cubicBezTo>
                    <a:pt x="18997" y="844"/>
                    <a:pt x="19181" y="826"/>
                    <a:pt x="19339" y="752"/>
                  </a:cubicBezTo>
                  <a:close/>
                  <a:moveTo>
                    <a:pt x="3781" y="1"/>
                  </a:moveTo>
                  <a:cubicBezTo>
                    <a:pt x="3380" y="1"/>
                    <a:pt x="2979" y="7"/>
                    <a:pt x="2580" y="25"/>
                  </a:cubicBezTo>
                  <a:cubicBezTo>
                    <a:pt x="2563" y="26"/>
                    <a:pt x="2553" y="36"/>
                    <a:pt x="2550" y="49"/>
                  </a:cubicBezTo>
                  <a:cubicBezTo>
                    <a:pt x="2528" y="59"/>
                    <a:pt x="2513" y="79"/>
                    <a:pt x="2516" y="112"/>
                  </a:cubicBezTo>
                  <a:cubicBezTo>
                    <a:pt x="2537" y="347"/>
                    <a:pt x="2556" y="583"/>
                    <a:pt x="2572" y="820"/>
                  </a:cubicBezTo>
                  <a:cubicBezTo>
                    <a:pt x="2592" y="1130"/>
                    <a:pt x="2605" y="1442"/>
                    <a:pt x="2607" y="1755"/>
                  </a:cubicBezTo>
                  <a:cubicBezTo>
                    <a:pt x="2611" y="2304"/>
                    <a:pt x="2553" y="2852"/>
                    <a:pt x="2566" y="3399"/>
                  </a:cubicBezTo>
                  <a:cubicBezTo>
                    <a:pt x="2566" y="3405"/>
                    <a:pt x="2568" y="3409"/>
                    <a:pt x="2569" y="3413"/>
                  </a:cubicBezTo>
                  <a:cubicBezTo>
                    <a:pt x="2556" y="3429"/>
                    <a:pt x="2554" y="3453"/>
                    <a:pt x="2564" y="3471"/>
                  </a:cubicBezTo>
                  <a:cubicBezTo>
                    <a:pt x="2562" y="3485"/>
                    <a:pt x="2564" y="3499"/>
                    <a:pt x="2576" y="3509"/>
                  </a:cubicBezTo>
                  <a:cubicBezTo>
                    <a:pt x="2803" y="3712"/>
                    <a:pt x="3051" y="3883"/>
                    <a:pt x="3310" y="4037"/>
                  </a:cubicBezTo>
                  <a:cubicBezTo>
                    <a:pt x="2260" y="4044"/>
                    <a:pt x="1207" y="4035"/>
                    <a:pt x="158" y="4081"/>
                  </a:cubicBezTo>
                  <a:cubicBezTo>
                    <a:pt x="650" y="3626"/>
                    <a:pt x="1136" y="3146"/>
                    <a:pt x="1594" y="2657"/>
                  </a:cubicBezTo>
                  <a:cubicBezTo>
                    <a:pt x="1619" y="2631"/>
                    <a:pt x="1616" y="2601"/>
                    <a:pt x="1602" y="2578"/>
                  </a:cubicBezTo>
                  <a:cubicBezTo>
                    <a:pt x="1610" y="2560"/>
                    <a:pt x="1610" y="2536"/>
                    <a:pt x="1593" y="2516"/>
                  </a:cubicBezTo>
                  <a:cubicBezTo>
                    <a:pt x="1146" y="1980"/>
                    <a:pt x="716" y="1433"/>
                    <a:pt x="374" y="823"/>
                  </a:cubicBezTo>
                  <a:lnTo>
                    <a:pt x="374" y="823"/>
                  </a:lnTo>
                  <a:cubicBezTo>
                    <a:pt x="883" y="857"/>
                    <a:pt x="1409" y="888"/>
                    <a:pt x="1927" y="888"/>
                  </a:cubicBezTo>
                  <a:cubicBezTo>
                    <a:pt x="2119" y="888"/>
                    <a:pt x="2310" y="884"/>
                    <a:pt x="2498" y="874"/>
                  </a:cubicBezTo>
                  <a:cubicBezTo>
                    <a:pt x="2536" y="873"/>
                    <a:pt x="2553" y="846"/>
                    <a:pt x="2553" y="820"/>
                  </a:cubicBezTo>
                  <a:cubicBezTo>
                    <a:pt x="2553" y="793"/>
                    <a:pt x="2535" y="765"/>
                    <a:pt x="2498" y="762"/>
                  </a:cubicBezTo>
                  <a:cubicBezTo>
                    <a:pt x="2051" y="717"/>
                    <a:pt x="1588" y="704"/>
                    <a:pt x="1128" y="704"/>
                  </a:cubicBezTo>
                  <a:cubicBezTo>
                    <a:pt x="861" y="704"/>
                    <a:pt x="595" y="709"/>
                    <a:pt x="333" y="714"/>
                  </a:cubicBezTo>
                  <a:cubicBezTo>
                    <a:pt x="320" y="715"/>
                    <a:pt x="311" y="719"/>
                    <a:pt x="301" y="726"/>
                  </a:cubicBezTo>
                  <a:cubicBezTo>
                    <a:pt x="296" y="724"/>
                    <a:pt x="291" y="723"/>
                    <a:pt x="286" y="723"/>
                  </a:cubicBezTo>
                  <a:cubicBezTo>
                    <a:pt x="248" y="723"/>
                    <a:pt x="208" y="764"/>
                    <a:pt x="233" y="809"/>
                  </a:cubicBezTo>
                  <a:cubicBezTo>
                    <a:pt x="582" y="1448"/>
                    <a:pt x="973" y="2057"/>
                    <a:pt x="1487" y="2577"/>
                  </a:cubicBezTo>
                  <a:cubicBezTo>
                    <a:pt x="989" y="3022"/>
                    <a:pt x="505" y="3514"/>
                    <a:pt x="67" y="4018"/>
                  </a:cubicBezTo>
                  <a:cubicBezTo>
                    <a:pt x="47" y="4041"/>
                    <a:pt x="50" y="4067"/>
                    <a:pt x="63" y="4085"/>
                  </a:cubicBezTo>
                  <a:cubicBezTo>
                    <a:pt x="1" y="4092"/>
                    <a:pt x="1" y="4185"/>
                    <a:pt x="66" y="4187"/>
                  </a:cubicBezTo>
                  <a:cubicBezTo>
                    <a:pt x="379" y="4195"/>
                    <a:pt x="693" y="4199"/>
                    <a:pt x="1007" y="4199"/>
                  </a:cubicBezTo>
                  <a:cubicBezTo>
                    <a:pt x="1843" y="4199"/>
                    <a:pt x="2679" y="4175"/>
                    <a:pt x="3514" y="4164"/>
                  </a:cubicBezTo>
                  <a:cubicBezTo>
                    <a:pt x="3556" y="4164"/>
                    <a:pt x="3576" y="4131"/>
                    <a:pt x="3575" y="4098"/>
                  </a:cubicBezTo>
                  <a:cubicBezTo>
                    <a:pt x="3598" y="4094"/>
                    <a:pt x="3616" y="4077"/>
                    <a:pt x="3614" y="4045"/>
                  </a:cubicBezTo>
                  <a:cubicBezTo>
                    <a:pt x="3601" y="3862"/>
                    <a:pt x="3600" y="3681"/>
                    <a:pt x="3601" y="3499"/>
                  </a:cubicBezTo>
                  <a:cubicBezTo>
                    <a:pt x="5697" y="3493"/>
                    <a:pt x="7794" y="3412"/>
                    <a:pt x="9890" y="3402"/>
                  </a:cubicBezTo>
                  <a:cubicBezTo>
                    <a:pt x="10674" y="3397"/>
                    <a:pt x="11459" y="3395"/>
                    <a:pt x="12243" y="3395"/>
                  </a:cubicBezTo>
                  <a:cubicBezTo>
                    <a:pt x="13691" y="3395"/>
                    <a:pt x="15139" y="3402"/>
                    <a:pt x="16586" y="3415"/>
                  </a:cubicBezTo>
                  <a:cubicBezTo>
                    <a:pt x="16600" y="3637"/>
                    <a:pt x="16604" y="3856"/>
                    <a:pt x="16603" y="4078"/>
                  </a:cubicBezTo>
                  <a:cubicBezTo>
                    <a:pt x="16562" y="4094"/>
                    <a:pt x="16561" y="4159"/>
                    <a:pt x="16611" y="4159"/>
                  </a:cubicBezTo>
                  <a:cubicBezTo>
                    <a:pt x="16612" y="4159"/>
                    <a:pt x="16612" y="4159"/>
                    <a:pt x="16613" y="4159"/>
                  </a:cubicBezTo>
                  <a:cubicBezTo>
                    <a:pt x="17330" y="4140"/>
                    <a:pt x="18044" y="4114"/>
                    <a:pt x="18760" y="4114"/>
                  </a:cubicBezTo>
                  <a:cubicBezTo>
                    <a:pt x="18953" y="4114"/>
                    <a:pt x="19147" y="4116"/>
                    <a:pt x="19341" y="4121"/>
                  </a:cubicBezTo>
                  <a:cubicBezTo>
                    <a:pt x="19342" y="4121"/>
                    <a:pt x="19343" y="4121"/>
                    <a:pt x="19343" y="4121"/>
                  </a:cubicBezTo>
                  <a:cubicBezTo>
                    <a:pt x="19374" y="4121"/>
                    <a:pt x="19391" y="4101"/>
                    <a:pt x="19396" y="4077"/>
                  </a:cubicBezTo>
                  <a:cubicBezTo>
                    <a:pt x="19396" y="4077"/>
                    <a:pt x="19397" y="4077"/>
                    <a:pt x="19398" y="4077"/>
                  </a:cubicBezTo>
                  <a:cubicBezTo>
                    <a:pt x="19427" y="4077"/>
                    <a:pt x="19456" y="4044"/>
                    <a:pt x="19437" y="4014"/>
                  </a:cubicBezTo>
                  <a:cubicBezTo>
                    <a:pt x="19103" y="3446"/>
                    <a:pt x="18737" y="2909"/>
                    <a:pt x="18260" y="2451"/>
                  </a:cubicBezTo>
                  <a:cubicBezTo>
                    <a:pt x="18254" y="2444"/>
                    <a:pt x="18247" y="2440"/>
                    <a:pt x="18240" y="2437"/>
                  </a:cubicBezTo>
                  <a:cubicBezTo>
                    <a:pt x="18246" y="2435"/>
                    <a:pt x="18252" y="2432"/>
                    <a:pt x="18258" y="2426"/>
                  </a:cubicBezTo>
                  <a:cubicBezTo>
                    <a:pt x="18751" y="1988"/>
                    <a:pt x="19157" y="1443"/>
                    <a:pt x="19491" y="876"/>
                  </a:cubicBezTo>
                  <a:cubicBezTo>
                    <a:pt x="19513" y="838"/>
                    <a:pt x="19498" y="802"/>
                    <a:pt x="19472" y="780"/>
                  </a:cubicBezTo>
                  <a:cubicBezTo>
                    <a:pt x="19475" y="746"/>
                    <a:pt x="19450" y="715"/>
                    <a:pt x="19418" y="703"/>
                  </a:cubicBezTo>
                  <a:cubicBezTo>
                    <a:pt x="19313" y="666"/>
                    <a:pt x="19189" y="655"/>
                    <a:pt x="19059" y="655"/>
                  </a:cubicBezTo>
                  <a:cubicBezTo>
                    <a:pt x="18865" y="655"/>
                    <a:pt x="18661" y="680"/>
                    <a:pt x="18495" y="681"/>
                  </a:cubicBezTo>
                  <a:cubicBezTo>
                    <a:pt x="18123" y="682"/>
                    <a:pt x="17753" y="683"/>
                    <a:pt x="17383" y="705"/>
                  </a:cubicBezTo>
                  <a:cubicBezTo>
                    <a:pt x="17369" y="516"/>
                    <a:pt x="17353" y="327"/>
                    <a:pt x="17339" y="139"/>
                  </a:cubicBezTo>
                  <a:cubicBezTo>
                    <a:pt x="17335" y="95"/>
                    <a:pt x="17299" y="73"/>
                    <a:pt x="17265" y="73"/>
                  </a:cubicBezTo>
                  <a:cubicBezTo>
                    <a:pt x="17249" y="73"/>
                    <a:pt x="17233" y="78"/>
                    <a:pt x="17222" y="88"/>
                  </a:cubicBezTo>
                  <a:cubicBezTo>
                    <a:pt x="17215" y="86"/>
                    <a:pt x="17209" y="85"/>
                    <a:pt x="17202" y="85"/>
                  </a:cubicBezTo>
                  <a:cubicBezTo>
                    <a:pt x="15550" y="46"/>
                    <a:pt x="13897" y="44"/>
                    <a:pt x="12243" y="44"/>
                  </a:cubicBezTo>
                  <a:cubicBezTo>
                    <a:pt x="11980" y="44"/>
                    <a:pt x="11716" y="44"/>
                    <a:pt x="11453" y="44"/>
                  </a:cubicBezTo>
                  <a:cubicBezTo>
                    <a:pt x="10924" y="44"/>
                    <a:pt x="10396" y="43"/>
                    <a:pt x="9868" y="42"/>
                  </a:cubicBezTo>
                  <a:cubicBezTo>
                    <a:pt x="8650" y="38"/>
                    <a:pt x="7431" y="34"/>
                    <a:pt x="6211" y="30"/>
                  </a:cubicBezTo>
                  <a:cubicBezTo>
                    <a:pt x="5404" y="26"/>
                    <a:pt x="4591" y="1"/>
                    <a:pt x="3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0"/>
            <p:cNvSpPr/>
            <p:nvPr/>
          </p:nvSpPr>
          <p:spPr>
            <a:xfrm>
              <a:off x="8699454" y="1976013"/>
              <a:ext cx="38699" cy="4718"/>
            </a:xfrm>
            <a:custGeom>
              <a:avLst/>
              <a:gdLst/>
              <a:ahLst/>
              <a:cxnLst/>
              <a:rect l="l" t="t" r="r" b="b"/>
              <a:pathLst>
                <a:path w="730" h="89" extrusionOk="0">
                  <a:moveTo>
                    <a:pt x="438" y="1"/>
                  </a:moveTo>
                  <a:cubicBezTo>
                    <a:pt x="307" y="1"/>
                    <a:pt x="174" y="9"/>
                    <a:pt x="45" y="10"/>
                  </a:cubicBezTo>
                  <a:cubicBezTo>
                    <a:pt x="0" y="11"/>
                    <a:pt x="0" y="79"/>
                    <a:pt x="45" y="79"/>
                  </a:cubicBezTo>
                  <a:cubicBezTo>
                    <a:pt x="177" y="81"/>
                    <a:pt x="312" y="89"/>
                    <a:pt x="446" y="89"/>
                  </a:cubicBezTo>
                  <a:cubicBezTo>
                    <a:pt x="528" y="89"/>
                    <a:pt x="610" y="86"/>
                    <a:pt x="690" y="76"/>
                  </a:cubicBezTo>
                  <a:cubicBezTo>
                    <a:pt x="730" y="71"/>
                    <a:pt x="730" y="20"/>
                    <a:pt x="690" y="14"/>
                  </a:cubicBezTo>
                  <a:cubicBezTo>
                    <a:pt x="607" y="4"/>
                    <a:pt x="523" y="1"/>
                    <a:pt x="4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0"/>
            <p:cNvSpPr/>
            <p:nvPr/>
          </p:nvSpPr>
          <p:spPr>
            <a:xfrm>
              <a:off x="8683444" y="2106157"/>
              <a:ext cx="38964" cy="8323"/>
            </a:xfrm>
            <a:custGeom>
              <a:avLst/>
              <a:gdLst/>
              <a:ahLst/>
              <a:cxnLst/>
              <a:rect l="l" t="t" r="r" b="b"/>
              <a:pathLst>
                <a:path w="735" h="157" extrusionOk="0">
                  <a:moveTo>
                    <a:pt x="45" y="0"/>
                  </a:moveTo>
                  <a:cubicBezTo>
                    <a:pt x="12" y="0"/>
                    <a:pt x="1" y="52"/>
                    <a:pt x="38" y="63"/>
                  </a:cubicBezTo>
                  <a:cubicBezTo>
                    <a:pt x="230" y="119"/>
                    <a:pt x="432" y="156"/>
                    <a:pt x="634" y="156"/>
                  </a:cubicBezTo>
                  <a:cubicBezTo>
                    <a:pt x="654" y="156"/>
                    <a:pt x="674" y="156"/>
                    <a:pt x="694" y="155"/>
                  </a:cubicBezTo>
                  <a:cubicBezTo>
                    <a:pt x="735" y="154"/>
                    <a:pt x="734" y="96"/>
                    <a:pt x="694" y="93"/>
                  </a:cubicBezTo>
                  <a:cubicBezTo>
                    <a:pt x="477" y="76"/>
                    <a:pt x="266" y="54"/>
                    <a:pt x="54" y="1"/>
                  </a:cubicBezTo>
                  <a:cubicBezTo>
                    <a:pt x="51" y="0"/>
                    <a:pt x="48" y="0"/>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0"/>
            <p:cNvSpPr/>
            <p:nvPr/>
          </p:nvSpPr>
          <p:spPr>
            <a:xfrm>
              <a:off x="8652326" y="1971136"/>
              <a:ext cx="30694" cy="3976"/>
            </a:xfrm>
            <a:custGeom>
              <a:avLst/>
              <a:gdLst/>
              <a:ahLst/>
              <a:cxnLst/>
              <a:rect l="l" t="t" r="r" b="b"/>
              <a:pathLst>
                <a:path w="579" h="75" extrusionOk="0">
                  <a:moveTo>
                    <a:pt x="371" y="1"/>
                  </a:moveTo>
                  <a:cubicBezTo>
                    <a:pt x="261" y="1"/>
                    <a:pt x="150" y="5"/>
                    <a:pt x="40" y="8"/>
                  </a:cubicBezTo>
                  <a:cubicBezTo>
                    <a:pt x="1" y="10"/>
                    <a:pt x="0" y="67"/>
                    <a:pt x="40" y="68"/>
                  </a:cubicBezTo>
                  <a:cubicBezTo>
                    <a:pt x="150" y="71"/>
                    <a:pt x="261" y="74"/>
                    <a:pt x="371" y="74"/>
                  </a:cubicBezTo>
                  <a:cubicBezTo>
                    <a:pt x="426" y="74"/>
                    <a:pt x="481" y="73"/>
                    <a:pt x="535" y="71"/>
                  </a:cubicBezTo>
                  <a:cubicBezTo>
                    <a:pt x="578" y="68"/>
                    <a:pt x="578" y="7"/>
                    <a:pt x="535" y="5"/>
                  </a:cubicBezTo>
                  <a:cubicBezTo>
                    <a:pt x="481" y="2"/>
                    <a:pt x="426" y="1"/>
                    <a:pt x="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0"/>
            <p:cNvSpPr/>
            <p:nvPr/>
          </p:nvSpPr>
          <p:spPr>
            <a:xfrm>
              <a:off x="8609705" y="1944577"/>
              <a:ext cx="31012" cy="4453"/>
            </a:xfrm>
            <a:custGeom>
              <a:avLst/>
              <a:gdLst/>
              <a:ahLst/>
              <a:cxnLst/>
              <a:rect l="l" t="t" r="r" b="b"/>
              <a:pathLst>
                <a:path w="585" h="84" extrusionOk="0">
                  <a:moveTo>
                    <a:pt x="316" y="1"/>
                  </a:moveTo>
                  <a:cubicBezTo>
                    <a:pt x="227" y="1"/>
                    <a:pt x="137" y="4"/>
                    <a:pt x="49" y="5"/>
                  </a:cubicBezTo>
                  <a:cubicBezTo>
                    <a:pt x="1" y="6"/>
                    <a:pt x="1" y="78"/>
                    <a:pt x="49" y="78"/>
                  </a:cubicBezTo>
                  <a:cubicBezTo>
                    <a:pt x="141" y="80"/>
                    <a:pt x="234" y="83"/>
                    <a:pt x="327" y="83"/>
                  </a:cubicBezTo>
                  <a:cubicBezTo>
                    <a:pt x="401" y="83"/>
                    <a:pt x="474" y="81"/>
                    <a:pt x="546" y="73"/>
                  </a:cubicBezTo>
                  <a:cubicBezTo>
                    <a:pt x="584" y="69"/>
                    <a:pt x="584" y="16"/>
                    <a:pt x="546" y="12"/>
                  </a:cubicBezTo>
                  <a:cubicBezTo>
                    <a:pt x="470" y="3"/>
                    <a:pt x="393" y="1"/>
                    <a:pt x="3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0"/>
            <p:cNvSpPr/>
            <p:nvPr/>
          </p:nvSpPr>
          <p:spPr>
            <a:xfrm>
              <a:off x="8594013" y="2065868"/>
              <a:ext cx="28680" cy="6945"/>
            </a:xfrm>
            <a:custGeom>
              <a:avLst/>
              <a:gdLst/>
              <a:ahLst/>
              <a:cxnLst/>
              <a:rect l="l" t="t" r="r" b="b"/>
              <a:pathLst>
                <a:path w="541" h="131" extrusionOk="0">
                  <a:moveTo>
                    <a:pt x="43" y="0"/>
                  </a:moveTo>
                  <a:cubicBezTo>
                    <a:pt x="7" y="0"/>
                    <a:pt x="0" y="63"/>
                    <a:pt x="38" y="70"/>
                  </a:cubicBezTo>
                  <a:cubicBezTo>
                    <a:pt x="187" y="95"/>
                    <a:pt x="342" y="130"/>
                    <a:pt x="493" y="131"/>
                  </a:cubicBezTo>
                  <a:cubicBezTo>
                    <a:pt x="494" y="131"/>
                    <a:pt x="494" y="131"/>
                    <a:pt x="494" y="131"/>
                  </a:cubicBezTo>
                  <a:cubicBezTo>
                    <a:pt x="532" y="131"/>
                    <a:pt x="540" y="72"/>
                    <a:pt x="502" y="63"/>
                  </a:cubicBezTo>
                  <a:cubicBezTo>
                    <a:pt x="356" y="24"/>
                    <a:pt x="198" y="16"/>
                    <a:pt x="47" y="1"/>
                  </a:cubicBezTo>
                  <a:cubicBezTo>
                    <a:pt x="46" y="1"/>
                    <a:pt x="44"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0"/>
            <p:cNvSpPr/>
            <p:nvPr/>
          </p:nvSpPr>
          <p:spPr>
            <a:xfrm>
              <a:off x="8549378" y="1947069"/>
              <a:ext cx="36261" cy="6149"/>
            </a:xfrm>
            <a:custGeom>
              <a:avLst/>
              <a:gdLst/>
              <a:ahLst/>
              <a:cxnLst/>
              <a:rect l="l" t="t" r="r" b="b"/>
              <a:pathLst>
                <a:path w="684" h="116" extrusionOk="0">
                  <a:moveTo>
                    <a:pt x="43" y="0"/>
                  </a:moveTo>
                  <a:cubicBezTo>
                    <a:pt x="0" y="0"/>
                    <a:pt x="3" y="66"/>
                    <a:pt x="45" y="71"/>
                  </a:cubicBezTo>
                  <a:cubicBezTo>
                    <a:pt x="244" y="90"/>
                    <a:pt x="442" y="111"/>
                    <a:pt x="641" y="116"/>
                  </a:cubicBezTo>
                  <a:cubicBezTo>
                    <a:pt x="641" y="116"/>
                    <a:pt x="642" y="116"/>
                    <a:pt x="642" y="116"/>
                  </a:cubicBezTo>
                  <a:cubicBezTo>
                    <a:pt x="675" y="116"/>
                    <a:pt x="683" y="61"/>
                    <a:pt x="650" y="56"/>
                  </a:cubicBezTo>
                  <a:cubicBezTo>
                    <a:pt x="450" y="27"/>
                    <a:pt x="248" y="15"/>
                    <a:pt x="45" y="0"/>
                  </a:cubicBezTo>
                  <a:cubicBezTo>
                    <a:pt x="44" y="0"/>
                    <a:pt x="44"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0"/>
            <p:cNvSpPr/>
            <p:nvPr/>
          </p:nvSpPr>
          <p:spPr>
            <a:xfrm>
              <a:off x="8541638" y="2065921"/>
              <a:ext cx="30482" cy="3976"/>
            </a:xfrm>
            <a:custGeom>
              <a:avLst/>
              <a:gdLst/>
              <a:ahLst/>
              <a:cxnLst/>
              <a:rect l="l" t="t" r="r" b="b"/>
              <a:pathLst>
                <a:path w="575" h="75" extrusionOk="0">
                  <a:moveTo>
                    <a:pt x="316" y="0"/>
                  </a:moveTo>
                  <a:cubicBezTo>
                    <a:pt x="225" y="0"/>
                    <a:pt x="133" y="4"/>
                    <a:pt x="42" y="6"/>
                  </a:cubicBezTo>
                  <a:cubicBezTo>
                    <a:pt x="2" y="7"/>
                    <a:pt x="1" y="68"/>
                    <a:pt x="42" y="68"/>
                  </a:cubicBezTo>
                  <a:cubicBezTo>
                    <a:pt x="135" y="70"/>
                    <a:pt x="228" y="74"/>
                    <a:pt x="320" y="74"/>
                  </a:cubicBezTo>
                  <a:cubicBezTo>
                    <a:pt x="393" y="74"/>
                    <a:pt x="466" y="72"/>
                    <a:pt x="538" y="65"/>
                  </a:cubicBezTo>
                  <a:cubicBezTo>
                    <a:pt x="574" y="62"/>
                    <a:pt x="574" y="12"/>
                    <a:pt x="538" y="9"/>
                  </a:cubicBezTo>
                  <a:cubicBezTo>
                    <a:pt x="464" y="3"/>
                    <a:pt x="390"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0"/>
            <p:cNvSpPr/>
            <p:nvPr/>
          </p:nvSpPr>
          <p:spPr>
            <a:xfrm>
              <a:off x="8480886" y="1942032"/>
              <a:ext cx="36208" cy="4294"/>
            </a:xfrm>
            <a:custGeom>
              <a:avLst/>
              <a:gdLst/>
              <a:ahLst/>
              <a:cxnLst/>
              <a:rect l="l" t="t" r="r" b="b"/>
              <a:pathLst>
                <a:path w="683" h="81" extrusionOk="0">
                  <a:moveTo>
                    <a:pt x="378" y="1"/>
                  </a:moveTo>
                  <a:cubicBezTo>
                    <a:pt x="267" y="1"/>
                    <a:pt x="156" y="4"/>
                    <a:pt x="45" y="6"/>
                  </a:cubicBezTo>
                  <a:cubicBezTo>
                    <a:pt x="1" y="6"/>
                    <a:pt x="1" y="76"/>
                    <a:pt x="45" y="76"/>
                  </a:cubicBezTo>
                  <a:cubicBezTo>
                    <a:pt x="154" y="77"/>
                    <a:pt x="263" y="80"/>
                    <a:pt x="371" y="80"/>
                  </a:cubicBezTo>
                  <a:cubicBezTo>
                    <a:pt x="461" y="80"/>
                    <a:pt x="551" y="78"/>
                    <a:pt x="641" y="72"/>
                  </a:cubicBezTo>
                  <a:cubicBezTo>
                    <a:pt x="682" y="70"/>
                    <a:pt x="682" y="12"/>
                    <a:pt x="641" y="9"/>
                  </a:cubicBezTo>
                  <a:cubicBezTo>
                    <a:pt x="554" y="3"/>
                    <a:pt x="466" y="1"/>
                    <a:pt x="3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0"/>
            <p:cNvSpPr/>
            <p:nvPr/>
          </p:nvSpPr>
          <p:spPr>
            <a:xfrm>
              <a:off x="8483431" y="2069314"/>
              <a:ext cx="30694" cy="6096"/>
            </a:xfrm>
            <a:custGeom>
              <a:avLst/>
              <a:gdLst/>
              <a:ahLst/>
              <a:cxnLst/>
              <a:rect l="l" t="t" r="r" b="b"/>
              <a:pathLst>
                <a:path w="579" h="115" extrusionOk="0">
                  <a:moveTo>
                    <a:pt x="44" y="1"/>
                  </a:moveTo>
                  <a:cubicBezTo>
                    <a:pt x="12" y="1"/>
                    <a:pt x="1" y="52"/>
                    <a:pt x="36" y="63"/>
                  </a:cubicBezTo>
                  <a:cubicBezTo>
                    <a:pt x="143" y="95"/>
                    <a:pt x="254" y="114"/>
                    <a:pt x="365" y="114"/>
                  </a:cubicBezTo>
                  <a:cubicBezTo>
                    <a:pt x="427" y="114"/>
                    <a:pt x="489" y="108"/>
                    <a:pt x="551" y="95"/>
                  </a:cubicBezTo>
                  <a:cubicBezTo>
                    <a:pt x="579" y="89"/>
                    <a:pt x="573" y="42"/>
                    <a:pt x="545" y="42"/>
                  </a:cubicBezTo>
                  <a:cubicBezTo>
                    <a:pt x="545" y="42"/>
                    <a:pt x="544" y="42"/>
                    <a:pt x="543" y="42"/>
                  </a:cubicBezTo>
                  <a:cubicBezTo>
                    <a:pt x="495" y="46"/>
                    <a:pt x="446" y="48"/>
                    <a:pt x="399" y="48"/>
                  </a:cubicBezTo>
                  <a:cubicBezTo>
                    <a:pt x="282" y="48"/>
                    <a:pt x="167" y="36"/>
                    <a:pt x="53" y="2"/>
                  </a:cubicBezTo>
                  <a:cubicBezTo>
                    <a:pt x="50" y="1"/>
                    <a:pt x="47"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0"/>
            <p:cNvSpPr/>
            <p:nvPr/>
          </p:nvSpPr>
          <p:spPr>
            <a:xfrm>
              <a:off x="8428935" y="2071434"/>
              <a:ext cx="24651" cy="5566"/>
            </a:xfrm>
            <a:custGeom>
              <a:avLst/>
              <a:gdLst/>
              <a:ahLst/>
              <a:cxnLst/>
              <a:rect l="l" t="t" r="r" b="b"/>
              <a:pathLst>
                <a:path w="465" h="105" extrusionOk="0">
                  <a:moveTo>
                    <a:pt x="162" y="0"/>
                  </a:moveTo>
                  <a:cubicBezTo>
                    <a:pt x="117" y="0"/>
                    <a:pt x="72" y="4"/>
                    <a:pt x="25" y="12"/>
                  </a:cubicBezTo>
                  <a:cubicBezTo>
                    <a:pt x="1" y="16"/>
                    <a:pt x="6" y="58"/>
                    <a:pt x="29" y="58"/>
                  </a:cubicBezTo>
                  <a:cubicBezTo>
                    <a:pt x="30" y="58"/>
                    <a:pt x="31" y="58"/>
                    <a:pt x="32" y="58"/>
                  </a:cubicBezTo>
                  <a:cubicBezTo>
                    <a:pt x="68" y="53"/>
                    <a:pt x="104" y="51"/>
                    <a:pt x="139" y="51"/>
                  </a:cubicBezTo>
                  <a:cubicBezTo>
                    <a:pt x="237" y="51"/>
                    <a:pt x="332" y="68"/>
                    <a:pt x="424" y="103"/>
                  </a:cubicBezTo>
                  <a:cubicBezTo>
                    <a:pt x="427" y="104"/>
                    <a:pt x="430" y="105"/>
                    <a:pt x="433" y="105"/>
                  </a:cubicBezTo>
                  <a:cubicBezTo>
                    <a:pt x="457" y="105"/>
                    <a:pt x="465" y="65"/>
                    <a:pt x="438" y="55"/>
                  </a:cubicBezTo>
                  <a:cubicBezTo>
                    <a:pt x="347" y="18"/>
                    <a:pt x="256" y="0"/>
                    <a:pt x="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0"/>
            <p:cNvSpPr/>
            <p:nvPr/>
          </p:nvSpPr>
          <p:spPr>
            <a:xfrm>
              <a:off x="8421089" y="1940654"/>
              <a:ext cx="30217" cy="5407"/>
            </a:xfrm>
            <a:custGeom>
              <a:avLst/>
              <a:gdLst/>
              <a:ahLst/>
              <a:cxnLst/>
              <a:rect l="l" t="t" r="r" b="b"/>
              <a:pathLst>
                <a:path w="570" h="102" extrusionOk="0">
                  <a:moveTo>
                    <a:pt x="530" y="1"/>
                  </a:moveTo>
                  <a:cubicBezTo>
                    <a:pt x="530" y="1"/>
                    <a:pt x="530" y="1"/>
                    <a:pt x="529" y="1"/>
                  </a:cubicBezTo>
                  <a:cubicBezTo>
                    <a:pt x="364" y="5"/>
                    <a:pt x="197" y="33"/>
                    <a:pt x="32" y="51"/>
                  </a:cubicBezTo>
                  <a:cubicBezTo>
                    <a:pt x="1" y="55"/>
                    <a:pt x="0" y="101"/>
                    <a:pt x="30" y="101"/>
                  </a:cubicBezTo>
                  <a:cubicBezTo>
                    <a:pt x="30" y="101"/>
                    <a:pt x="31" y="101"/>
                    <a:pt x="32" y="101"/>
                  </a:cubicBezTo>
                  <a:cubicBezTo>
                    <a:pt x="200" y="89"/>
                    <a:pt x="371" y="85"/>
                    <a:pt x="538" y="59"/>
                  </a:cubicBezTo>
                  <a:cubicBezTo>
                    <a:pt x="569" y="53"/>
                    <a:pt x="562" y="1"/>
                    <a:pt x="5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0"/>
            <p:cNvSpPr/>
            <p:nvPr/>
          </p:nvSpPr>
          <p:spPr>
            <a:xfrm>
              <a:off x="8370887" y="2069101"/>
              <a:ext cx="27566" cy="5990"/>
            </a:xfrm>
            <a:custGeom>
              <a:avLst/>
              <a:gdLst/>
              <a:ahLst/>
              <a:cxnLst/>
              <a:rect l="l" t="t" r="r" b="b"/>
              <a:pathLst>
                <a:path w="520" h="113" extrusionOk="0">
                  <a:moveTo>
                    <a:pt x="483" y="0"/>
                  </a:moveTo>
                  <a:cubicBezTo>
                    <a:pt x="480" y="0"/>
                    <a:pt x="477" y="1"/>
                    <a:pt x="474" y="2"/>
                  </a:cubicBezTo>
                  <a:cubicBezTo>
                    <a:pt x="363" y="34"/>
                    <a:pt x="254" y="55"/>
                    <a:pt x="140" y="55"/>
                  </a:cubicBezTo>
                  <a:cubicBezTo>
                    <a:pt x="106" y="55"/>
                    <a:pt x="71" y="53"/>
                    <a:pt x="35" y="49"/>
                  </a:cubicBezTo>
                  <a:cubicBezTo>
                    <a:pt x="34" y="49"/>
                    <a:pt x="33" y="48"/>
                    <a:pt x="32" y="48"/>
                  </a:cubicBezTo>
                  <a:cubicBezTo>
                    <a:pt x="6" y="48"/>
                    <a:pt x="1" y="96"/>
                    <a:pt x="29" y="100"/>
                  </a:cubicBezTo>
                  <a:cubicBezTo>
                    <a:pt x="82" y="108"/>
                    <a:pt x="136" y="112"/>
                    <a:pt x="189" y="112"/>
                  </a:cubicBezTo>
                  <a:cubicBezTo>
                    <a:pt x="292" y="112"/>
                    <a:pt x="393" y="96"/>
                    <a:pt x="490" y="55"/>
                  </a:cubicBezTo>
                  <a:cubicBezTo>
                    <a:pt x="519" y="43"/>
                    <a:pt x="512" y="0"/>
                    <a:pt x="4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0"/>
            <p:cNvSpPr/>
            <p:nvPr/>
          </p:nvSpPr>
          <p:spPr>
            <a:xfrm>
              <a:off x="8357952" y="1939276"/>
              <a:ext cx="24598" cy="4400"/>
            </a:xfrm>
            <a:custGeom>
              <a:avLst/>
              <a:gdLst/>
              <a:ahLst/>
              <a:cxnLst/>
              <a:rect l="l" t="t" r="r" b="b"/>
              <a:pathLst>
                <a:path w="464" h="83" extrusionOk="0">
                  <a:moveTo>
                    <a:pt x="224" y="1"/>
                  </a:moveTo>
                  <a:cubicBezTo>
                    <a:pt x="157" y="1"/>
                    <a:pt x="91" y="5"/>
                    <a:pt x="29" y="5"/>
                  </a:cubicBezTo>
                  <a:cubicBezTo>
                    <a:pt x="7" y="5"/>
                    <a:pt x="0" y="41"/>
                    <a:pt x="23" y="44"/>
                  </a:cubicBezTo>
                  <a:cubicBezTo>
                    <a:pt x="127" y="58"/>
                    <a:pt x="241" y="83"/>
                    <a:pt x="349" y="83"/>
                  </a:cubicBezTo>
                  <a:cubicBezTo>
                    <a:pt x="378" y="83"/>
                    <a:pt x="407" y="81"/>
                    <a:pt x="435" y="77"/>
                  </a:cubicBezTo>
                  <a:cubicBezTo>
                    <a:pt x="464" y="73"/>
                    <a:pt x="460" y="31"/>
                    <a:pt x="435" y="25"/>
                  </a:cubicBezTo>
                  <a:cubicBezTo>
                    <a:pt x="369" y="6"/>
                    <a:pt x="296"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0"/>
            <p:cNvSpPr/>
            <p:nvPr/>
          </p:nvSpPr>
          <p:spPr>
            <a:xfrm>
              <a:off x="8318353" y="2074350"/>
              <a:ext cx="29369" cy="2916"/>
            </a:xfrm>
            <a:custGeom>
              <a:avLst/>
              <a:gdLst/>
              <a:ahLst/>
              <a:cxnLst/>
              <a:rect l="l" t="t" r="r" b="b"/>
              <a:pathLst>
                <a:path w="554" h="55" extrusionOk="0">
                  <a:moveTo>
                    <a:pt x="271" y="0"/>
                  </a:moveTo>
                  <a:cubicBezTo>
                    <a:pt x="192" y="0"/>
                    <a:pt x="112" y="2"/>
                    <a:pt x="33" y="3"/>
                  </a:cubicBezTo>
                  <a:cubicBezTo>
                    <a:pt x="1" y="3"/>
                    <a:pt x="1" y="52"/>
                    <a:pt x="33" y="52"/>
                  </a:cubicBezTo>
                  <a:cubicBezTo>
                    <a:pt x="108" y="53"/>
                    <a:pt x="184" y="54"/>
                    <a:pt x="259" y="54"/>
                  </a:cubicBezTo>
                  <a:cubicBezTo>
                    <a:pt x="349" y="54"/>
                    <a:pt x="439" y="53"/>
                    <a:pt x="529" y="47"/>
                  </a:cubicBezTo>
                  <a:cubicBezTo>
                    <a:pt x="554" y="45"/>
                    <a:pt x="554" y="9"/>
                    <a:pt x="529" y="8"/>
                  </a:cubicBezTo>
                  <a:cubicBezTo>
                    <a:pt x="443" y="2"/>
                    <a:pt x="357" y="0"/>
                    <a:pt x="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0"/>
            <p:cNvSpPr/>
            <p:nvPr/>
          </p:nvSpPr>
          <p:spPr>
            <a:xfrm>
              <a:off x="8281509" y="1940018"/>
              <a:ext cx="29793" cy="5778"/>
            </a:xfrm>
            <a:custGeom>
              <a:avLst/>
              <a:gdLst/>
              <a:ahLst/>
              <a:cxnLst/>
              <a:rect l="l" t="t" r="r" b="b"/>
              <a:pathLst>
                <a:path w="562" h="109" extrusionOk="0">
                  <a:moveTo>
                    <a:pt x="531" y="1"/>
                  </a:moveTo>
                  <a:cubicBezTo>
                    <a:pt x="530" y="1"/>
                    <a:pt x="529" y="1"/>
                    <a:pt x="529" y="1"/>
                  </a:cubicBezTo>
                  <a:cubicBezTo>
                    <a:pt x="361" y="15"/>
                    <a:pt x="195" y="39"/>
                    <a:pt x="27" y="62"/>
                  </a:cubicBezTo>
                  <a:cubicBezTo>
                    <a:pt x="1" y="66"/>
                    <a:pt x="6" y="109"/>
                    <a:pt x="31" y="109"/>
                  </a:cubicBezTo>
                  <a:cubicBezTo>
                    <a:pt x="31" y="109"/>
                    <a:pt x="32" y="109"/>
                    <a:pt x="33" y="109"/>
                  </a:cubicBezTo>
                  <a:cubicBezTo>
                    <a:pt x="201" y="92"/>
                    <a:pt x="369" y="75"/>
                    <a:pt x="534" y="49"/>
                  </a:cubicBezTo>
                  <a:cubicBezTo>
                    <a:pt x="561" y="45"/>
                    <a:pt x="556" y="1"/>
                    <a:pt x="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0"/>
            <p:cNvSpPr/>
            <p:nvPr/>
          </p:nvSpPr>
          <p:spPr>
            <a:xfrm>
              <a:off x="8266454" y="2071805"/>
              <a:ext cx="23538" cy="2757"/>
            </a:xfrm>
            <a:custGeom>
              <a:avLst/>
              <a:gdLst/>
              <a:ahLst/>
              <a:cxnLst/>
              <a:rect l="l" t="t" r="r" b="b"/>
              <a:pathLst>
                <a:path w="444" h="52" extrusionOk="0">
                  <a:moveTo>
                    <a:pt x="314" y="0"/>
                  </a:moveTo>
                  <a:cubicBezTo>
                    <a:pt x="216" y="0"/>
                    <a:pt x="116" y="9"/>
                    <a:pt x="18" y="12"/>
                  </a:cubicBezTo>
                  <a:cubicBezTo>
                    <a:pt x="1" y="13"/>
                    <a:pt x="1" y="39"/>
                    <a:pt x="18" y="40"/>
                  </a:cubicBezTo>
                  <a:cubicBezTo>
                    <a:pt x="114" y="43"/>
                    <a:pt x="213" y="52"/>
                    <a:pt x="310" y="52"/>
                  </a:cubicBezTo>
                  <a:cubicBezTo>
                    <a:pt x="346" y="52"/>
                    <a:pt x="381" y="51"/>
                    <a:pt x="415" y="48"/>
                  </a:cubicBezTo>
                  <a:cubicBezTo>
                    <a:pt x="443" y="45"/>
                    <a:pt x="443" y="6"/>
                    <a:pt x="415" y="4"/>
                  </a:cubicBezTo>
                  <a:cubicBezTo>
                    <a:pt x="382" y="1"/>
                    <a:pt x="348" y="0"/>
                    <a:pt x="3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0"/>
            <p:cNvSpPr/>
            <p:nvPr/>
          </p:nvSpPr>
          <p:spPr>
            <a:xfrm>
              <a:off x="8207293" y="2074138"/>
              <a:ext cx="33186" cy="6255"/>
            </a:xfrm>
            <a:custGeom>
              <a:avLst/>
              <a:gdLst/>
              <a:ahLst/>
              <a:cxnLst/>
              <a:rect l="l" t="t" r="r" b="b"/>
              <a:pathLst>
                <a:path w="626" h="118" extrusionOk="0">
                  <a:moveTo>
                    <a:pt x="44" y="0"/>
                  </a:moveTo>
                  <a:cubicBezTo>
                    <a:pt x="13" y="0"/>
                    <a:pt x="1" y="48"/>
                    <a:pt x="35" y="57"/>
                  </a:cubicBezTo>
                  <a:cubicBezTo>
                    <a:pt x="174" y="93"/>
                    <a:pt x="317" y="118"/>
                    <a:pt x="460" y="118"/>
                  </a:cubicBezTo>
                  <a:cubicBezTo>
                    <a:pt x="503" y="118"/>
                    <a:pt x="545" y="116"/>
                    <a:pt x="588" y="111"/>
                  </a:cubicBezTo>
                  <a:cubicBezTo>
                    <a:pt x="625" y="106"/>
                    <a:pt x="626" y="55"/>
                    <a:pt x="588" y="54"/>
                  </a:cubicBezTo>
                  <a:cubicBezTo>
                    <a:pt x="407" y="45"/>
                    <a:pt x="229" y="38"/>
                    <a:pt x="50" y="1"/>
                  </a:cubicBezTo>
                  <a:cubicBezTo>
                    <a:pt x="48" y="0"/>
                    <a:pt x="46"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0"/>
            <p:cNvSpPr/>
            <p:nvPr/>
          </p:nvSpPr>
          <p:spPr>
            <a:xfrm>
              <a:off x="8202204" y="1942085"/>
              <a:ext cx="36473" cy="6202"/>
            </a:xfrm>
            <a:custGeom>
              <a:avLst/>
              <a:gdLst/>
              <a:ahLst/>
              <a:cxnLst/>
              <a:rect l="l" t="t" r="r" b="b"/>
              <a:pathLst>
                <a:path w="688" h="117" extrusionOk="0">
                  <a:moveTo>
                    <a:pt x="37" y="0"/>
                  </a:moveTo>
                  <a:cubicBezTo>
                    <a:pt x="1" y="0"/>
                    <a:pt x="3" y="57"/>
                    <a:pt x="40" y="61"/>
                  </a:cubicBezTo>
                  <a:cubicBezTo>
                    <a:pt x="237" y="82"/>
                    <a:pt x="437" y="113"/>
                    <a:pt x="635" y="117"/>
                  </a:cubicBezTo>
                  <a:cubicBezTo>
                    <a:pt x="635" y="117"/>
                    <a:pt x="636" y="117"/>
                    <a:pt x="636" y="117"/>
                  </a:cubicBezTo>
                  <a:cubicBezTo>
                    <a:pt x="677" y="117"/>
                    <a:pt x="687" y="49"/>
                    <a:pt x="645" y="44"/>
                  </a:cubicBezTo>
                  <a:cubicBezTo>
                    <a:pt x="446" y="16"/>
                    <a:pt x="240" y="13"/>
                    <a:pt x="40" y="0"/>
                  </a:cubicBezTo>
                  <a:cubicBezTo>
                    <a:pt x="39" y="0"/>
                    <a:pt x="38" y="0"/>
                    <a:pt x="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0"/>
            <p:cNvSpPr/>
            <p:nvPr/>
          </p:nvSpPr>
          <p:spPr>
            <a:xfrm>
              <a:off x="8157568" y="2073767"/>
              <a:ext cx="25075" cy="4082"/>
            </a:xfrm>
            <a:custGeom>
              <a:avLst/>
              <a:gdLst/>
              <a:ahLst/>
              <a:cxnLst/>
              <a:rect l="l" t="t" r="r" b="b"/>
              <a:pathLst>
                <a:path w="473" h="77" extrusionOk="0">
                  <a:moveTo>
                    <a:pt x="306" y="1"/>
                  </a:moveTo>
                  <a:cubicBezTo>
                    <a:pt x="216" y="1"/>
                    <a:pt x="125" y="9"/>
                    <a:pt x="36" y="11"/>
                  </a:cubicBezTo>
                  <a:cubicBezTo>
                    <a:pt x="1" y="11"/>
                    <a:pt x="1" y="65"/>
                    <a:pt x="36" y="66"/>
                  </a:cubicBezTo>
                  <a:cubicBezTo>
                    <a:pt x="123" y="69"/>
                    <a:pt x="213" y="76"/>
                    <a:pt x="301" y="76"/>
                  </a:cubicBezTo>
                  <a:cubicBezTo>
                    <a:pt x="346" y="76"/>
                    <a:pt x="391" y="74"/>
                    <a:pt x="434" y="69"/>
                  </a:cubicBezTo>
                  <a:cubicBezTo>
                    <a:pt x="473" y="64"/>
                    <a:pt x="473" y="13"/>
                    <a:pt x="434" y="8"/>
                  </a:cubicBezTo>
                  <a:cubicBezTo>
                    <a:pt x="392" y="2"/>
                    <a:pt x="350" y="1"/>
                    <a:pt x="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0"/>
            <p:cNvSpPr/>
            <p:nvPr/>
          </p:nvSpPr>
          <p:spPr>
            <a:xfrm>
              <a:off x="8138802" y="1939594"/>
              <a:ext cx="28150" cy="3923"/>
            </a:xfrm>
            <a:custGeom>
              <a:avLst/>
              <a:gdLst/>
              <a:ahLst/>
              <a:cxnLst/>
              <a:rect l="l" t="t" r="r" b="b"/>
              <a:pathLst>
                <a:path w="531" h="74" extrusionOk="0">
                  <a:moveTo>
                    <a:pt x="256" y="0"/>
                  </a:moveTo>
                  <a:cubicBezTo>
                    <a:pt x="185" y="0"/>
                    <a:pt x="114" y="2"/>
                    <a:pt x="43" y="4"/>
                  </a:cubicBezTo>
                  <a:cubicBezTo>
                    <a:pt x="0" y="6"/>
                    <a:pt x="0" y="68"/>
                    <a:pt x="43" y="70"/>
                  </a:cubicBezTo>
                  <a:cubicBezTo>
                    <a:pt x="121" y="72"/>
                    <a:pt x="199" y="74"/>
                    <a:pt x="276" y="74"/>
                  </a:cubicBezTo>
                  <a:cubicBezTo>
                    <a:pt x="347" y="74"/>
                    <a:pt x="418" y="72"/>
                    <a:pt x="489" y="69"/>
                  </a:cubicBezTo>
                  <a:cubicBezTo>
                    <a:pt x="531" y="67"/>
                    <a:pt x="531" y="7"/>
                    <a:pt x="489" y="6"/>
                  </a:cubicBezTo>
                  <a:cubicBezTo>
                    <a:pt x="412" y="2"/>
                    <a:pt x="334"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0"/>
            <p:cNvSpPr/>
            <p:nvPr/>
          </p:nvSpPr>
          <p:spPr>
            <a:xfrm>
              <a:off x="8091568" y="2071964"/>
              <a:ext cx="33345" cy="5990"/>
            </a:xfrm>
            <a:custGeom>
              <a:avLst/>
              <a:gdLst/>
              <a:ahLst/>
              <a:cxnLst/>
              <a:rect l="l" t="t" r="r" b="b"/>
              <a:pathLst>
                <a:path w="629" h="113" extrusionOk="0">
                  <a:moveTo>
                    <a:pt x="39" y="0"/>
                  </a:moveTo>
                  <a:cubicBezTo>
                    <a:pt x="10" y="0"/>
                    <a:pt x="1" y="45"/>
                    <a:pt x="32" y="54"/>
                  </a:cubicBezTo>
                  <a:cubicBezTo>
                    <a:pt x="159" y="92"/>
                    <a:pt x="288" y="113"/>
                    <a:pt x="419" y="113"/>
                  </a:cubicBezTo>
                  <a:cubicBezTo>
                    <a:pt x="477" y="113"/>
                    <a:pt x="536" y="109"/>
                    <a:pt x="594" y="100"/>
                  </a:cubicBezTo>
                  <a:cubicBezTo>
                    <a:pt x="628" y="96"/>
                    <a:pt x="621" y="38"/>
                    <a:pt x="588" y="38"/>
                  </a:cubicBezTo>
                  <a:cubicBezTo>
                    <a:pt x="587" y="38"/>
                    <a:pt x="586" y="38"/>
                    <a:pt x="585" y="38"/>
                  </a:cubicBezTo>
                  <a:cubicBezTo>
                    <a:pt x="527" y="43"/>
                    <a:pt x="470" y="46"/>
                    <a:pt x="413" y="46"/>
                  </a:cubicBezTo>
                  <a:cubicBezTo>
                    <a:pt x="290" y="46"/>
                    <a:pt x="169" y="33"/>
                    <a:pt x="46" y="1"/>
                  </a:cubicBezTo>
                  <a:cubicBezTo>
                    <a:pt x="43" y="0"/>
                    <a:pt x="41"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0"/>
            <p:cNvSpPr/>
            <p:nvPr/>
          </p:nvSpPr>
          <p:spPr>
            <a:xfrm>
              <a:off x="8073067" y="1935565"/>
              <a:ext cx="30535" cy="5460"/>
            </a:xfrm>
            <a:custGeom>
              <a:avLst/>
              <a:gdLst/>
              <a:ahLst/>
              <a:cxnLst/>
              <a:rect l="l" t="t" r="r" b="b"/>
              <a:pathLst>
                <a:path w="576" h="103" extrusionOk="0">
                  <a:moveTo>
                    <a:pt x="539" y="0"/>
                  </a:moveTo>
                  <a:cubicBezTo>
                    <a:pt x="538" y="0"/>
                    <a:pt x="536" y="0"/>
                    <a:pt x="535" y="1"/>
                  </a:cubicBezTo>
                  <a:cubicBezTo>
                    <a:pt x="416" y="22"/>
                    <a:pt x="301" y="42"/>
                    <a:pt x="183" y="42"/>
                  </a:cubicBezTo>
                  <a:cubicBezTo>
                    <a:pt x="139" y="42"/>
                    <a:pt x="94" y="39"/>
                    <a:pt x="49" y="33"/>
                  </a:cubicBezTo>
                  <a:cubicBezTo>
                    <a:pt x="47" y="32"/>
                    <a:pt x="46" y="32"/>
                    <a:pt x="44" y="32"/>
                  </a:cubicBezTo>
                  <a:cubicBezTo>
                    <a:pt x="13" y="32"/>
                    <a:pt x="0" y="81"/>
                    <a:pt x="34" y="86"/>
                  </a:cubicBezTo>
                  <a:cubicBezTo>
                    <a:pt x="100" y="96"/>
                    <a:pt x="167" y="103"/>
                    <a:pt x="233" y="103"/>
                  </a:cubicBezTo>
                  <a:cubicBezTo>
                    <a:pt x="342" y="103"/>
                    <a:pt x="450" y="86"/>
                    <a:pt x="551" y="41"/>
                  </a:cubicBezTo>
                  <a:cubicBezTo>
                    <a:pt x="575" y="31"/>
                    <a:pt x="559"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0"/>
            <p:cNvSpPr/>
            <p:nvPr/>
          </p:nvSpPr>
          <p:spPr>
            <a:xfrm>
              <a:off x="8041578" y="2074032"/>
              <a:ext cx="27673" cy="3552"/>
            </a:xfrm>
            <a:custGeom>
              <a:avLst/>
              <a:gdLst/>
              <a:ahLst/>
              <a:cxnLst/>
              <a:rect l="l" t="t" r="r" b="b"/>
              <a:pathLst>
                <a:path w="522" h="67" extrusionOk="0">
                  <a:moveTo>
                    <a:pt x="273" y="0"/>
                  </a:moveTo>
                  <a:cubicBezTo>
                    <a:pt x="195" y="0"/>
                    <a:pt x="117" y="2"/>
                    <a:pt x="39" y="3"/>
                  </a:cubicBezTo>
                  <a:cubicBezTo>
                    <a:pt x="1" y="4"/>
                    <a:pt x="1" y="64"/>
                    <a:pt x="39" y="64"/>
                  </a:cubicBezTo>
                  <a:cubicBezTo>
                    <a:pt x="120" y="65"/>
                    <a:pt x="201" y="67"/>
                    <a:pt x="281" y="67"/>
                  </a:cubicBezTo>
                  <a:cubicBezTo>
                    <a:pt x="350" y="67"/>
                    <a:pt x="418" y="65"/>
                    <a:pt x="486" y="60"/>
                  </a:cubicBezTo>
                  <a:cubicBezTo>
                    <a:pt x="521" y="57"/>
                    <a:pt x="521" y="9"/>
                    <a:pt x="486" y="7"/>
                  </a:cubicBezTo>
                  <a:cubicBezTo>
                    <a:pt x="415" y="2"/>
                    <a:pt x="344"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0"/>
            <p:cNvSpPr/>
            <p:nvPr/>
          </p:nvSpPr>
          <p:spPr>
            <a:xfrm>
              <a:off x="8007810" y="1940018"/>
              <a:ext cx="27036" cy="3022"/>
            </a:xfrm>
            <a:custGeom>
              <a:avLst/>
              <a:gdLst/>
              <a:ahLst/>
              <a:cxnLst/>
              <a:rect l="l" t="t" r="r" b="b"/>
              <a:pathLst>
                <a:path w="510" h="57" extrusionOk="0">
                  <a:moveTo>
                    <a:pt x="289" y="0"/>
                  </a:moveTo>
                  <a:cubicBezTo>
                    <a:pt x="203" y="0"/>
                    <a:pt x="117" y="2"/>
                    <a:pt x="31" y="4"/>
                  </a:cubicBezTo>
                  <a:cubicBezTo>
                    <a:pt x="0" y="4"/>
                    <a:pt x="0" y="52"/>
                    <a:pt x="31" y="53"/>
                  </a:cubicBezTo>
                  <a:cubicBezTo>
                    <a:pt x="122" y="55"/>
                    <a:pt x="212" y="57"/>
                    <a:pt x="302" y="57"/>
                  </a:cubicBezTo>
                  <a:cubicBezTo>
                    <a:pt x="361" y="57"/>
                    <a:pt x="419" y="56"/>
                    <a:pt x="478" y="53"/>
                  </a:cubicBezTo>
                  <a:cubicBezTo>
                    <a:pt x="510" y="52"/>
                    <a:pt x="510" y="5"/>
                    <a:pt x="478" y="4"/>
                  </a:cubicBezTo>
                  <a:cubicBezTo>
                    <a:pt x="414" y="1"/>
                    <a:pt x="352"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0"/>
            <p:cNvSpPr/>
            <p:nvPr/>
          </p:nvSpPr>
          <p:spPr>
            <a:xfrm>
              <a:off x="7992331" y="2074509"/>
              <a:ext cx="24015" cy="2598"/>
            </a:xfrm>
            <a:custGeom>
              <a:avLst/>
              <a:gdLst/>
              <a:ahLst/>
              <a:cxnLst/>
              <a:rect l="l" t="t" r="r" b="b"/>
              <a:pathLst>
                <a:path w="453" h="49" extrusionOk="0">
                  <a:moveTo>
                    <a:pt x="345" y="0"/>
                  </a:moveTo>
                  <a:cubicBezTo>
                    <a:pt x="238" y="0"/>
                    <a:pt x="131" y="5"/>
                    <a:pt x="25" y="6"/>
                  </a:cubicBezTo>
                  <a:cubicBezTo>
                    <a:pt x="0" y="6"/>
                    <a:pt x="0" y="43"/>
                    <a:pt x="25" y="44"/>
                  </a:cubicBezTo>
                  <a:cubicBezTo>
                    <a:pt x="131" y="45"/>
                    <a:pt x="237" y="49"/>
                    <a:pt x="344" y="49"/>
                  </a:cubicBezTo>
                  <a:cubicBezTo>
                    <a:pt x="370" y="49"/>
                    <a:pt x="396" y="49"/>
                    <a:pt x="422" y="48"/>
                  </a:cubicBezTo>
                  <a:cubicBezTo>
                    <a:pt x="452" y="47"/>
                    <a:pt x="452" y="2"/>
                    <a:pt x="422" y="1"/>
                  </a:cubicBezTo>
                  <a:cubicBezTo>
                    <a:pt x="397" y="0"/>
                    <a:pt x="371" y="0"/>
                    <a:pt x="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0"/>
            <p:cNvSpPr/>
            <p:nvPr/>
          </p:nvSpPr>
          <p:spPr>
            <a:xfrm>
              <a:off x="7933435" y="1936784"/>
              <a:ext cx="33504" cy="4241"/>
            </a:xfrm>
            <a:custGeom>
              <a:avLst/>
              <a:gdLst/>
              <a:ahLst/>
              <a:cxnLst/>
              <a:rect l="l" t="t" r="r" b="b"/>
              <a:pathLst>
                <a:path w="632" h="80" extrusionOk="0">
                  <a:moveTo>
                    <a:pt x="376" y="1"/>
                  </a:moveTo>
                  <a:cubicBezTo>
                    <a:pt x="265" y="1"/>
                    <a:pt x="154" y="5"/>
                    <a:pt x="43" y="7"/>
                  </a:cubicBezTo>
                  <a:cubicBezTo>
                    <a:pt x="0" y="7"/>
                    <a:pt x="0" y="73"/>
                    <a:pt x="43" y="74"/>
                  </a:cubicBezTo>
                  <a:cubicBezTo>
                    <a:pt x="152" y="76"/>
                    <a:pt x="262" y="79"/>
                    <a:pt x="371" y="79"/>
                  </a:cubicBezTo>
                  <a:cubicBezTo>
                    <a:pt x="444" y="79"/>
                    <a:pt x="517" y="78"/>
                    <a:pt x="589" y="73"/>
                  </a:cubicBezTo>
                  <a:cubicBezTo>
                    <a:pt x="632" y="69"/>
                    <a:pt x="632" y="11"/>
                    <a:pt x="589" y="7"/>
                  </a:cubicBezTo>
                  <a:cubicBezTo>
                    <a:pt x="518" y="2"/>
                    <a:pt x="447" y="1"/>
                    <a:pt x="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0"/>
            <p:cNvSpPr/>
            <p:nvPr/>
          </p:nvSpPr>
          <p:spPr>
            <a:xfrm>
              <a:off x="7928398" y="2072017"/>
              <a:ext cx="32868" cy="5990"/>
            </a:xfrm>
            <a:custGeom>
              <a:avLst/>
              <a:gdLst/>
              <a:ahLst/>
              <a:cxnLst/>
              <a:rect l="l" t="t" r="r" b="b"/>
              <a:pathLst>
                <a:path w="620" h="113" extrusionOk="0">
                  <a:moveTo>
                    <a:pt x="275" y="1"/>
                  </a:moveTo>
                  <a:cubicBezTo>
                    <a:pt x="192" y="1"/>
                    <a:pt x="108" y="11"/>
                    <a:pt x="29" y="31"/>
                  </a:cubicBezTo>
                  <a:cubicBezTo>
                    <a:pt x="0" y="37"/>
                    <a:pt x="12" y="75"/>
                    <a:pt x="38" y="75"/>
                  </a:cubicBezTo>
                  <a:cubicBezTo>
                    <a:pt x="39" y="75"/>
                    <a:pt x="40" y="75"/>
                    <a:pt x="41" y="75"/>
                  </a:cubicBezTo>
                  <a:cubicBezTo>
                    <a:pt x="97" y="67"/>
                    <a:pt x="152" y="64"/>
                    <a:pt x="205" y="64"/>
                  </a:cubicBezTo>
                  <a:cubicBezTo>
                    <a:pt x="329" y="64"/>
                    <a:pt x="447" y="82"/>
                    <a:pt x="574" y="111"/>
                  </a:cubicBezTo>
                  <a:cubicBezTo>
                    <a:pt x="577" y="112"/>
                    <a:pt x="580" y="112"/>
                    <a:pt x="583" y="112"/>
                  </a:cubicBezTo>
                  <a:cubicBezTo>
                    <a:pt x="612" y="112"/>
                    <a:pt x="619" y="69"/>
                    <a:pt x="588" y="58"/>
                  </a:cubicBezTo>
                  <a:cubicBezTo>
                    <a:pt x="490" y="19"/>
                    <a:pt x="382"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0"/>
            <p:cNvSpPr/>
            <p:nvPr/>
          </p:nvSpPr>
          <p:spPr>
            <a:xfrm>
              <a:off x="7862876" y="2116123"/>
              <a:ext cx="16646" cy="5778"/>
            </a:xfrm>
            <a:custGeom>
              <a:avLst/>
              <a:gdLst/>
              <a:ahLst/>
              <a:cxnLst/>
              <a:rect l="l" t="t" r="r" b="b"/>
              <a:pathLst>
                <a:path w="314" h="109" extrusionOk="0">
                  <a:moveTo>
                    <a:pt x="218" y="0"/>
                  </a:moveTo>
                  <a:cubicBezTo>
                    <a:pt x="148" y="0"/>
                    <a:pt x="75" y="29"/>
                    <a:pt x="22" y="64"/>
                  </a:cubicBezTo>
                  <a:cubicBezTo>
                    <a:pt x="0" y="78"/>
                    <a:pt x="13" y="109"/>
                    <a:pt x="34" y="109"/>
                  </a:cubicBezTo>
                  <a:cubicBezTo>
                    <a:pt x="38" y="109"/>
                    <a:pt x="42" y="107"/>
                    <a:pt x="46" y="105"/>
                  </a:cubicBezTo>
                  <a:cubicBezTo>
                    <a:pt x="80" y="82"/>
                    <a:pt x="118" y="68"/>
                    <a:pt x="160" y="60"/>
                  </a:cubicBezTo>
                  <a:cubicBezTo>
                    <a:pt x="172" y="58"/>
                    <a:pt x="185" y="57"/>
                    <a:pt x="197" y="57"/>
                  </a:cubicBezTo>
                  <a:cubicBezTo>
                    <a:pt x="225" y="57"/>
                    <a:pt x="253" y="61"/>
                    <a:pt x="281" y="61"/>
                  </a:cubicBezTo>
                  <a:cubicBezTo>
                    <a:pt x="282" y="61"/>
                    <a:pt x="282" y="61"/>
                    <a:pt x="282" y="61"/>
                  </a:cubicBezTo>
                  <a:cubicBezTo>
                    <a:pt x="311" y="61"/>
                    <a:pt x="313" y="21"/>
                    <a:pt x="289" y="12"/>
                  </a:cubicBezTo>
                  <a:cubicBezTo>
                    <a:pt x="266" y="4"/>
                    <a:pt x="242" y="0"/>
                    <a:pt x="2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0"/>
            <p:cNvSpPr/>
            <p:nvPr/>
          </p:nvSpPr>
          <p:spPr>
            <a:xfrm>
              <a:off x="7844269" y="1976808"/>
              <a:ext cx="19297" cy="3234"/>
            </a:xfrm>
            <a:custGeom>
              <a:avLst/>
              <a:gdLst/>
              <a:ahLst/>
              <a:cxnLst/>
              <a:rect l="l" t="t" r="r" b="b"/>
              <a:pathLst>
                <a:path w="364" h="61" extrusionOk="0">
                  <a:moveTo>
                    <a:pt x="186" y="0"/>
                  </a:moveTo>
                  <a:cubicBezTo>
                    <a:pt x="137" y="0"/>
                    <a:pt x="87" y="2"/>
                    <a:pt x="37" y="2"/>
                  </a:cubicBezTo>
                  <a:cubicBezTo>
                    <a:pt x="1" y="2"/>
                    <a:pt x="1" y="57"/>
                    <a:pt x="37" y="58"/>
                  </a:cubicBezTo>
                  <a:cubicBezTo>
                    <a:pt x="87" y="58"/>
                    <a:pt x="137" y="60"/>
                    <a:pt x="186" y="60"/>
                  </a:cubicBezTo>
                  <a:cubicBezTo>
                    <a:pt x="236" y="60"/>
                    <a:pt x="285" y="58"/>
                    <a:pt x="334" y="53"/>
                  </a:cubicBezTo>
                  <a:cubicBezTo>
                    <a:pt x="363" y="48"/>
                    <a:pt x="363" y="12"/>
                    <a:pt x="334" y="8"/>
                  </a:cubicBezTo>
                  <a:cubicBezTo>
                    <a:pt x="285" y="2"/>
                    <a:pt x="236" y="0"/>
                    <a:pt x="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0"/>
            <p:cNvSpPr/>
            <p:nvPr/>
          </p:nvSpPr>
          <p:spPr>
            <a:xfrm>
              <a:off x="7820838" y="2113207"/>
              <a:ext cx="24969" cy="4135"/>
            </a:xfrm>
            <a:custGeom>
              <a:avLst/>
              <a:gdLst/>
              <a:ahLst/>
              <a:cxnLst/>
              <a:rect l="l" t="t" r="r" b="b"/>
              <a:pathLst>
                <a:path w="471" h="78" extrusionOk="0">
                  <a:moveTo>
                    <a:pt x="310" y="0"/>
                  </a:moveTo>
                  <a:cubicBezTo>
                    <a:pt x="217" y="0"/>
                    <a:pt x="124" y="10"/>
                    <a:pt x="33" y="15"/>
                  </a:cubicBezTo>
                  <a:cubicBezTo>
                    <a:pt x="1" y="16"/>
                    <a:pt x="1" y="62"/>
                    <a:pt x="33" y="64"/>
                  </a:cubicBezTo>
                  <a:cubicBezTo>
                    <a:pt x="124" y="68"/>
                    <a:pt x="217" y="78"/>
                    <a:pt x="310" y="78"/>
                  </a:cubicBezTo>
                  <a:cubicBezTo>
                    <a:pt x="350" y="78"/>
                    <a:pt x="390" y="76"/>
                    <a:pt x="429" y="71"/>
                  </a:cubicBezTo>
                  <a:cubicBezTo>
                    <a:pt x="471" y="67"/>
                    <a:pt x="471" y="12"/>
                    <a:pt x="429" y="7"/>
                  </a:cubicBezTo>
                  <a:cubicBezTo>
                    <a:pt x="390" y="2"/>
                    <a:pt x="350" y="0"/>
                    <a:pt x="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0"/>
            <p:cNvSpPr/>
            <p:nvPr/>
          </p:nvSpPr>
          <p:spPr>
            <a:xfrm>
              <a:off x="7805411" y="1974211"/>
              <a:ext cx="26771" cy="3128"/>
            </a:xfrm>
            <a:custGeom>
              <a:avLst/>
              <a:gdLst/>
              <a:ahLst/>
              <a:cxnLst/>
              <a:rect l="l" t="t" r="r" b="b"/>
              <a:pathLst>
                <a:path w="505" h="59" extrusionOk="0">
                  <a:moveTo>
                    <a:pt x="325" y="0"/>
                  </a:moveTo>
                  <a:cubicBezTo>
                    <a:pt x="225" y="0"/>
                    <a:pt x="124" y="6"/>
                    <a:pt x="25" y="10"/>
                  </a:cubicBezTo>
                  <a:cubicBezTo>
                    <a:pt x="0" y="11"/>
                    <a:pt x="0" y="48"/>
                    <a:pt x="25" y="49"/>
                  </a:cubicBezTo>
                  <a:cubicBezTo>
                    <a:pt x="127" y="53"/>
                    <a:pt x="231" y="59"/>
                    <a:pt x="335" y="59"/>
                  </a:cubicBezTo>
                  <a:cubicBezTo>
                    <a:pt x="381" y="59"/>
                    <a:pt x="426" y="58"/>
                    <a:pt x="472" y="55"/>
                  </a:cubicBezTo>
                  <a:cubicBezTo>
                    <a:pt x="504" y="51"/>
                    <a:pt x="504" y="8"/>
                    <a:pt x="472" y="5"/>
                  </a:cubicBezTo>
                  <a:cubicBezTo>
                    <a:pt x="423" y="2"/>
                    <a:pt x="374" y="0"/>
                    <a:pt x="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0"/>
            <p:cNvSpPr/>
            <p:nvPr/>
          </p:nvSpPr>
          <p:spPr>
            <a:xfrm>
              <a:off x="7770689" y="2115964"/>
              <a:ext cx="25075" cy="3923"/>
            </a:xfrm>
            <a:custGeom>
              <a:avLst/>
              <a:gdLst/>
              <a:ahLst/>
              <a:cxnLst/>
              <a:rect l="l" t="t" r="r" b="b"/>
              <a:pathLst>
                <a:path w="473" h="74" extrusionOk="0">
                  <a:moveTo>
                    <a:pt x="303" y="0"/>
                  </a:moveTo>
                  <a:cubicBezTo>
                    <a:pt x="213" y="0"/>
                    <a:pt x="124" y="6"/>
                    <a:pt x="34" y="11"/>
                  </a:cubicBezTo>
                  <a:cubicBezTo>
                    <a:pt x="0" y="12"/>
                    <a:pt x="0" y="62"/>
                    <a:pt x="34" y="64"/>
                  </a:cubicBezTo>
                  <a:cubicBezTo>
                    <a:pt x="123" y="68"/>
                    <a:pt x="212" y="74"/>
                    <a:pt x="301" y="74"/>
                  </a:cubicBezTo>
                  <a:cubicBezTo>
                    <a:pt x="345" y="74"/>
                    <a:pt x="388" y="72"/>
                    <a:pt x="432" y="68"/>
                  </a:cubicBezTo>
                  <a:cubicBezTo>
                    <a:pt x="472" y="65"/>
                    <a:pt x="472" y="10"/>
                    <a:pt x="432" y="5"/>
                  </a:cubicBezTo>
                  <a:cubicBezTo>
                    <a:pt x="389" y="2"/>
                    <a:pt x="346"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0"/>
            <p:cNvSpPr/>
            <p:nvPr/>
          </p:nvSpPr>
          <p:spPr>
            <a:xfrm>
              <a:off x="7753990" y="1968856"/>
              <a:ext cx="34352" cy="7104"/>
            </a:xfrm>
            <a:custGeom>
              <a:avLst/>
              <a:gdLst/>
              <a:ahLst/>
              <a:cxnLst/>
              <a:rect l="l" t="t" r="r" b="b"/>
              <a:pathLst>
                <a:path w="648" h="134" extrusionOk="0">
                  <a:moveTo>
                    <a:pt x="49" y="0"/>
                  </a:moveTo>
                  <a:cubicBezTo>
                    <a:pt x="12" y="0"/>
                    <a:pt x="0" y="57"/>
                    <a:pt x="41" y="71"/>
                  </a:cubicBezTo>
                  <a:cubicBezTo>
                    <a:pt x="162" y="110"/>
                    <a:pt x="288" y="134"/>
                    <a:pt x="414" y="134"/>
                  </a:cubicBezTo>
                  <a:cubicBezTo>
                    <a:pt x="479" y="134"/>
                    <a:pt x="543" y="128"/>
                    <a:pt x="608" y="114"/>
                  </a:cubicBezTo>
                  <a:cubicBezTo>
                    <a:pt x="647" y="105"/>
                    <a:pt x="639" y="41"/>
                    <a:pt x="598" y="41"/>
                  </a:cubicBezTo>
                  <a:cubicBezTo>
                    <a:pt x="598" y="41"/>
                    <a:pt x="598" y="41"/>
                    <a:pt x="597" y="41"/>
                  </a:cubicBezTo>
                  <a:cubicBezTo>
                    <a:pt x="555" y="43"/>
                    <a:pt x="512" y="43"/>
                    <a:pt x="470" y="43"/>
                  </a:cubicBezTo>
                  <a:cubicBezTo>
                    <a:pt x="332" y="43"/>
                    <a:pt x="196" y="34"/>
                    <a:pt x="60" y="2"/>
                  </a:cubicBezTo>
                  <a:cubicBezTo>
                    <a:pt x="56" y="1"/>
                    <a:pt x="53" y="0"/>
                    <a:pt x="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7" name="Google Shape;1017;p40"/>
          <p:cNvSpPr txBox="1">
            <a:spLocks noGrp="1"/>
          </p:cNvSpPr>
          <p:nvPr>
            <p:ph type="title"/>
          </p:nvPr>
        </p:nvSpPr>
        <p:spPr>
          <a:xfrm>
            <a:off x="2886750" y="1000350"/>
            <a:ext cx="3370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200" b="1">
                <a:latin typeface="Times New Roman" panose="02020603050405020304" pitchFamily="18" charset="0"/>
                <a:cs typeface="Times New Roman" panose="02020603050405020304" pitchFamily="18" charset="0"/>
              </a:rPr>
              <a:t>I. Mục đích</a:t>
            </a:r>
          </a:p>
        </p:txBody>
      </p:sp>
      <p:sp>
        <p:nvSpPr>
          <p:cNvPr id="1035" name="Google Shape;1035;p40"/>
          <p:cNvSpPr/>
          <p:nvPr/>
        </p:nvSpPr>
        <p:spPr>
          <a:xfrm>
            <a:off x="3260225" y="3162489"/>
            <a:ext cx="792702" cy="1242027"/>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TextBox 81">
            <a:extLst>
              <a:ext uri="{FF2B5EF4-FFF2-40B4-BE49-F238E27FC236}">
                <a16:creationId xmlns:a16="http://schemas.microsoft.com/office/drawing/2014/main" id="{351FC1B3-12CA-4A68-ADB1-EAEFEBAB5B2A}"/>
              </a:ext>
            </a:extLst>
          </p:cNvPr>
          <p:cNvSpPr txBox="1"/>
          <p:nvPr/>
        </p:nvSpPr>
        <p:spPr>
          <a:xfrm>
            <a:off x="1476850" y="2218329"/>
            <a:ext cx="6488828" cy="1938992"/>
          </a:xfrm>
          <a:prstGeom prst="rect">
            <a:avLst/>
          </a:prstGeom>
          <a:noFill/>
        </p:spPr>
        <p:txBody>
          <a:bodyPr wrap="square">
            <a:spAutoFit/>
          </a:bodyPr>
          <a:lstStyle/>
          <a:p>
            <a:pPr marL="342900" indent="-342900" algn="l">
              <a:buFont typeface="Wingdings" panose="05000000000000000000" pitchFamily="2" charset="2"/>
              <a:buChar char="ü"/>
            </a:pPr>
            <a:r>
              <a:rPr lang="vi-VN" sz="2000" b="0" i="0">
                <a:effectLst/>
                <a:latin typeface="+mj-lt"/>
              </a:rPr>
              <a:t>Tuyên truyền sâu rộng trong học sinh về an toàn giao thông.</a:t>
            </a:r>
          </a:p>
          <a:p>
            <a:pPr marL="342900" indent="-342900" algn="l">
              <a:buFont typeface="Wingdings" panose="05000000000000000000" pitchFamily="2" charset="2"/>
              <a:buChar char="ü"/>
            </a:pPr>
            <a:r>
              <a:rPr lang="vi-VN" sz="2000" b="0" i="0">
                <a:effectLst/>
                <a:latin typeface="+mj-lt"/>
              </a:rPr>
              <a:t>Rèn tính độc lập, năng nổ cho đội viên.</a:t>
            </a:r>
          </a:p>
          <a:p>
            <a:pPr marL="342900" indent="-342900" algn="l">
              <a:buFont typeface="Wingdings" panose="05000000000000000000" pitchFamily="2" charset="2"/>
              <a:buChar char="ü"/>
            </a:pPr>
            <a:r>
              <a:rPr lang="vi-VN" sz="2000" b="0" i="0">
                <a:effectLst/>
                <a:latin typeface="+mj-lt"/>
              </a:rPr>
              <a:t>Giáo dục học sinh tính cẩn thận, có ý thức trong khi đi đường, không tụ tập ở lề đường gây trở ngại cho an toàn giao thông.</a:t>
            </a:r>
          </a:p>
        </p:txBody>
      </p:sp>
      <p:grpSp>
        <p:nvGrpSpPr>
          <p:cNvPr id="83" name="Google Shape;1022;p40">
            <a:extLst>
              <a:ext uri="{FF2B5EF4-FFF2-40B4-BE49-F238E27FC236}">
                <a16:creationId xmlns:a16="http://schemas.microsoft.com/office/drawing/2014/main" id="{CAB29ACA-EB5C-4FD6-8AA8-2E76DAB75717}"/>
              </a:ext>
            </a:extLst>
          </p:cNvPr>
          <p:cNvGrpSpPr/>
          <p:nvPr/>
        </p:nvGrpSpPr>
        <p:grpSpPr>
          <a:xfrm>
            <a:off x="7881807" y="469352"/>
            <a:ext cx="792698" cy="1086339"/>
            <a:chOff x="6722988" y="1767725"/>
            <a:chExt cx="207225" cy="298150"/>
          </a:xfrm>
        </p:grpSpPr>
        <p:sp>
          <p:nvSpPr>
            <p:cNvPr id="84" name="Google Shape;1023;p40">
              <a:extLst>
                <a:ext uri="{FF2B5EF4-FFF2-40B4-BE49-F238E27FC236}">
                  <a16:creationId xmlns:a16="http://schemas.microsoft.com/office/drawing/2014/main" id="{0BD5C2B7-04E2-48CC-81E6-1CF01276BF60}"/>
                </a:ext>
              </a:extLst>
            </p:cNvPr>
            <p:cNvSpPr/>
            <p:nvPr/>
          </p:nvSpPr>
          <p:spPr>
            <a:xfrm>
              <a:off x="6722988" y="1767725"/>
              <a:ext cx="190525" cy="250650"/>
            </a:xfrm>
            <a:custGeom>
              <a:avLst/>
              <a:gdLst/>
              <a:ahLst/>
              <a:cxnLst/>
              <a:rect l="l" t="t" r="r" b="b"/>
              <a:pathLst>
                <a:path w="7621" h="10026" extrusionOk="0">
                  <a:moveTo>
                    <a:pt x="3858" y="193"/>
                  </a:moveTo>
                  <a:cubicBezTo>
                    <a:pt x="4020" y="193"/>
                    <a:pt x="4181" y="206"/>
                    <a:pt x="4340" y="234"/>
                  </a:cubicBezTo>
                  <a:cubicBezTo>
                    <a:pt x="5387" y="416"/>
                    <a:pt x="6354" y="1208"/>
                    <a:pt x="6861" y="2301"/>
                  </a:cubicBezTo>
                  <a:cubicBezTo>
                    <a:pt x="7295" y="3237"/>
                    <a:pt x="7424" y="4362"/>
                    <a:pt x="7244" y="5646"/>
                  </a:cubicBezTo>
                  <a:cubicBezTo>
                    <a:pt x="7190" y="6025"/>
                    <a:pt x="7103" y="6458"/>
                    <a:pt x="6859" y="6791"/>
                  </a:cubicBezTo>
                  <a:lnTo>
                    <a:pt x="6828" y="6832"/>
                  </a:lnTo>
                  <a:cubicBezTo>
                    <a:pt x="6761" y="6921"/>
                    <a:pt x="6685" y="7022"/>
                    <a:pt x="6672" y="7151"/>
                  </a:cubicBezTo>
                  <a:cubicBezTo>
                    <a:pt x="6662" y="7261"/>
                    <a:pt x="6701" y="7363"/>
                    <a:pt x="6733" y="7444"/>
                  </a:cubicBezTo>
                  <a:lnTo>
                    <a:pt x="7117" y="8427"/>
                  </a:lnTo>
                  <a:cubicBezTo>
                    <a:pt x="7157" y="8531"/>
                    <a:pt x="7209" y="8661"/>
                    <a:pt x="7183" y="8772"/>
                  </a:cubicBezTo>
                  <a:cubicBezTo>
                    <a:pt x="7153" y="8905"/>
                    <a:pt x="7022" y="9004"/>
                    <a:pt x="6877" y="9101"/>
                  </a:cubicBezTo>
                  <a:cubicBezTo>
                    <a:pt x="6298" y="9492"/>
                    <a:pt x="5771" y="9817"/>
                    <a:pt x="5178" y="9833"/>
                  </a:cubicBezTo>
                  <a:cubicBezTo>
                    <a:pt x="5168" y="9833"/>
                    <a:pt x="5158" y="9833"/>
                    <a:pt x="5149" y="9833"/>
                  </a:cubicBezTo>
                  <a:cubicBezTo>
                    <a:pt x="4703" y="9833"/>
                    <a:pt x="4552" y="9520"/>
                    <a:pt x="4354" y="9126"/>
                  </a:cubicBezTo>
                  <a:cubicBezTo>
                    <a:pt x="4308" y="9037"/>
                    <a:pt x="4261" y="8943"/>
                    <a:pt x="4209" y="8851"/>
                  </a:cubicBezTo>
                  <a:cubicBezTo>
                    <a:pt x="4142" y="8731"/>
                    <a:pt x="4064" y="8594"/>
                    <a:pt x="3945" y="8493"/>
                  </a:cubicBezTo>
                  <a:cubicBezTo>
                    <a:pt x="3850" y="8412"/>
                    <a:pt x="3737" y="8359"/>
                    <a:pt x="3637" y="8319"/>
                  </a:cubicBezTo>
                  <a:cubicBezTo>
                    <a:pt x="3457" y="8244"/>
                    <a:pt x="3269" y="8185"/>
                    <a:pt x="3087" y="8129"/>
                  </a:cubicBezTo>
                  <a:cubicBezTo>
                    <a:pt x="2894" y="8068"/>
                    <a:pt x="2693" y="8005"/>
                    <a:pt x="2507" y="7925"/>
                  </a:cubicBezTo>
                  <a:cubicBezTo>
                    <a:pt x="1453" y="7471"/>
                    <a:pt x="653" y="6348"/>
                    <a:pt x="419" y="4994"/>
                  </a:cubicBezTo>
                  <a:cubicBezTo>
                    <a:pt x="201" y="3728"/>
                    <a:pt x="475" y="2476"/>
                    <a:pt x="1173" y="1560"/>
                  </a:cubicBezTo>
                  <a:cubicBezTo>
                    <a:pt x="1823" y="707"/>
                    <a:pt x="2856" y="193"/>
                    <a:pt x="3858" y="193"/>
                  </a:cubicBezTo>
                  <a:close/>
                  <a:moveTo>
                    <a:pt x="3860" y="0"/>
                  </a:moveTo>
                  <a:cubicBezTo>
                    <a:pt x="2799" y="0"/>
                    <a:pt x="1705" y="542"/>
                    <a:pt x="1019" y="1443"/>
                  </a:cubicBezTo>
                  <a:cubicBezTo>
                    <a:pt x="289" y="2403"/>
                    <a:pt x="1" y="3708"/>
                    <a:pt x="228" y="5027"/>
                  </a:cubicBezTo>
                  <a:cubicBezTo>
                    <a:pt x="474" y="6444"/>
                    <a:pt x="1317" y="7622"/>
                    <a:pt x="2430" y="8102"/>
                  </a:cubicBezTo>
                  <a:cubicBezTo>
                    <a:pt x="2627" y="8186"/>
                    <a:pt x="2831" y="8250"/>
                    <a:pt x="3029" y="8312"/>
                  </a:cubicBezTo>
                  <a:cubicBezTo>
                    <a:pt x="3207" y="8368"/>
                    <a:pt x="3392" y="8426"/>
                    <a:pt x="3565" y="8497"/>
                  </a:cubicBezTo>
                  <a:cubicBezTo>
                    <a:pt x="3653" y="8534"/>
                    <a:pt x="3745" y="8576"/>
                    <a:pt x="3820" y="8639"/>
                  </a:cubicBezTo>
                  <a:cubicBezTo>
                    <a:pt x="3913" y="8719"/>
                    <a:pt x="3978" y="8835"/>
                    <a:pt x="4041" y="8946"/>
                  </a:cubicBezTo>
                  <a:cubicBezTo>
                    <a:pt x="4091" y="9033"/>
                    <a:pt x="4137" y="9125"/>
                    <a:pt x="4181" y="9213"/>
                  </a:cubicBezTo>
                  <a:cubicBezTo>
                    <a:pt x="4382" y="9614"/>
                    <a:pt x="4589" y="10026"/>
                    <a:pt x="5151" y="10026"/>
                  </a:cubicBezTo>
                  <a:lnTo>
                    <a:pt x="5184" y="10026"/>
                  </a:lnTo>
                  <a:cubicBezTo>
                    <a:pt x="5880" y="10007"/>
                    <a:pt x="6520" y="9576"/>
                    <a:pt x="6986" y="9261"/>
                  </a:cubicBezTo>
                  <a:cubicBezTo>
                    <a:pt x="7156" y="9147"/>
                    <a:pt x="7327" y="9017"/>
                    <a:pt x="7372" y="8813"/>
                  </a:cubicBezTo>
                  <a:cubicBezTo>
                    <a:pt x="7409" y="8646"/>
                    <a:pt x="7344" y="8479"/>
                    <a:pt x="7297" y="8356"/>
                  </a:cubicBezTo>
                  <a:lnTo>
                    <a:pt x="6913" y="7373"/>
                  </a:lnTo>
                  <a:cubicBezTo>
                    <a:pt x="6888" y="7308"/>
                    <a:pt x="6859" y="7234"/>
                    <a:pt x="6865" y="7170"/>
                  </a:cubicBezTo>
                  <a:cubicBezTo>
                    <a:pt x="6872" y="7096"/>
                    <a:pt x="6926" y="7024"/>
                    <a:pt x="6983" y="6948"/>
                  </a:cubicBezTo>
                  <a:lnTo>
                    <a:pt x="7015" y="6905"/>
                  </a:lnTo>
                  <a:cubicBezTo>
                    <a:pt x="7284" y="6538"/>
                    <a:pt x="7378" y="6076"/>
                    <a:pt x="7435" y="5674"/>
                  </a:cubicBezTo>
                  <a:cubicBezTo>
                    <a:pt x="7621" y="4351"/>
                    <a:pt x="7486" y="3190"/>
                    <a:pt x="7037" y="2220"/>
                  </a:cubicBezTo>
                  <a:cubicBezTo>
                    <a:pt x="6502" y="1070"/>
                    <a:pt x="5482" y="236"/>
                    <a:pt x="4373" y="44"/>
                  </a:cubicBezTo>
                  <a:cubicBezTo>
                    <a:pt x="4204" y="14"/>
                    <a:pt x="4033" y="0"/>
                    <a:pt x="3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24;p40">
              <a:extLst>
                <a:ext uri="{FF2B5EF4-FFF2-40B4-BE49-F238E27FC236}">
                  <a16:creationId xmlns:a16="http://schemas.microsoft.com/office/drawing/2014/main" id="{9D548AF2-9F37-480D-AD0A-9B716661ABF2}"/>
                </a:ext>
              </a:extLst>
            </p:cNvPr>
            <p:cNvSpPr/>
            <p:nvPr/>
          </p:nvSpPr>
          <p:spPr>
            <a:xfrm>
              <a:off x="6841838" y="1986975"/>
              <a:ext cx="88375" cy="78900"/>
            </a:xfrm>
            <a:custGeom>
              <a:avLst/>
              <a:gdLst/>
              <a:ahLst/>
              <a:cxnLst/>
              <a:rect l="l" t="t" r="r" b="b"/>
              <a:pathLst>
                <a:path w="3535" h="3156" extrusionOk="0">
                  <a:moveTo>
                    <a:pt x="2590" y="1"/>
                  </a:moveTo>
                  <a:cubicBezTo>
                    <a:pt x="2540" y="1"/>
                    <a:pt x="2492" y="39"/>
                    <a:pt x="2490" y="93"/>
                  </a:cubicBezTo>
                  <a:cubicBezTo>
                    <a:pt x="2488" y="146"/>
                    <a:pt x="2529" y="191"/>
                    <a:pt x="2583" y="193"/>
                  </a:cubicBezTo>
                  <a:cubicBezTo>
                    <a:pt x="2647" y="196"/>
                    <a:pt x="2712" y="228"/>
                    <a:pt x="2761" y="283"/>
                  </a:cubicBezTo>
                  <a:cubicBezTo>
                    <a:pt x="2809" y="336"/>
                    <a:pt x="2835" y="403"/>
                    <a:pt x="2831" y="466"/>
                  </a:cubicBezTo>
                  <a:cubicBezTo>
                    <a:pt x="2830" y="487"/>
                    <a:pt x="2825" y="508"/>
                    <a:pt x="2822" y="529"/>
                  </a:cubicBezTo>
                  <a:cubicBezTo>
                    <a:pt x="2811" y="600"/>
                    <a:pt x="2796" y="688"/>
                    <a:pt x="2842" y="770"/>
                  </a:cubicBezTo>
                  <a:cubicBezTo>
                    <a:pt x="2883" y="845"/>
                    <a:pt x="2955" y="881"/>
                    <a:pt x="3011" y="910"/>
                  </a:cubicBezTo>
                  <a:cubicBezTo>
                    <a:pt x="3050" y="930"/>
                    <a:pt x="3086" y="949"/>
                    <a:pt x="3099" y="972"/>
                  </a:cubicBezTo>
                  <a:cubicBezTo>
                    <a:pt x="3115" y="998"/>
                    <a:pt x="3107" y="1050"/>
                    <a:pt x="3099" y="1103"/>
                  </a:cubicBezTo>
                  <a:cubicBezTo>
                    <a:pt x="3087" y="1185"/>
                    <a:pt x="3071" y="1289"/>
                    <a:pt x="3139" y="1378"/>
                  </a:cubicBezTo>
                  <a:cubicBezTo>
                    <a:pt x="3166" y="1413"/>
                    <a:pt x="3200" y="1436"/>
                    <a:pt x="3228" y="1455"/>
                  </a:cubicBezTo>
                  <a:cubicBezTo>
                    <a:pt x="3239" y="1461"/>
                    <a:pt x="3249" y="1469"/>
                    <a:pt x="3260" y="1477"/>
                  </a:cubicBezTo>
                  <a:cubicBezTo>
                    <a:pt x="3323" y="1528"/>
                    <a:pt x="3330" y="1634"/>
                    <a:pt x="3303" y="1711"/>
                  </a:cubicBezTo>
                  <a:cubicBezTo>
                    <a:pt x="3268" y="1811"/>
                    <a:pt x="3184" y="1897"/>
                    <a:pt x="3109" y="1970"/>
                  </a:cubicBezTo>
                  <a:cubicBezTo>
                    <a:pt x="2657" y="2406"/>
                    <a:pt x="2098" y="2732"/>
                    <a:pt x="1492" y="2911"/>
                  </a:cubicBezTo>
                  <a:cubicBezTo>
                    <a:pt x="1399" y="2938"/>
                    <a:pt x="1301" y="2962"/>
                    <a:pt x="1208" y="2962"/>
                  </a:cubicBezTo>
                  <a:cubicBezTo>
                    <a:pt x="1181" y="2962"/>
                    <a:pt x="1154" y="2960"/>
                    <a:pt x="1128" y="2956"/>
                  </a:cubicBezTo>
                  <a:cubicBezTo>
                    <a:pt x="1037" y="2940"/>
                    <a:pt x="929" y="2878"/>
                    <a:pt x="908" y="2779"/>
                  </a:cubicBezTo>
                  <a:cubicBezTo>
                    <a:pt x="902" y="2754"/>
                    <a:pt x="901" y="2724"/>
                    <a:pt x="900" y="2692"/>
                  </a:cubicBezTo>
                  <a:cubicBezTo>
                    <a:pt x="899" y="2628"/>
                    <a:pt x="897" y="2554"/>
                    <a:pt x="858" y="2484"/>
                  </a:cubicBezTo>
                  <a:cubicBezTo>
                    <a:pt x="804" y="2393"/>
                    <a:pt x="712" y="2353"/>
                    <a:pt x="630" y="2317"/>
                  </a:cubicBezTo>
                  <a:cubicBezTo>
                    <a:pt x="555" y="2285"/>
                    <a:pt x="508" y="2262"/>
                    <a:pt x="498" y="2227"/>
                  </a:cubicBezTo>
                  <a:cubicBezTo>
                    <a:pt x="490" y="2202"/>
                    <a:pt x="500" y="2165"/>
                    <a:pt x="508" y="2126"/>
                  </a:cubicBezTo>
                  <a:cubicBezTo>
                    <a:pt x="522" y="2069"/>
                    <a:pt x="537" y="2005"/>
                    <a:pt x="520" y="1935"/>
                  </a:cubicBezTo>
                  <a:cubicBezTo>
                    <a:pt x="498" y="1849"/>
                    <a:pt x="436" y="1791"/>
                    <a:pt x="385" y="1745"/>
                  </a:cubicBezTo>
                  <a:cubicBezTo>
                    <a:pt x="370" y="1732"/>
                    <a:pt x="355" y="1719"/>
                    <a:pt x="342" y="1705"/>
                  </a:cubicBezTo>
                  <a:cubicBezTo>
                    <a:pt x="187" y="1540"/>
                    <a:pt x="244" y="1337"/>
                    <a:pt x="319" y="1195"/>
                  </a:cubicBezTo>
                  <a:cubicBezTo>
                    <a:pt x="345" y="1148"/>
                    <a:pt x="327" y="1090"/>
                    <a:pt x="280" y="1065"/>
                  </a:cubicBezTo>
                  <a:cubicBezTo>
                    <a:pt x="265" y="1057"/>
                    <a:pt x="250" y="1054"/>
                    <a:pt x="235" y="1054"/>
                  </a:cubicBezTo>
                  <a:cubicBezTo>
                    <a:pt x="200" y="1054"/>
                    <a:pt x="166" y="1073"/>
                    <a:pt x="148" y="1105"/>
                  </a:cubicBezTo>
                  <a:cubicBezTo>
                    <a:pt x="1" y="1384"/>
                    <a:pt x="19" y="1644"/>
                    <a:pt x="202" y="1837"/>
                  </a:cubicBezTo>
                  <a:cubicBezTo>
                    <a:pt x="219" y="1854"/>
                    <a:pt x="237" y="1871"/>
                    <a:pt x="255" y="1888"/>
                  </a:cubicBezTo>
                  <a:cubicBezTo>
                    <a:pt x="291" y="1920"/>
                    <a:pt x="324" y="1951"/>
                    <a:pt x="332" y="1981"/>
                  </a:cubicBezTo>
                  <a:cubicBezTo>
                    <a:pt x="338" y="2006"/>
                    <a:pt x="330" y="2042"/>
                    <a:pt x="320" y="2081"/>
                  </a:cubicBezTo>
                  <a:cubicBezTo>
                    <a:pt x="307" y="2138"/>
                    <a:pt x="290" y="2210"/>
                    <a:pt x="314" y="2284"/>
                  </a:cubicBezTo>
                  <a:cubicBezTo>
                    <a:pt x="351" y="2405"/>
                    <a:pt x="463" y="2455"/>
                    <a:pt x="553" y="2494"/>
                  </a:cubicBezTo>
                  <a:cubicBezTo>
                    <a:pt x="613" y="2520"/>
                    <a:pt x="670" y="2544"/>
                    <a:pt x="690" y="2581"/>
                  </a:cubicBezTo>
                  <a:cubicBezTo>
                    <a:pt x="706" y="2607"/>
                    <a:pt x="707" y="2649"/>
                    <a:pt x="708" y="2696"/>
                  </a:cubicBezTo>
                  <a:cubicBezTo>
                    <a:pt x="708" y="2733"/>
                    <a:pt x="709" y="2777"/>
                    <a:pt x="719" y="2820"/>
                  </a:cubicBezTo>
                  <a:cubicBezTo>
                    <a:pt x="759" y="3007"/>
                    <a:pt x="937" y="3118"/>
                    <a:pt x="1095" y="3146"/>
                  </a:cubicBezTo>
                  <a:cubicBezTo>
                    <a:pt x="1132" y="3152"/>
                    <a:pt x="1171" y="3155"/>
                    <a:pt x="1208" y="3155"/>
                  </a:cubicBezTo>
                  <a:cubicBezTo>
                    <a:pt x="1324" y="3155"/>
                    <a:pt x="1439" y="3128"/>
                    <a:pt x="1547" y="3096"/>
                  </a:cubicBezTo>
                  <a:cubicBezTo>
                    <a:pt x="2182" y="2909"/>
                    <a:pt x="2769" y="2567"/>
                    <a:pt x="3244" y="2108"/>
                  </a:cubicBezTo>
                  <a:cubicBezTo>
                    <a:pt x="3335" y="2021"/>
                    <a:pt x="3436" y="1915"/>
                    <a:pt x="3486" y="1774"/>
                  </a:cubicBezTo>
                  <a:cubicBezTo>
                    <a:pt x="3535" y="1634"/>
                    <a:pt x="3521" y="1442"/>
                    <a:pt x="3382" y="1328"/>
                  </a:cubicBezTo>
                  <a:cubicBezTo>
                    <a:pt x="3367" y="1315"/>
                    <a:pt x="3351" y="1304"/>
                    <a:pt x="3335" y="1293"/>
                  </a:cubicBezTo>
                  <a:cubicBezTo>
                    <a:pt x="3317" y="1282"/>
                    <a:pt x="3300" y="1271"/>
                    <a:pt x="3292" y="1260"/>
                  </a:cubicBezTo>
                  <a:cubicBezTo>
                    <a:pt x="3274" y="1237"/>
                    <a:pt x="3283" y="1185"/>
                    <a:pt x="3290" y="1132"/>
                  </a:cubicBezTo>
                  <a:cubicBezTo>
                    <a:pt x="3302" y="1055"/>
                    <a:pt x="3317" y="961"/>
                    <a:pt x="3267" y="875"/>
                  </a:cubicBezTo>
                  <a:cubicBezTo>
                    <a:pt x="3225" y="803"/>
                    <a:pt x="3155" y="768"/>
                    <a:pt x="3100" y="739"/>
                  </a:cubicBezTo>
                  <a:cubicBezTo>
                    <a:pt x="3061" y="719"/>
                    <a:pt x="3024" y="699"/>
                    <a:pt x="3012" y="677"/>
                  </a:cubicBezTo>
                  <a:cubicBezTo>
                    <a:pt x="2998" y="652"/>
                    <a:pt x="3006" y="607"/>
                    <a:pt x="3013" y="560"/>
                  </a:cubicBezTo>
                  <a:cubicBezTo>
                    <a:pt x="3018" y="533"/>
                    <a:pt x="3022" y="506"/>
                    <a:pt x="3023" y="479"/>
                  </a:cubicBezTo>
                  <a:cubicBezTo>
                    <a:pt x="3030" y="364"/>
                    <a:pt x="2988" y="245"/>
                    <a:pt x="2904" y="153"/>
                  </a:cubicBezTo>
                  <a:cubicBezTo>
                    <a:pt x="2821" y="61"/>
                    <a:pt x="2707" y="5"/>
                    <a:pt x="2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25;p40">
              <a:extLst>
                <a:ext uri="{FF2B5EF4-FFF2-40B4-BE49-F238E27FC236}">
                  <a16:creationId xmlns:a16="http://schemas.microsoft.com/office/drawing/2014/main" id="{CF085F7B-351C-4194-8C47-9ECDF86CE32F}"/>
                </a:ext>
              </a:extLst>
            </p:cNvPr>
            <p:cNvSpPr/>
            <p:nvPr/>
          </p:nvSpPr>
          <p:spPr>
            <a:xfrm>
              <a:off x="6849788" y="2015300"/>
              <a:ext cx="46350" cy="23075"/>
            </a:xfrm>
            <a:custGeom>
              <a:avLst/>
              <a:gdLst/>
              <a:ahLst/>
              <a:cxnLst/>
              <a:rect l="l" t="t" r="r" b="b"/>
              <a:pathLst>
                <a:path w="1854" h="923" extrusionOk="0">
                  <a:moveTo>
                    <a:pt x="1744" y="1"/>
                  </a:moveTo>
                  <a:cubicBezTo>
                    <a:pt x="1727" y="1"/>
                    <a:pt x="1709" y="5"/>
                    <a:pt x="1693" y="15"/>
                  </a:cubicBezTo>
                  <a:cubicBezTo>
                    <a:pt x="962" y="462"/>
                    <a:pt x="89" y="730"/>
                    <a:pt x="80" y="733"/>
                  </a:cubicBezTo>
                  <a:cubicBezTo>
                    <a:pt x="29" y="748"/>
                    <a:pt x="0" y="802"/>
                    <a:pt x="15" y="854"/>
                  </a:cubicBezTo>
                  <a:cubicBezTo>
                    <a:pt x="28" y="895"/>
                    <a:pt x="66" y="922"/>
                    <a:pt x="108" y="922"/>
                  </a:cubicBezTo>
                  <a:cubicBezTo>
                    <a:pt x="118" y="922"/>
                    <a:pt x="126" y="921"/>
                    <a:pt x="136" y="918"/>
                  </a:cubicBezTo>
                  <a:cubicBezTo>
                    <a:pt x="172" y="906"/>
                    <a:pt x="1041" y="640"/>
                    <a:pt x="1794" y="180"/>
                  </a:cubicBezTo>
                  <a:cubicBezTo>
                    <a:pt x="1840" y="152"/>
                    <a:pt x="1854" y="93"/>
                    <a:pt x="1826" y="47"/>
                  </a:cubicBezTo>
                  <a:cubicBezTo>
                    <a:pt x="1808" y="17"/>
                    <a:pt x="1776" y="1"/>
                    <a:pt x="17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26;p40">
              <a:extLst>
                <a:ext uri="{FF2B5EF4-FFF2-40B4-BE49-F238E27FC236}">
                  <a16:creationId xmlns:a16="http://schemas.microsoft.com/office/drawing/2014/main" id="{60EF1637-1E46-4C81-A9BF-9395D2561EFC}"/>
                </a:ext>
              </a:extLst>
            </p:cNvPr>
            <p:cNvSpPr/>
            <p:nvPr/>
          </p:nvSpPr>
          <p:spPr>
            <a:xfrm>
              <a:off x="6889163" y="2019025"/>
              <a:ext cx="36175" cy="24950"/>
            </a:xfrm>
            <a:custGeom>
              <a:avLst/>
              <a:gdLst/>
              <a:ahLst/>
              <a:cxnLst/>
              <a:rect l="l" t="t" r="r" b="b"/>
              <a:pathLst>
                <a:path w="1447" h="998" extrusionOk="0">
                  <a:moveTo>
                    <a:pt x="1337" y="1"/>
                  </a:moveTo>
                  <a:cubicBezTo>
                    <a:pt x="1316" y="1"/>
                    <a:pt x="1295" y="8"/>
                    <a:pt x="1276" y="22"/>
                  </a:cubicBezTo>
                  <a:cubicBezTo>
                    <a:pt x="870" y="347"/>
                    <a:pt x="70" y="813"/>
                    <a:pt x="63" y="818"/>
                  </a:cubicBezTo>
                  <a:cubicBezTo>
                    <a:pt x="17" y="845"/>
                    <a:pt x="1" y="903"/>
                    <a:pt x="27" y="949"/>
                  </a:cubicBezTo>
                  <a:cubicBezTo>
                    <a:pt x="46" y="980"/>
                    <a:pt x="78" y="997"/>
                    <a:pt x="111" y="997"/>
                  </a:cubicBezTo>
                  <a:cubicBezTo>
                    <a:pt x="128" y="997"/>
                    <a:pt x="144" y="993"/>
                    <a:pt x="160" y="985"/>
                  </a:cubicBezTo>
                  <a:cubicBezTo>
                    <a:pt x="193" y="965"/>
                    <a:pt x="980" y="506"/>
                    <a:pt x="1397" y="173"/>
                  </a:cubicBezTo>
                  <a:cubicBezTo>
                    <a:pt x="1439" y="140"/>
                    <a:pt x="1446" y="79"/>
                    <a:pt x="1413" y="37"/>
                  </a:cubicBezTo>
                  <a:cubicBezTo>
                    <a:pt x="1394" y="13"/>
                    <a:pt x="1366" y="1"/>
                    <a:pt x="13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27;p40">
              <a:extLst>
                <a:ext uri="{FF2B5EF4-FFF2-40B4-BE49-F238E27FC236}">
                  <a16:creationId xmlns:a16="http://schemas.microsoft.com/office/drawing/2014/main" id="{C240CA60-6C1C-47EE-99CA-8A6A6842C9E3}"/>
                </a:ext>
              </a:extLst>
            </p:cNvPr>
            <p:cNvSpPr/>
            <p:nvPr/>
          </p:nvSpPr>
          <p:spPr>
            <a:xfrm>
              <a:off x="6778588" y="1860225"/>
              <a:ext cx="121600" cy="155350"/>
            </a:xfrm>
            <a:custGeom>
              <a:avLst/>
              <a:gdLst/>
              <a:ahLst/>
              <a:cxnLst/>
              <a:rect l="l" t="t" r="r" b="b"/>
              <a:pathLst>
                <a:path w="4864" h="6214" extrusionOk="0">
                  <a:moveTo>
                    <a:pt x="3353" y="193"/>
                  </a:moveTo>
                  <a:cubicBezTo>
                    <a:pt x="3373" y="193"/>
                    <a:pt x="3394" y="196"/>
                    <a:pt x="3414" y="205"/>
                  </a:cubicBezTo>
                  <a:cubicBezTo>
                    <a:pt x="3476" y="230"/>
                    <a:pt x="3529" y="294"/>
                    <a:pt x="3570" y="396"/>
                  </a:cubicBezTo>
                  <a:cubicBezTo>
                    <a:pt x="3702" y="712"/>
                    <a:pt x="3630" y="1111"/>
                    <a:pt x="3398" y="1363"/>
                  </a:cubicBezTo>
                  <a:cubicBezTo>
                    <a:pt x="3382" y="1380"/>
                    <a:pt x="3366" y="1396"/>
                    <a:pt x="3349" y="1411"/>
                  </a:cubicBezTo>
                  <a:lnTo>
                    <a:pt x="3185" y="968"/>
                  </a:lnTo>
                  <a:cubicBezTo>
                    <a:pt x="3125" y="807"/>
                    <a:pt x="3050" y="606"/>
                    <a:pt x="3092" y="429"/>
                  </a:cubicBezTo>
                  <a:cubicBezTo>
                    <a:pt x="3112" y="344"/>
                    <a:pt x="3178" y="258"/>
                    <a:pt x="3258" y="217"/>
                  </a:cubicBezTo>
                  <a:cubicBezTo>
                    <a:pt x="3283" y="205"/>
                    <a:pt x="3316" y="193"/>
                    <a:pt x="3353" y="193"/>
                  </a:cubicBezTo>
                  <a:close/>
                  <a:moveTo>
                    <a:pt x="1633" y="366"/>
                  </a:moveTo>
                  <a:cubicBezTo>
                    <a:pt x="1636" y="366"/>
                    <a:pt x="1639" y="367"/>
                    <a:pt x="1641" y="367"/>
                  </a:cubicBezTo>
                  <a:cubicBezTo>
                    <a:pt x="1664" y="370"/>
                    <a:pt x="1692" y="389"/>
                    <a:pt x="1718" y="409"/>
                  </a:cubicBezTo>
                  <a:cubicBezTo>
                    <a:pt x="2072" y="675"/>
                    <a:pt x="2274" y="1112"/>
                    <a:pt x="2248" y="1538"/>
                  </a:cubicBezTo>
                  <a:cubicBezTo>
                    <a:pt x="1895" y="1339"/>
                    <a:pt x="1687" y="946"/>
                    <a:pt x="1589" y="707"/>
                  </a:cubicBezTo>
                  <a:cubicBezTo>
                    <a:pt x="1557" y="631"/>
                    <a:pt x="1524" y="543"/>
                    <a:pt x="1538" y="467"/>
                  </a:cubicBezTo>
                  <a:cubicBezTo>
                    <a:pt x="1548" y="414"/>
                    <a:pt x="1594" y="366"/>
                    <a:pt x="1633" y="366"/>
                  </a:cubicBezTo>
                  <a:close/>
                  <a:moveTo>
                    <a:pt x="344" y="2199"/>
                  </a:moveTo>
                  <a:cubicBezTo>
                    <a:pt x="389" y="2199"/>
                    <a:pt x="435" y="2209"/>
                    <a:pt x="474" y="2219"/>
                  </a:cubicBezTo>
                  <a:cubicBezTo>
                    <a:pt x="752" y="2294"/>
                    <a:pt x="988" y="2454"/>
                    <a:pt x="1194" y="2657"/>
                  </a:cubicBezTo>
                  <a:cubicBezTo>
                    <a:pt x="1158" y="2661"/>
                    <a:pt x="1121" y="2663"/>
                    <a:pt x="1085" y="2663"/>
                  </a:cubicBezTo>
                  <a:cubicBezTo>
                    <a:pt x="752" y="2663"/>
                    <a:pt x="418" y="2520"/>
                    <a:pt x="209" y="2272"/>
                  </a:cubicBezTo>
                  <a:cubicBezTo>
                    <a:pt x="218" y="2246"/>
                    <a:pt x="247" y="2218"/>
                    <a:pt x="280" y="2208"/>
                  </a:cubicBezTo>
                  <a:cubicBezTo>
                    <a:pt x="300" y="2201"/>
                    <a:pt x="322" y="2199"/>
                    <a:pt x="344" y="2199"/>
                  </a:cubicBezTo>
                  <a:close/>
                  <a:moveTo>
                    <a:pt x="3352" y="0"/>
                  </a:moveTo>
                  <a:cubicBezTo>
                    <a:pt x="3291" y="0"/>
                    <a:pt x="3229" y="15"/>
                    <a:pt x="3170" y="45"/>
                  </a:cubicBezTo>
                  <a:cubicBezTo>
                    <a:pt x="3038" y="113"/>
                    <a:pt x="2937" y="243"/>
                    <a:pt x="2903" y="385"/>
                  </a:cubicBezTo>
                  <a:cubicBezTo>
                    <a:pt x="2848" y="619"/>
                    <a:pt x="2935" y="851"/>
                    <a:pt x="3004" y="1036"/>
                  </a:cubicBezTo>
                  <a:lnTo>
                    <a:pt x="3188" y="1529"/>
                  </a:lnTo>
                  <a:cubicBezTo>
                    <a:pt x="3040" y="1614"/>
                    <a:pt x="2868" y="1660"/>
                    <a:pt x="2698" y="1660"/>
                  </a:cubicBezTo>
                  <a:cubicBezTo>
                    <a:pt x="2610" y="1660"/>
                    <a:pt x="2523" y="1648"/>
                    <a:pt x="2440" y="1622"/>
                  </a:cubicBezTo>
                  <a:cubicBezTo>
                    <a:pt x="2438" y="1621"/>
                    <a:pt x="2436" y="1620"/>
                    <a:pt x="2434" y="1620"/>
                  </a:cubicBezTo>
                  <a:cubicBezTo>
                    <a:pt x="2492" y="1107"/>
                    <a:pt x="2258" y="573"/>
                    <a:pt x="1834" y="255"/>
                  </a:cubicBezTo>
                  <a:cubicBezTo>
                    <a:pt x="1787" y="220"/>
                    <a:pt x="1735" y="186"/>
                    <a:pt x="1670" y="176"/>
                  </a:cubicBezTo>
                  <a:cubicBezTo>
                    <a:pt x="1658" y="174"/>
                    <a:pt x="1646" y="173"/>
                    <a:pt x="1634" y="173"/>
                  </a:cubicBezTo>
                  <a:cubicBezTo>
                    <a:pt x="1491" y="173"/>
                    <a:pt x="1373" y="300"/>
                    <a:pt x="1348" y="431"/>
                  </a:cubicBezTo>
                  <a:cubicBezTo>
                    <a:pt x="1326" y="554"/>
                    <a:pt x="1364" y="671"/>
                    <a:pt x="1409" y="782"/>
                  </a:cubicBezTo>
                  <a:cubicBezTo>
                    <a:pt x="1601" y="1243"/>
                    <a:pt x="1883" y="1576"/>
                    <a:pt x="2216" y="1740"/>
                  </a:cubicBezTo>
                  <a:cubicBezTo>
                    <a:pt x="2117" y="2139"/>
                    <a:pt x="1804" y="2488"/>
                    <a:pt x="1419" y="2611"/>
                  </a:cubicBezTo>
                  <a:cubicBezTo>
                    <a:pt x="1173" y="2345"/>
                    <a:pt x="881" y="2129"/>
                    <a:pt x="523" y="2032"/>
                  </a:cubicBezTo>
                  <a:cubicBezTo>
                    <a:pt x="472" y="2019"/>
                    <a:pt x="410" y="2005"/>
                    <a:pt x="345" y="2005"/>
                  </a:cubicBezTo>
                  <a:cubicBezTo>
                    <a:pt x="304" y="2005"/>
                    <a:pt x="261" y="2011"/>
                    <a:pt x="219" y="2025"/>
                  </a:cubicBezTo>
                  <a:cubicBezTo>
                    <a:pt x="88" y="2068"/>
                    <a:pt x="0" y="2193"/>
                    <a:pt x="16" y="2316"/>
                  </a:cubicBezTo>
                  <a:lnTo>
                    <a:pt x="19" y="2342"/>
                  </a:lnTo>
                  <a:lnTo>
                    <a:pt x="35" y="2363"/>
                  </a:lnTo>
                  <a:cubicBezTo>
                    <a:pt x="278" y="2675"/>
                    <a:pt x="682" y="2854"/>
                    <a:pt x="1086" y="2854"/>
                  </a:cubicBezTo>
                  <a:cubicBezTo>
                    <a:pt x="1175" y="2854"/>
                    <a:pt x="1265" y="2846"/>
                    <a:pt x="1352" y="2827"/>
                  </a:cubicBezTo>
                  <a:cubicBezTo>
                    <a:pt x="1509" y="3011"/>
                    <a:pt x="1648" y="3215"/>
                    <a:pt x="1773" y="3414"/>
                  </a:cubicBezTo>
                  <a:cubicBezTo>
                    <a:pt x="2314" y="4275"/>
                    <a:pt x="2764" y="5196"/>
                    <a:pt x="3111" y="6151"/>
                  </a:cubicBezTo>
                  <a:cubicBezTo>
                    <a:pt x="3125" y="6190"/>
                    <a:pt x="3162" y="6214"/>
                    <a:pt x="3202" y="6214"/>
                  </a:cubicBezTo>
                  <a:cubicBezTo>
                    <a:pt x="3212" y="6214"/>
                    <a:pt x="3223" y="6213"/>
                    <a:pt x="3234" y="6208"/>
                  </a:cubicBezTo>
                  <a:cubicBezTo>
                    <a:pt x="3284" y="6190"/>
                    <a:pt x="3310" y="6135"/>
                    <a:pt x="3291" y="6085"/>
                  </a:cubicBezTo>
                  <a:cubicBezTo>
                    <a:pt x="2941" y="5117"/>
                    <a:pt x="2485" y="4184"/>
                    <a:pt x="1937" y="3311"/>
                  </a:cubicBezTo>
                  <a:cubicBezTo>
                    <a:pt x="1821" y="3129"/>
                    <a:pt x="1695" y="2942"/>
                    <a:pt x="1554" y="2767"/>
                  </a:cubicBezTo>
                  <a:cubicBezTo>
                    <a:pt x="1965" y="2607"/>
                    <a:pt x="2284" y="2241"/>
                    <a:pt x="2397" y="1810"/>
                  </a:cubicBezTo>
                  <a:cubicBezTo>
                    <a:pt x="2498" y="1839"/>
                    <a:pt x="2601" y="1854"/>
                    <a:pt x="2705" y="1854"/>
                  </a:cubicBezTo>
                  <a:cubicBezTo>
                    <a:pt x="2896" y="1854"/>
                    <a:pt x="3087" y="1805"/>
                    <a:pt x="3256" y="1714"/>
                  </a:cubicBezTo>
                  <a:lnTo>
                    <a:pt x="4664" y="5499"/>
                  </a:lnTo>
                  <a:cubicBezTo>
                    <a:pt x="4678" y="5538"/>
                    <a:pt x="4715" y="5562"/>
                    <a:pt x="4754" y="5562"/>
                  </a:cubicBezTo>
                  <a:cubicBezTo>
                    <a:pt x="4765" y="5562"/>
                    <a:pt x="4777" y="5560"/>
                    <a:pt x="4788" y="5556"/>
                  </a:cubicBezTo>
                  <a:cubicBezTo>
                    <a:pt x="4838" y="5538"/>
                    <a:pt x="4864" y="5482"/>
                    <a:pt x="4845" y="5432"/>
                  </a:cubicBezTo>
                  <a:lnTo>
                    <a:pt x="3421" y="1604"/>
                  </a:lnTo>
                  <a:cubicBezTo>
                    <a:pt x="3463" y="1571"/>
                    <a:pt x="3503" y="1534"/>
                    <a:pt x="3539" y="1494"/>
                  </a:cubicBezTo>
                  <a:cubicBezTo>
                    <a:pt x="3826" y="1182"/>
                    <a:pt x="3910" y="711"/>
                    <a:pt x="3748" y="321"/>
                  </a:cubicBezTo>
                  <a:cubicBezTo>
                    <a:pt x="3686" y="173"/>
                    <a:pt x="3599" y="73"/>
                    <a:pt x="3489" y="27"/>
                  </a:cubicBezTo>
                  <a:cubicBezTo>
                    <a:pt x="3445" y="9"/>
                    <a:pt x="3399" y="0"/>
                    <a:pt x="3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1038;p40">
            <a:extLst>
              <a:ext uri="{FF2B5EF4-FFF2-40B4-BE49-F238E27FC236}">
                <a16:creationId xmlns:a16="http://schemas.microsoft.com/office/drawing/2014/main" id="{CEDF9831-ED21-4D79-B2E6-B4E00ED8EE7E}"/>
              </a:ext>
            </a:extLst>
          </p:cNvPr>
          <p:cNvGrpSpPr/>
          <p:nvPr/>
        </p:nvGrpSpPr>
        <p:grpSpPr>
          <a:xfrm rot="-989018">
            <a:off x="302026" y="866144"/>
            <a:ext cx="1070908" cy="633996"/>
            <a:chOff x="6072450" y="2896632"/>
            <a:chExt cx="277325" cy="196450"/>
          </a:xfrm>
        </p:grpSpPr>
        <p:sp>
          <p:nvSpPr>
            <p:cNvPr id="90" name="Google Shape;1039;p40">
              <a:extLst>
                <a:ext uri="{FF2B5EF4-FFF2-40B4-BE49-F238E27FC236}">
                  <a16:creationId xmlns:a16="http://schemas.microsoft.com/office/drawing/2014/main" id="{60C0596E-EAFD-434A-9A34-ED839A0E09E7}"/>
                </a:ext>
              </a:extLst>
            </p:cNvPr>
            <p:cNvSpPr/>
            <p:nvPr/>
          </p:nvSpPr>
          <p:spPr>
            <a:xfrm>
              <a:off x="6178600" y="2974507"/>
              <a:ext cx="68175" cy="52475"/>
            </a:xfrm>
            <a:custGeom>
              <a:avLst/>
              <a:gdLst/>
              <a:ahLst/>
              <a:cxnLst/>
              <a:rect l="l" t="t" r="r" b="b"/>
              <a:pathLst>
                <a:path w="2727" h="2099" extrusionOk="0">
                  <a:moveTo>
                    <a:pt x="896" y="0"/>
                  </a:moveTo>
                  <a:cubicBezTo>
                    <a:pt x="343" y="263"/>
                    <a:pt x="1" y="884"/>
                    <a:pt x="246" y="1480"/>
                  </a:cubicBezTo>
                  <a:cubicBezTo>
                    <a:pt x="407" y="1878"/>
                    <a:pt x="763" y="2099"/>
                    <a:pt x="1150" y="2099"/>
                  </a:cubicBezTo>
                  <a:cubicBezTo>
                    <a:pt x="1278" y="2099"/>
                    <a:pt x="1409" y="2075"/>
                    <a:pt x="1538" y="2025"/>
                  </a:cubicBezTo>
                  <a:cubicBezTo>
                    <a:pt x="2726" y="1565"/>
                    <a:pt x="2195" y="9"/>
                    <a:pt x="1059" y="9"/>
                  </a:cubicBezTo>
                  <a:cubicBezTo>
                    <a:pt x="1031" y="9"/>
                    <a:pt x="1004" y="10"/>
                    <a:pt x="975" y="12"/>
                  </a:cubicBezTo>
                  <a:cubicBezTo>
                    <a:pt x="971" y="13"/>
                    <a:pt x="966" y="13"/>
                    <a:pt x="962" y="13"/>
                  </a:cubicBezTo>
                  <a:cubicBezTo>
                    <a:pt x="938" y="13"/>
                    <a:pt x="916" y="8"/>
                    <a:pt x="896" y="0"/>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40;p40">
              <a:extLst>
                <a:ext uri="{FF2B5EF4-FFF2-40B4-BE49-F238E27FC236}">
                  <a16:creationId xmlns:a16="http://schemas.microsoft.com/office/drawing/2014/main" id="{B3AAE0E1-5F7F-4B57-80D0-3F886DC2FF71}"/>
                </a:ext>
              </a:extLst>
            </p:cNvPr>
            <p:cNvSpPr/>
            <p:nvPr/>
          </p:nvSpPr>
          <p:spPr>
            <a:xfrm>
              <a:off x="6151025" y="2952457"/>
              <a:ext cx="120075" cy="100100"/>
            </a:xfrm>
            <a:custGeom>
              <a:avLst/>
              <a:gdLst/>
              <a:ahLst/>
              <a:cxnLst/>
              <a:rect l="l" t="t" r="r" b="b"/>
              <a:pathLst>
                <a:path w="4803" h="4004" extrusionOk="0">
                  <a:moveTo>
                    <a:pt x="2227" y="509"/>
                  </a:moveTo>
                  <a:cubicBezTo>
                    <a:pt x="2966" y="509"/>
                    <a:pt x="3650" y="1121"/>
                    <a:pt x="3717" y="1868"/>
                  </a:cubicBezTo>
                  <a:cubicBezTo>
                    <a:pt x="3780" y="2582"/>
                    <a:pt x="3219" y="3191"/>
                    <a:pt x="2542" y="3338"/>
                  </a:cubicBezTo>
                  <a:cubicBezTo>
                    <a:pt x="2443" y="3360"/>
                    <a:pt x="2345" y="3371"/>
                    <a:pt x="2248" y="3371"/>
                  </a:cubicBezTo>
                  <a:cubicBezTo>
                    <a:pt x="1597" y="3371"/>
                    <a:pt x="1027" y="2896"/>
                    <a:pt x="901" y="2228"/>
                  </a:cubicBezTo>
                  <a:cubicBezTo>
                    <a:pt x="762" y="1499"/>
                    <a:pt x="1224" y="875"/>
                    <a:pt x="1898" y="716"/>
                  </a:cubicBezTo>
                  <a:cubicBezTo>
                    <a:pt x="1903" y="624"/>
                    <a:pt x="1963" y="529"/>
                    <a:pt x="2078" y="517"/>
                  </a:cubicBezTo>
                  <a:cubicBezTo>
                    <a:pt x="2128" y="511"/>
                    <a:pt x="2178" y="509"/>
                    <a:pt x="2227" y="509"/>
                  </a:cubicBezTo>
                  <a:close/>
                  <a:moveTo>
                    <a:pt x="2687" y="1"/>
                  </a:moveTo>
                  <a:cubicBezTo>
                    <a:pt x="2374" y="1"/>
                    <a:pt x="2059" y="78"/>
                    <a:pt x="1780" y="240"/>
                  </a:cubicBezTo>
                  <a:cubicBezTo>
                    <a:pt x="1744" y="261"/>
                    <a:pt x="1708" y="270"/>
                    <a:pt x="1675" y="270"/>
                  </a:cubicBezTo>
                  <a:cubicBezTo>
                    <a:pt x="1628" y="270"/>
                    <a:pt x="1585" y="252"/>
                    <a:pt x="1552" y="224"/>
                  </a:cubicBezTo>
                  <a:cubicBezTo>
                    <a:pt x="598" y="718"/>
                    <a:pt x="0" y="1845"/>
                    <a:pt x="517" y="2881"/>
                  </a:cubicBezTo>
                  <a:cubicBezTo>
                    <a:pt x="882" y="3609"/>
                    <a:pt x="1580" y="4003"/>
                    <a:pt x="2313" y="4003"/>
                  </a:cubicBezTo>
                  <a:cubicBezTo>
                    <a:pt x="2701" y="4003"/>
                    <a:pt x="3098" y="3893"/>
                    <a:pt x="3461" y="3664"/>
                  </a:cubicBezTo>
                  <a:cubicBezTo>
                    <a:pt x="4319" y="3119"/>
                    <a:pt x="4802" y="1855"/>
                    <a:pt x="4295" y="924"/>
                  </a:cubicBezTo>
                  <a:cubicBezTo>
                    <a:pt x="3969" y="328"/>
                    <a:pt x="3330" y="1"/>
                    <a:pt x="2687" y="1"/>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41;p40">
              <a:extLst>
                <a:ext uri="{FF2B5EF4-FFF2-40B4-BE49-F238E27FC236}">
                  <a16:creationId xmlns:a16="http://schemas.microsoft.com/office/drawing/2014/main" id="{C32C3960-9839-4DD7-A653-D08723C9498C}"/>
                </a:ext>
              </a:extLst>
            </p:cNvPr>
            <p:cNvSpPr/>
            <p:nvPr/>
          </p:nvSpPr>
          <p:spPr>
            <a:xfrm>
              <a:off x="6123750" y="2903807"/>
              <a:ext cx="38075" cy="16550"/>
            </a:xfrm>
            <a:custGeom>
              <a:avLst/>
              <a:gdLst/>
              <a:ahLst/>
              <a:cxnLst/>
              <a:rect l="l" t="t" r="r" b="b"/>
              <a:pathLst>
                <a:path w="1523" h="662" extrusionOk="0">
                  <a:moveTo>
                    <a:pt x="935" y="1"/>
                  </a:moveTo>
                  <a:cubicBezTo>
                    <a:pt x="882" y="1"/>
                    <a:pt x="829" y="4"/>
                    <a:pt x="777" y="9"/>
                  </a:cubicBezTo>
                  <a:cubicBezTo>
                    <a:pt x="579" y="30"/>
                    <a:pt x="102" y="164"/>
                    <a:pt x="1" y="413"/>
                  </a:cubicBezTo>
                  <a:cubicBezTo>
                    <a:pt x="50" y="407"/>
                    <a:pt x="99" y="403"/>
                    <a:pt x="149" y="403"/>
                  </a:cubicBezTo>
                  <a:cubicBezTo>
                    <a:pt x="388" y="403"/>
                    <a:pt x="630" y="481"/>
                    <a:pt x="855" y="662"/>
                  </a:cubicBezTo>
                  <a:cubicBezTo>
                    <a:pt x="1068" y="651"/>
                    <a:pt x="1283" y="642"/>
                    <a:pt x="1497" y="632"/>
                  </a:cubicBezTo>
                  <a:cubicBezTo>
                    <a:pt x="1495" y="630"/>
                    <a:pt x="1495" y="630"/>
                    <a:pt x="1495" y="628"/>
                  </a:cubicBezTo>
                  <a:cubicBezTo>
                    <a:pt x="1477" y="427"/>
                    <a:pt x="1523" y="258"/>
                    <a:pt x="1340" y="115"/>
                  </a:cubicBezTo>
                  <a:cubicBezTo>
                    <a:pt x="1226" y="26"/>
                    <a:pt x="1080" y="1"/>
                    <a:pt x="935" y="1"/>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42;p40">
              <a:extLst>
                <a:ext uri="{FF2B5EF4-FFF2-40B4-BE49-F238E27FC236}">
                  <a16:creationId xmlns:a16="http://schemas.microsoft.com/office/drawing/2014/main" id="{761E8034-9514-4108-A1E6-B2B2D68731B2}"/>
                </a:ext>
              </a:extLst>
            </p:cNvPr>
            <p:cNvSpPr/>
            <p:nvPr/>
          </p:nvSpPr>
          <p:spPr>
            <a:xfrm>
              <a:off x="6211850" y="2930582"/>
              <a:ext cx="114775" cy="147100"/>
            </a:xfrm>
            <a:custGeom>
              <a:avLst/>
              <a:gdLst/>
              <a:ahLst/>
              <a:cxnLst/>
              <a:rect l="l" t="t" r="r" b="b"/>
              <a:pathLst>
                <a:path w="4591" h="5884" extrusionOk="0">
                  <a:moveTo>
                    <a:pt x="264" y="0"/>
                  </a:moveTo>
                  <a:lnTo>
                    <a:pt x="252" y="441"/>
                  </a:lnTo>
                  <a:cubicBezTo>
                    <a:pt x="1116" y="441"/>
                    <a:pt x="1975" y="940"/>
                    <a:pt x="2333" y="1776"/>
                  </a:cubicBezTo>
                  <a:cubicBezTo>
                    <a:pt x="2866" y="3030"/>
                    <a:pt x="2123" y="4547"/>
                    <a:pt x="926" y="5092"/>
                  </a:cubicBezTo>
                  <a:cubicBezTo>
                    <a:pt x="626" y="5227"/>
                    <a:pt x="312" y="5301"/>
                    <a:pt x="1" y="5318"/>
                  </a:cubicBezTo>
                  <a:lnTo>
                    <a:pt x="29" y="5883"/>
                  </a:lnTo>
                  <a:cubicBezTo>
                    <a:pt x="1141" y="5825"/>
                    <a:pt x="2252" y="5730"/>
                    <a:pt x="3355" y="5597"/>
                  </a:cubicBezTo>
                  <a:cubicBezTo>
                    <a:pt x="3651" y="5565"/>
                    <a:pt x="3944" y="5523"/>
                    <a:pt x="4238" y="5472"/>
                  </a:cubicBezTo>
                  <a:cubicBezTo>
                    <a:pt x="4482" y="5076"/>
                    <a:pt x="4584" y="4652"/>
                    <a:pt x="4540" y="4203"/>
                  </a:cubicBezTo>
                  <a:cubicBezTo>
                    <a:pt x="4590" y="3627"/>
                    <a:pt x="4542" y="3020"/>
                    <a:pt x="4530" y="2443"/>
                  </a:cubicBezTo>
                  <a:cubicBezTo>
                    <a:pt x="4524" y="2034"/>
                    <a:pt x="4586" y="1523"/>
                    <a:pt x="4494" y="1122"/>
                  </a:cubicBezTo>
                  <a:cubicBezTo>
                    <a:pt x="4584" y="665"/>
                    <a:pt x="4385" y="339"/>
                    <a:pt x="3898" y="145"/>
                  </a:cubicBezTo>
                  <a:cubicBezTo>
                    <a:pt x="3607" y="127"/>
                    <a:pt x="3318" y="113"/>
                    <a:pt x="3030" y="97"/>
                  </a:cubicBezTo>
                  <a:cubicBezTo>
                    <a:pt x="2109" y="54"/>
                    <a:pt x="1185" y="20"/>
                    <a:pt x="264" y="0"/>
                  </a:cubicBezTo>
                  <a:close/>
                </a:path>
              </a:pathLst>
            </a:custGeom>
            <a:solidFill>
              <a:srgbClr val="FCF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43;p40">
              <a:extLst>
                <a:ext uri="{FF2B5EF4-FFF2-40B4-BE49-F238E27FC236}">
                  <a16:creationId xmlns:a16="http://schemas.microsoft.com/office/drawing/2014/main" id="{AC186A99-C724-4351-A433-4E0AAA300D32}"/>
                </a:ext>
              </a:extLst>
            </p:cNvPr>
            <p:cNvSpPr/>
            <p:nvPr/>
          </p:nvSpPr>
          <p:spPr>
            <a:xfrm>
              <a:off x="6095250" y="2926982"/>
              <a:ext cx="123200" cy="152525"/>
            </a:xfrm>
            <a:custGeom>
              <a:avLst/>
              <a:gdLst/>
              <a:ahLst/>
              <a:cxnLst/>
              <a:rect l="l" t="t" r="r" b="b"/>
              <a:pathLst>
                <a:path w="4928" h="6101" extrusionOk="0">
                  <a:moveTo>
                    <a:pt x="1023" y="1"/>
                  </a:moveTo>
                  <a:cubicBezTo>
                    <a:pt x="206" y="202"/>
                    <a:pt x="93" y="1641"/>
                    <a:pt x="47" y="2238"/>
                  </a:cubicBezTo>
                  <a:cubicBezTo>
                    <a:pt x="3" y="2788"/>
                    <a:pt x="1" y="3339"/>
                    <a:pt x="23" y="3890"/>
                  </a:cubicBezTo>
                  <a:cubicBezTo>
                    <a:pt x="45" y="4377"/>
                    <a:pt x="29" y="4991"/>
                    <a:pt x="176" y="5460"/>
                  </a:cubicBezTo>
                  <a:cubicBezTo>
                    <a:pt x="360" y="6041"/>
                    <a:pt x="553" y="6100"/>
                    <a:pt x="991" y="6100"/>
                  </a:cubicBezTo>
                  <a:cubicBezTo>
                    <a:pt x="1104" y="6100"/>
                    <a:pt x="1233" y="6096"/>
                    <a:pt x="1383" y="6096"/>
                  </a:cubicBezTo>
                  <a:cubicBezTo>
                    <a:pt x="1398" y="6096"/>
                    <a:pt x="1413" y="6097"/>
                    <a:pt x="1428" y="6097"/>
                  </a:cubicBezTo>
                  <a:cubicBezTo>
                    <a:pt x="1595" y="6098"/>
                    <a:pt x="1761" y="6099"/>
                    <a:pt x="1928" y="6099"/>
                  </a:cubicBezTo>
                  <a:cubicBezTo>
                    <a:pt x="2849" y="6099"/>
                    <a:pt x="3772" y="6076"/>
                    <a:pt x="4693" y="6027"/>
                  </a:cubicBezTo>
                  <a:lnTo>
                    <a:pt x="4665" y="5462"/>
                  </a:lnTo>
                  <a:cubicBezTo>
                    <a:pt x="4619" y="5465"/>
                    <a:pt x="4574" y="5466"/>
                    <a:pt x="4528" y="5466"/>
                  </a:cubicBezTo>
                  <a:cubicBezTo>
                    <a:pt x="3522" y="5466"/>
                    <a:pt x="2571" y="4860"/>
                    <a:pt x="2222" y="3820"/>
                  </a:cubicBezTo>
                  <a:cubicBezTo>
                    <a:pt x="1797" y="2546"/>
                    <a:pt x="2564" y="1331"/>
                    <a:pt x="3743" y="953"/>
                  </a:cubicBezTo>
                  <a:cubicBezTo>
                    <a:pt x="3757" y="931"/>
                    <a:pt x="3776" y="913"/>
                    <a:pt x="3801" y="899"/>
                  </a:cubicBezTo>
                  <a:cubicBezTo>
                    <a:pt x="4143" y="685"/>
                    <a:pt x="4530" y="585"/>
                    <a:pt x="4916" y="585"/>
                  </a:cubicBezTo>
                  <a:lnTo>
                    <a:pt x="4928" y="144"/>
                  </a:lnTo>
                  <a:cubicBezTo>
                    <a:pt x="3991" y="126"/>
                    <a:pt x="3051" y="116"/>
                    <a:pt x="2113" y="112"/>
                  </a:cubicBezTo>
                  <a:cubicBezTo>
                    <a:pt x="2073" y="153"/>
                    <a:pt x="2018" y="180"/>
                    <a:pt x="1958" y="180"/>
                  </a:cubicBezTo>
                  <a:cubicBezTo>
                    <a:pt x="1928" y="180"/>
                    <a:pt x="1896" y="173"/>
                    <a:pt x="1864" y="158"/>
                  </a:cubicBezTo>
                  <a:cubicBezTo>
                    <a:pt x="1830" y="140"/>
                    <a:pt x="1797" y="126"/>
                    <a:pt x="1762" y="110"/>
                  </a:cubicBezTo>
                  <a:lnTo>
                    <a:pt x="1174" y="110"/>
                  </a:lnTo>
                  <a:cubicBezTo>
                    <a:pt x="1090" y="110"/>
                    <a:pt x="1042" y="61"/>
                    <a:pt x="1023" y="1"/>
                  </a:cubicBezTo>
                  <a:close/>
                </a:path>
              </a:pathLst>
            </a:custGeom>
            <a:solidFill>
              <a:srgbClr val="FCF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44;p40">
              <a:extLst>
                <a:ext uri="{FF2B5EF4-FFF2-40B4-BE49-F238E27FC236}">
                  <a16:creationId xmlns:a16="http://schemas.microsoft.com/office/drawing/2014/main" id="{9EC0FBF1-FA9A-46E9-8D15-1B079D4ADB36}"/>
                </a:ext>
              </a:extLst>
            </p:cNvPr>
            <p:cNvSpPr/>
            <p:nvPr/>
          </p:nvSpPr>
          <p:spPr>
            <a:xfrm>
              <a:off x="6072450" y="2896632"/>
              <a:ext cx="277325" cy="196450"/>
            </a:xfrm>
            <a:custGeom>
              <a:avLst/>
              <a:gdLst/>
              <a:ahLst/>
              <a:cxnLst/>
              <a:rect l="l" t="t" r="r" b="b"/>
              <a:pathLst>
                <a:path w="11093" h="7858" extrusionOk="0">
                  <a:moveTo>
                    <a:pt x="2988" y="287"/>
                  </a:moveTo>
                  <a:cubicBezTo>
                    <a:pt x="3133" y="287"/>
                    <a:pt x="3278" y="313"/>
                    <a:pt x="3392" y="402"/>
                  </a:cubicBezTo>
                  <a:cubicBezTo>
                    <a:pt x="3575" y="545"/>
                    <a:pt x="3529" y="714"/>
                    <a:pt x="3547" y="915"/>
                  </a:cubicBezTo>
                  <a:cubicBezTo>
                    <a:pt x="3547" y="917"/>
                    <a:pt x="3547" y="917"/>
                    <a:pt x="3549" y="919"/>
                  </a:cubicBezTo>
                  <a:cubicBezTo>
                    <a:pt x="3335" y="929"/>
                    <a:pt x="3120" y="938"/>
                    <a:pt x="2907" y="949"/>
                  </a:cubicBezTo>
                  <a:cubicBezTo>
                    <a:pt x="2682" y="768"/>
                    <a:pt x="2441" y="690"/>
                    <a:pt x="2202" y="690"/>
                  </a:cubicBezTo>
                  <a:cubicBezTo>
                    <a:pt x="2152" y="690"/>
                    <a:pt x="2103" y="694"/>
                    <a:pt x="2054" y="700"/>
                  </a:cubicBezTo>
                  <a:cubicBezTo>
                    <a:pt x="2155" y="451"/>
                    <a:pt x="2631" y="317"/>
                    <a:pt x="2829" y="296"/>
                  </a:cubicBezTo>
                  <a:cubicBezTo>
                    <a:pt x="2881" y="291"/>
                    <a:pt x="2935" y="287"/>
                    <a:pt x="2988" y="287"/>
                  </a:cubicBezTo>
                  <a:close/>
                  <a:moveTo>
                    <a:pt x="1935" y="1215"/>
                  </a:moveTo>
                  <a:cubicBezTo>
                    <a:pt x="1954" y="1275"/>
                    <a:pt x="2002" y="1324"/>
                    <a:pt x="2086" y="1324"/>
                  </a:cubicBezTo>
                  <a:lnTo>
                    <a:pt x="2674" y="1324"/>
                  </a:lnTo>
                  <a:cubicBezTo>
                    <a:pt x="2709" y="1340"/>
                    <a:pt x="2742" y="1354"/>
                    <a:pt x="2776" y="1372"/>
                  </a:cubicBezTo>
                  <a:cubicBezTo>
                    <a:pt x="2808" y="1387"/>
                    <a:pt x="2840" y="1394"/>
                    <a:pt x="2870" y="1394"/>
                  </a:cubicBezTo>
                  <a:cubicBezTo>
                    <a:pt x="2930" y="1394"/>
                    <a:pt x="2985" y="1367"/>
                    <a:pt x="3025" y="1326"/>
                  </a:cubicBezTo>
                  <a:cubicBezTo>
                    <a:pt x="3963" y="1330"/>
                    <a:pt x="4903" y="1340"/>
                    <a:pt x="5840" y="1358"/>
                  </a:cubicBezTo>
                  <a:cubicBezTo>
                    <a:pt x="6761" y="1378"/>
                    <a:pt x="7685" y="1412"/>
                    <a:pt x="8606" y="1455"/>
                  </a:cubicBezTo>
                  <a:cubicBezTo>
                    <a:pt x="8894" y="1471"/>
                    <a:pt x="9183" y="1485"/>
                    <a:pt x="9474" y="1503"/>
                  </a:cubicBezTo>
                  <a:cubicBezTo>
                    <a:pt x="9961" y="1698"/>
                    <a:pt x="10160" y="2023"/>
                    <a:pt x="10070" y="2480"/>
                  </a:cubicBezTo>
                  <a:cubicBezTo>
                    <a:pt x="10162" y="2881"/>
                    <a:pt x="10100" y="3392"/>
                    <a:pt x="10106" y="3801"/>
                  </a:cubicBezTo>
                  <a:cubicBezTo>
                    <a:pt x="10118" y="4378"/>
                    <a:pt x="10166" y="4985"/>
                    <a:pt x="10116" y="5561"/>
                  </a:cubicBezTo>
                  <a:cubicBezTo>
                    <a:pt x="10160" y="6010"/>
                    <a:pt x="10058" y="6434"/>
                    <a:pt x="9814" y="6830"/>
                  </a:cubicBezTo>
                  <a:cubicBezTo>
                    <a:pt x="9520" y="6881"/>
                    <a:pt x="9227" y="6923"/>
                    <a:pt x="8931" y="6955"/>
                  </a:cubicBezTo>
                  <a:cubicBezTo>
                    <a:pt x="7828" y="7089"/>
                    <a:pt x="6717" y="7183"/>
                    <a:pt x="5605" y="7241"/>
                  </a:cubicBezTo>
                  <a:cubicBezTo>
                    <a:pt x="4684" y="7290"/>
                    <a:pt x="3761" y="7313"/>
                    <a:pt x="2840" y="7313"/>
                  </a:cubicBezTo>
                  <a:cubicBezTo>
                    <a:pt x="2673" y="7313"/>
                    <a:pt x="2507" y="7312"/>
                    <a:pt x="2340" y="7311"/>
                  </a:cubicBezTo>
                  <a:cubicBezTo>
                    <a:pt x="2325" y="7311"/>
                    <a:pt x="2310" y="7310"/>
                    <a:pt x="2295" y="7310"/>
                  </a:cubicBezTo>
                  <a:cubicBezTo>
                    <a:pt x="2145" y="7310"/>
                    <a:pt x="2016" y="7314"/>
                    <a:pt x="1903" y="7314"/>
                  </a:cubicBezTo>
                  <a:cubicBezTo>
                    <a:pt x="1465" y="7314"/>
                    <a:pt x="1272" y="7255"/>
                    <a:pt x="1088" y="6674"/>
                  </a:cubicBezTo>
                  <a:cubicBezTo>
                    <a:pt x="941" y="6205"/>
                    <a:pt x="957" y="5591"/>
                    <a:pt x="935" y="5104"/>
                  </a:cubicBezTo>
                  <a:cubicBezTo>
                    <a:pt x="913" y="4553"/>
                    <a:pt x="915" y="4002"/>
                    <a:pt x="959" y="3452"/>
                  </a:cubicBezTo>
                  <a:cubicBezTo>
                    <a:pt x="1005" y="2855"/>
                    <a:pt x="1118" y="1416"/>
                    <a:pt x="1935" y="1215"/>
                  </a:cubicBezTo>
                  <a:close/>
                  <a:moveTo>
                    <a:pt x="2998" y="1"/>
                  </a:moveTo>
                  <a:cubicBezTo>
                    <a:pt x="2936" y="1"/>
                    <a:pt x="2873" y="5"/>
                    <a:pt x="2811" y="12"/>
                  </a:cubicBezTo>
                  <a:cubicBezTo>
                    <a:pt x="2434" y="54"/>
                    <a:pt x="1813" y="336"/>
                    <a:pt x="1806" y="758"/>
                  </a:cubicBezTo>
                  <a:cubicBezTo>
                    <a:pt x="1310" y="924"/>
                    <a:pt x="869" y="1384"/>
                    <a:pt x="666" y="1905"/>
                  </a:cubicBezTo>
                  <a:cubicBezTo>
                    <a:pt x="0" y="3603"/>
                    <a:pt x="364" y="5897"/>
                    <a:pt x="708" y="7631"/>
                  </a:cubicBezTo>
                  <a:cubicBezTo>
                    <a:pt x="730" y="7752"/>
                    <a:pt x="857" y="7830"/>
                    <a:pt x="973" y="7832"/>
                  </a:cubicBezTo>
                  <a:cubicBezTo>
                    <a:pt x="1552" y="7849"/>
                    <a:pt x="2132" y="7858"/>
                    <a:pt x="2711" y="7858"/>
                  </a:cubicBezTo>
                  <a:cubicBezTo>
                    <a:pt x="4638" y="7858"/>
                    <a:pt x="6562" y="7761"/>
                    <a:pt x="8479" y="7555"/>
                  </a:cubicBezTo>
                  <a:cubicBezTo>
                    <a:pt x="9063" y="7493"/>
                    <a:pt x="10122" y="7571"/>
                    <a:pt x="10508" y="6997"/>
                  </a:cubicBezTo>
                  <a:cubicBezTo>
                    <a:pt x="10906" y="6408"/>
                    <a:pt x="10669" y="5112"/>
                    <a:pt x="10661" y="4461"/>
                  </a:cubicBezTo>
                  <a:cubicBezTo>
                    <a:pt x="10645" y="3219"/>
                    <a:pt x="11092" y="1215"/>
                    <a:pt x="9474" y="1024"/>
                  </a:cubicBezTo>
                  <a:cubicBezTo>
                    <a:pt x="8405" y="897"/>
                    <a:pt x="7309" y="853"/>
                    <a:pt x="6209" y="853"/>
                  </a:cubicBezTo>
                  <a:cubicBezTo>
                    <a:pt x="5418" y="853"/>
                    <a:pt x="4624" y="876"/>
                    <a:pt x="3838" y="907"/>
                  </a:cubicBezTo>
                  <a:cubicBezTo>
                    <a:pt x="3945" y="726"/>
                    <a:pt x="3852" y="464"/>
                    <a:pt x="3722" y="305"/>
                  </a:cubicBezTo>
                  <a:cubicBezTo>
                    <a:pt x="3540" y="79"/>
                    <a:pt x="3272" y="1"/>
                    <a:pt x="2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45;p40">
              <a:extLst>
                <a:ext uri="{FF2B5EF4-FFF2-40B4-BE49-F238E27FC236}">
                  <a16:creationId xmlns:a16="http://schemas.microsoft.com/office/drawing/2014/main" id="{7403034F-3E83-4E47-82F9-43200146B4B8}"/>
                </a:ext>
              </a:extLst>
            </p:cNvPr>
            <p:cNvSpPr/>
            <p:nvPr/>
          </p:nvSpPr>
          <p:spPr>
            <a:xfrm>
              <a:off x="6140150" y="2941607"/>
              <a:ext cx="143375" cy="122025"/>
            </a:xfrm>
            <a:custGeom>
              <a:avLst/>
              <a:gdLst/>
              <a:ahLst/>
              <a:cxnLst/>
              <a:rect l="l" t="t" r="r" b="b"/>
              <a:pathLst>
                <a:path w="5735" h="4881" extrusionOk="0">
                  <a:moveTo>
                    <a:pt x="3122" y="435"/>
                  </a:moveTo>
                  <a:cubicBezTo>
                    <a:pt x="3765" y="435"/>
                    <a:pt x="4404" y="762"/>
                    <a:pt x="4730" y="1358"/>
                  </a:cubicBezTo>
                  <a:cubicBezTo>
                    <a:pt x="5237" y="2289"/>
                    <a:pt x="4754" y="3553"/>
                    <a:pt x="3896" y="4098"/>
                  </a:cubicBezTo>
                  <a:cubicBezTo>
                    <a:pt x="3533" y="4327"/>
                    <a:pt x="3136" y="4437"/>
                    <a:pt x="2748" y="4437"/>
                  </a:cubicBezTo>
                  <a:cubicBezTo>
                    <a:pt x="2015" y="4437"/>
                    <a:pt x="1317" y="4044"/>
                    <a:pt x="952" y="3316"/>
                  </a:cubicBezTo>
                  <a:cubicBezTo>
                    <a:pt x="435" y="2279"/>
                    <a:pt x="1033" y="1152"/>
                    <a:pt x="1987" y="658"/>
                  </a:cubicBezTo>
                  <a:cubicBezTo>
                    <a:pt x="2020" y="686"/>
                    <a:pt x="2063" y="704"/>
                    <a:pt x="2110" y="704"/>
                  </a:cubicBezTo>
                  <a:cubicBezTo>
                    <a:pt x="2143" y="704"/>
                    <a:pt x="2179" y="695"/>
                    <a:pt x="2215" y="674"/>
                  </a:cubicBezTo>
                  <a:cubicBezTo>
                    <a:pt x="2494" y="512"/>
                    <a:pt x="2809" y="435"/>
                    <a:pt x="3122" y="435"/>
                  </a:cubicBezTo>
                  <a:close/>
                  <a:moveTo>
                    <a:pt x="3120" y="0"/>
                  </a:moveTo>
                  <a:cubicBezTo>
                    <a:pt x="2734" y="0"/>
                    <a:pt x="2347" y="100"/>
                    <a:pt x="2005" y="314"/>
                  </a:cubicBezTo>
                  <a:cubicBezTo>
                    <a:pt x="1979" y="328"/>
                    <a:pt x="1961" y="346"/>
                    <a:pt x="1947" y="367"/>
                  </a:cubicBezTo>
                  <a:cubicBezTo>
                    <a:pt x="768" y="746"/>
                    <a:pt x="1" y="1961"/>
                    <a:pt x="426" y="3235"/>
                  </a:cubicBezTo>
                  <a:cubicBezTo>
                    <a:pt x="774" y="4275"/>
                    <a:pt x="1726" y="4881"/>
                    <a:pt x="2732" y="4881"/>
                  </a:cubicBezTo>
                  <a:cubicBezTo>
                    <a:pt x="2778" y="4881"/>
                    <a:pt x="2823" y="4880"/>
                    <a:pt x="2869" y="4877"/>
                  </a:cubicBezTo>
                  <a:cubicBezTo>
                    <a:pt x="3180" y="4860"/>
                    <a:pt x="3494" y="4786"/>
                    <a:pt x="3794" y="4651"/>
                  </a:cubicBezTo>
                  <a:cubicBezTo>
                    <a:pt x="4991" y="4106"/>
                    <a:pt x="5734" y="2589"/>
                    <a:pt x="5201" y="1335"/>
                  </a:cubicBezTo>
                  <a:cubicBezTo>
                    <a:pt x="4843" y="499"/>
                    <a:pt x="3984" y="0"/>
                    <a:pt x="3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46;p40">
              <a:extLst>
                <a:ext uri="{FF2B5EF4-FFF2-40B4-BE49-F238E27FC236}">
                  <a16:creationId xmlns:a16="http://schemas.microsoft.com/office/drawing/2014/main" id="{D0900D22-C2FE-4901-80AC-FA074ADABF9C}"/>
                </a:ext>
              </a:extLst>
            </p:cNvPr>
            <p:cNvSpPr/>
            <p:nvPr/>
          </p:nvSpPr>
          <p:spPr>
            <a:xfrm>
              <a:off x="6170075" y="2965157"/>
              <a:ext cx="76700" cy="71575"/>
            </a:xfrm>
            <a:custGeom>
              <a:avLst/>
              <a:gdLst/>
              <a:ahLst/>
              <a:cxnLst/>
              <a:rect l="l" t="t" r="r" b="b"/>
              <a:pathLst>
                <a:path w="3068" h="2863" extrusionOk="0">
                  <a:moveTo>
                    <a:pt x="1237" y="374"/>
                  </a:moveTo>
                  <a:cubicBezTo>
                    <a:pt x="1256" y="381"/>
                    <a:pt x="1276" y="386"/>
                    <a:pt x="1299" y="386"/>
                  </a:cubicBezTo>
                  <a:cubicBezTo>
                    <a:pt x="1304" y="386"/>
                    <a:pt x="1310" y="386"/>
                    <a:pt x="1316" y="385"/>
                  </a:cubicBezTo>
                  <a:cubicBezTo>
                    <a:pt x="1344" y="383"/>
                    <a:pt x="1372" y="382"/>
                    <a:pt x="1399" y="382"/>
                  </a:cubicBezTo>
                  <a:cubicBezTo>
                    <a:pt x="2536" y="382"/>
                    <a:pt x="3067" y="1939"/>
                    <a:pt x="1879" y="2399"/>
                  </a:cubicBezTo>
                  <a:cubicBezTo>
                    <a:pt x="1750" y="2449"/>
                    <a:pt x="1619" y="2473"/>
                    <a:pt x="1491" y="2473"/>
                  </a:cubicBezTo>
                  <a:cubicBezTo>
                    <a:pt x="1104" y="2473"/>
                    <a:pt x="748" y="2252"/>
                    <a:pt x="587" y="1854"/>
                  </a:cubicBezTo>
                  <a:cubicBezTo>
                    <a:pt x="342" y="1258"/>
                    <a:pt x="684" y="637"/>
                    <a:pt x="1237" y="374"/>
                  </a:cubicBezTo>
                  <a:close/>
                  <a:moveTo>
                    <a:pt x="1465" y="1"/>
                  </a:moveTo>
                  <a:cubicBezTo>
                    <a:pt x="1416" y="1"/>
                    <a:pt x="1366" y="3"/>
                    <a:pt x="1316" y="9"/>
                  </a:cubicBezTo>
                  <a:cubicBezTo>
                    <a:pt x="1201" y="21"/>
                    <a:pt x="1141" y="116"/>
                    <a:pt x="1136" y="208"/>
                  </a:cubicBezTo>
                  <a:cubicBezTo>
                    <a:pt x="462" y="367"/>
                    <a:pt x="0" y="991"/>
                    <a:pt x="138" y="1720"/>
                  </a:cubicBezTo>
                  <a:cubicBezTo>
                    <a:pt x="265" y="2388"/>
                    <a:pt x="835" y="2863"/>
                    <a:pt x="1486" y="2863"/>
                  </a:cubicBezTo>
                  <a:cubicBezTo>
                    <a:pt x="1583" y="2863"/>
                    <a:pt x="1681" y="2852"/>
                    <a:pt x="1780" y="2830"/>
                  </a:cubicBezTo>
                  <a:cubicBezTo>
                    <a:pt x="2456" y="2683"/>
                    <a:pt x="3018" y="2073"/>
                    <a:pt x="2955" y="1360"/>
                  </a:cubicBezTo>
                  <a:cubicBezTo>
                    <a:pt x="2888" y="613"/>
                    <a:pt x="2204" y="1"/>
                    <a:pt x="1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352154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grpSp>
        <p:nvGrpSpPr>
          <p:cNvPr id="977" name="Google Shape;977;p40"/>
          <p:cNvGrpSpPr/>
          <p:nvPr/>
        </p:nvGrpSpPr>
        <p:grpSpPr>
          <a:xfrm>
            <a:off x="2451647" y="507211"/>
            <a:ext cx="4699670" cy="1011247"/>
            <a:chOff x="7728915" y="1917859"/>
            <a:chExt cx="1034486" cy="222599"/>
          </a:xfrm>
        </p:grpSpPr>
        <p:sp>
          <p:nvSpPr>
            <p:cNvPr id="978" name="Google Shape;978;p40"/>
            <p:cNvSpPr/>
            <p:nvPr/>
          </p:nvSpPr>
          <p:spPr>
            <a:xfrm>
              <a:off x="8619035" y="1957671"/>
              <a:ext cx="135129" cy="175206"/>
            </a:xfrm>
            <a:custGeom>
              <a:avLst/>
              <a:gdLst/>
              <a:ahLst/>
              <a:cxnLst/>
              <a:rect l="l" t="t" r="r" b="b"/>
              <a:pathLst>
                <a:path w="2549" h="3305" extrusionOk="0">
                  <a:moveTo>
                    <a:pt x="2549" y="0"/>
                  </a:moveTo>
                  <a:cubicBezTo>
                    <a:pt x="2549" y="0"/>
                    <a:pt x="2548" y="0"/>
                    <a:pt x="2548" y="1"/>
                  </a:cubicBezTo>
                  <a:lnTo>
                    <a:pt x="2548" y="1"/>
                  </a:lnTo>
                  <a:cubicBezTo>
                    <a:pt x="2548" y="0"/>
                    <a:pt x="2549" y="0"/>
                    <a:pt x="2549" y="0"/>
                  </a:cubicBezTo>
                  <a:close/>
                  <a:moveTo>
                    <a:pt x="999" y="255"/>
                  </a:moveTo>
                  <a:cubicBezTo>
                    <a:pt x="1054" y="255"/>
                    <a:pt x="1109" y="256"/>
                    <a:pt x="1163" y="259"/>
                  </a:cubicBezTo>
                  <a:cubicBezTo>
                    <a:pt x="1206" y="261"/>
                    <a:pt x="1206" y="322"/>
                    <a:pt x="1163" y="325"/>
                  </a:cubicBezTo>
                  <a:cubicBezTo>
                    <a:pt x="1109" y="327"/>
                    <a:pt x="1054" y="328"/>
                    <a:pt x="999" y="328"/>
                  </a:cubicBezTo>
                  <a:cubicBezTo>
                    <a:pt x="889" y="328"/>
                    <a:pt x="778" y="325"/>
                    <a:pt x="668" y="322"/>
                  </a:cubicBezTo>
                  <a:cubicBezTo>
                    <a:pt x="628" y="321"/>
                    <a:pt x="629" y="263"/>
                    <a:pt x="668" y="262"/>
                  </a:cubicBezTo>
                  <a:cubicBezTo>
                    <a:pt x="778" y="259"/>
                    <a:pt x="889" y="255"/>
                    <a:pt x="999" y="255"/>
                  </a:cubicBezTo>
                  <a:close/>
                  <a:moveTo>
                    <a:pt x="1958" y="347"/>
                  </a:moveTo>
                  <a:cubicBezTo>
                    <a:pt x="2042" y="347"/>
                    <a:pt x="2125" y="350"/>
                    <a:pt x="2207" y="360"/>
                  </a:cubicBezTo>
                  <a:cubicBezTo>
                    <a:pt x="2247" y="366"/>
                    <a:pt x="2247" y="417"/>
                    <a:pt x="2207" y="422"/>
                  </a:cubicBezTo>
                  <a:cubicBezTo>
                    <a:pt x="2127" y="432"/>
                    <a:pt x="2045" y="435"/>
                    <a:pt x="1963" y="435"/>
                  </a:cubicBezTo>
                  <a:cubicBezTo>
                    <a:pt x="1829" y="435"/>
                    <a:pt x="1694" y="427"/>
                    <a:pt x="1562" y="425"/>
                  </a:cubicBezTo>
                  <a:cubicBezTo>
                    <a:pt x="1517" y="425"/>
                    <a:pt x="1517" y="357"/>
                    <a:pt x="1562" y="357"/>
                  </a:cubicBezTo>
                  <a:cubicBezTo>
                    <a:pt x="1692" y="355"/>
                    <a:pt x="1825" y="347"/>
                    <a:pt x="1958" y="347"/>
                  </a:cubicBezTo>
                  <a:close/>
                  <a:moveTo>
                    <a:pt x="1261" y="2801"/>
                  </a:moveTo>
                  <a:cubicBezTo>
                    <a:pt x="1263" y="2801"/>
                    <a:pt x="1266" y="2802"/>
                    <a:pt x="1269" y="2802"/>
                  </a:cubicBezTo>
                  <a:cubicBezTo>
                    <a:pt x="1481" y="2855"/>
                    <a:pt x="1692" y="2877"/>
                    <a:pt x="1909" y="2894"/>
                  </a:cubicBezTo>
                  <a:cubicBezTo>
                    <a:pt x="1949" y="2897"/>
                    <a:pt x="1950" y="2955"/>
                    <a:pt x="1909" y="2957"/>
                  </a:cubicBezTo>
                  <a:cubicBezTo>
                    <a:pt x="1891" y="2958"/>
                    <a:pt x="1873" y="2958"/>
                    <a:pt x="1855" y="2958"/>
                  </a:cubicBezTo>
                  <a:cubicBezTo>
                    <a:pt x="1652" y="2958"/>
                    <a:pt x="1447" y="2920"/>
                    <a:pt x="1253" y="2864"/>
                  </a:cubicBezTo>
                  <a:cubicBezTo>
                    <a:pt x="1216" y="2853"/>
                    <a:pt x="1227" y="2801"/>
                    <a:pt x="1261" y="2801"/>
                  </a:cubicBezTo>
                  <a:close/>
                  <a:moveTo>
                    <a:pt x="2548" y="1"/>
                  </a:moveTo>
                  <a:cubicBezTo>
                    <a:pt x="2390" y="75"/>
                    <a:pt x="2206" y="93"/>
                    <a:pt x="2020" y="93"/>
                  </a:cubicBezTo>
                  <a:cubicBezTo>
                    <a:pt x="1861" y="93"/>
                    <a:pt x="1699" y="80"/>
                    <a:pt x="1549" y="77"/>
                  </a:cubicBezTo>
                  <a:cubicBezTo>
                    <a:pt x="1232" y="74"/>
                    <a:pt x="916" y="70"/>
                    <a:pt x="599" y="48"/>
                  </a:cubicBezTo>
                  <a:lnTo>
                    <a:pt x="599" y="48"/>
                  </a:lnTo>
                  <a:cubicBezTo>
                    <a:pt x="661" y="876"/>
                    <a:pt x="712" y="1715"/>
                    <a:pt x="658" y="2537"/>
                  </a:cubicBezTo>
                  <a:cubicBezTo>
                    <a:pt x="663" y="2549"/>
                    <a:pt x="663" y="2564"/>
                    <a:pt x="652" y="2579"/>
                  </a:cubicBezTo>
                  <a:cubicBezTo>
                    <a:pt x="574" y="2685"/>
                    <a:pt x="489" y="2787"/>
                    <a:pt x="401" y="2889"/>
                  </a:cubicBezTo>
                  <a:cubicBezTo>
                    <a:pt x="554" y="2867"/>
                    <a:pt x="709" y="2844"/>
                    <a:pt x="865" y="2841"/>
                  </a:cubicBezTo>
                  <a:cubicBezTo>
                    <a:pt x="895" y="2841"/>
                    <a:pt x="903" y="2889"/>
                    <a:pt x="873" y="2895"/>
                  </a:cubicBezTo>
                  <a:cubicBezTo>
                    <a:pt x="707" y="2928"/>
                    <a:pt x="537" y="2940"/>
                    <a:pt x="370" y="2955"/>
                  </a:cubicBezTo>
                  <a:cubicBezTo>
                    <a:pt x="368" y="2955"/>
                    <a:pt x="367" y="2955"/>
                    <a:pt x="366" y="2955"/>
                  </a:cubicBezTo>
                  <a:cubicBezTo>
                    <a:pt x="358" y="2955"/>
                    <a:pt x="353" y="2952"/>
                    <a:pt x="348" y="2949"/>
                  </a:cubicBezTo>
                  <a:cubicBezTo>
                    <a:pt x="236" y="3073"/>
                    <a:pt x="120" y="3192"/>
                    <a:pt x="0" y="3304"/>
                  </a:cubicBezTo>
                  <a:cubicBezTo>
                    <a:pt x="511" y="3250"/>
                    <a:pt x="1027" y="3229"/>
                    <a:pt x="1542" y="3229"/>
                  </a:cubicBezTo>
                  <a:cubicBezTo>
                    <a:pt x="1872" y="3229"/>
                    <a:pt x="2202" y="3238"/>
                    <a:pt x="2530" y="3252"/>
                  </a:cubicBezTo>
                  <a:cubicBezTo>
                    <a:pt x="2365" y="3054"/>
                    <a:pt x="2233" y="2833"/>
                    <a:pt x="2080" y="2626"/>
                  </a:cubicBezTo>
                  <a:cubicBezTo>
                    <a:pt x="1864" y="2331"/>
                    <a:pt x="1625" y="2061"/>
                    <a:pt x="1376" y="1793"/>
                  </a:cubicBezTo>
                  <a:cubicBezTo>
                    <a:pt x="1336" y="1751"/>
                    <a:pt x="1365" y="1698"/>
                    <a:pt x="1407" y="1685"/>
                  </a:cubicBezTo>
                  <a:cubicBezTo>
                    <a:pt x="1379" y="1670"/>
                    <a:pt x="1363" y="1630"/>
                    <a:pt x="1391" y="1598"/>
                  </a:cubicBezTo>
                  <a:cubicBezTo>
                    <a:pt x="1796" y="1111"/>
                    <a:pt x="2189" y="625"/>
                    <a:pt x="2534" y="93"/>
                  </a:cubicBezTo>
                  <a:cubicBezTo>
                    <a:pt x="2511" y="64"/>
                    <a:pt x="2507" y="20"/>
                    <a:pt x="2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0"/>
            <p:cNvSpPr/>
            <p:nvPr/>
          </p:nvSpPr>
          <p:spPr>
            <a:xfrm>
              <a:off x="8615165" y="2098841"/>
              <a:ext cx="25234" cy="25128"/>
            </a:xfrm>
            <a:custGeom>
              <a:avLst/>
              <a:gdLst/>
              <a:ahLst/>
              <a:cxnLst/>
              <a:rect l="l" t="t" r="r" b="b"/>
              <a:pathLst>
                <a:path w="476" h="474" extrusionOk="0">
                  <a:moveTo>
                    <a:pt x="476" y="0"/>
                  </a:moveTo>
                  <a:cubicBezTo>
                    <a:pt x="470" y="4"/>
                    <a:pt x="464" y="7"/>
                    <a:pt x="458" y="7"/>
                  </a:cubicBezTo>
                  <a:cubicBezTo>
                    <a:pt x="305" y="5"/>
                    <a:pt x="152" y="4"/>
                    <a:pt x="0" y="3"/>
                  </a:cubicBezTo>
                  <a:lnTo>
                    <a:pt x="0" y="3"/>
                  </a:lnTo>
                  <a:cubicBezTo>
                    <a:pt x="24" y="157"/>
                    <a:pt x="29" y="317"/>
                    <a:pt x="15" y="474"/>
                  </a:cubicBezTo>
                  <a:cubicBezTo>
                    <a:pt x="159" y="309"/>
                    <a:pt x="313" y="149"/>
                    <a:pt x="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0"/>
            <p:cNvSpPr/>
            <p:nvPr/>
          </p:nvSpPr>
          <p:spPr>
            <a:xfrm>
              <a:off x="7873160" y="2103135"/>
              <a:ext cx="41032" cy="27513"/>
            </a:xfrm>
            <a:custGeom>
              <a:avLst/>
              <a:gdLst/>
              <a:ahLst/>
              <a:cxnLst/>
              <a:rect l="l" t="t" r="r" b="b"/>
              <a:pathLst>
                <a:path w="774" h="519" extrusionOk="0">
                  <a:moveTo>
                    <a:pt x="1" y="1"/>
                  </a:moveTo>
                  <a:lnTo>
                    <a:pt x="1" y="1"/>
                  </a:lnTo>
                  <a:cubicBezTo>
                    <a:pt x="258" y="174"/>
                    <a:pt x="512" y="350"/>
                    <a:pt x="773" y="519"/>
                  </a:cubicBezTo>
                  <a:cubicBezTo>
                    <a:pt x="753" y="348"/>
                    <a:pt x="747" y="175"/>
                    <a:pt x="761" y="4"/>
                  </a:cubicBezTo>
                  <a:cubicBezTo>
                    <a:pt x="507" y="4"/>
                    <a:pt x="255" y="4"/>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0"/>
            <p:cNvSpPr/>
            <p:nvPr/>
          </p:nvSpPr>
          <p:spPr>
            <a:xfrm>
              <a:off x="7869820" y="1922736"/>
              <a:ext cx="779814" cy="175047"/>
            </a:xfrm>
            <a:custGeom>
              <a:avLst/>
              <a:gdLst/>
              <a:ahLst/>
              <a:cxnLst/>
              <a:rect l="l" t="t" r="r" b="b"/>
              <a:pathLst>
                <a:path w="14710" h="3302" extrusionOk="0">
                  <a:moveTo>
                    <a:pt x="1575" y="266"/>
                  </a:moveTo>
                  <a:cubicBezTo>
                    <a:pt x="1647" y="266"/>
                    <a:pt x="1718" y="267"/>
                    <a:pt x="1789" y="272"/>
                  </a:cubicBezTo>
                  <a:cubicBezTo>
                    <a:pt x="1832" y="276"/>
                    <a:pt x="1832" y="334"/>
                    <a:pt x="1789" y="338"/>
                  </a:cubicBezTo>
                  <a:cubicBezTo>
                    <a:pt x="1717" y="343"/>
                    <a:pt x="1644" y="344"/>
                    <a:pt x="1572" y="344"/>
                  </a:cubicBezTo>
                  <a:cubicBezTo>
                    <a:pt x="1462" y="344"/>
                    <a:pt x="1353" y="341"/>
                    <a:pt x="1243" y="339"/>
                  </a:cubicBezTo>
                  <a:cubicBezTo>
                    <a:pt x="1200" y="338"/>
                    <a:pt x="1200" y="272"/>
                    <a:pt x="1243" y="272"/>
                  </a:cubicBezTo>
                  <a:cubicBezTo>
                    <a:pt x="1353" y="270"/>
                    <a:pt x="1465" y="266"/>
                    <a:pt x="1575" y="266"/>
                  </a:cubicBezTo>
                  <a:close/>
                  <a:moveTo>
                    <a:pt x="4373" y="242"/>
                  </a:moveTo>
                  <a:cubicBezTo>
                    <a:pt x="4393" y="242"/>
                    <a:pt x="4409" y="273"/>
                    <a:pt x="4385" y="283"/>
                  </a:cubicBezTo>
                  <a:cubicBezTo>
                    <a:pt x="4284" y="328"/>
                    <a:pt x="4176" y="345"/>
                    <a:pt x="4067" y="345"/>
                  </a:cubicBezTo>
                  <a:cubicBezTo>
                    <a:pt x="4001" y="345"/>
                    <a:pt x="3934" y="338"/>
                    <a:pt x="3868" y="328"/>
                  </a:cubicBezTo>
                  <a:cubicBezTo>
                    <a:pt x="3834" y="323"/>
                    <a:pt x="3847" y="274"/>
                    <a:pt x="3878" y="274"/>
                  </a:cubicBezTo>
                  <a:cubicBezTo>
                    <a:pt x="3880" y="274"/>
                    <a:pt x="3881" y="274"/>
                    <a:pt x="3883" y="275"/>
                  </a:cubicBezTo>
                  <a:cubicBezTo>
                    <a:pt x="3928" y="281"/>
                    <a:pt x="3973" y="284"/>
                    <a:pt x="4017" y="284"/>
                  </a:cubicBezTo>
                  <a:cubicBezTo>
                    <a:pt x="4135" y="284"/>
                    <a:pt x="4250" y="264"/>
                    <a:pt x="4369" y="243"/>
                  </a:cubicBezTo>
                  <a:cubicBezTo>
                    <a:pt x="4370" y="242"/>
                    <a:pt x="4372" y="242"/>
                    <a:pt x="4373" y="242"/>
                  </a:cubicBezTo>
                  <a:close/>
                  <a:moveTo>
                    <a:pt x="2907" y="327"/>
                  </a:moveTo>
                  <a:cubicBezTo>
                    <a:pt x="2965" y="327"/>
                    <a:pt x="3023" y="328"/>
                    <a:pt x="3081" y="330"/>
                  </a:cubicBezTo>
                  <a:cubicBezTo>
                    <a:pt x="3113" y="331"/>
                    <a:pt x="3113" y="379"/>
                    <a:pt x="3081" y="379"/>
                  </a:cubicBezTo>
                  <a:cubicBezTo>
                    <a:pt x="3017" y="382"/>
                    <a:pt x="2955" y="383"/>
                    <a:pt x="2892" y="383"/>
                  </a:cubicBezTo>
                  <a:cubicBezTo>
                    <a:pt x="2806" y="383"/>
                    <a:pt x="2720" y="381"/>
                    <a:pt x="2634" y="379"/>
                  </a:cubicBezTo>
                  <a:cubicBezTo>
                    <a:pt x="2603" y="379"/>
                    <a:pt x="2603" y="331"/>
                    <a:pt x="2634" y="331"/>
                  </a:cubicBezTo>
                  <a:cubicBezTo>
                    <a:pt x="2726" y="329"/>
                    <a:pt x="2816" y="327"/>
                    <a:pt x="2907" y="327"/>
                  </a:cubicBezTo>
                  <a:close/>
                  <a:moveTo>
                    <a:pt x="5330" y="318"/>
                  </a:moveTo>
                  <a:cubicBezTo>
                    <a:pt x="5408" y="318"/>
                    <a:pt x="5486" y="320"/>
                    <a:pt x="5563" y="324"/>
                  </a:cubicBezTo>
                  <a:cubicBezTo>
                    <a:pt x="5605" y="325"/>
                    <a:pt x="5605" y="385"/>
                    <a:pt x="5563" y="387"/>
                  </a:cubicBezTo>
                  <a:cubicBezTo>
                    <a:pt x="5492" y="390"/>
                    <a:pt x="5421" y="392"/>
                    <a:pt x="5350" y="392"/>
                  </a:cubicBezTo>
                  <a:cubicBezTo>
                    <a:pt x="5273" y="392"/>
                    <a:pt x="5195" y="390"/>
                    <a:pt x="5117" y="388"/>
                  </a:cubicBezTo>
                  <a:cubicBezTo>
                    <a:pt x="5074" y="386"/>
                    <a:pt x="5074" y="324"/>
                    <a:pt x="5117" y="322"/>
                  </a:cubicBezTo>
                  <a:cubicBezTo>
                    <a:pt x="5188" y="320"/>
                    <a:pt x="5259" y="318"/>
                    <a:pt x="5330" y="318"/>
                  </a:cubicBezTo>
                  <a:close/>
                  <a:moveTo>
                    <a:pt x="9432" y="313"/>
                  </a:moveTo>
                  <a:cubicBezTo>
                    <a:pt x="9504" y="313"/>
                    <a:pt x="9577" y="318"/>
                    <a:pt x="9643" y="337"/>
                  </a:cubicBezTo>
                  <a:cubicBezTo>
                    <a:pt x="9668" y="343"/>
                    <a:pt x="9672" y="386"/>
                    <a:pt x="9643" y="389"/>
                  </a:cubicBezTo>
                  <a:cubicBezTo>
                    <a:pt x="9615" y="393"/>
                    <a:pt x="9586" y="395"/>
                    <a:pt x="9557" y="395"/>
                  </a:cubicBezTo>
                  <a:cubicBezTo>
                    <a:pt x="9449" y="395"/>
                    <a:pt x="9335" y="370"/>
                    <a:pt x="9231" y="356"/>
                  </a:cubicBezTo>
                  <a:cubicBezTo>
                    <a:pt x="9208" y="354"/>
                    <a:pt x="9215" y="317"/>
                    <a:pt x="9237" y="317"/>
                  </a:cubicBezTo>
                  <a:cubicBezTo>
                    <a:pt x="9299" y="317"/>
                    <a:pt x="9365" y="313"/>
                    <a:pt x="9432" y="313"/>
                  </a:cubicBezTo>
                  <a:close/>
                  <a:moveTo>
                    <a:pt x="8298" y="328"/>
                  </a:moveTo>
                  <a:cubicBezTo>
                    <a:pt x="8322" y="328"/>
                    <a:pt x="8327" y="371"/>
                    <a:pt x="8301" y="376"/>
                  </a:cubicBezTo>
                  <a:cubicBezTo>
                    <a:pt x="8135" y="402"/>
                    <a:pt x="7967" y="418"/>
                    <a:pt x="7799" y="435"/>
                  </a:cubicBezTo>
                  <a:cubicBezTo>
                    <a:pt x="7798" y="435"/>
                    <a:pt x="7797" y="435"/>
                    <a:pt x="7797" y="435"/>
                  </a:cubicBezTo>
                  <a:cubicBezTo>
                    <a:pt x="7772" y="435"/>
                    <a:pt x="7768" y="392"/>
                    <a:pt x="7793" y="388"/>
                  </a:cubicBezTo>
                  <a:cubicBezTo>
                    <a:pt x="7961" y="365"/>
                    <a:pt x="8127" y="341"/>
                    <a:pt x="8295" y="328"/>
                  </a:cubicBezTo>
                  <a:cubicBezTo>
                    <a:pt x="8296" y="328"/>
                    <a:pt x="8297" y="328"/>
                    <a:pt x="8298" y="328"/>
                  </a:cubicBezTo>
                  <a:close/>
                  <a:moveTo>
                    <a:pt x="10929" y="339"/>
                  </a:moveTo>
                  <a:cubicBezTo>
                    <a:pt x="10961" y="339"/>
                    <a:pt x="10968" y="392"/>
                    <a:pt x="10937" y="397"/>
                  </a:cubicBezTo>
                  <a:cubicBezTo>
                    <a:pt x="10770" y="424"/>
                    <a:pt x="10598" y="427"/>
                    <a:pt x="10431" y="440"/>
                  </a:cubicBezTo>
                  <a:cubicBezTo>
                    <a:pt x="10431" y="440"/>
                    <a:pt x="10430" y="440"/>
                    <a:pt x="10429" y="440"/>
                  </a:cubicBezTo>
                  <a:cubicBezTo>
                    <a:pt x="10399" y="440"/>
                    <a:pt x="10400" y="393"/>
                    <a:pt x="10431" y="389"/>
                  </a:cubicBezTo>
                  <a:cubicBezTo>
                    <a:pt x="10596" y="371"/>
                    <a:pt x="10763" y="343"/>
                    <a:pt x="10928" y="339"/>
                  </a:cubicBezTo>
                  <a:cubicBezTo>
                    <a:pt x="10929" y="339"/>
                    <a:pt x="10929" y="339"/>
                    <a:pt x="10929" y="339"/>
                  </a:cubicBezTo>
                  <a:close/>
                  <a:moveTo>
                    <a:pt x="11898" y="365"/>
                  </a:moveTo>
                  <a:cubicBezTo>
                    <a:pt x="11988" y="365"/>
                    <a:pt x="12078" y="367"/>
                    <a:pt x="12168" y="373"/>
                  </a:cubicBezTo>
                  <a:cubicBezTo>
                    <a:pt x="12209" y="376"/>
                    <a:pt x="12209" y="434"/>
                    <a:pt x="12168" y="436"/>
                  </a:cubicBezTo>
                  <a:cubicBezTo>
                    <a:pt x="12078" y="442"/>
                    <a:pt x="11988" y="444"/>
                    <a:pt x="11898" y="444"/>
                  </a:cubicBezTo>
                  <a:cubicBezTo>
                    <a:pt x="11790" y="444"/>
                    <a:pt x="11681" y="441"/>
                    <a:pt x="11572" y="440"/>
                  </a:cubicBezTo>
                  <a:cubicBezTo>
                    <a:pt x="11528" y="440"/>
                    <a:pt x="11528" y="370"/>
                    <a:pt x="11572" y="369"/>
                  </a:cubicBezTo>
                  <a:cubicBezTo>
                    <a:pt x="11681" y="367"/>
                    <a:pt x="11790" y="365"/>
                    <a:pt x="11898" y="365"/>
                  </a:cubicBezTo>
                  <a:close/>
                  <a:moveTo>
                    <a:pt x="6306" y="365"/>
                  </a:moveTo>
                  <a:cubicBezTo>
                    <a:pt x="6307" y="365"/>
                    <a:pt x="6308" y="365"/>
                    <a:pt x="6309" y="365"/>
                  </a:cubicBezTo>
                  <a:cubicBezTo>
                    <a:pt x="6510" y="378"/>
                    <a:pt x="6716" y="381"/>
                    <a:pt x="6915" y="409"/>
                  </a:cubicBezTo>
                  <a:cubicBezTo>
                    <a:pt x="6957" y="414"/>
                    <a:pt x="6947" y="482"/>
                    <a:pt x="6906" y="482"/>
                  </a:cubicBezTo>
                  <a:cubicBezTo>
                    <a:pt x="6906" y="482"/>
                    <a:pt x="6905" y="482"/>
                    <a:pt x="6905" y="482"/>
                  </a:cubicBezTo>
                  <a:cubicBezTo>
                    <a:pt x="6707" y="478"/>
                    <a:pt x="6507" y="447"/>
                    <a:pt x="6309" y="426"/>
                  </a:cubicBezTo>
                  <a:cubicBezTo>
                    <a:pt x="6271" y="422"/>
                    <a:pt x="6271" y="365"/>
                    <a:pt x="6306" y="365"/>
                  </a:cubicBezTo>
                  <a:close/>
                  <a:moveTo>
                    <a:pt x="14278" y="413"/>
                  </a:moveTo>
                  <a:cubicBezTo>
                    <a:pt x="14353" y="413"/>
                    <a:pt x="14428" y="415"/>
                    <a:pt x="14503" y="424"/>
                  </a:cubicBezTo>
                  <a:cubicBezTo>
                    <a:pt x="14541" y="428"/>
                    <a:pt x="14541" y="481"/>
                    <a:pt x="14503" y="485"/>
                  </a:cubicBezTo>
                  <a:cubicBezTo>
                    <a:pt x="14429" y="493"/>
                    <a:pt x="14355" y="496"/>
                    <a:pt x="14280" y="496"/>
                  </a:cubicBezTo>
                  <a:cubicBezTo>
                    <a:pt x="14188" y="496"/>
                    <a:pt x="14096" y="492"/>
                    <a:pt x="14006" y="491"/>
                  </a:cubicBezTo>
                  <a:cubicBezTo>
                    <a:pt x="13958" y="490"/>
                    <a:pt x="13958" y="418"/>
                    <a:pt x="14006" y="418"/>
                  </a:cubicBezTo>
                  <a:cubicBezTo>
                    <a:pt x="14096" y="417"/>
                    <a:pt x="14187" y="413"/>
                    <a:pt x="14278" y="413"/>
                  </a:cubicBezTo>
                  <a:close/>
                  <a:moveTo>
                    <a:pt x="12862" y="459"/>
                  </a:moveTo>
                  <a:cubicBezTo>
                    <a:pt x="12863" y="459"/>
                    <a:pt x="12863" y="459"/>
                    <a:pt x="12864" y="459"/>
                  </a:cubicBezTo>
                  <a:cubicBezTo>
                    <a:pt x="13066" y="474"/>
                    <a:pt x="13269" y="486"/>
                    <a:pt x="13469" y="515"/>
                  </a:cubicBezTo>
                  <a:cubicBezTo>
                    <a:pt x="13502" y="520"/>
                    <a:pt x="13494" y="575"/>
                    <a:pt x="13461" y="575"/>
                  </a:cubicBezTo>
                  <a:cubicBezTo>
                    <a:pt x="13461" y="575"/>
                    <a:pt x="13460" y="575"/>
                    <a:pt x="13460" y="575"/>
                  </a:cubicBezTo>
                  <a:cubicBezTo>
                    <a:pt x="13261" y="570"/>
                    <a:pt x="13063" y="549"/>
                    <a:pt x="12864" y="530"/>
                  </a:cubicBezTo>
                  <a:cubicBezTo>
                    <a:pt x="12822" y="525"/>
                    <a:pt x="12819" y="459"/>
                    <a:pt x="12862" y="459"/>
                  </a:cubicBezTo>
                  <a:close/>
                  <a:moveTo>
                    <a:pt x="12989" y="2701"/>
                  </a:moveTo>
                  <a:cubicBezTo>
                    <a:pt x="13063" y="2701"/>
                    <a:pt x="13137" y="2704"/>
                    <a:pt x="13211" y="2710"/>
                  </a:cubicBezTo>
                  <a:cubicBezTo>
                    <a:pt x="13247" y="2713"/>
                    <a:pt x="13247" y="2763"/>
                    <a:pt x="13211" y="2766"/>
                  </a:cubicBezTo>
                  <a:cubicBezTo>
                    <a:pt x="13139" y="2773"/>
                    <a:pt x="13066" y="2775"/>
                    <a:pt x="12993" y="2775"/>
                  </a:cubicBezTo>
                  <a:cubicBezTo>
                    <a:pt x="12901" y="2775"/>
                    <a:pt x="12808" y="2771"/>
                    <a:pt x="12715" y="2769"/>
                  </a:cubicBezTo>
                  <a:cubicBezTo>
                    <a:pt x="12674" y="2769"/>
                    <a:pt x="12675" y="2708"/>
                    <a:pt x="12715" y="2707"/>
                  </a:cubicBezTo>
                  <a:cubicBezTo>
                    <a:pt x="12806" y="2705"/>
                    <a:pt x="12898" y="2701"/>
                    <a:pt x="12989" y="2701"/>
                  </a:cubicBezTo>
                  <a:close/>
                  <a:moveTo>
                    <a:pt x="13704" y="2700"/>
                  </a:moveTo>
                  <a:cubicBezTo>
                    <a:pt x="13705" y="2700"/>
                    <a:pt x="13707" y="2701"/>
                    <a:pt x="13708" y="2701"/>
                  </a:cubicBezTo>
                  <a:cubicBezTo>
                    <a:pt x="13859" y="2716"/>
                    <a:pt x="14017" y="2724"/>
                    <a:pt x="14163" y="2764"/>
                  </a:cubicBezTo>
                  <a:cubicBezTo>
                    <a:pt x="14201" y="2773"/>
                    <a:pt x="14193" y="2831"/>
                    <a:pt x="14155" y="2831"/>
                  </a:cubicBezTo>
                  <a:cubicBezTo>
                    <a:pt x="14155" y="2831"/>
                    <a:pt x="14155" y="2831"/>
                    <a:pt x="14154" y="2831"/>
                  </a:cubicBezTo>
                  <a:cubicBezTo>
                    <a:pt x="14003" y="2830"/>
                    <a:pt x="13848" y="2796"/>
                    <a:pt x="13699" y="2770"/>
                  </a:cubicBezTo>
                  <a:cubicBezTo>
                    <a:pt x="13661" y="2764"/>
                    <a:pt x="13668" y="2700"/>
                    <a:pt x="13704" y="2700"/>
                  </a:cubicBezTo>
                  <a:close/>
                  <a:moveTo>
                    <a:pt x="7797" y="2812"/>
                  </a:moveTo>
                  <a:cubicBezTo>
                    <a:pt x="7831" y="2812"/>
                    <a:pt x="7864" y="2813"/>
                    <a:pt x="7897" y="2816"/>
                  </a:cubicBezTo>
                  <a:cubicBezTo>
                    <a:pt x="7925" y="2818"/>
                    <a:pt x="7925" y="2857"/>
                    <a:pt x="7897" y="2860"/>
                  </a:cubicBezTo>
                  <a:cubicBezTo>
                    <a:pt x="7863" y="2863"/>
                    <a:pt x="7828" y="2864"/>
                    <a:pt x="7792" y="2864"/>
                  </a:cubicBezTo>
                  <a:cubicBezTo>
                    <a:pt x="7695" y="2864"/>
                    <a:pt x="7596" y="2855"/>
                    <a:pt x="7500" y="2852"/>
                  </a:cubicBezTo>
                  <a:cubicBezTo>
                    <a:pt x="7483" y="2851"/>
                    <a:pt x="7483" y="2825"/>
                    <a:pt x="7500" y="2825"/>
                  </a:cubicBezTo>
                  <a:cubicBezTo>
                    <a:pt x="7598" y="2821"/>
                    <a:pt x="7698" y="2812"/>
                    <a:pt x="7797" y="2812"/>
                  </a:cubicBezTo>
                  <a:close/>
                  <a:moveTo>
                    <a:pt x="9936" y="2762"/>
                  </a:moveTo>
                  <a:cubicBezTo>
                    <a:pt x="9964" y="2762"/>
                    <a:pt x="9971" y="2804"/>
                    <a:pt x="9942" y="2816"/>
                  </a:cubicBezTo>
                  <a:cubicBezTo>
                    <a:pt x="9845" y="2857"/>
                    <a:pt x="9744" y="2873"/>
                    <a:pt x="9641" y="2873"/>
                  </a:cubicBezTo>
                  <a:cubicBezTo>
                    <a:pt x="9588" y="2873"/>
                    <a:pt x="9534" y="2869"/>
                    <a:pt x="9481" y="2861"/>
                  </a:cubicBezTo>
                  <a:cubicBezTo>
                    <a:pt x="9453" y="2857"/>
                    <a:pt x="9458" y="2809"/>
                    <a:pt x="9484" y="2809"/>
                  </a:cubicBezTo>
                  <a:cubicBezTo>
                    <a:pt x="9485" y="2809"/>
                    <a:pt x="9486" y="2810"/>
                    <a:pt x="9487" y="2810"/>
                  </a:cubicBezTo>
                  <a:cubicBezTo>
                    <a:pt x="9523" y="2814"/>
                    <a:pt x="9558" y="2816"/>
                    <a:pt x="9593" y="2816"/>
                  </a:cubicBezTo>
                  <a:cubicBezTo>
                    <a:pt x="9706" y="2816"/>
                    <a:pt x="9815" y="2795"/>
                    <a:pt x="9926" y="2764"/>
                  </a:cubicBezTo>
                  <a:cubicBezTo>
                    <a:pt x="9930" y="2763"/>
                    <a:pt x="9933" y="2762"/>
                    <a:pt x="9936" y="2762"/>
                  </a:cubicBezTo>
                  <a:close/>
                  <a:moveTo>
                    <a:pt x="11620" y="2766"/>
                  </a:moveTo>
                  <a:cubicBezTo>
                    <a:pt x="11622" y="2766"/>
                    <a:pt x="11625" y="2766"/>
                    <a:pt x="11628" y="2767"/>
                  </a:cubicBezTo>
                  <a:cubicBezTo>
                    <a:pt x="11742" y="2801"/>
                    <a:pt x="11857" y="2813"/>
                    <a:pt x="11974" y="2813"/>
                  </a:cubicBezTo>
                  <a:cubicBezTo>
                    <a:pt x="12021" y="2813"/>
                    <a:pt x="12070" y="2811"/>
                    <a:pt x="12118" y="2807"/>
                  </a:cubicBezTo>
                  <a:cubicBezTo>
                    <a:pt x="12119" y="2807"/>
                    <a:pt x="12120" y="2807"/>
                    <a:pt x="12120" y="2807"/>
                  </a:cubicBezTo>
                  <a:cubicBezTo>
                    <a:pt x="12148" y="2807"/>
                    <a:pt x="12154" y="2854"/>
                    <a:pt x="12126" y="2860"/>
                  </a:cubicBezTo>
                  <a:cubicBezTo>
                    <a:pt x="12063" y="2874"/>
                    <a:pt x="12000" y="2880"/>
                    <a:pt x="11937" y="2880"/>
                  </a:cubicBezTo>
                  <a:cubicBezTo>
                    <a:pt x="11827" y="2880"/>
                    <a:pt x="11718" y="2860"/>
                    <a:pt x="11611" y="2828"/>
                  </a:cubicBezTo>
                  <a:cubicBezTo>
                    <a:pt x="11575" y="2817"/>
                    <a:pt x="11587" y="2766"/>
                    <a:pt x="11620" y="2766"/>
                  </a:cubicBezTo>
                  <a:close/>
                  <a:moveTo>
                    <a:pt x="10709" y="2805"/>
                  </a:moveTo>
                  <a:cubicBezTo>
                    <a:pt x="10803" y="2805"/>
                    <a:pt x="10894" y="2823"/>
                    <a:pt x="10985" y="2860"/>
                  </a:cubicBezTo>
                  <a:cubicBezTo>
                    <a:pt x="11012" y="2870"/>
                    <a:pt x="11004" y="2910"/>
                    <a:pt x="10981" y="2910"/>
                  </a:cubicBezTo>
                  <a:cubicBezTo>
                    <a:pt x="10978" y="2910"/>
                    <a:pt x="10975" y="2909"/>
                    <a:pt x="10972" y="2908"/>
                  </a:cubicBezTo>
                  <a:cubicBezTo>
                    <a:pt x="10880" y="2873"/>
                    <a:pt x="10784" y="2856"/>
                    <a:pt x="10686" y="2856"/>
                  </a:cubicBezTo>
                  <a:cubicBezTo>
                    <a:pt x="10651" y="2856"/>
                    <a:pt x="10615" y="2858"/>
                    <a:pt x="10579" y="2863"/>
                  </a:cubicBezTo>
                  <a:cubicBezTo>
                    <a:pt x="10578" y="2863"/>
                    <a:pt x="10577" y="2863"/>
                    <a:pt x="10576" y="2863"/>
                  </a:cubicBezTo>
                  <a:cubicBezTo>
                    <a:pt x="10553" y="2863"/>
                    <a:pt x="10548" y="2820"/>
                    <a:pt x="10572" y="2817"/>
                  </a:cubicBezTo>
                  <a:cubicBezTo>
                    <a:pt x="10619" y="2809"/>
                    <a:pt x="10664" y="2805"/>
                    <a:pt x="10709" y="2805"/>
                  </a:cubicBezTo>
                  <a:close/>
                  <a:moveTo>
                    <a:pt x="2656" y="2863"/>
                  </a:moveTo>
                  <a:cubicBezTo>
                    <a:pt x="2682" y="2863"/>
                    <a:pt x="2708" y="2863"/>
                    <a:pt x="2733" y="2864"/>
                  </a:cubicBezTo>
                  <a:cubicBezTo>
                    <a:pt x="2763" y="2865"/>
                    <a:pt x="2763" y="2910"/>
                    <a:pt x="2733" y="2911"/>
                  </a:cubicBezTo>
                  <a:cubicBezTo>
                    <a:pt x="2707" y="2912"/>
                    <a:pt x="2681" y="2912"/>
                    <a:pt x="2655" y="2912"/>
                  </a:cubicBezTo>
                  <a:cubicBezTo>
                    <a:pt x="2548" y="2912"/>
                    <a:pt x="2442" y="2908"/>
                    <a:pt x="2336" y="2907"/>
                  </a:cubicBezTo>
                  <a:cubicBezTo>
                    <a:pt x="2311" y="2906"/>
                    <a:pt x="2311" y="2869"/>
                    <a:pt x="2336" y="2869"/>
                  </a:cubicBezTo>
                  <a:cubicBezTo>
                    <a:pt x="2442" y="2868"/>
                    <a:pt x="2549" y="2863"/>
                    <a:pt x="2656" y="2863"/>
                  </a:cubicBezTo>
                  <a:close/>
                  <a:moveTo>
                    <a:pt x="8732" y="2860"/>
                  </a:moveTo>
                  <a:cubicBezTo>
                    <a:pt x="8818" y="2860"/>
                    <a:pt x="8904" y="2862"/>
                    <a:pt x="8990" y="2868"/>
                  </a:cubicBezTo>
                  <a:cubicBezTo>
                    <a:pt x="9015" y="2869"/>
                    <a:pt x="9015" y="2905"/>
                    <a:pt x="8990" y="2907"/>
                  </a:cubicBezTo>
                  <a:cubicBezTo>
                    <a:pt x="8900" y="2913"/>
                    <a:pt x="8810" y="2914"/>
                    <a:pt x="8720" y="2914"/>
                  </a:cubicBezTo>
                  <a:cubicBezTo>
                    <a:pt x="8645" y="2914"/>
                    <a:pt x="8569" y="2913"/>
                    <a:pt x="8494" y="2912"/>
                  </a:cubicBezTo>
                  <a:cubicBezTo>
                    <a:pt x="8462" y="2912"/>
                    <a:pt x="8462" y="2863"/>
                    <a:pt x="8494" y="2863"/>
                  </a:cubicBezTo>
                  <a:cubicBezTo>
                    <a:pt x="8573" y="2862"/>
                    <a:pt x="8653" y="2860"/>
                    <a:pt x="8732" y="2860"/>
                  </a:cubicBezTo>
                  <a:close/>
                  <a:moveTo>
                    <a:pt x="3513" y="2854"/>
                  </a:moveTo>
                  <a:cubicBezTo>
                    <a:pt x="3584" y="2854"/>
                    <a:pt x="3655" y="2856"/>
                    <a:pt x="3726" y="2861"/>
                  </a:cubicBezTo>
                  <a:cubicBezTo>
                    <a:pt x="3761" y="2863"/>
                    <a:pt x="3761" y="2911"/>
                    <a:pt x="3726" y="2914"/>
                  </a:cubicBezTo>
                  <a:cubicBezTo>
                    <a:pt x="3657" y="2919"/>
                    <a:pt x="3589" y="2921"/>
                    <a:pt x="3521" y="2921"/>
                  </a:cubicBezTo>
                  <a:cubicBezTo>
                    <a:pt x="3440" y="2921"/>
                    <a:pt x="3360" y="2919"/>
                    <a:pt x="3279" y="2918"/>
                  </a:cubicBezTo>
                  <a:cubicBezTo>
                    <a:pt x="3241" y="2918"/>
                    <a:pt x="3241" y="2858"/>
                    <a:pt x="3279" y="2857"/>
                  </a:cubicBezTo>
                  <a:cubicBezTo>
                    <a:pt x="3357" y="2856"/>
                    <a:pt x="3435" y="2854"/>
                    <a:pt x="3513" y="2854"/>
                  </a:cubicBezTo>
                  <a:close/>
                  <a:moveTo>
                    <a:pt x="5734" y="2850"/>
                  </a:moveTo>
                  <a:cubicBezTo>
                    <a:pt x="5778" y="2850"/>
                    <a:pt x="5820" y="2851"/>
                    <a:pt x="5862" y="2857"/>
                  </a:cubicBezTo>
                  <a:cubicBezTo>
                    <a:pt x="5901" y="2862"/>
                    <a:pt x="5901" y="2913"/>
                    <a:pt x="5862" y="2918"/>
                  </a:cubicBezTo>
                  <a:cubicBezTo>
                    <a:pt x="5819" y="2923"/>
                    <a:pt x="5774" y="2925"/>
                    <a:pt x="5729" y="2925"/>
                  </a:cubicBezTo>
                  <a:cubicBezTo>
                    <a:pt x="5641" y="2925"/>
                    <a:pt x="5551" y="2918"/>
                    <a:pt x="5464" y="2915"/>
                  </a:cubicBezTo>
                  <a:cubicBezTo>
                    <a:pt x="5429" y="2914"/>
                    <a:pt x="5429" y="2860"/>
                    <a:pt x="5464" y="2860"/>
                  </a:cubicBezTo>
                  <a:cubicBezTo>
                    <a:pt x="5553" y="2858"/>
                    <a:pt x="5644" y="2850"/>
                    <a:pt x="5734" y="2850"/>
                  </a:cubicBezTo>
                  <a:close/>
                  <a:moveTo>
                    <a:pt x="4222" y="2815"/>
                  </a:moveTo>
                  <a:cubicBezTo>
                    <a:pt x="4224" y="2815"/>
                    <a:pt x="4226" y="2815"/>
                    <a:pt x="4229" y="2816"/>
                  </a:cubicBezTo>
                  <a:cubicBezTo>
                    <a:pt x="4351" y="2848"/>
                    <a:pt x="4472" y="2861"/>
                    <a:pt x="4596" y="2861"/>
                  </a:cubicBezTo>
                  <a:cubicBezTo>
                    <a:pt x="4653" y="2861"/>
                    <a:pt x="4710" y="2858"/>
                    <a:pt x="4768" y="2853"/>
                  </a:cubicBezTo>
                  <a:cubicBezTo>
                    <a:pt x="4769" y="2853"/>
                    <a:pt x="4770" y="2853"/>
                    <a:pt x="4771" y="2853"/>
                  </a:cubicBezTo>
                  <a:cubicBezTo>
                    <a:pt x="4804" y="2853"/>
                    <a:pt x="4811" y="2911"/>
                    <a:pt x="4777" y="2915"/>
                  </a:cubicBezTo>
                  <a:cubicBezTo>
                    <a:pt x="4719" y="2924"/>
                    <a:pt x="4661" y="2928"/>
                    <a:pt x="4603" y="2928"/>
                  </a:cubicBezTo>
                  <a:cubicBezTo>
                    <a:pt x="4472" y="2928"/>
                    <a:pt x="4342" y="2907"/>
                    <a:pt x="4214" y="2868"/>
                  </a:cubicBezTo>
                  <a:cubicBezTo>
                    <a:pt x="4183" y="2859"/>
                    <a:pt x="4193" y="2815"/>
                    <a:pt x="4222" y="2815"/>
                  </a:cubicBezTo>
                  <a:close/>
                  <a:moveTo>
                    <a:pt x="1378" y="2817"/>
                  </a:moveTo>
                  <a:cubicBezTo>
                    <a:pt x="1486" y="2817"/>
                    <a:pt x="1594" y="2834"/>
                    <a:pt x="1693" y="2874"/>
                  </a:cubicBezTo>
                  <a:cubicBezTo>
                    <a:pt x="1724" y="2885"/>
                    <a:pt x="1716" y="2928"/>
                    <a:pt x="1688" y="2928"/>
                  </a:cubicBezTo>
                  <a:cubicBezTo>
                    <a:pt x="1685" y="2928"/>
                    <a:pt x="1682" y="2928"/>
                    <a:pt x="1679" y="2927"/>
                  </a:cubicBezTo>
                  <a:cubicBezTo>
                    <a:pt x="1552" y="2898"/>
                    <a:pt x="1434" y="2880"/>
                    <a:pt x="1310" y="2880"/>
                  </a:cubicBezTo>
                  <a:cubicBezTo>
                    <a:pt x="1257" y="2880"/>
                    <a:pt x="1202" y="2883"/>
                    <a:pt x="1146" y="2891"/>
                  </a:cubicBezTo>
                  <a:cubicBezTo>
                    <a:pt x="1145" y="2891"/>
                    <a:pt x="1144" y="2891"/>
                    <a:pt x="1143" y="2891"/>
                  </a:cubicBezTo>
                  <a:cubicBezTo>
                    <a:pt x="1117" y="2891"/>
                    <a:pt x="1105" y="2853"/>
                    <a:pt x="1134" y="2846"/>
                  </a:cubicBezTo>
                  <a:cubicBezTo>
                    <a:pt x="1213" y="2827"/>
                    <a:pt x="1296" y="2817"/>
                    <a:pt x="1378" y="2817"/>
                  </a:cubicBezTo>
                  <a:close/>
                  <a:moveTo>
                    <a:pt x="6410" y="2856"/>
                  </a:moveTo>
                  <a:cubicBezTo>
                    <a:pt x="6412" y="2856"/>
                    <a:pt x="6414" y="2856"/>
                    <a:pt x="6416" y="2857"/>
                  </a:cubicBezTo>
                  <a:cubicBezTo>
                    <a:pt x="6595" y="2894"/>
                    <a:pt x="6773" y="2901"/>
                    <a:pt x="6954" y="2910"/>
                  </a:cubicBezTo>
                  <a:cubicBezTo>
                    <a:pt x="6992" y="2911"/>
                    <a:pt x="6991" y="2962"/>
                    <a:pt x="6954" y="2967"/>
                  </a:cubicBezTo>
                  <a:cubicBezTo>
                    <a:pt x="6911" y="2972"/>
                    <a:pt x="6869" y="2974"/>
                    <a:pt x="6826" y="2974"/>
                  </a:cubicBezTo>
                  <a:cubicBezTo>
                    <a:pt x="6683" y="2974"/>
                    <a:pt x="6540" y="2949"/>
                    <a:pt x="6401" y="2913"/>
                  </a:cubicBezTo>
                  <a:cubicBezTo>
                    <a:pt x="6367" y="2904"/>
                    <a:pt x="6379" y="2856"/>
                    <a:pt x="6410" y="2856"/>
                  </a:cubicBezTo>
                  <a:close/>
                  <a:moveTo>
                    <a:pt x="1" y="0"/>
                  </a:moveTo>
                  <a:lnTo>
                    <a:pt x="1" y="0"/>
                  </a:lnTo>
                  <a:cubicBezTo>
                    <a:pt x="4" y="6"/>
                    <a:pt x="7" y="12"/>
                    <a:pt x="7" y="20"/>
                  </a:cubicBezTo>
                  <a:cubicBezTo>
                    <a:pt x="16" y="90"/>
                    <a:pt x="23" y="160"/>
                    <a:pt x="31" y="231"/>
                  </a:cubicBezTo>
                  <a:cubicBezTo>
                    <a:pt x="35" y="220"/>
                    <a:pt x="43" y="214"/>
                    <a:pt x="55" y="214"/>
                  </a:cubicBezTo>
                  <a:cubicBezTo>
                    <a:pt x="58" y="214"/>
                    <a:pt x="61" y="214"/>
                    <a:pt x="64" y="215"/>
                  </a:cubicBezTo>
                  <a:cubicBezTo>
                    <a:pt x="186" y="248"/>
                    <a:pt x="309" y="265"/>
                    <a:pt x="432" y="265"/>
                  </a:cubicBezTo>
                  <a:cubicBezTo>
                    <a:pt x="518" y="265"/>
                    <a:pt x="605" y="257"/>
                    <a:pt x="692" y="240"/>
                  </a:cubicBezTo>
                  <a:cubicBezTo>
                    <a:pt x="695" y="240"/>
                    <a:pt x="697" y="240"/>
                    <a:pt x="700" y="240"/>
                  </a:cubicBezTo>
                  <a:cubicBezTo>
                    <a:pt x="735" y="240"/>
                    <a:pt x="747" y="291"/>
                    <a:pt x="709" y="301"/>
                  </a:cubicBezTo>
                  <a:cubicBezTo>
                    <a:pt x="615" y="326"/>
                    <a:pt x="520" y="339"/>
                    <a:pt x="426" y="339"/>
                  </a:cubicBezTo>
                  <a:cubicBezTo>
                    <a:pt x="299" y="339"/>
                    <a:pt x="173" y="316"/>
                    <a:pt x="49" y="271"/>
                  </a:cubicBezTo>
                  <a:cubicBezTo>
                    <a:pt x="42" y="269"/>
                    <a:pt x="37" y="266"/>
                    <a:pt x="34" y="261"/>
                  </a:cubicBezTo>
                  <a:lnTo>
                    <a:pt x="34" y="261"/>
                  </a:lnTo>
                  <a:cubicBezTo>
                    <a:pt x="126" y="1122"/>
                    <a:pt x="181" y="2046"/>
                    <a:pt x="66" y="2910"/>
                  </a:cubicBezTo>
                  <a:cubicBezTo>
                    <a:pt x="184" y="2907"/>
                    <a:pt x="301" y="2904"/>
                    <a:pt x="419" y="2904"/>
                  </a:cubicBezTo>
                  <a:cubicBezTo>
                    <a:pt x="495" y="2904"/>
                    <a:pt x="571" y="2905"/>
                    <a:pt x="647" y="2908"/>
                  </a:cubicBezTo>
                  <a:cubicBezTo>
                    <a:pt x="686" y="2908"/>
                    <a:pt x="686" y="2966"/>
                    <a:pt x="647" y="2968"/>
                  </a:cubicBezTo>
                  <a:cubicBezTo>
                    <a:pt x="575" y="2969"/>
                    <a:pt x="503" y="2970"/>
                    <a:pt x="431" y="2970"/>
                  </a:cubicBezTo>
                  <a:cubicBezTo>
                    <a:pt x="306" y="2970"/>
                    <a:pt x="182" y="2968"/>
                    <a:pt x="58" y="2965"/>
                  </a:cubicBezTo>
                  <a:cubicBezTo>
                    <a:pt x="42" y="3078"/>
                    <a:pt x="23" y="3191"/>
                    <a:pt x="1" y="3301"/>
                  </a:cubicBezTo>
                  <a:cubicBezTo>
                    <a:pt x="1465" y="3228"/>
                    <a:pt x="2933" y="3217"/>
                    <a:pt x="4402" y="3217"/>
                  </a:cubicBezTo>
                  <a:cubicBezTo>
                    <a:pt x="5078" y="3217"/>
                    <a:pt x="5753" y="3219"/>
                    <a:pt x="6429" y="3219"/>
                  </a:cubicBezTo>
                  <a:cubicBezTo>
                    <a:pt x="6697" y="3219"/>
                    <a:pt x="6964" y="3219"/>
                    <a:pt x="7232" y="3218"/>
                  </a:cubicBezTo>
                  <a:cubicBezTo>
                    <a:pt x="7778" y="3216"/>
                    <a:pt x="8323" y="3215"/>
                    <a:pt x="8869" y="3215"/>
                  </a:cubicBezTo>
                  <a:cubicBezTo>
                    <a:pt x="10559" y="3215"/>
                    <a:pt x="12249" y="3224"/>
                    <a:pt x="13939" y="3241"/>
                  </a:cubicBezTo>
                  <a:cubicBezTo>
                    <a:pt x="13952" y="3227"/>
                    <a:pt x="13972" y="3219"/>
                    <a:pt x="13992" y="3219"/>
                  </a:cubicBezTo>
                  <a:cubicBezTo>
                    <a:pt x="14012" y="3219"/>
                    <a:pt x="14031" y="3227"/>
                    <a:pt x="14042" y="3242"/>
                  </a:cubicBezTo>
                  <a:cubicBezTo>
                    <a:pt x="14185" y="3243"/>
                    <a:pt x="14330" y="3244"/>
                    <a:pt x="14474" y="3245"/>
                  </a:cubicBezTo>
                  <a:cubicBezTo>
                    <a:pt x="14477" y="3227"/>
                    <a:pt x="14492" y="3210"/>
                    <a:pt x="14518" y="3210"/>
                  </a:cubicBezTo>
                  <a:cubicBezTo>
                    <a:pt x="14559" y="3208"/>
                    <a:pt x="14601" y="3207"/>
                    <a:pt x="14642" y="3206"/>
                  </a:cubicBezTo>
                  <a:lnTo>
                    <a:pt x="14670" y="3206"/>
                  </a:lnTo>
                  <a:cubicBezTo>
                    <a:pt x="14682" y="3196"/>
                    <a:pt x="14693" y="3186"/>
                    <a:pt x="14705" y="3176"/>
                  </a:cubicBezTo>
                  <a:cubicBezTo>
                    <a:pt x="14707" y="3175"/>
                    <a:pt x="14708" y="3175"/>
                    <a:pt x="14710" y="3173"/>
                  </a:cubicBezTo>
                  <a:cubicBezTo>
                    <a:pt x="14632" y="2148"/>
                    <a:pt x="14635" y="1117"/>
                    <a:pt x="14546" y="92"/>
                  </a:cubicBezTo>
                  <a:lnTo>
                    <a:pt x="14543" y="92"/>
                  </a:lnTo>
                  <a:cubicBezTo>
                    <a:pt x="13978" y="99"/>
                    <a:pt x="13413" y="102"/>
                    <a:pt x="12848" y="102"/>
                  </a:cubicBezTo>
                  <a:cubicBezTo>
                    <a:pt x="10969" y="102"/>
                    <a:pt x="9088" y="71"/>
                    <a:pt x="7210" y="57"/>
                  </a:cubicBezTo>
                  <a:cubicBezTo>
                    <a:pt x="5992" y="47"/>
                    <a:pt x="4772" y="37"/>
                    <a:pt x="3553" y="30"/>
                  </a:cubicBezTo>
                  <a:cubicBezTo>
                    <a:pt x="3436" y="29"/>
                    <a:pt x="3319" y="29"/>
                    <a:pt x="3203" y="29"/>
                  </a:cubicBezTo>
                  <a:cubicBezTo>
                    <a:pt x="2689" y="29"/>
                    <a:pt x="2175" y="35"/>
                    <a:pt x="1660" y="35"/>
                  </a:cubicBezTo>
                  <a:cubicBezTo>
                    <a:pt x="1106" y="35"/>
                    <a:pt x="552" y="28"/>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0"/>
            <p:cNvSpPr/>
            <p:nvPr/>
          </p:nvSpPr>
          <p:spPr>
            <a:xfrm>
              <a:off x="7737238" y="1961276"/>
              <a:ext cx="167201" cy="172927"/>
            </a:xfrm>
            <a:custGeom>
              <a:avLst/>
              <a:gdLst/>
              <a:ahLst/>
              <a:cxnLst/>
              <a:rect l="l" t="t" r="r" b="b"/>
              <a:pathLst>
                <a:path w="3154" h="3262" extrusionOk="0">
                  <a:moveTo>
                    <a:pt x="366" y="143"/>
                  </a:moveTo>
                  <a:cubicBezTo>
                    <a:pt x="369" y="143"/>
                    <a:pt x="372" y="143"/>
                    <a:pt x="376" y="144"/>
                  </a:cubicBezTo>
                  <a:cubicBezTo>
                    <a:pt x="514" y="178"/>
                    <a:pt x="652" y="186"/>
                    <a:pt x="792" y="186"/>
                  </a:cubicBezTo>
                  <a:cubicBezTo>
                    <a:pt x="832" y="186"/>
                    <a:pt x="872" y="185"/>
                    <a:pt x="913" y="184"/>
                  </a:cubicBezTo>
                  <a:cubicBezTo>
                    <a:pt x="914" y="184"/>
                    <a:pt x="914" y="184"/>
                    <a:pt x="914" y="184"/>
                  </a:cubicBezTo>
                  <a:cubicBezTo>
                    <a:pt x="955" y="184"/>
                    <a:pt x="963" y="248"/>
                    <a:pt x="924" y="257"/>
                  </a:cubicBezTo>
                  <a:cubicBezTo>
                    <a:pt x="859" y="271"/>
                    <a:pt x="795" y="277"/>
                    <a:pt x="730" y="277"/>
                  </a:cubicBezTo>
                  <a:cubicBezTo>
                    <a:pt x="604" y="277"/>
                    <a:pt x="478" y="253"/>
                    <a:pt x="357" y="214"/>
                  </a:cubicBezTo>
                  <a:cubicBezTo>
                    <a:pt x="316" y="200"/>
                    <a:pt x="328" y="143"/>
                    <a:pt x="366" y="143"/>
                  </a:cubicBezTo>
                  <a:close/>
                  <a:moveTo>
                    <a:pt x="1611" y="244"/>
                  </a:moveTo>
                  <a:cubicBezTo>
                    <a:pt x="1660" y="244"/>
                    <a:pt x="1709" y="246"/>
                    <a:pt x="1758" y="249"/>
                  </a:cubicBezTo>
                  <a:cubicBezTo>
                    <a:pt x="1790" y="252"/>
                    <a:pt x="1790" y="295"/>
                    <a:pt x="1758" y="299"/>
                  </a:cubicBezTo>
                  <a:cubicBezTo>
                    <a:pt x="1712" y="302"/>
                    <a:pt x="1667" y="303"/>
                    <a:pt x="1621" y="303"/>
                  </a:cubicBezTo>
                  <a:cubicBezTo>
                    <a:pt x="1517" y="303"/>
                    <a:pt x="1413" y="297"/>
                    <a:pt x="1311" y="293"/>
                  </a:cubicBezTo>
                  <a:cubicBezTo>
                    <a:pt x="1286" y="292"/>
                    <a:pt x="1286" y="255"/>
                    <a:pt x="1311" y="254"/>
                  </a:cubicBezTo>
                  <a:cubicBezTo>
                    <a:pt x="1410" y="250"/>
                    <a:pt x="1511" y="244"/>
                    <a:pt x="1611" y="244"/>
                  </a:cubicBezTo>
                  <a:close/>
                  <a:moveTo>
                    <a:pt x="2205" y="293"/>
                  </a:moveTo>
                  <a:cubicBezTo>
                    <a:pt x="2255" y="293"/>
                    <a:pt x="2304" y="295"/>
                    <a:pt x="2353" y="301"/>
                  </a:cubicBezTo>
                  <a:cubicBezTo>
                    <a:pt x="2382" y="305"/>
                    <a:pt x="2382" y="341"/>
                    <a:pt x="2353" y="346"/>
                  </a:cubicBezTo>
                  <a:cubicBezTo>
                    <a:pt x="2304" y="351"/>
                    <a:pt x="2255" y="353"/>
                    <a:pt x="2205" y="353"/>
                  </a:cubicBezTo>
                  <a:cubicBezTo>
                    <a:pt x="2156" y="353"/>
                    <a:pt x="2106" y="351"/>
                    <a:pt x="2056" y="351"/>
                  </a:cubicBezTo>
                  <a:cubicBezTo>
                    <a:pt x="2020" y="350"/>
                    <a:pt x="2020" y="295"/>
                    <a:pt x="2056" y="295"/>
                  </a:cubicBezTo>
                  <a:cubicBezTo>
                    <a:pt x="2106" y="295"/>
                    <a:pt x="2156" y="293"/>
                    <a:pt x="2205" y="293"/>
                  </a:cubicBezTo>
                  <a:close/>
                  <a:moveTo>
                    <a:pt x="1887" y="2866"/>
                  </a:moveTo>
                  <a:cubicBezTo>
                    <a:pt x="1927" y="2866"/>
                    <a:pt x="1967" y="2868"/>
                    <a:pt x="2006" y="2873"/>
                  </a:cubicBezTo>
                  <a:cubicBezTo>
                    <a:pt x="2048" y="2878"/>
                    <a:pt x="2048" y="2933"/>
                    <a:pt x="2006" y="2937"/>
                  </a:cubicBezTo>
                  <a:cubicBezTo>
                    <a:pt x="1965" y="2942"/>
                    <a:pt x="1924" y="2944"/>
                    <a:pt x="1883" y="2944"/>
                  </a:cubicBezTo>
                  <a:cubicBezTo>
                    <a:pt x="1792" y="2944"/>
                    <a:pt x="1699" y="2935"/>
                    <a:pt x="1610" y="2930"/>
                  </a:cubicBezTo>
                  <a:cubicBezTo>
                    <a:pt x="1578" y="2928"/>
                    <a:pt x="1578" y="2883"/>
                    <a:pt x="1610" y="2881"/>
                  </a:cubicBezTo>
                  <a:cubicBezTo>
                    <a:pt x="1701" y="2876"/>
                    <a:pt x="1794" y="2866"/>
                    <a:pt x="1887" y="2866"/>
                  </a:cubicBezTo>
                  <a:close/>
                  <a:moveTo>
                    <a:pt x="934" y="2918"/>
                  </a:moveTo>
                  <a:cubicBezTo>
                    <a:pt x="977" y="2918"/>
                    <a:pt x="1020" y="2920"/>
                    <a:pt x="1063" y="2923"/>
                  </a:cubicBezTo>
                  <a:cubicBezTo>
                    <a:pt x="1103" y="2928"/>
                    <a:pt x="1103" y="2983"/>
                    <a:pt x="1063" y="2986"/>
                  </a:cubicBezTo>
                  <a:cubicBezTo>
                    <a:pt x="1020" y="2990"/>
                    <a:pt x="977" y="2992"/>
                    <a:pt x="934" y="2992"/>
                  </a:cubicBezTo>
                  <a:cubicBezTo>
                    <a:pt x="844" y="2992"/>
                    <a:pt x="755" y="2985"/>
                    <a:pt x="665" y="2981"/>
                  </a:cubicBezTo>
                  <a:cubicBezTo>
                    <a:pt x="631" y="2980"/>
                    <a:pt x="631" y="2930"/>
                    <a:pt x="665" y="2929"/>
                  </a:cubicBezTo>
                  <a:cubicBezTo>
                    <a:pt x="755" y="2924"/>
                    <a:pt x="844" y="2918"/>
                    <a:pt x="934" y="2918"/>
                  </a:cubicBezTo>
                  <a:close/>
                  <a:moveTo>
                    <a:pt x="2588" y="2921"/>
                  </a:moveTo>
                  <a:cubicBezTo>
                    <a:pt x="2612" y="2921"/>
                    <a:pt x="2636" y="2925"/>
                    <a:pt x="2659" y="2933"/>
                  </a:cubicBezTo>
                  <a:cubicBezTo>
                    <a:pt x="2683" y="2942"/>
                    <a:pt x="2681" y="2982"/>
                    <a:pt x="2652" y="2982"/>
                  </a:cubicBezTo>
                  <a:cubicBezTo>
                    <a:pt x="2652" y="2982"/>
                    <a:pt x="2652" y="2982"/>
                    <a:pt x="2651" y="2982"/>
                  </a:cubicBezTo>
                  <a:cubicBezTo>
                    <a:pt x="2623" y="2982"/>
                    <a:pt x="2595" y="2978"/>
                    <a:pt x="2567" y="2978"/>
                  </a:cubicBezTo>
                  <a:cubicBezTo>
                    <a:pt x="2555" y="2978"/>
                    <a:pt x="2542" y="2979"/>
                    <a:pt x="2530" y="2981"/>
                  </a:cubicBezTo>
                  <a:cubicBezTo>
                    <a:pt x="2488" y="2989"/>
                    <a:pt x="2450" y="3003"/>
                    <a:pt x="2416" y="3026"/>
                  </a:cubicBezTo>
                  <a:cubicBezTo>
                    <a:pt x="2412" y="3028"/>
                    <a:pt x="2408" y="3030"/>
                    <a:pt x="2404" y="3030"/>
                  </a:cubicBezTo>
                  <a:cubicBezTo>
                    <a:pt x="2383" y="3030"/>
                    <a:pt x="2370" y="2999"/>
                    <a:pt x="2392" y="2985"/>
                  </a:cubicBezTo>
                  <a:cubicBezTo>
                    <a:pt x="2445" y="2950"/>
                    <a:pt x="2518" y="2921"/>
                    <a:pt x="2588" y="2921"/>
                  </a:cubicBezTo>
                  <a:close/>
                  <a:moveTo>
                    <a:pt x="2414" y="1"/>
                  </a:moveTo>
                  <a:lnTo>
                    <a:pt x="2396" y="2"/>
                  </a:lnTo>
                  <a:cubicBezTo>
                    <a:pt x="2396" y="27"/>
                    <a:pt x="2379" y="54"/>
                    <a:pt x="2341" y="56"/>
                  </a:cubicBezTo>
                  <a:cubicBezTo>
                    <a:pt x="2156" y="66"/>
                    <a:pt x="1968" y="70"/>
                    <a:pt x="1778" y="70"/>
                  </a:cubicBezTo>
                  <a:cubicBezTo>
                    <a:pt x="1257" y="70"/>
                    <a:pt x="728" y="39"/>
                    <a:pt x="217" y="5"/>
                  </a:cubicBezTo>
                  <a:lnTo>
                    <a:pt x="217" y="5"/>
                  </a:lnTo>
                  <a:cubicBezTo>
                    <a:pt x="557" y="614"/>
                    <a:pt x="989" y="1161"/>
                    <a:pt x="1436" y="1697"/>
                  </a:cubicBezTo>
                  <a:cubicBezTo>
                    <a:pt x="1452" y="1717"/>
                    <a:pt x="1453" y="1741"/>
                    <a:pt x="1445" y="1759"/>
                  </a:cubicBezTo>
                  <a:cubicBezTo>
                    <a:pt x="1459" y="1782"/>
                    <a:pt x="1461" y="1812"/>
                    <a:pt x="1437" y="1839"/>
                  </a:cubicBezTo>
                  <a:cubicBezTo>
                    <a:pt x="978" y="2327"/>
                    <a:pt x="493" y="2808"/>
                    <a:pt x="1" y="3262"/>
                  </a:cubicBezTo>
                  <a:cubicBezTo>
                    <a:pt x="1049" y="3216"/>
                    <a:pt x="2102" y="3225"/>
                    <a:pt x="3153" y="3218"/>
                  </a:cubicBezTo>
                  <a:cubicBezTo>
                    <a:pt x="2894" y="3064"/>
                    <a:pt x="2646" y="2893"/>
                    <a:pt x="2419" y="2690"/>
                  </a:cubicBezTo>
                  <a:cubicBezTo>
                    <a:pt x="2407" y="2680"/>
                    <a:pt x="2405" y="2666"/>
                    <a:pt x="2407" y="2652"/>
                  </a:cubicBezTo>
                  <a:cubicBezTo>
                    <a:pt x="2397" y="2634"/>
                    <a:pt x="2398" y="2610"/>
                    <a:pt x="2412" y="2594"/>
                  </a:cubicBezTo>
                  <a:cubicBezTo>
                    <a:pt x="2411" y="2590"/>
                    <a:pt x="2409" y="2586"/>
                    <a:pt x="2409" y="2580"/>
                  </a:cubicBezTo>
                  <a:cubicBezTo>
                    <a:pt x="2396" y="2033"/>
                    <a:pt x="2454" y="1485"/>
                    <a:pt x="2449" y="936"/>
                  </a:cubicBezTo>
                  <a:cubicBezTo>
                    <a:pt x="2448" y="623"/>
                    <a:pt x="2435" y="311"/>
                    <a:pt x="2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0"/>
            <p:cNvSpPr/>
            <p:nvPr/>
          </p:nvSpPr>
          <p:spPr>
            <a:xfrm>
              <a:off x="7728915" y="1917859"/>
              <a:ext cx="1034486" cy="222599"/>
            </a:xfrm>
            <a:custGeom>
              <a:avLst/>
              <a:gdLst/>
              <a:ahLst/>
              <a:cxnLst/>
              <a:rect l="l" t="t" r="r" b="b"/>
              <a:pathLst>
                <a:path w="19514" h="4199" extrusionOk="0">
                  <a:moveTo>
                    <a:pt x="2659" y="92"/>
                  </a:moveTo>
                  <a:lnTo>
                    <a:pt x="2659" y="92"/>
                  </a:lnTo>
                  <a:cubicBezTo>
                    <a:pt x="3210" y="120"/>
                    <a:pt x="3764" y="127"/>
                    <a:pt x="4318" y="127"/>
                  </a:cubicBezTo>
                  <a:cubicBezTo>
                    <a:pt x="4833" y="127"/>
                    <a:pt x="5347" y="121"/>
                    <a:pt x="5861" y="121"/>
                  </a:cubicBezTo>
                  <a:cubicBezTo>
                    <a:pt x="5977" y="121"/>
                    <a:pt x="6094" y="121"/>
                    <a:pt x="6211" y="122"/>
                  </a:cubicBezTo>
                  <a:cubicBezTo>
                    <a:pt x="7430" y="129"/>
                    <a:pt x="8650" y="139"/>
                    <a:pt x="9868" y="149"/>
                  </a:cubicBezTo>
                  <a:cubicBezTo>
                    <a:pt x="11746" y="163"/>
                    <a:pt x="13627" y="194"/>
                    <a:pt x="15506" y="194"/>
                  </a:cubicBezTo>
                  <a:cubicBezTo>
                    <a:pt x="16071" y="194"/>
                    <a:pt x="16636" y="191"/>
                    <a:pt x="17201" y="184"/>
                  </a:cubicBezTo>
                  <a:lnTo>
                    <a:pt x="17204" y="184"/>
                  </a:lnTo>
                  <a:cubicBezTo>
                    <a:pt x="17293" y="1209"/>
                    <a:pt x="17290" y="2240"/>
                    <a:pt x="17368" y="3265"/>
                  </a:cubicBezTo>
                  <a:cubicBezTo>
                    <a:pt x="17366" y="3267"/>
                    <a:pt x="17365" y="3267"/>
                    <a:pt x="17363" y="3268"/>
                  </a:cubicBezTo>
                  <a:cubicBezTo>
                    <a:pt x="17351" y="3278"/>
                    <a:pt x="17339" y="3288"/>
                    <a:pt x="17328" y="3298"/>
                  </a:cubicBezTo>
                  <a:lnTo>
                    <a:pt x="17300" y="3298"/>
                  </a:lnTo>
                  <a:cubicBezTo>
                    <a:pt x="17259" y="3298"/>
                    <a:pt x="17217" y="3300"/>
                    <a:pt x="17176" y="3301"/>
                  </a:cubicBezTo>
                  <a:cubicBezTo>
                    <a:pt x="17150" y="3302"/>
                    <a:pt x="17135" y="3319"/>
                    <a:pt x="17132" y="3337"/>
                  </a:cubicBezTo>
                  <a:cubicBezTo>
                    <a:pt x="16988" y="3336"/>
                    <a:pt x="16843" y="3335"/>
                    <a:pt x="16699" y="3333"/>
                  </a:cubicBezTo>
                  <a:cubicBezTo>
                    <a:pt x="16688" y="3318"/>
                    <a:pt x="16670" y="3311"/>
                    <a:pt x="16651" y="3311"/>
                  </a:cubicBezTo>
                  <a:cubicBezTo>
                    <a:pt x="16631" y="3311"/>
                    <a:pt x="16610" y="3319"/>
                    <a:pt x="16597" y="3333"/>
                  </a:cubicBezTo>
                  <a:cubicBezTo>
                    <a:pt x="14907" y="3316"/>
                    <a:pt x="13217" y="3307"/>
                    <a:pt x="11527" y="3307"/>
                  </a:cubicBezTo>
                  <a:cubicBezTo>
                    <a:pt x="10981" y="3307"/>
                    <a:pt x="10436" y="3308"/>
                    <a:pt x="9890" y="3310"/>
                  </a:cubicBezTo>
                  <a:cubicBezTo>
                    <a:pt x="9622" y="3311"/>
                    <a:pt x="9355" y="3311"/>
                    <a:pt x="9087" y="3311"/>
                  </a:cubicBezTo>
                  <a:cubicBezTo>
                    <a:pt x="8412" y="3311"/>
                    <a:pt x="7736" y="3309"/>
                    <a:pt x="7060" y="3309"/>
                  </a:cubicBezTo>
                  <a:cubicBezTo>
                    <a:pt x="5592" y="3309"/>
                    <a:pt x="4124" y="3320"/>
                    <a:pt x="2659" y="3393"/>
                  </a:cubicBezTo>
                  <a:cubicBezTo>
                    <a:pt x="2681" y="3283"/>
                    <a:pt x="2700" y="3171"/>
                    <a:pt x="2716" y="3057"/>
                  </a:cubicBezTo>
                  <a:cubicBezTo>
                    <a:pt x="2840" y="3060"/>
                    <a:pt x="2964" y="3062"/>
                    <a:pt x="3089" y="3062"/>
                  </a:cubicBezTo>
                  <a:cubicBezTo>
                    <a:pt x="3161" y="3062"/>
                    <a:pt x="3233" y="3061"/>
                    <a:pt x="3305" y="3060"/>
                  </a:cubicBezTo>
                  <a:cubicBezTo>
                    <a:pt x="3344" y="3058"/>
                    <a:pt x="3344" y="3000"/>
                    <a:pt x="3305" y="3000"/>
                  </a:cubicBezTo>
                  <a:cubicBezTo>
                    <a:pt x="3229" y="2997"/>
                    <a:pt x="3153" y="2996"/>
                    <a:pt x="3077" y="2996"/>
                  </a:cubicBezTo>
                  <a:cubicBezTo>
                    <a:pt x="2959" y="2996"/>
                    <a:pt x="2842" y="2999"/>
                    <a:pt x="2724" y="3002"/>
                  </a:cubicBezTo>
                  <a:cubicBezTo>
                    <a:pt x="2839" y="2138"/>
                    <a:pt x="2784" y="1214"/>
                    <a:pt x="2692" y="353"/>
                  </a:cubicBezTo>
                  <a:lnTo>
                    <a:pt x="2692" y="353"/>
                  </a:lnTo>
                  <a:cubicBezTo>
                    <a:pt x="2695" y="358"/>
                    <a:pt x="2700" y="361"/>
                    <a:pt x="2707" y="363"/>
                  </a:cubicBezTo>
                  <a:cubicBezTo>
                    <a:pt x="2830" y="408"/>
                    <a:pt x="2957" y="430"/>
                    <a:pt x="3083" y="430"/>
                  </a:cubicBezTo>
                  <a:cubicBezTo>
                    <a:pt x="3178" y="430"/>
                    <a:pt x="3273" y="418"/>
                    <a:pt x="3367" y="393"/>
                  </a:cubicBezTo>
                  <a:cubicBezTo>
                    <a:pt x="3405" y="383"/>
                    <a:pt x="3393" y="332"/>
                    <a:pt x="3358" y="332"/>
                  </a:cubicBezTo>
                  <a:cubicBezTo>
                    <a:pt x="3355" y="332"/>
                    <a:pt x="3353" y="332"/>
                    <a:pt x="3350" y="332"/>
                  </a:cubicBezTo>
                  <a:cubicBezTo>
                    <a:pt x="3263" y="349"/>
                    <a:pt x="3176" y="357"/>
                    <a:pt x="3090" y="357"/>
                  </a:cubicBezTo>
                  <a:cubicBezTo>
                    <a:pt x="2967" y="357"/>
                    <a:pt x="2844" y="340"/>
                    <a:pt x="2722" y="307"/>
                  </a:cubicBezTo>
                  <a:cubicBezTo>
                    <a:pt x="2719" y="306"/>
                    <a:pt x="2716" y="306"/>
                    <a:pt x="2713" y="306"/>
                  </a:cubicBezTo>
                  <a:cubicBezTo>
                    <a:pt x="2701" y="306"/>
                    <a:pt x="2693" y="312"/>
                    <a:pt x="2689" y="323"/>
                  </a:cubicBezTo>
                  <a:cubicBezTo>
                    <a:pt x="2681" y="252"/>
                    <a:pt x="2674" y="182"/>
                    <a:pt x="2665" y="112"/>
                  </a:cubicBezTo>
                  <a:cubicBezTo>
                    <a:pt x="2665" y="104"/>
                    <a:pt x="2662" y="98"/>
                    <a:pt x="2659" y="92"/>
                  </a:cubicBezTo>
                  <a:close/>
                  <a:moveTo>
                    <a:pt x="17194" y="3414"/>
                  </a:moveTo>
                  <a:cubicBezTo>
                    <a:pt x="17031" y="3563"/>
                    <a:pt x="16877" y="3724"/>
                    <a:pt x="16733" y="3888"/>
                  </a:cubicBezTo>
                  <a:cubicBezTo>
                    <a:pt x="16747" y="3730"/>
                    <a:pt x="16742" y="3571"/>
                    <a:pt x="16718" y="3417"/>
                  </a:cubicBezTo>
                  <a:lnTo>
                    <a:pt x="16718" y="3417"/>
                  </a:lnTo>
                  <a:cubicBezTo>
                    <a:pt x="16870" y="3418"/>
                    <a:pt x="17023" y="3419"/>
                    <a:pt x="17176" y="3421"/>
                  </a:cubicBezTo>
                  <a:cubicBezTo>
                    <a:pt x="17182" y="3421"/>
                    <a:pt x="17188" y="3418"/>
                    <a:pt x="17194" y="3414"/>
                  </a:cubicBezTo>
                  <a:close/>
                  <a:moveTo>
                    <a:pt x="2722" y="3496"/>
                  </a:moveTo>
                  <a:cubicBezTo>
                    <a:pt x="2883" y="3498"/>
                    <a:pt x="3043" y="3498"/>
                    <a:pt x="3204" y="3498"/>
                  </a:cubicBezTo>
                  <a:cubicBezTo>
                    <a:pt x="3297" y="3498"/>
                    <a:pt x="3389" y="3498"/>
                    <a:pt x="3482" y="3498"/>
                  </a:cubicBezTo>
                  <a:lnTo>
                    <a:pt x="3482" y="3498"/>
                  </a:lnTo>
                  <a:cubicBezTo>
                    <a:pt x="3468" y="3670"/>
                    <a:pt x="3474" y="3843"/>
                    <a:pt x="3494" y="4014"/>
                  </a:cubicBezTo>
                  <a:cubicBezTo>
                    <a:pt x="3233" y="3845"/>
                    <a:pt x="2979" y="3669"/>
                    <a:pt x="2722" y="3496"/>
                  </a:cubicBezTo>
                  <a:close/>
                  <a:moveTo>
                    <a:pt x="19339" y="752"/>
                  </a:moveTo>
                  <a:cubicBezTo>
                    <a:pt x="19298" y="771"/>
                    <a:pt x="19302" y="815"/>
                    <a:pt x="19325" y="844"/>
                  </a:cubicBezTo>
                  <a:cubicBezTo>
                    <a:pt x="18980" y="1376"/>
                    <a:pt x="18587" y="1862"/>
                    <a:pt x="18182" y="2349"/>
                  </a:cubicBezTo>
                  <a:cubicBezTo>
                    <a:pt x="18154" y="2381"/>
                    <a:pt x="18169" y="2421"/>
                    <a:pt x="18198" y="2436"/>
                  </a:cubicBezTo>
                  <a:cubicBezTo>
                    <a:pt x="18156" y="2449"/>
                    <a:pt x="18127" y="2502"/>
                    <a:pt x="18166" y="2544"/>
                  </a:cubicBezTo>
                  <a:cubicBezTo>
                    <a:pt x="18416" y="2812"/>
                    <a:pt x="18655" y="3082"/>
                    <a:pt x="18871" y="3377"/>
                  </a:cubicBezTo>
                  <a:cubicBezTo>
                    <a:pt x="19024" y="3584"/>
                    <a:pt x="19156" y="3805"/>
                    <a:pt x="19321" y="4003"/>
                  </a:cubicBezTo>
                  <a:cubicBezTo>
                    <a:pt x="18993" y="3989"/>
                    <a:pt x="18663" y="3980"/>
                    <a:pt x="18333" y="3980"/>
                  </a:cubicBezTo>
                  <a:cubicBezTo>
                    <a:pt x="17818" y="3980"/>
                    <a:pt x="17302" y="4001"/>
                    <a:pt x="16791" y="4055"/>
                  </a:cubicBezTo>
                  <a:cubicBezTo>
                    <a:pt x="16911" y="3943"/>
                    <a:pt x="17027" y="3822"/>
                    <a:pt x="17139" y="3700"/>
                  </a:cubicBezTo>
                  <a:cubicBezTo>
                    <a:pt x="17144" y="3703"/>
                    <a:pt x="17149" y="3706"/>
                    <a:pt x="17157" y="3706"/>
                  </a:cubicBezTo>
                  <a:cubicBezTo>
                    <a:pt x="17158" y="3706"/>
                    <a:pt x="17159" y="3706"/>
                    <a:pt x="17161" y="3706"/>
                  </a:cubicBezTo>
                  <a:cubicBezTo>
                    <a:pt x="17328" y="3691"/>
                    <a:pt x="17498" y="3679"/>
                    <a:pt x="17664" y="3646"/>
                  </a:cubicBezTo>
                  <a:cubicBezTo>
                    <a:pt x="17694" y="3640"/>
                    <a:pt x="17686" y="3592"/>
                    <a:pt x="17656" y="3592"/>
                  </a:cubicBezTo>
                  <a:cubicBezTo>
                    <a:pt x="17500" y="3595"/>
                    <a:pt x="17345" y="3618"/>
                    <a:pt x="17192" y="3640"/>
                  </a:cubicBezTo>
                  <a:cubicBezTo>
                    <a:pt x="17280" y="3538"/>
                    <a:pt x="17365" y="3436"/>
                    <a:pt x="17443" y="3330"/>
                  </a:cubicBezTo>
                  <a:cubicBezTo>
                    <a:pt x="17454" y="3315"/>
                    <a:pt x="17454" y="3300"/>
                    <a:pt x="17449" y="3288"/>
                  </a:cubicBezTo>
                  <a:cubicBezTo>
                    <a:pt x="17503" y="2466"/>
                    <a:pt x="17452" y="1627"/>
                    <a:pt x="17390" y="799"/>
                  </a:cubicBezTo>
                  <a:lnTo>
                    <a:pt x="17390" y="799"/>
                  </a:lnTo>
                  <a:cubicBezTo>
                    <a:pt x="17707" y="821"/>
                    <a:pt x="18023" y="825"/>
                    <a:pt x="18340" y="828"/>
                  </a:cubicBezTo>
                  <a:cubicBezTo>
                    <a:pt x="18490" y="831"/>
                    <a:pt x="18652" y="844"/>
                    <a:pt x="18811" y="844"/>
                  </a:cubicBezTo>
                  <a:cubicBezTo>
                    <a:pt x="18997" y="844"/>
                    <a:pt x="19181" y="826"/>
                    <a:pt x="19339" y="752"/>
                  </a:cubicBezTo>
                  <a:close/>
                  <a:moveTo>
                    <a:pt x="3781" y="1"/>
                  </a:moveTo>
                  <a:cubicBezTo>
                    <a:pt x="3380" y="1"/>
                    <a:pt x="2979" y="7"/>
                    <a:pt x="2580" y="25"/>
                  </a:cubicBezTo>
                  <a:cubicBezTo>
                    <a:pt x="2563" y="26"/>
                    <a:pt x="2553" y="36"/>
                    <a:pt x="2550" y="49"/>
                  </a:cubicBezTo>
                  <a:cubicBezTo>
                    <a:pt x="2528" y="59"/>
                    <a:pt x="2513" y="79"/>
                    <a:pt x="2516" y="112"/>
                  </a:cubicBezTo>
                  <a:cubicBezTo>
                    <a:pt x="2537" y="347"/>
                    <a:pt x="2556" y="583"/>
                    <a:pt x="2572" y="820"/>
                  </a:cubicBezTo>
                  <a:cubicBezTo>
                    <a:pt x="2592" y="1130"/>
                    <a:pt x="2605" y="1442"/>
                    <a:pt x="2607" y="1755"/>
                  </a:cubicBezTo>
                  <a:cubicBezTo>
                    <a:pt x="2611" y="2304"/>
                    <a:pt x="2553" y="2852"/>
                    <a:pt x="2566" y="3399"/>
                  </a:cubicBezTo>
                  <a:cubicBezTo>
                    <a:pt x="2566" y="3405"/>
                    <a:pt x="2568" y="3409"/>
                    <a:pt x="2569" y="3413"/>
                  </a:cubicBezTo>
                  <a:cubicBezTo>
                    <a:pt x="2556" y="3429"/>
                    <a:pt x="2554" y="3453"/>
                    <a:pt x="2564" y="3471"/>
                  </a:cubicBezTo>
                  <a:cubicBezTo>
                    <a:pt x="2562" y="3485"/>
                    <a:pt x="2564" y="3499"/>
                    <a:pt x="2576" y="3509"/>
                  </a:cubicBezTo>
                  <a:cubicBezTo>
                    <a:pt x="2803" y="3712"/>
                    <a:pt x="3051" y="3883"/>
                    <a:pt x="3310" y="4037"/>
                  </a:cubicBezTo>
                  <a:cubicBezTo>
                    <a:pt x="2260" y="4044"/>
                    <a:pt x="1207" y="4035"/>
                    <a:pt x="158" y="4081"/>
                  </a:cubicBezTo>
                  <a:cubicBezTo>
                    <a:pt x="650" y="3626"/>
                    <a:pt x="1136" y="3146"/>
                    <a:pt x="1594" y="2657"/>
                  </a:cubicBezTo>
                  <a:cubicBezTo>
                    <a:pt x="1619" y="2631"/>
                    <a:pt x="1616" y="2601"/>
                    <a:pt x="1602" y="2578"/>
                  </a:cubicBezTo>
                  <a:cubicBezTo>
                    <a:pt x="1610" y="2560"/>
                    <a:pt x="1610" y="2536"/>
                    <a:pt x="1593" y="2516"/>
                  </a:cubicBezTo>
                  <a:cubicBezTo>
                    <a:pt x="1146" y="1980"/>
                    <a:pt x="716" y="1433"/>
                    <a:pt x="374" y="823"/>
                  </a:cubicBezTo>
                  <a:lnTo>
                    <a:pt x="374" y="823"/>
                  </a:lnTo>
                  <a:cubicBezTo>
                    <a:pt x="883" y="857"/>
                    <a:pt x="1409" y="888"/>
                    <a:pt x="1927" y="888"/>
                  </a:cubicBezTo>
                  <a:cubicBezTo>
                    <a:pt x="2119" y="888"/>
                    <a:pt x="2310" y="884"/>
                    <a:pt x="2498" y="874"/>
                  </a:cubicBezTo>
                  <a:cubicBezTo>
                    <a:pt x="2536" y="873"/>
                    <a:pt x="2553" y="846"/>
                    <a:pt x="2553" y="820"/>
                  </a:cubicBezTo>
                  <a:cubicBezTo>
                    <a:pt x="2553" y="793"/>
                    <a:pt x="2535" y="765"/>
                    <a:pt x="2498" y="762"/>
                  </a:cubicBezTo>
                  <a:cubicBezTo>
                    <a:pt x="2051" y="717"/>
                    <a:pt x="1588" y="704"/>
                    <a:pt x="1128" y="704"/>
                  </a:cubicBezTo>
                  <a:cubicBezTo>
                    <a:pt x="861" y="704"/>
                    <a:pt x="595" y="709"/>
                    <a:pt x="333" y="714"/>
                  </a:cubicBezTo>
                  <a:cubicBezTo>
                    <a:pt x="320" y="715"/>
                    <a:pt x="311" y="719"/>
                    <a:pt x="301" y="726"/>
                  </a:cubicBezTo>
                  <a:cubicBezTo>
                    <a:pt x="296" y="724"/>
                    <a:pt x="291" y="723"/>
                    <a:pt x="286" y="723"/>
                  </a:cubicBezTo>
                  <a:cubicBezTo>
                    <a:pt x="248" y="723"/>
                    <a:pt x="208" y="764"/>
                    <a:pt x="233" y="809"/>
                  </a:cubicBezTo>
                  <a:cubicBezTo>
                    <a:pt x="582" y="1448"/>
                    <a:pt x="973" y="2057"/>
                    <a:pt x="1487" y="2577"/>
                  </a:cubicBezTo>
                  <a:cubicBezTo>
                    <a:pt x="989" y="3022"/>
                    <a:pt x="505" y="3514"/>
                    <a:pt x="67" y="4018"/>
                  </a:cubicBezTo>
                  <a:cubicBezTo>
                    <a:pt x="47" y="4041"/>
                    <a:pt x="50" y="4067"/>
                    <a:pt x="63" y="4085"/>
                  </a:cubicBezTo>
                  <a:cubicBezTo>
                    <a:pt x="1" y="4092"/>
                    <a:pt x="1" y="4185"/>
                    <a:pt x="66" y="4187"/>
                  </a:cubicBezTo>
                  <a:cubicBezTo>
                    <a:pt x="379" y="4195"/>
                    <a:pt x="693" y="4199"/>
                    <a:pt x="1007" y="4199"/>
                  </a:cubicBezTo>
                  <a:cubicBezTo>
                    <a:pt x="1843" y="4199"/>
                    <a:pt x="2679" y="4175"/>
                    <a:pt x="3514" y="4164"/>
                  </a:cubicBezTo>
                  <a:cubicBezTo>
                    <a:pt x="3556" y="4164"/>
                    <a:pt x="3576" y="4131"/>
                    <a:pt x="3575" y="4098"/>
                  </a:cubicBezTo>
                  <a:cubicBezTo>
                    <a:pt x="3598" y="4094"/>
                    <a:pt x="3616" y="4077"/>
                    <a:pt x="3614" y="4045"/>
                  </a:cubicBezTo>
                  <a:cubicBezTo>
                    <a:pt x="3601" y="3862"/>
                    <a:pt x="3600" y="3681"/>
                    <a:pt x="3601" y="3499"/>
                  </a:cubicBezTo>
                  <a:cubicBezTo>
                    <a:pt x="5697" y="3493"/>
                    <a:pt x="7794" y="3412"/>
                    <a:pt x="9890" y="3402"/>
                  </a:cubicBezTo>
                  <a:cubicBezTo>
                    <a:pt x="10674" y="3397"/>
                    <a:pt x="11459" y="3395"/>
                    <a:pt x="12243" y="3395"/>
                  </a:cubicBezTo>
                  <a:cubicBezTo>
                    <a:pt x="13691" y="3395"/>
                    <a:pt x="15139" y="3402"/>
                    <a:pt x="16586" y="3415"/>
                  </a:cubicBezTo>
                  <a:cubicBezTo>
                    <a:pt x="16600" y="3637"/>
                    <a:pt x="16604" y="3856"/>
                    <a:pt x="16603" y="4078"/>
                  </a:cubicBezTo>
                  <a:cubicBezTo>
                    <a:pt x="16562" y="4094"/>
                    <a:pt x="16561" y="4159"/>
                    <a:pt x="16611" y="4159"/>
                  </a:cubicBezTo>
                  <a:cubicBezTo>
                    <a:pt x="16612" y="4159"/>
                    <a:pt x="16612" y="4159"/>
                    <a:pt x="16613" y="4159"/>
                  </a:cubicBezTo>
                  <a:cubicBezTo>
                    <a:pt x="17330" y="4140"/>
                    <a:pt x="18044" y="4114"/>
                    <a:pt x="18760" y="4114"/>
                  </a:cubicBezTo>
                  <a:cubicBezTo>
                    <a:pt x="18953" y="4114"/>
                    <a:pt x="19147" y="4116"/>
                    <a:pt x="19341" y="4121"/>
                  </a:cubicBezTo>
                  <a:cubicBezTo>
                    <a:pt x="19342" y="4121"/>
                    <a:pt x="19343" y="4121"/>
                    <a:pt x="19343" y="4121"/>
                  </a:cubicBezTo>
                  <a:cubicBezTo>
                    <a:pt x="19374" y="4121"/>
                    <a:pt x="19391" y="4101"/>
                    <a:pt x="19396" y="4077"/>
                  </a:cubicBezTo>
                  <a:cubicBezTo>
                    <a:pt x="19396" y="4077"/>
                    <a:pt x="19397" y="4077"/>
                    <a:pt x="19398" y="4077"/>
                  </a:cubicBezTo>
                  <a:cubicBezTo>
                    <a:pt x="19427" y="4077"/>
                    <a:pt x="19456" y="4044"/>
                    <a:pt x="19437" y="4014"/>
                  </a:cubicBezTo>
                  <a:cubicBezTo>
                    <a:pt x="19103" y="3446"/>
                    <a:pt x="18737" y="2909"/>
                    <a:pt x="18260" y="2451"/>
                  </a:cubicBezTo>
                  <a:cubicBezTo>
                    <a:pt x="18254" y="2444"/>
                    <a:pt x="18247" y="2440"/>
                    <a:pt x="18240" y="2437"/>
                  </a:cubicBezTo>
                  <a:cubicBezTo>
                    <a:pt x="18246" y="2435"/>
                    <a:pt x="18252" y="2432"/>
                    <a:pt x="18258" y="2426"/>
                  </a:cubicBezTo>
                  <a:cubicBezTo>
                    <a:pt x="18751" y="1988"/>
                    <a:pt x="19157" y="1443"/>
                    <a:pt x="19491" y="876"/>
                  </a:cubicBezTo>
                  <a:cubicBezTo>
                    <a:pt x="19513" y="838"/>
                    <a:pt x="19498" y="802"/>
                    <a:pt x="19472" y="780"/>
                  </a:cubicBezTo>
                  <a:cubicBezTo>
                    <a:pt x="19475" y="746"/>
                    <a:pt x="19450" y="715"/>
                    <a:pt x="19418" y="703"/>
                  </a:cubicBezTo>
                  <a:cubicBezTo>
                    <a:pt x="19313" y="666"/>
                    <a:pt x="19189" y="655"/>
                    <a:pt x="19059" y="655"/>
                  </a:cubicBezTo>
                  <a:cubicBezTo>
                    <a:pt x="18865" y="655"/>
                    <a:pt x="18661" y="680"/>
                    <a:pt x="18495" y="681"/>
                  </a:cubicBezTo>
                  <a:cubicBezTo>
                    <a:pt x="18123" y="682"/>
                    <a:pt x="17753" y="683"/>
                    <a:pt x="17383" y="705"/>
                  </a:cubicBezTo>
                  <a:cubicBezTo>
                    <a:pt x="17369" y="516"/>
                    <a:pt x="17353" y="327"/>
                    <a:pt x="17339" y="139"/>
                  </a:cubicBezTo>
                  <a:cubicBezTo>
                    <a:pt x="17335" y="95"/>
                    <a:pt x="17299" y="73"/>
                    <a:pt x="17265" y="73"/>
                  </a:cubicBezTo>
                  <a:cubicBezTo>
                    <a:pt x="17249" y="73"/>
                    <a:pt x="17233" y="78"/>
                    <a:pt x="17222" y="88"/>
                  </a:cubicBezTo>
                  <a:cubicBezTo>
                    <a:pt x="17215" y="86"/>
                    <a:pt x="17209" y="85"/>
                    <a:pt x="17202" y="85"/>
                  </a:cubicBezTo>
                  <a:cubicBezTo>
                    <a:pt x="15550" y="46"/>
                    <a:pt x="13897" y="44"/>
                    <a:pt x="12243" y="44"/>
                  </a:cubicBezTo>
                  <a:cubicBezTo>
                    <a:pt x="11980" y="44"/>
                    <a:pt x="11716" y="44"/>
                    <a:pt x="11453" y="44"/>
                  </a:cubicBezTo>
                  <a:cubicBezTo>
                    <a:pt x="10924" y="44"/>
                    <a:pt x="10396" y="43"/>
                    <a:pt x="9868" y="42"/>
                  </a:cubicBezTo>
                  <a:cubicBezTo>
                    <a:pt x="8650" y="38"/>
                    <a:pt x="7431" y="34"/>
                    <a:pt x="6211" y="30"/>
                  </a:cubicBezTo>
                  <a:cubicBezTo>
                    <a:pt x="5404" y="26"/>
                    <a:pt x="4591" y="1"/>
                    <a:pt x="3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0"/>
            <p:cNvSpPr/>
            <p:nvPr/>
          </p:nvSpPr>
          <p:spPr>
            <a:xfrm>
              <a:off x="8699454" y="1976013"/>
              <a:ext cx="38699" cy="4718"/>
            </a:xfrm>
            <a:custGeom>
              <a:avLst/>
              <a:gdLst/>
              <a:ahLst/>
              <a:cxnLst/>
              <a:rect l="l" t="t" r="r" b="b"/>
              <a:pathLst>
                <a:path w="730" h="89" extrusionOk="0">
                  <a:moveTo>
                    <a:pt x="438" y="1"/>
                  </a:moveTo>
                  <a:cubicBezTo>
                    <a:pt x="307" y="1"/>
                    <a:pt x="174" y="9"/>
                    <a:pt x="45" y="10"/>
                  </a:cubicBezTo>
                  <a:cubicBezTo>
                    <a:pt x="0" y="11"/>
                    <a:pt x="0" y="79"/>
                    <a:pt x="45" y="79"/>
                  </a:cubicBezTo>
                  <a:cubicBezTo>
                    <a:pt x="177" y="81"/>
                    <a:pt x="312" y="89"/>
                    <a:pt x="446" y="89"/>
                  </a:cubicBezTo>
                  <a:cubicBezTo>
                    <a:pt x="528" y="89"/>
                    <a:pt x="610" y="86"/>
                    <a:pt x="690" y="76"/>
                  </a:cubicBezTo>
                  <a:cubicBezTo>
                    <a:pt x="730" y="71"/>
                    <a:pt x="730" y="20"/>
                    <a:pt x="690" y="14"/>
                  </a:cubicBezTo>
                  <a:cubicBezTo>
                    <a:pt x="607" y="4"/>
                    <a:pt x="523" y="1"/>
                    <a:pt x="4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0"/>
            <p:cNvSpPr/>
            <p:nvPr/>
          </p:nvSpPr>
          <p:spPr>
            <a:xfrm>
              <a:off x="8683444" y="2106157"/>
              <a:ext cx="38964" cy="8323"/>
            </a:xfrm>
            <a:custGeom>
              <a:avLst/>
              <a:gdLst/>
              <a:ahLst/>
              <a:cxnLst/>
              <a:rect l="l" t="t" r="r" b="b"/>
              <a:pathLst>
                <a:path w="735" h="157" extrusionOk="0">
                  <a:moveTo>
                    <a:pt x="45" y="0"/>
                  </a:moveTo>
                  <a:cubicBezTo>
                    <a:pt x="12" y="0"/>
                    <a:pt x="1" y="52"/>
                    <a:pt x="38" y="63"/>
                  </a:cubicBezTo>
                  <a:cubicBezTo>
                    <a:pt x="230" y="119"/>
                    <a:pt x="432" y="156"/>
                    <a:pt x="634" y="156"/>
                  </a:cubicBezTo>
                  <a:cubicBezTo>
                    <a:pt x="654" y="156"/>
                    <a:pt x="674" y="156"/>
                    <a:pt x="694" y="155"/>
                  </a:cubicBezTo>
                  <a:cubicBezTo>
                    <a:pt x="735" y="154"/>
                    <a:pt x="734" y="96"/>
                    <a:pt x="694" y="93"/>
                  </a:cubicBezTo>
                  <a:cubicBezTo>
                    <a:pt x="477" y="76"/>
                    <a:pt x="266" y="54"/>
                    <a:pt x="54" y="1"/>
                  </a:cubicBezTo>
                  <a:cubicBezTo>
                    <a:pt x="51" y="0"/>
                    <a:pt x="48" y="0"/>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0"/>
            <p:cNvSpPr/>
            <p:nvPr/>
          </p:nvSpPr>
          <p:spPr>
            <a:xfrm>
              <a:off x="8652326" y="1971136"/>
              <a:ext cx="30694" cy="3976"/>
            </a:xfrm>
            <a:custGeom>
              <a:avLst/>
              <a:gdLst/>
              <a:ahLst/>
              <a:cxnLst/>
              <a:rect l="l" t="t" r="r" b="b"/>
              <a:pathLst>
                <a:path w="579" h="75" extrusionOk="0">
                  <a:moveTo>
                    <a:pt x="371" y="1"/>
                  </a:moveTo>
                  <a:cubicBezTo>
                    <a:pt x="261" y="1"/>
                    <a:pt x="150" y="5"/>
                    <a:pt x="40" y="8"/>
                  </a:cubicBezTo>
                  <a:cubicBezTo>
                    <a:pt x="1" y="10"/>
                    <a:pt x="0" y="67"/>
                    <a:pt x="40" y="68"/>
                  </a:cubicBezTo>
                  <a:cubicBezTo>
                    <a:pt x="150" y="71"/>
                    <a:pt x="261" y="74"/>
                    <a:pt x="371" y="74"/>
                  </a:cubicBezTo>
                  <a:cubicBezTo>
                    <a:pt x="426" y="74"/>
                    <a:pt x="481" y="73"/>
                    <a:pt x="535" y="71"/>
                  </a:cubicBezTo>
                  <a:cubicBezTo>
                    <a:pt x="578" y="68"/>
                    <a:pt x="578" y="7"/>
                    <a:pt x="535" y="5"/>
                  </a:cubicBezTo>
                  <a:cubicBezTo>
                    <a:pt x="481" y="2"/>
                    <a:pt x="426" y="1"/>
                    <a:pt x="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0"/>
            <p:cNvSpPr/>
            <p:nvPr/>
          </p:nvSpPr>
          <p:spPr>
            <a:xfrm>
              <a:off x="8609705" y="1944577"/>
              <a:ext cx="31012" cy="4453"/>
            </a:xfrm>
            <a:custGeom>
              <a:avLst/>
              <a:gdLst/>
              <a:ahLst/>
              <a:cxnLst/>
              <a:rect l="l" t="t" r="r" b="b"/>
              <a:pathLst>
                <a:path w="585" h="84" extrusionOk="0">
                  <a:moveTo>
                    <a:pt x="316" y="1"/>
                  </a:moveTo>
                  <a:cubicBezTo>
                    <a:pt x="227" y="1"/>
                    <a:pt x="137" y="4"/>
                    <a:pt x="49" y="5"/>
                  </a:cubicBezTo>
                  <a:cubicBezTo>
                    <a:pt x="1" y="6"/>
                    <a:pt x="1" y="78"/>
                    <a:pt x="49" y="78"/>
                  </a:cubicBezTo>
                  <a:cubicBezTo>
                    <a:pt x="141" y="80"/>
                    <a:pt x="234" y="83"/>
                    <a:pt x="327" y="83"/>
                  </a:cubicBezTo>
                  <a:cubicBezTo>
                    <a:pt x="401" y="83"/>
                    <a:pt x="474" y="81"/>
                    <a:pt x="546" y="73"/>
                  </a:cubicBezTo>
                  <a:cubicBezTo>
                    <a:pt x="584" y="69"/>
                    <a:pt x="584" y="16"/>
                    <a:pt x="546" y="12"/>
                  </a:cubicBezTo>
                  <a:cubicBezTo>
                    <a:pt x="470" y="3"/>
                    <a:pt x="393" y="1"/>
                    <a:pt x="3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0"/>
            <p:cNvSpPr/>
            <p:nvPr/>
          </p:nvSpPr>
          <p:spPr>
            <a:xfrm>
              <a:off x="8594013" y="2065868"/>
              <a:ext cx="28680" cy="6945"/>
            </a:xfrm>
            <a:custGeom>
              <a:avLst/>
              <a:gdLst/>
              <a:ahLst/>
              <a:cxnLst/>
              <a:rect l="l" t="t" r="r" b="b"/>
              <a:pathLst>
                <a:path w="541" h="131" extrusionOk="0">
                  <a:moveTo>
                    <a:pt x="43" y="0"/>
                  </a:moveTo>
                  <a:cubicBezTo>
                    <a:pt x="7" y="0"/>
                    <a:pt x="0" y="63"/>
                    <a:pt x="38" y="70"/>
                  </a:cubicBezTo>
                  <a:cubicBezTo>
                    <a:pt x="187" y="95"/>
                    <a:pt x="342" y="130"/>
                    <a:pt x="493" y="131"/>
                  </a:cubicBezTo>
                  <a:cubicBezTo>
                    <a:pt x="494" y="131"/>
                    <a:pt x="494" y="131"/>
                    <a:pt x="494" y="131"/>
                  </a:cubicBezTo>
                  <a:cubicBezTo>
                    <a:pt x="532" y="131"/>
                    <a:pt x="540" y="72"/>
                    <a:pt x="502" y="63"/>
                  </a:cubicBezTo>
                  <a:cubicBezTo>
                    <a:pt x="356" y="24"/>
                    <a:pt x="198" y="16"/>
                    <a:pt x="47" y="1"/>
                  </a:cubicBezTo>
                  <a:cubicBezTo>
                    <a:pt x="46" y="1"/>
                    <a:pt x="44"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0"/>
            <p:cNvSpPr/>
            <p:nvPr/>
          </p:nvSpPr>
          <p:spPr>
            <a:xfrm>
              <a:off x="8549378" y="1947069"/>
              <a:ext cx="36261" cy="6149"/>
            </a:xfrm>
            <a:custGeom>
              <a:avLst/>
              <a:gdLst/>
              <a:ahLst/>
              <a:cxnLst/>
              <a:rect l="l" t="t" r="r" b="b"/>
              <a:pathLst>
                <a:path w="684" h="116" extrusionOk="0">
                  <a:moveTo>
                    <a:pt x="43" y="0"/>
                  </a:moveTo>
                  <a:cubicBezTo>
                    <a:pt x="0" y="0"/>
                    <a:pt x="3" y="66"/>
                    <a:pt x="45" y="71"/>
                  </a:cubicBezTo>
                  <a:cubicBezTo>
                    <a:pt x="244" y="90"/>
                    <a:pt x="442" y="111"/>
                    <a:pt x="641" y="116"/>
                  </a:cubicBezTo>
                  <a:cubicBezTo>
                    <a:pt x="641" y="116"/>
                    <a:pt x="642" y="116"/>
                    <a:pt x="642" y="116"/>
                  </a:cubicBezTo>
                  <a:cubicBezTo>
                    <a:pt x="675" y="116"/>
                    <a:pt x="683" y="61"/>
                    <a:pt x="650" y="56"/>
                  </a:cubicBezTo>
                  <a:cubicBezTo>
                    <a:pt x="450" y="27"/>
                    <a:pt x="248" y="15"/>
                    <a:pt x="45" y="0"/>
                  </a:cubicBezTo>
                  <a:cubicBezTo>
                    <a:pt x="44" y="0"/>
                    <a:pt x="44"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0"/>
            <p:cNvSpPr/>
            <p:nvPr/>
          </p:nvSpPr>
          <p:spPr>
            <a:xfrm>
              <a:off x="8541638" y="2065921"/>
              <a:ext cx="30482" cy="3976"/>
            </a:xfrm>
            <a:custGeom>
              <a:avLst/>
              <a:gdLst/>
              <a:ahLst/>
              <a:cxnLst/>
              <a:rect l="l" t="t" r="r" b="b"/>
              <a:pathLst>
                <a:path w="575" h="75" extrusionOk="0">
                  <a:moveTo>
                    <a:pt x="316" y="0"/>
                  </a:moveTo>
                  <a:cubicBezTo>
                    <a:pt x="225" y="0"/>
                    <a:pt x="133" y="4"/>
                    <a:pt x="42" y="6"/>
                  </a:cubicBezTo>
                  <a:cubicBezTo>
                    <a:pt x="2" y="7"/>
                    <a:pt x="1" y="68"/>
                    <a:pt x="42" y="68"/>
                  </a:cubicBezTo>
                  <a:cubicBezTo>
                    <a:pt x="135" y="70"/>
                    <a:pt x="228" y="74"/>
                    <a:pt x="320" y="74"/>
                  </a:cubicBezTo>
                  <a:cubicBezTo>
                    <a:pt x="393" y="74"/>
                    <a:pt x="466" y="72"/>
                    <a:pt x="538" y="65"/>
                  </a:cubicBezTo>
                  <a:cubicBezTo>
                    <a:pt x="574" y="62"/>
                    <a:pt x="574" y="12"/>
                    <a:pt x="538" y="9"/>
                  </a:cubicBezTo>
                  <a:cubicBezTo>
                    <a:pt x="464" y="3"/>
                    <a:pt x="390"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0"/>
            <p:cNvSpPr/>
            <p:nvPr/>
          </p:nvSpPr>
          <p:spPr>
            <a:xfrm>
              <a:off x="8480886" y="1942032"/>
              <a:ext cx="36208" cy="4294"/>
            </a:xfrm>
            <a:custGeom>
              <a:avLst/>
              <a:gdLst/>
              <a:ahLst/>
              <a:cxnLst/>
              <a:rect l="l" t="t" r="r" b="b"/>
              <a:pathLst>
                <a:path w="683" h="81" extrusionOk="0">
                  <a:moveTo>
                    <a:pt x="378" y="1"/>
                  </a:moveTo>
                  <a:cubicBezTo>
                    <a:pt x="267" y="1"/>
                    <a:pt x="156" y="4"/>
                    <a:pt x="45" y="6"/>
                  </a:cubicBezTo>
                  <a:cubicBezTo>
                    <a:pt x="1" y="6"/>
                    <a:pt x="1" y="76"/>
                    <a:pt x="45" y="76"/>
                  </a:cubicBezTo>
                  <a:cubicBezTo>
                    <a:pt x="154" y="77"/>
                    <a:pt x="263" y="80"/>
                    <a:pt x="371" y="80"/>
                  </a:cubicBezTo>
                  <a:cubicBezTo>
                    <a:pt x="461" y="80"/>
                    <a:pt x="551" y="78"/>
                    <a:pt x="641" y="72"/>
                  </a:cubicBezTo>
                  <a:cubicBezTo>
                    <a:pt x="682" y="70"/>
                    <a:pt x="682" y="12"/>
                    <a:pt x="641" y="9"/>
                  </a:cubicBezTo>
                  <a:cubicBezTo>
                    <a:pt x="554" y="3"/>
                    <a:pt x="466" y="1"/>
                    <a:pt x="3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0"/>
            <p:cNvSpPr/>
            <p:nvPr/>
          </p:nvSpPr>
          <p:spPr>
            <a:xfrm>
              <a:off x="8483431" y="2069314"/>
              <a:ext cx="30694" cy="6096"/>
            </a:xfrm>
            <a:custGeom>
              <a:avLst/>
              <a:gdLst/>
              <a:ahLst/>
              <a:cxnLst/>
              <a:rect l="l" t="t" r="r" b="b"/>
              <a:pathLst>
                <a:path w="579" h="115" extrusionOk="0">
                  <a:moveTo>
                    <a:pt x="44" y="1"/>
                  </a:moveTo>
                  <a:cubicBezTo>
                    <a:pt x="12" y="1"/>
                    <a:pt x="1" y="52"/>
                    <a:pt x="36" y="63"/>
                  </a:cubicBezTo>
                  <a:cubicBezTo>
                    <a:pt x="143" y="95"/>
                    <a:pt x="254" y="114"/>
                    <a:pt x="365" y="114"/>
                  </a:cubicBezTo>
                  <a:cubicBezTo>
                    <a:pt x="427" y="114"/>
                    <a:pt x="489" y="108"/>
                    <a:pt x="551" y="95"/>
                  </a:cubicBezTo>
                  <a:cubicBezTo>
                    <a:pt x="579" y="89"/>
                    <a:pt x="573" y="42"/>
                    <a:pt x="545" y="42"/>
                  </a:cubicBezTo>
                  <a:cubicBezTo>
                    <a:pt x="545" y="42"/>
                    <a:pt x="544" y="42"/>
                    <a:pt x="543" y="42"/>
                  </a:cubicBezTo>
                  <a:cubicBezTo>
                    <a:pt x="495" y="46"/>
                    <a:pt x="446" y="48"/>
                    <a:pt x="399" y="48"/>
                  </a:cubicBezTo>
                  <a:cubicBezTo>
                    <a:pt x="282" y="48"/>
                    <a:pt x="167" y="36"/>
                    <a:pt x="53" y="2"/>
                  </a:cubicBezTo>
                  <a:cubicBezTo>
                    <a:pt x="50" y="1"/>
                    <a:pt x="47"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0"/>
            <p:cNvSpPr/>
            <p:nvPr/>
          </p:nvSpPr>
          <p:spPr>
            <a:xfrm>
              <a:off x="8428935" y="2071434"/>
              <a:ext cx="24651" cy="5566"/>
            </a:xfrm>
            <a:custGeom>
              <a:avLst/>
              <a:gdLst/>
              <a:ahLst/>
              <a:cxnLst/>
              <a:rect l="l" t="t" r="r" b="b"/>
              <a:pathLst>
                <a:path w="465" h="105" extrusionOk="0">
                  <a:moveTo>
                    <a:pt x="162" y="0"/>
                  </a:moveTo>
                  <a:cubicBezTo>
                    <a:pt x="117" y="0"/>
                    <a:pt x="72" y="4"/>
                    <a:pt x="25" y="12"/>
                  </a:cubicBezTo>
                  <a:cubicBezTo>
                    <a:pt x="1" y="16"/>
                    <a:pt x="6" y="58"/>
                    <a:pt x="29" y="58"/>
                  </a:cubicBezTo>
                  <a:cubicBezTo>
                    <a:pt x="30" y="58"/>
                    <a:pt x="31" y="58"/>
                    <a:pt x="32" y="58"/>
                  </a:cubicBezTo>
                  <a:cubicBezTo>
                    <a:pt x="68" y="53"/>
                    <a:pt x="104" y="51"/>
                    <a:pt x="139" y="51"/>
                  </a:cubicBezTo>
                  <a:cubicBezTo>
                    <a:pt x="237" y="51"/>
                    <a:pt x="332" y="68"/>
                    <a:pt x="424" y="103"/>
                  </a:cubicBezTo>
                  <a:cubicBezTo>
                    <a:pt x="427" y="104"/>
                    <a:pt x="430" y="105"/>
                    <a:pt x="433" y="105"/>
                  </a:cubicBezTo>
                  <a:cubicBezTo>
                    <a:pt x="457" y="105"/>
                    <a:pt x="465" y="65"/>
                    <a:pt x="438" y="55"/>
                  </a:cubicBezTo>
                  <a:cubicBezTo>
                    <a:pt x="347" y="18"/>
                    <a:pt x="256" y="0"/>
                    <a:pt x="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0"/>
            <p:cNvSpPr/>
            <p:nvPr/>
          </p:nvSpPr>
          <p:spPr>
            <a:xfrm>
              <a:off x="8421089" y="1940654"/>
              <a:ext cx="30217" cy="5407"/>
            </a:xfrm>
            <a:custGeom>
              <a:avLst/>
              <a:gdLst/>
              <a:ahLst/>
              <a:cxnLst/>
              <a:rect l="l" t="t" r="r" b="b"/>
              <a:pathLst>
                <a:path w="570" h="102" extrusionOk="0">
                  <a:moveTo>
                    <a:pt x="530" y="1"/>
                  </a:moveTo>
                  <a:cubicBezTo>
                    <a:pt x="530" y="1"/>
                    <a:pt x="530" y="1"/>
                    <a:pt x="529" y="1"/>
                  </a:cubicBezTo>
                  <a:cubicBezTo>
                    <a:pt x="364" y="5"/>
                    <a:pt x="197" y="33"/>
                    <a:pt x="32" y="51"/>
                  </a:cubicBezTo>
                  <a:cubicBezTo>
                    <a:pt x="1" y="55"/>
                    <a:pt x="0" y="101"/>
                    <a:pt x="30" y="101"/>
                  </a:cubicBezTo>
                  <a:cubicBezTo>
                    <a:pt x="30" y="101"/>
                    <a:pt x="31" y="101"/>
                    <a:pt x="32" y="101"/>
                  </a:cubicBezTo>
                  <a:cubicBezTo>
                    <a:pt x="200" y="89"/>
                    <a:pt x="371" y="85"/>
                    <a:pt x="538" y="59"/>
                  </a:cubicBezTo>
                  <a:cubicBezTo>
                    <a:pt x="569" y="53"/>
                    <a:pt x="562" y="1"/>
                    <a:pt x="5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0"/>
            <p:cNvSpPr/>
            <p:nvPr/>
          </p:nvSpPr>
          <p:spPr>
            <a:xfrm>
              <a:off x="8370887" y="2069101"/>
              <a:ext cx="27566" cy="5990"/>
            </a:xfrm>
            <a:custGeom>
              <a:avLst/>
              <a:gdLst/>
              <a:ahLst/>
              <a:cxnLst/>
              <a:rect l="l" t="t" r="r" b="b"/>
              <a:pathLst>
                <a:path w="520" h="113" extrusionOk="0">
                  <a:moveTo>
                    <a:pt x="483" y="0"/>
                  </a:moveTo>
                  <a:cubicBezTo>
                    <a:pt x="480" y="0"/>
                    <a:pt x="477" y="1"/>
                    <a:pt x="474" y="2"/>
                  </a:cubicBezTo>
                  <a:cubicBezTo>
                    <a:pt x="363" y="34"/>
                    <a:pt x="254" y="55"/>
                    <a:pt x="140" y="55"/>
                  </a:cubicBezTo>
                  <a:cubicBezTo>
                    <a:pt x="106" y="55"/>
                    <a:pt x="71" y="53"/>
                    <a:pt x="35" y="49"/>
                  </a:cubicBezTo>
                  <a:cubicBezTo>
                    <a:pt x="34" y="49"/>
                    <a:pt x="33" y="48"/>
                    <a:pt x="32" y="48"/>
                  </a:cubicBezTo>
                  <a:cubicBezTo>
                    <a:pt x="6" y="48"/>
                    <a:pt x="1" y="96"/>
                    <a:pt x="29" y="100"/>
                  </a:cubicBezTo>
                  <a:cubicBezTo>
                    <a:pt x="82" y="108"/>
                    <a:pt x="136" y="112"/>
                    <a:pt x="189" y="112"/>
                  </a:cubicBezTo>
                  <a:cubicBezTo>
                    <a:pt x="292" y="112"/>
                    <a:pt x="393" y="96"/>
                    <a:pt x="490" y="55"/>
                  </a:cubicBezTo>
                  <a:cubicBezTo>
                    <a:pt x="519" y="43"/>
                    <a:pt x="512" y="0"/>
                    <a:pt x="4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0"/>
            <p:cNvSpPr/>
            <p:nvPr/>
          </p:nvSpPr>
          <p:spPr>
            <a:xfrm>
              <a:off x="8357952" y="1939276"/>
              <a:ext cx="24598" cy="4400"/>
            </a:xfrm>
            <a:custGeom>
              <a:avLst/>
              <a:gdLst/>
              <a:ahLst/>
              <a:cxnLst/>
              <a:rect l="l" t="t" r="r" b="b"/>
              <a:pathLst>
                <a:path w="464" h="83" extrusionOk="0">
                  <a:moveTo>
                    <a:pt x="224" y="1"/>
                  </a:moveTo>
                  <a:cubicBezTo>
                    <a:pt x="157" y="1"/>
                    <a:pt x="91" y="5"/>
                    <a:pt x="29" y="5"/>
                  </a:cubicBezTo>
                  <a:cubicBezTo>
                    <a:pt x="7" y="5"/>
                    <a:pt x="0" y="41"/>
                    <a:pt x="23" y="44"/>
                  </a:cubicBezTo>
                  <a:cubicBezTo>
                    <a:pt x="127" y="58"/>
                    <a:pt x="241" y="83"/>
                    <a:pt x="349" y="83"/>
                  </a:cubicBezTo>
                  <a:cubicBezTo>
                    <a:pt x="378" y="83"/>
                    <a:pt x="407" y="81"/>
                    <a:pt x="435" y="77"/>
                  </a:cubicBezTo>
                  <a:cubicBezTo>
                    <a:pt x="464" y="73"/>
                    <a:pt x="460" y="31"/>
                    <a:pt x="435" y="25"/>
                  </a:cubicBezTo>
                  <a:cubicBezTo>
                    <a:pt x="369" y="6"/>
                    <a:pt x="296"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0"/>
            <p:cNvSpPr/>
            <p:nvPr/>
          </p:nvSpPr>
          <p:spPr>
            <a:xfrm>
              <a:off x="8318353" y="2074350"/>
              <a:ext cx="29369" cy="2916"/>
            </a:xfrm>
            <a:custGeom>
              <a:avLst/>
              <a:gdLst/>
              <a:ahLst/>
              <a:cxnLst/>
              <a:rect l="l" t="t" r="r" b="b"/>
              <a:pathLst>
                <a:path w="554" h="55" extrusionOk="0">
                  <a:moveTo>
                    <a:pt x="271" y="0"/>
                  </a:moveTo>
                  <a:cubicBezTo>
                    <a:pt x="192" y="0"/>
                    <a:pt x="112" y="2"/>
                    <a:pt x="33" y="3"/>
                  </a:cubicBezTo>
                  <a:cubicBezTo>
                    <a:pt x="1" y="3"/>
                    <a:pt x="1" y="52"/>
                    <a:pt x="33" y="52"/>
                  </a:cubicBezTo>
                  <a:cubicBezTo>
                    <a:pt x="108" y="53"/>
                    <a:pt x="184" y="54"/>
                    <a:pt x="259" y="54"/>
                  </a:cubicBezTo>
                  <a:cubicBezTo>
                    <a:pt x="349" y="54"/>
                    <a:pt x="439" y="53"/>
                    <a:pt x="529" y="47"/>
                  </a:cubicBezTo>
                  <a:cubicBezTo>
                    <a:pt x="554" y="45"/>
                    <a:pt x="554" y="9"/>
                    <a:pt x="529" y="8"/>
                  </a:cubicBezTo>
                  <a:cubicBezTo>
                    <a:pt x="443" y="2"/>
                    <a:pt x="357" y="0"/>
                    <a:pt x="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0"/>
            <p:cNvSpPr/>
            <p:nvPr/>
          </p:nvSpPr>
          <p:spPr>
            <a:xfrm>
              <a:off x="8281509" y="1940018"/>
              <a:ext cx="29793" cy="5778"/>
            </a:xfrm>
            <a:custGeom>
              <a:avLst/>
              <a:gdLst/>
              <a:ahLst/>
              <a:cxnLst/>
              <a:rect l="l" t="t" r="r" b="b"/>
              <a:pathLst>
                <a:path w="562" h="109" extrusionOk="0">
                  <a:moveTo>
                    <a:pt x="531" y="1"/>
                  </a:moveTo>
                  <a:cubicBezTo>
                    <a:pt x="530" y="1"/>
                    <a:pt x="529" y="1"/>
                    <a:pt x="529" y="1"/>
                  </a:cubicBezTo>
                  <a:cubicBezTo>
                    <a:pt x="361" y="15"/>
                    <a:pt x="195" y="39"/>
                    <a:pt x="27" y="62"/>
                  </a:cubicBezTo>
                  <a:cubicBezTo>
                    <a:pt x="1" y="66"/>
                    <a:pt x="6" y="109"/>
                    <a:pt x="31" y="109"/>
                  </a:cubicBezTo>
                  <a:cubicBezTo>
                    <a:pt x="31" y="109"/>
                    <a:pt x="32" y="109"/>
                    <a:pt x="33" y="109"/>
                  </a:cubicBezTo>
                  <a:cubicBezTo>
                    <a:pt x="201" y="92"/>
                    <a:pt x="369" y="75"/>
                    <a:pt x="534" y="49"/>
                  </a:cubicBezTo>
                  <a:cubicBezTo>
                    <a:pt x="561" y="45"/>
                    <a:pt x="556" y="1"/>
                    <a:pt x="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0"/>
            <p:cNvSpPr/>
            <p:nvPr/>
          </p:nvSpPr>
          <p:spPr>
            <a:xfrm>
              <a:off x="8266454" y="2071805"/>
              <a:ext cx="23538" cy="2757"/>
            </a:xfrm>
            <a:custGeom>
              <a:avLst/>
              <a:gdLst/>
              <a:ahLst/>
              <a:cxnLst/>
              <a:rect l="l" t="t" r="r" b="b"/>
              <a:pathLst>
                <a:path w="444" h="52" extrusionOk="0">
                  <a:moveTo>
                    <a:pt x="314" y="0"/>
                  </a:moveTo>
                  <a:cubicBezTo>
                    <a:pt x="216" y="0"/>
                    <a:pt x="116" y="9"/>
                    <a:pt x="18" y="12"/>
                  </a:cubicBezTo>
                  <a:cubicBezTo>
                    <a:pt x="1" y="13"/>
                    <a:pt x="1" y="39"/>
                    <a:pt x="18" y="40"/>
                  </a:cubicBezTo>
                  <a:cubicBezTo>
                    <a:pt x="114" y="43"/>
                    <a:pt x="213" y="52"/>
                    <a:pt x="310" y="52"/>
                  </a:cubicBezTo>
                  <a:cubicBezTo>
                    <a:pt x="346" y="52"/>
                    <a:pt x="381" y="51"/>
                    <a:pt x="415" y="48"/>
                  </a:cubicBezTo>
                  <a:cubicBezTo>
                    <a:pt x="443" y="45"/>
                    <a:pt x="443" y="6"/>
                    <a:pt x="415" y="4"/>
                  </a:cubicBezTo>
                  <a:cubicBezTo>
                    <a:pt x="382" y="1"/>
                    <a:pt x="348" y="0"/>
                    <a:pt x="3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0"/>
            <p:cNvSpPr/>
            <p:nvPr/>
          </p:nvSpPr>
          <p:spPr>
            <a:xfrm>
              <a:off x="8207293" y="2074138"/>
              <a:ext cx="33186" cy="6255"/>
            </a:xfrm>
            <a:custGeom>
              <a:avLst/>
              <a:gdLst/>
              <a:ahLst/>
              <a:cxnLst/>
              <a:rect l="l" t="t" r="r" b="b"/>
              <a:pathLst>
                <a:path w="626" h="118" extrusionOk="0">
                  <a:moveTo>
                    <a:pt x="44" y="0"/>
                  </a:moveTo>
                  <a:cubicBezTo>
                    <a:pt x="13" y="0"/>
                    <a:pt x="1" y="48"/>
                    <a:pt x="35" y="57"/>
                  </a:cubicBezTo>
                  <a:cubicBezTo>
                    <a:pt x="174" y="93"/>
                    <a:pt x="317" y="118"/>
                    <a:pt x="460" y="118"/>
                  </a:cubicBezTo>
                  <a:cubicBezTo>
                    <a:pt x="503" y="118"/>
                    <a:pt x="545" y="116"/>
                    <a:pt x="588" y="111"/>
                  </a:cubicBezTo>
                  <a:cubicBezTo>
                    <a:pt x="625" y="106"/>
                    <a:pt x="626" y="55"/>
                    <a:pt x="588" y="54"/>
                  </a:cubicBezTo>
                  <a:cubicBezTo>
                    <a:pt x="407" y="45"/>
                    <a:pt x="229" y="38"/>
                    <a:pt x="50" y="1"/>
                  </a:cubicBezTo>
                  <a:cubicBezTo>
                    <a:pt x="48" y="0"/>
                    <a:pt x="46"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0"/>
            <p:cNvSpPr/>
            <p:nvPr/>
          </p:nvSpPr>
          <p:spPr>
            <a:xfrm>
              <a:off x="8202204" y="1942085"/>
              <a:ext cx="36473" cy="6202"/>
            </a:xfrm>
            <a:custGeom>
              <a:avLst/>
              <a:gdLst/>
              <a:ahLst/>
              <a:cxnLst/>
              <a:rect l="l" t="t" r="r" b="b"/>
              <a:pathLst>
                <a:path w="688" h="117" extrusionOk="0">
                  <a:moveTo>
                    <a:pt x="37" y="0"/>
                  </a:moveTo>
                  <a:cubicBezTo>
                    <a:pt x="1" y="0"/>
                    <a:pt x="3" y="57"/>
                    <a:pt x="40" y="61"/>
                  </a:cubicBezTo>
                  <a:cubicBezTo>
                    <a:pt x="237" y="82"/>
                    <a:pt x="437" y="113"/>
                    <a:pt x="635" y="117"/>
                  </a:cubicBezTo>
                  <a:cubicBezTo>
                    <a:pt x="635" y="117"/>
                    <a:pt x="636" y="117"/>
                    <a:pt x="636" y="117"/>
                  </a:cubicBezTo>
                  <a:cubicBezTo>
                    <a:pt x="677" y="117"/>
                    <a:pt x="687" y="49"/>
                    <a:pt x="645" y="44"/>
                  </a:cubicBezTo>
                  <a:cubicBezTo>
                    <a:pt x="446" y="16"/>
                    <a:pt x="240" y="13"/>
                    <a:pt x="40" y="0"/>
                  </a:cubicBezTo>
                  <a:cubicBezTo>
                    <a:pt x="39" y="0"/>
                    <a:pt x="38" y="0"/>
                    <a:pt x="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0"/>
            <p:cNvSpPr/>
            <p:nvPr/>
          </p:nvSpPr>
          <p:spPr>
            <a:xfrm>
              <a:off x="8157568" y="2073767"/>
              <a:ext cx="25075" cy="4082"/>
            </a:xfrm>
            <a:custGeom>
              <a:avLst/>
              <a:gdLst/>
              <a:ahLst/>
              <a:cxnLst/>
              <a:rect l="l" t="t" r="r" b="b"/>
              <a:pathLst>
                <a:path w="473" h="77" extrusionOk="0">
                  <a:moveTo>
                    <a:pt x="306" y="1"/>
                  </a:moveTo>
                  <a:cubicBezTo>
                    <a:pt x="216" y="1"/>
                    <a:pt x="125" y="9"/>
                    <a:pt x="36" y="11"/>
                  </a:cubicBezTo>
                  <a:cubicBezTo>
                    <a:pt x="1" y="11"/>
                    <a:pt x="1" y="65"/>
                    <a:pt x="36" y="66"/>
                  </a:cubicBezTo>
                  <a:cubicBezTo>
                    <a:pt x="123" y="69"/>
                    <a:pt x="213" y="76"/>
                    <a:pt x="301" y="76"/>
                  </a:cubicBezTo>
                  <a:cubicBezTo>
                    <a:pt x="346" y="76"/>
                    <a:pt x="391" y="74"/>
                    <a:pt x="434" y="69"/>
                  </a:cubicBezTo>
                  <a:cubicBezTo>
                    <a:pt x="473" y="64"/>
                    <a:pt x="473" y="13"/>
                    <a:pt x="434" y="8"/>
                  </a:cubicBezTo>
                  <a:cubicBezTo>
                    <a:pt x="392" y="2"/>
                    <a:pt x="350" y="1"/>
                    <a:pt x="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0"/>
            <p:cNvSpPr/>
            <p:nvPr/>
          </p:nvSpPr>
          <p:spPr>
            <a:xfrm>
              <a:off x="8138802" y="1939594"/>
              <a:ext cx="28150" cy="3923"/>
            </a:xfrm>
            <a:custGeom>
              <a:avLst/>
              <a:gdLst/>
              <a:ahLst/>
              <a:cxnLst/>
              <a:rect l="l" t="t" r="r" b="b"/>
              <a:pathLst>
                <a:path w="531" h="74" extrusionOk="0">
                  <a:moveTo>
                    <a:pt x="256" y="0"/>
                  </a:moveTo>
                  <a:cubicBezTo>
                    <a:pt x="185" y="0"/>
                    <a:pt x="114" y="2"/>
                    <a:pt x="43" y="4"/>
                  </a:cubicBezTo>
                  <a:cubicBezTo>
                    <a:pt x="0" y="6"/>
                    <a:pt x="0" y="68"/>
                    <a:pt x="43" y="70"/>
                  </a:cubicBezTo>
                  <a:cubicBezTo>
                    <a:pt x="121" y="72"/>
                    <a:pt x="199" y="74"/>
                    <a:pt x="276" y="74"/>
                  </a:cubicBezTo>
                  <a:cubicBezTo>
                    <a:pt x="347" y="74"/>
                    <a:pt x="418" y="72"/>
                    <a:pt x="489" y="69"/>
                  </a:cubicBezTo>
                  <a:cubicBezTo>
                    <a:pt x="531" y="67"/>
                    <a:pt x="531" y="7"/>
                    <a:pt x="489" y="6"/>
                  </a:cubicBezTo>
                  <a:cubicBezTo>
                    <a:pt x="412" y="2"/>
                    <a:pt x="334"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0"/>
            <p:cNvSpPr/>
            <p:nvPr/>
          </p:nvSpPr>
          <p:spPr>
            <a:xfrm>
              <a:off x="8091568" y="2071964"/>
              <a:ext cx="33345" cy="5990"/>
            </a:xfrm>
            <a:custGeom>
              <a:avLst/>
              <a:gdLst/>
              <a:ahLst/>
              <a:cxnLst/>
              <a:rect l="l" t="t" r="r" b="b"/>
              <a:pathLst>
                <a:path w="629" h="113" extrusionOk="0">
                  <a:moveTo>
                    <a:pt x="39" y="0"/>
                  </a:moveTo>
                  <a:cubicBezTo>
                    <a:pt x="10" y="0"/>
                    <a:pt x="1" y="45"/>
                    <a:pt x="32" y="54"/>
                  </a:cubicBezTo>
                  <a:cubicBezTo>
                    <a:pt x="159" y="92"/>
                    <a:pt x="288" y="113"/>
                    <a:pt x="419" y="113"/>
                  </a:cubicBezTo>
                  <a:cubicBezTo>
                    <a:pt x="477" y="113"/>
                    <a:pt x="536" y="109"/>
                    <a:pt x="594" y="100"/>
                  </a:cubicBezTo>
                  <a:cubicBezTo>
                    <a:pt x="628" y="96"/>
                    <a:pt x="621" y="38"/>
                    <a:pt x="588" y="38"/>
                  </a:cubicBezTo>
                  <a:cubicBezTo>
                    <a:pt x="587" y="38"/>
                    <a:pt x="586" y="38"/>
                    <a:pt x="585" y="38"/>
                  </a:cubicBezTo>
                  <a:cubicBezTo>
                    <a:pt x="527" y="43"/>
                    <a:pt x="470" y="46"/>
                    <a:pt x="413" y="46"/>
                  </a:cubicBezTo>
                  <a:cubicBezTo>
                    <a:pt x="290" y="46"/>
                    <a:pt x="169" y="33"/>
                    <a:pt x="46" y="1"/>
                  </a:cubicBezTo>
                  <a:cubicBezTo>
                    <a:pt x="43" y="0"/>
                    <a:pt x="41"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0"/>
            <p:cNvSpPr/>
            <p:nvPr/>
          </p:nvSpPr>
          <p:spPr>
            <a:xfrm>
              <a:off x="8073067" y="1935565"/>
              <a:ext cx="30535" cy="5460"/>
            </a:xfrm>
            <a:custGeom>
              <a:avLst/>
              <a:gdLst/>
              <a:ahLst/>
              <a:cxnLst/>
              <a:rect l="l" t="t" r="r" b="b"/>
              <a:pathLst>
                <a:path w="576" h="103" extrusionOk="0">
                  <a:moveTo>
                    <a:pt x="539" y="0"/>
                  </a:moveTo>
                  <a:cubicBezTo>
                    <a:pt x="538" y="0"/>
                    <a:pt x="536" y="0"/>
                    <a:pt x="535" y="1"/>
                  </a:cubicBezTo>
                  <a:cubicBezTo>
                    <a:pt x="416" y="22"/>
                    <a:pt x="301" y="42"/>
                    <a:pt x="183" y="42"/>
                  </a:cubicBezTo>
                  <a:cubicBezTo>
                    <a:pt x="139" y="42"/>
                    <a:pt x="94" y="39"/>
                    <a:pt x="49" y="33"/>
                  </a:cubicBezTo>
                  <a:cubicBezTo>
                    <a:pt x="47" y="32"/>
                    <a:pt x="46" y="32"/>
                    <a:pt x="44" y="32"/>
                  </a:cubicBezTo>
                  <a:cubicBezTo>
                    <a:pt x="13" y="32"/>
                    <a:pt x="0" y="81"/>
                    <a:pt x="34" y="86"/>
                  </a:cubicBezTo>
                  <a:cubicBezTo>
                    <a:pt x="100" y="96"/>
                    <a:pt x="167" y="103"/>
                    <a:pt x="233" y="103"/>
                  </a:cubicBezTo>
                  <a:cubicBezTo>
                    <a:pt x="342" y="103"/>
                    <a:pt x="450" y="86"/>
                    <a:pt x="551" y="41"/>
                  </a:cubicBezTo>
                  <a:cubicBezTo>
                    <a:pt x="575" y="31"/>
                    <a:pt x="559"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0"/>
            <p:cNvSpPr/>
            <p:nvPr/>
          </p:nvSpPr>
          <p:spPr>
            <a:xfrm>
              <a:off x="8041578" y="2074032"/>
              <a:ext cx="27673" cy="3552"/>
            </a:xfrm>
            <a:custGeom>
              <a:avLst/>
              <a:gdLst/>
              <a:ahLst/>
              <a:cxnLst/>
              <a:rect l="l" t="t" r="r" b="b"/>
              <a:pathLst>
                <a:path w="522" h="67" extrusionOk="0">
                  <a:moveTo>
                    <a:pt x="273" y="0"/>
                  </a:moveTo>
                  <a:cubicBezTo>
                    <a:pt x="195" y="0"/>
                    <a:pt x="117" y="2"/>
                    <a:pt x="39" y="3"/>
                  </a:cubicBezTo>
                  <a:cubicBezTo>
                    <a:pt x="1" y="4"/>
                    <a:pt x="1" y="64"/>
                    <a:pt x="39" y="64"/>
                  </a:cubicBezTo>
                  <a:cubicBezTo>
                    <a:pt x="120" y="65"/>
                    <a:pt x="201" y="67"/>
                    <a:pt x="281" y="67"/>
                  </a:cubicBezTo>
                  <a:cubicBezTo>
                    <a:pt x="350" y="67"/>
                    <a:pt x="418" y="65"/>
                    <a:pt x="486" y="60"/>
                  </a:cubicBezTo>
                  <a:cubicBezTo>
                    <a:pt x="521" y="57"/>
                    <a:pt x="521" y="9"/>
                    <a:pt x="486" y="7"/>
                  </a:cubicBezTo>
                  <a:cubicBezTo>
                    <a:pt x="415" y="2"/>
                    <a:pt x="344"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0"/>
            <p:cNvSpPr/>
            <p:nvPr/>
          </p:nvSpPr>
          <p:spPr>
            <a:xfrm>
              <a:off x="8007810" y="1940018"/>
              <a:ext cx="27036" cy="3022"/>
            </a:xfrm>
            <a:custGeom>
              <a:avLst/>
              <a:gdLst/>
              <a:ahLst/>
              <a:cxnLst/>
              <a:rect l="l" t="t" r="r" b="b"/>
              <a:pathLst>
                <a:path w="510" h="57" extrusionOk="0">
                  <a:moveTo>
                    <a:pt x="289" y="0"/>
                  </a:moveTo>
                  <a:cubicBezTo>
                    <a:pt x="203" y="0"/>
                    <a:pt x="117" y="2"/>
                    <a:pt x="31" y="4"/>
                  </a:cubicBezTo>
                  <a:cubicBezTo>
                    <a:pt x="0" y="4"/>
                    <a:pt x="0" y="52"/>
                    <a:pt x="31" y="53"/>
                  </a:cubicBezTo>
                  <a:cubicBezTo>
                    <a:pt x="122" y="55"/>
                    <a:pt x="212" y="57"/>
                    <a:pt x="302" y="57"/>
                  </a:cubicBezTo>
                  <a:cubicBezTo>
                    <a:pt x="361" y="57"/>
                    <a:pt x="419" y="56"/>
                    <a:pt x="478" y="53"/>
                  </a:cubicBezTo>
                  <a:cubicBezTo>
                    <a:pt x="510" y="52"/>
                    <a:pt x="510" y="5"/>
                    <a:pt x="478" y="4"/>
                  </a:cubicBezTo>
                  <a:cubicBezTo>
                    <a:pt x="414" y="1"/>
                    <a:pt x="352"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0"/>
            <p:cNvSpPr/>
            <p:nvPr/>
          </p:nvSpPr>
          <p:spPr>
            <a:xfrm>
              <a:off x="7992331" y="2074509"/>
              <a:ext cx="24015" cy="2598"/>
            </a:xfrm>
            <a:custGeom>
              <a:avLst/>
              <a:gdLst/>
              <a:ahLst/>
              <a:cxnLst/>
              <a:rect l="l" t="t" r="r" b="b"/>
              <a:pathLst>
                <a:path w="453" h="49" extrusionOk="0">
                  <a:moveTo>
                    <a:pt x="345" y="0"/>
                  </a:moveTo>
                  <a:cubicBezTo>
                    <a:pt x="238" y="0"/>
                    <a:pt x="131" y="5"/>
                    <a:pt x="25" y="6"/>
                  </a:cubicBezTo>
                  <a:cubicBezTo>
                    <a:pt x="0" y="6"/>
                    <a:pt x="0" y="43"/>
                    <a:pt x="25" y="44"/>
                  </a:cubicBezTo>
                  <a:cubicBezTo>
                    <a:pt x="131" y="45"/>
                    <a:pt x="237" y="49"/>
                    <a:pt x="344" y="49"/>
                  </a:cubicBezTo>
                  <a:cubicBezTo>
                    <a:pt x="370" y="49"/>
                    <a:pt x="396" y="49"/>
                    <a:pt x="422" y="48"/>
                  </a:cubicBezTo>
                  <a:cubicBezTo>
                    <a:pt x="452" y="47"/>
                    <a:pt x="452" y="2"/>
                    <a:pt x="422" y="1"/>
                  </a:cubicBezTo>
                  <a:cubicBezTo>
                    <a:pt x="397" y="0"/>
                    <a:pt x="371" y="0"/>
                    <a:pt x="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0"/>
            <p:cNvSpPr/>
            <p:nvPr/>
          </p:nvSpPr>
          <p:spPr>
            <a:xfrm>
              <a:off x="7933435" y="1936784"/>
              <a:ext cx="33504" cy="4241"/>
            </a:xfrm>
            <a:custGeom>
              <a:avLst/>
              <a:gdLst/>
              <a:ahLst/>
              <a:cxnLst/>
              <a:rect l="l" t="t" r="r" b="b"/>
              <a:pathLst>
                <a:path w="632" h="80" extrusionOk="0">
                  <a:moveTo>
                    <a:pt x="376" y="1"/>
                  </a:moveTo>
                  <a:cubicBezTo>
                    <a:pt x="265" y="1"/>
                    <a:pt x="154" y="5"/>
                    <a:pt x="43" y="7"/>
                  </a:cubicBezTo>
                  <a:cubicBezTo>
                    <a:pt x="0" y="7"/>
                    <a:pt x="0" y="73"/>
                    <a:pt x="43" y="74"/>
                  </a:cubicBezTo>
                  <a:cubicBezTo>
                    <a:pt x="152" y="76"/>
                    <a:pt x="262" y="79"/>
                    <a:pt x="371" y="79"/>
                  </a:cubicBezTo>
                  <a:cubicBezTo>
                    <a:pt x="444" y="79"/>
                    <a:pt x="517" y="78"/>
                    <a:pt x="589" y="73"/>
                  </a:cubicBezTo>
                  <a:cubicBezTo>
                    <a:pt x="632" y="69"/>
                    <a:pt x="632" y="11"/>
                    <a:pt x="589" y="7"/>
                  </a:cubicBezTo>
                  <a:cubicBezTo>
                    <a:pt x="518" y="2"/>
                    <a:pt x="447" y="1"/>
                    <a:pt x="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0"/>
            <p:cNvSpPr/>
            <p:nvPr/>
          </p:nvSpPr>
          <p:spPr>
            <a:xfrm>
              <a:off x="7928398" y="2072017"/>
              <a:ext cx="32868" cy="5990"/>
            </a:xfrm>
            <a:custGeom>
              <a:avLst/>
              <a:gdLst/>
              <a:ahLst/>
              <a:cxnLst/>
              <a:rect l="l" t="t" r="r" b="b"/>
              <a:pathLst>
                <a:path w="620" h="113" extrusionOk="0">
                  <a:moveTo>
                    <a:pt x="275" y="1"/>
                  </a:moveTo>
                  <a:cubicBezTo>
                    <a:pt x="192" y="1"/>
                    <a:pt x="108" y="11"/>
                    <a:pt x="29" y="31"/>
                  </a:cubicBezTo>
                  <a:cubicBezTo>
                    <a:pt x="0" y="37"/>
                    <a:pt x="12" y="75"/>
                    <a:pt x="38" y="75"/>
                  </a:cubicBezTo>
                  <a:cubicBezTo>
                    <a:pt x="39" y="75"/>
                    <a:pt x="40" y="75"/>
                    <a:pt x="41" y="75"/>
                  </a:cubicBezTo>
                  <a:cubicBezTo>
                    <a:pt x="97" y="67"/>
                    <a:pt x="152" y="64"/>
                    <a:pt x="205" y="64"/>
                  </a:cubicBezTo>
                  <a:cubicBezTo>
                    <a:pt x="329" y="64"/>
                    <a:pt x="447" y="82"/>
                    <a:pt x="574" y="111"/>
                  </a:cubicBezTo>
                  <a:cubicBezTo>
                    <a:pt x="577" y="112"/>
                    <a:pt x="580" y="112"/>
                    <a:pt x="583" y="112"/>
                  </a:cubicBezTo>
                  <a:cubicBezTo>
                    <a:pt x="612" y="112"/>
                    <a:pt x="619" y="69"/>
                    <a:pt x="588" y="58"/>
                  </a:cubicBezTo>
                  <a:cubicBezTo>
                    <a:pt x="490" y="19"/>
                    <a:pt x="382"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0"/>
            <p:cNvSpPr/>
            <p:nvPr/>
          </p:nvSpPr>
          <p:spPr>
            <a:xfrm>
              <a:off x="7862876" y="2116123"/>
              <a:ext cx="16646" cy="5778"/>
            </a:xfrm>
            <a:custGeom>
              <a:avLst/>
              <a:gdLst/>
              <a:ahLst/>
              <a:cxnLst/>
              <a:rect l="l" t="t" r="r" b="b"/>
              <a:pathLst>
                <a:path w="314" h="109" extrusionOk="0">
                  <a:moveTo>
                    <a:pt x="218" y="0"/>
                  </a:moveTo>
                  <a:cubicBezTo>
                    <a:pt x="148" y="0"/>
                    <a:pt x="75" y="29"/>
                    <a:pt x="22" y="64"/>
                  </a:cubicBezTo>
                  <a:cubicBezTo>
                    <a:pt x="0" y="78"/>
                    <a:pt x="13" y="109"/>
                    <a:pt x="34" y="109"/>
                  </a:cubicBezTo>
                  <a:cubicBezTo>
                    <a:pt x="38" y="109"/>
                    <a:pt x="42" y="107"/>
                    <a:pt x="46" y="105"/>
                  </a:cubicBezTo>
                  <a:cubicBezTo>
                    <a:pt x="80" y="82"/>
                    <a:pt x="118" y="68"/>
                    <a:pt x="160" y="60"/>
                  </a:cubicBezTo>
                  <a:cubicBezTo>
                    <a:pt x="172" y="58"/>
                    <a:pt x="185" y="57"/>
                    <a:pt x="197" y="57"/>
                  </a:cubicBezTo>
                  <a:cubicBezTo>
                    <a:pt x="225" y="57"/>
                    <a:pt x="253" y="61"/>
                    <a:pt x="281" y="61"/>
                  </a:cubicBezTo>
                  <a:cubicBezTo>
                    <a:pt x="282" y="61"/>
                    <a:pt x="282" y="61"/>
                    <a:pt x="282" y="61"/>
                  </a:cubicBezTo>
                  <a:cubicBezTo>
                    <a:pt x="311" y="61"/>
                    <a:pt x="313" y="21"/>
                    <a:pt x="289" y="12"/>
                  </a:cubicBezTo>
                  <a:cubicBezTo>
                    <a:pt x="266" y="4"/>
                    <a:pt x="242" y="0"/>
                    <a:pt x="2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0"/>
            <p:cNvSpPr/>
            <p:nvPr/>
          </p:nvSpPr>
          <p:spPr>
            <a:xfrm>
              <a:off x="7844269" y="1976808"/>
              <a:ext cx="19297" cy="3234"/>
            </a:xfrm>
            <a:custGeom>
              <a:avLst/>
              <a:gdLst/>
              <a:ahLst/>
              <a:cxnLst/>
              <a:rect l="l" t="t" r="r" b="b"/>
              <a:pathLst>
                <a:path w="364" h="61" extrusionOk="0">
                  <a:moveTo>
                    <a:pt x="186" y="0"/>
                  </a:moveTo>
                  <a:cubicBezTo>
                    <a:pt x="137" y="0"/>
                    <a:pt x="87" y="2"/>
                    <a:pt x="37" y="2"/>
                  </a:cubicBezTo>
                  <a:cubicBezTo>
                    <a:pt x="1" y="2"/>
                    <a:pt x="1" y="57"/>
                    <a:pt x="37" y="58"/>
                  </a:cubicBezTo>
                  <a:cubicBezTo>
                    <a:pt x="87" y="58"/>
                    <a:pt x="137" y="60"/>
                    <a:pt x="186" y="60"/>
                  </a:cubicBezTo>
                  <a:cubicBezTo>
                    <a:pt x="236" y="60"/>
                    <a:pt x="285" y="58"/>
                    <a:pt x="334" y="53"/>
                  </a:cubicBezTo>
                  <a:cubicBezTo>
                    <a:pt x="363" y="48"/>
                    <a:pt x="363" y="12"/>
                    <a:pt x="334" y="8"/>
                  </a:cubicBezTo>
                  <a:cubicBezTo>
                    <a:pt x="285" y="2"/>
                    <a:pt x="236" y="0"/>
                    <a:pt x="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0"/>
            <p:cNvSpPr/>
            <p:nvPr/>
          </p:nvSpPr>
          <p:spPr>
            <a:xfrm>
              <a:off x="7820838" y="2113207"/>
              <a:ext cx="24969" cy="4135"/>
            </a:xfrm>
            <a:custGeom>
              <a:avLst/>
              <a:gdLst/>
              <a:ahLst/>
              <a:cxnLst/>
              <a:rect l="l" t="t" r="r" b="b"/>
              <a:pathLst>
                <a:path w="471" h="78" extrusionOk="0">
                  <a:moveTo>
                    <a:pt x="310" y="0"/>
                  </a:moveTo>
                  <a:cubicBezTo>
                    <a:pt x="217" y="0"/>
                    <a:pt x="124" y="10"/>
                    <a:pt x="33" y="15"/>
                  </a:cubicBezTo>
                  <a:cubicBezTo>
                    <a:pt x="1" y="16"/>
                    <a:pt x="1" y="62"/>
                    <a:pt x="33" y="64"/>
                  </a:cubicBezTo>
                  <a:cubicBezTo>
                    <a:pt x="124" y="68"/>
                    <a:pt x="217" y="78"/>
                    <a:pt x="310" y="78"/>
                  </a:cubicBezTo>
                  <a:cubicBezTo>
                    <a:pt x="350" y="78"/>
                    <a:pt x="390" y="76"/>
                    <a:pt x="429" y="71"/>
                  </a:cubicBezTo>
                  <a:cubicBezTo>
                    <a:pt x="471" y="67"/>
                    <a:pt x="471" y="12"/>
                    <a:pt x="429" y="7"/>
                  </a:cubicBezTo>
                  <a:cubicBezTo>
                    <a:pt x="390" y="2"/>
                    <a:pt x="350" y="0"/>
                    <a:pt x="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0"/>
            <p:cNvSpPr/>
            <p:nvPr/>
          </p:nvSpPr>
          <p:spPr>
            <a:xfrm>
              <a:off x="7805411" y="1974211"/>
              <a:ext cx="26771" cy="3128"/>
            </a:xfrm>
            <a:custGeom>
              <a:avLst/>
              <a:gdLst/>
              <a:ahLst/>
              <a:cxnLst/>
              <a:rect l="l" t="t" r="r" b="b"/>
              <a:pathLst>
                <a:path w="505" h="59" extrusionOk="0">
                  <a:moveTo>
                    <a:pt x="325" y="0"/>
                  </a:moveTo>
                  <a:cubicBezTo>
                    <a:pt x="225" y="0"/>
                    <a:pt x="124" y="6"/>
                    <a:pt x="25" y="10"/>
                  </a:cubicBezTo>
                  <a:cubicBezTo>
                    <a:pt x="0" y="11"/>
                    <a:pt x="0" y="48"/>
                    <a:pt x="25" y="49"/>
                  </a:cubicBezTo>
                  <a:cubicBezTo>
                    <a:pt x="127" y="53"/>
                    <a:pt x="231" y="59"/>
                    <a:pt x="335" y="59"/>
                  </a:cubicBezTo>
                  <a:cubicBezTo>
                    <a:pt x="381" y="59"/>
                    <a:pt x="426" y="58"/>
                    <a:pt x="472" y="55"/>
                  </a:cubicBezTo>
                  <a:cubicBezTo>
                    <a:pt x="504" y="51"/>
                    <a:pt x="504" y="8"/>
                    <a:pt x="472" y="5"/>
                  </a:cubicBezTo>
                  <a:cubicBezTo>
                    <a:pt x="423" y="2"/>
                    <a:pt x="374" y="0"/>
                    <a:pt x="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0"/>
            <p:cNvSpPr/>
            <p:nvPr/>
          </p:nvSpPr>
          <p:spPr>
            <a:xfrm>
              <a:off x="7770689" y="2115964"/>
              <a:ext cx="25075" cy="3923"/>
            </a:xfrm>
            <a:custGeom>
              <a:avLst/>
              <a:gdLst/>
              <a:ahLst/>
              <a:cxnLst/>
              <a:rect l="l" t="t" r="r" b="b"/>
              <a:pathLst>
                <a:path w="473" h="74" extrusionOk="0">
                  <a:moveTo>
                    <a:pt x="303" y="0"/>
                  </a:moveTo>
                  <a:cubicBezTo>
                    <a:pt x="213" y="0"/>
                    <a:pt x="124" y="6"/>
                    <a:pt x="34" y="11"/>
                  </a:cubicBezTo>
                  <a:cubicBezTo>
                    <a:pt x="0" y="12"/>
                    <a:pt x="0" y="62"/>
                    <a:pt x="34" y="64"/>
                  </a:cubicBezTo>
                  <a:cubicBezTo>
                    <a:pt x="123" y="68"/>
                    <a:pt x="212" y="74"/>
                    <a:pt x="301" y="74"/>
                  </a:cubicBezTo>
                  <a:cubicBezTo>
                    <a:pt x="345" y="74"/>
                    <a:pt x="388" y="72"/>
                    <a:pt x="432" y="68"/>
                  </a:cubicBezTo>
                  <a:cubicBezTo>
                    <a:pt x="472" y="65"/>
                    <a:pt x="472" y="10"/>
                    <a:pt x="432" y="5"/>
                  </a:cubicBezTo>
                  <a:cubicBezTo>
                    <a:pt x="389" y="2"/>
                    <a:pt x="346"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0"/>
            <p:cNvSpPr/>
            <p:nvPr/>
          </p:nvSpPr>
          <p:spPr>
            <a:xfrm>
              <a:off x="7753990" y="1968856"/>
              <a:ext cx="34352" cy="7104"/>
            </a:xfrm>
            <a:custGeom>
              <a:avLst/>
              <a:gdLst/>
              <a:ahLst/>
              <a:cxnLst/>
              <a:rect l="l" t="t" r="r" b="b"/>
              <a:pathLst>
                <a:path w="648" h="134" extrusionOk="0">
                  <a:moveTo>
                    <a:pt x="49" y="0"/>
                  </a:moveTo>
                  <a:cubicBezTo>
                    <a:pt x="12" y="0"/>
                    <a:pt x="0" y="57"/>
                    <a:pt x="41" y="71"/>
                  </a:cubicBezTo>
                  <a:cubicBezTo>
                    <a:pt x="162" y="110"/>
                    <a:pt x="288" y="134"/>
                    <a:pt x="414" y="134"/>
                  </a:cubicBezTo>
                  <a:cubicBezTo>
                    <a:pt x="479" y="134"/>
                    <a:pt x="543" y="128"/>
                    <a:pt x="608" y="114"/>
                  </a:cubicBezTo>
                  <a:cubicBezTo>
                    <a:pt x="647" y="105"/>
                    <a:pt x="639" y="41"/>
                    <a:pt x="598" y="41"/>
                  </a:cubicBezTo>
                  <a:cubicBezTo>
                    <a:pt x="598" y="41"/>
                    <a:pt x="598" y="41"/>
                    <a:pt x="597" y="41"/>
                  </a:cubicBezTo>
                  <a:cubicBezTo>
                    <a:pt x="555" y="43"/>
                    <a:pt x="512" y="43"/>
                    <a:pt x="470" y="43"/>
                  </a:cubicBezTo>
                  <a:cubicBezTo>
                    <a:pt x="332" y="43"/>
                    <a:pt x="196" y="34"/>
                    <a:pt x="60" y="2"/>
                  </a:cubicBezTo>
                  <a:cubicBezTo>
                    <a:pt x="56" y="1"/>
                    <a:pt x="53" y="0"/>
                    <a:pt x="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7" name="Google Shape;1017;p40"/>
          <p:cNvSpPr txBox="1">
            <a:spLocks noGrp="1"/>
          </p:cNvSpPr>
          <p:nvPr>
            <p:ph type="title"/>
          </p:nvPr>
        </p:nvSpPr>
        <p:spPr>
          <a:xfrm>
            <a:off x="3161492" y="469352"/>
            <a:ext cx="3370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200" b="1">
                <a:latin typeface="Times New Roman" panose="02020603050405020304" pitchFamily="18" charset="0"/>
                <a:cs typeface="Times New Roman" panose="02020603050405020304" pitchFamily="18" charset="0"/>
              </a:rPr>
              <a:t>II. Phân công chuẩn bị</a:t>
            </a:r>
          </a:p>
        </p:txBody>
      </p:sp>
      <p:grpSp>
        <p:nvGrpSpPr>
          <p:cNvPr id="1022" name="Google Shape;1022;p40"/>
          <p:cNvGrpSpPr/>
          <p:nvPr/>
        </p:nvGrpSpPr>
        <p:grpSpPr>
          <a:xfrm>
            <a:off x="7881807" y="469352"/>
            <a:ext cx="792698" cy="1086339"/>
            <a:chOff x="6722988" y="1767725"/>
            <a:chExt cx="207225" cy="298150"/>
          </a:xfrm>
        </p:grpSpPr>
        <p:sp>
          <p:nvSpPr>
            <p:cNvPr id="1023" name="Google Shape;1023;p40"/>
            <p:cNvSpPr/>
            <p:nvPr/>
          </p:nvSpPr>
          <p:spPr>
            <a:xfrm>
              <a:off x="6722988" y="1767725"/>
              <a:ext cx="190525" cy="250650"/>
            </a:xfrm>
            <a:custGeom>
              <a:avLst/>
              <a:gdLst/>
              <a:ahLst/>
              <a:cxnLst/>
              <a:rect l="l" t="t" r="r" b="b"/>
              <a:pathLst>
                <a:path w="7621" h="10026" extrusionOk="0">
                  <a:moveTo>
                    <a:pt x="3858" y="193"/>
                  </a:moveTo>
                  <a:cubicBezTo>
                    <a:pt x="4020" y="193"/>
                    <a:pt x="4181" y="206"/>
                    <a:pt x="4340" y="234"/>
                  </a:cubicBezTo>
                  <a:cubicBezTo>
                    <a:pt x="5387" y="416"/>
                    <a:pt x="6354" y="1208"/>
                    <a:pt x="6861" y="2301"/>
                  </a:cubicBezTo>
                  <a:cubicBezTo>
                    <a:pt x="7295" y="3237"/>
                    <a:pt x="7424" y="4362"/>
                    <a:pt x="7244" y="5646"/>
                  </a:cubicBezTo>
                  <a:cubicBezTo>
                    <a:pt x="7190" y="6025"/>
                    <a:pt x="7103" y="6458"/>
                    <a:pt x="6859" y="6791"/>
                  </a:cubicBezTo>
                  <a:lnTo>
                    <a:pt x="6828" y="6832"/>
                  </a:lnTo>
                  <a:cubicBezTo>
                    <a:pt x="6761" y="6921"/>
                    <a:pt x="6685" y="7022"/>
                    <a:pt x="6672" y="7151"/>
                  </a:cubicBezTo>
                  <a:cubicBezTo>
                    <a:pt x="6662" y="7261"/>
                    <a:pt x="6701" y="7363"/>
                    <a:pt x="6733" y="7444"/>
                  </a:cubicBezTo>
                  <a:lnTo>
                    <a:pt x="7117" y="8427"/>
                  </a:lnTo>
                  <a:cubicBezTo>
                    <a:pt x="7157" y="8531"/>
                    <a:pt x="7209" y="8661"/>
                    <a:pt x="7183" y="8772"/>
                  </a:cubicBezTo>
                  <a:cubicBezTo>
                    <a:pt x="7153" y="8905"/>
                    <a:pt x="7022" y="9004"/>
                    <a:pt x="6877" y="9101"/>
                  </a:cubicBezTo>
                  <a:cubicBezTo>
                    <a:pt x="6298" y="9492"/>
                    <a:pt x="5771" y="9817"/>
                    <a:pt x="5178" y="9833"/>
                  </a:cubicBezTo>
                  <a:cubicBezTo>
                    <a:pt x="5168" y="9833"/>
                    <a:pt x="5158" y="9833"/>
                    <a:pt x="5149" y="9833"/>
                  </a:cubicBezTo>
                  <a:cubicBezTo>
                    <a:pt x="4703" y="9833"/>
                    <a:pt x="4552" y="9520"/>
                    <a:pt x="4354" y="9126"/>
                  </a:cubicBezTo>
                  <a:cubicBezTo>
                    <a:pt x="4308" y="9037"/>
                    <a:pt x="4261" y="8943"/>
                    <a:pt x="4209" y="8851"/>
                  </a:cubicBezTo>
                  <a:cubicBezTo>
                    <a:pt x="4142" y="8731"/>
                    <a:pt x="4064" y="8594"/>
                    <a:pt x="3945" y="8493"/>
                  </a:cubicBezTo>
                  <a:cubicBezTo>
                    <a:pt x="3850" y="8412"/>
                    <a:pt x="3737" y="8359"/>
                    <a:pt x="3637" y="8319"/>
                  </a:cubicBezTo>
                  <a:cubicBezTo>
                    <a:pt x="3457" y="8244"/>
                    <a:pt x="3269" y="8185"/>
                    <a:pt x="3087" y="8129"/>
                  </a:cubicBezTo>
                  <a:cubicBezTo>
                    <a:pt x="2894" y="8068"/>
                    <a:pt x="2693" y="8005"/>
                    <a:pt x="2507" y="7925"/>
                  </a:cubicBezTo>
                  <a:cubicBezTo>
                    <a:pt x="1453" y="7471"/>
                    <a:pt x="653" y="6348"/>
                    <a:pt x="419" y="4994"/>
                  </a:cubicBezTo>
                  <a:cubicBezTo>
                    <a:pt x="201" y="3728"/>
                    <a:pt x="475" y="2476"/>
                    <a:pt x="1173" y="1560"/>
                  </a:cubicBezTo>
                  <a:cubicBezTo>
                    <a:pt x="1823" y="707"/>
                    <a:pt x="2856" y="193"/>
                    <a:pt x="3858" y="193"/>
                  </a:cubicBezTo>
                  <a:close/>
                  <a:moveTo>
                    <a:pt x="3860" y="0"/>
                  </a:moveTo>
                  <a:cubicBezTo>
                    <a:pt x="2799" y="0"/>
                    <a:pt x="1705" y="542"/>
                    <a:pt x="1019" y="1443"/>
                  </a:cubicBezTo>
                  <a:cubicBezTo>
                    <a:pt x="289" y="2403"/>
                    <a:pt x="1" y="3708"/>
                    <a:pt x="228" y="5027"/>
                  </a:cubicBezTo>
                  <a:cubicBezTo>
                    <a:pt x="474" y="6444"/>
                    <a:pt x="1317" y="7622"/>
                    <a:pt x="2430" y="8102"/>
                  </a:cubicBezTo>
                  <a:cubicBezTo>
                    <a:pt x="2627" y="8186"/>
                    <a:pt x="2831" y="8250"/>
                    <a:pt x="3029" y="8312"/>
                  </a:cubicBezTo>
                  <a:cubicBezTo>
                    <a:pt x="3207" y="8368"/>
                    <a:pt x="3392" y="8426"/>
                    <a:pt x="3565" y="8497"/>
                  </a:cubicBezTo>
                  <a:cubicBezTo>
                    <a:pt x="3653" y="8534"/>
                    <a:pt x="3745" y="8576"/>
                    <a:pt x="3820" y="8639"/>
                  </a:cubicBezTo>
                  <a:cubicBezTo>
                    <a:pt x="3913" y="8719"/>
                    <a:pt x="3978" y="8835"/>
                    <a:pt x="4041" y="8946"/>
                  </a:cubicBezTo>
                  <a:cubicBezTo>
                    <a:pt x="4091" y="9033"/>
                    <a:pt x="4137" y="9125"/>
                    <a:pt x="4181" y="9213"/>
                  </a:cubicBezTo>
                  <a:cubicBezTo>
                    <a:pt x="4382" y="9614"/>
                    <a:pt x="4589" y="10026"/>
                    <a:pt x="5151" y="10026"/>
                  </a:cubicBezTo>
                  <a:lnTo>
                    <a:pt x="5184" y="10026"/>
                  </a:lnTo>
                  <a:cubicBezTo>
                    <a:pt x="5880" y="10007"/>
                    <a:pt x="6520" y="9576"/>
                    <a:pt x="6986" y="9261"/>
                  </a:cubicBezTo>
                  <a:cubicBezTo>
                    <a:pt x="7156" y="9147"/>
                    <a:pt x="7327" y="9017"/>
                    <a:pt x="7372" y="8813"/>
                  </a:cubicBezTo>
                  <a:cubicBezTo>
                    <a:pt x="7409" y="8646"/>
                    <a:pt x="7344" y="8479"/>
                    <a:pt x="7297" y="8356"/>
                  </a:cubicBezTo>
                  <a:lnTo>
                    <a:pt x="6913" y="7373"/>
                  </a:lnTo>
                  <a:cubicBezTo>
                    <a:pt x="6888" y="7308"/>
                    <a:pt x="6859" y="7234"/>
                    <a:pt x="6865" y="7170"/>
                  </a:cubicBezTo>
                  <a:cubicBezTo>
                    <a:pt x="6872" y="7096"/>
                    <a:pt x="6926" y="7024"/>
                    <a:pt x="6983" y="6948"/>
                  </a:cubicBezTo>
                  <a:lnTo>
                    <a:pt x="7015" y="6905"/>
                  </a:lnTo>
                  <a:cubicBezTo>
                    <a:pt x="7284" y="6538"/>
                    <a:pt x="7378" y="6076"/>
                    <a:pt x="7435" y="5674"/>
                  </a:cubicBezTo>
                  <a:cubicBezTo>
                    <a:pt x="7621" y="4351"/>
                    <a:pt x="7486" y="3190"/>
                    <a:pt x="7037" y="2220"/>
                  </a:cubicBezTo>
                  <a:cubicBezTo>
                    <a:pt x="6502" y="1070"/>
                    <a:pt x="5482" y="236"/>
                    <a:pt x="4373" y="44"/>
                  </a:cubicBezTo>
                  <a:cubicBezTo>
                    <a:pt x="4204" y="14"/>
                    <a:pt x="4033" y="0"/>
                    <a:pt x="3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0"/>
            <p:cNvSpPr/>
            <p:nvPr/>
          </p:nvSpPr>
          <p:spPr>
            <a:xfrm>
              <a:off x="6841838" y="1986975"/>
              <a:ext cx="88375" cy="78900"/>
            </a:xfrm>
            <a:custGeom>
              <a:avLst/>
              <a:gdLst/>
              <a:ahLst/>
              <a:cxnLst/>
              <a:rect l="l" t="t" r="r" b="b"/>
              <a:pathLst>
                <a:path w="3535" h="3156" extrusionOk="0">
                  <a:moveTo>
                    <a:pt x="2590" y="1"/>
                  </a:moveTo>
                  <a:cubicBezTo>
                    <a:pt x="2540" y="1"/>
                    <a:pt x="2492" y="39"/>
                    <a:pt x="2490" y="93"/>
                  </a:cubicBezTo>
                  <a:cubicBezTo>
                    <a:pt x="2488" y="146"/>
                    <a:pt x="2529" y="191"/>
                    <a:pt x="2583" y="193"/>
                  </a:cubicBezTo>
                  <a:cubicBezTo>
                    <a:pt x="2647" y="196"/>
                    <a:pt x="2712" y="228"/>
                    <a:pt x="2761" y="283"/>
                  </a:cubicBezTo>
                  <a:cubicBezTo>
                    <a:pt x="2809" y="336"/>
                    <a:pt x="2835" y="403"/>
                    <a:pt x="2831" y="466"/>
                  </a:cubicBezTo>
                  <a:cubicBezTo>
                    <a:pt x="2830" y="487"/>
                    <a:pt x="2825" y="508"/>
                    <a:pt x="2822" y="529"/>
                  </a:cubicBezTo>
                  <a:cubicBezTo>
                    <a:pt x="2811" y="600"/>
                    <a:pt x="2796" y="688"/>
                    <a:pt x="2842" y="770"/>
                  </a:cubicBezTo>
                  <a:cubicBezTo>
                    <a:pt x="2883" y="845"/>
                    <a:pt x="2955" y="881"/>
                    <a:pt x="3011" y="910"/>
                  </a:cubicBezTo>
                  <a:cubicBezTo>
                    <a:pt x="3050" y="930"/>
                    <a:pt x="3086" y="949"/>
                    <a:pt x="3099" y="972"/>
                  </a:cubicBezTo>
                  <a:cubicBezTo>
                    <a:pt x="3115" y="998"/>
                    <a:pt x="3107" y="1050"/>
                    <a:pt x="3099" y="1103"/>
                  </a:cubicBezTo>
                  <a:cubicBezTo>
                    <a:pt x="3087" y="1185"/>
                    <a:pt x="3071" y="1289"/>
                    <a:pt x="3139" y="1378"/>
                  </a:cubicBezTo>
                  <a:cubicBezTo>
                    <a:pt x="3166" y="1413"/>
                    <a:pt x="3200" y="1436"/>
                    <a:pt x="3228" y="1455"/>
                  </a:cubicBezTo>
                  <a:cubicBezTo>
                    <a:pt x="3239" y="1461"/>
                    <a:pt x="3249" y="1469"/>
                    <a:pt x="3260" y="1477"/>
                  </a:cubicBezTo>
                  <a:cubicBezTo>
                    <a:pt x="3323" y="1528"/>
                    <a:pt x="3330" y="1634"/>
                    <a:pt x="3303" y="1711"/>
                  </a:cubicBezTo>
                  <a:cubicBezTo>
                    <a:pt x="3268" y="1811"/>
                    <a:pt x="3184" y="1897"/>
                    <a:pt x="3109" y="1970"/>
                  </a:cubicBezTo>
                  <a:cubicBezTo>
                    <a:pt x="2657" y="2406"/>
                    <a:pt x="2098" y="2732"/>
                    <a:pt x="1492" y="2911"/>
                  </a:cubicBezTo>
                  <a:cubicBezTo>
                    <a:pt x="1399" y="2938"/>
                    <a:pt x="1301" y="2962"/>
                    <a:pt x="1208" y="2962"/>
                  </a:cubicBezTo>
                  <a:cubicBezTo>
                    <a:pt x="1181" y="2962"/>
                    <a:pt x="1154" y="2960"/>
                    <a:pt x="1128" y="2956"/>
                  </a:cubicBezTo>
                  <a:cubicBezTo>
                    <a:pt x="1037" y="2940"/>
                    <a:pt x="929" y="2878"/>
                    <a:pt x="908" y="2779"/>
                  </a:cubicBezTo>
                  <a:cubicBezTo>
                    <a:pt x="902" y="2754"/>
                    <a:pt x="901" y="2724"/>
                    <a:pt x="900" y="2692"/>
                  </a:cubicBezTo>
                  <a:cubicBezTo>
                    <a:pt x="899" y="2628"/>
                    <a:pt x="897" y="2554"/>
                    <a:pt x="858" y="2484"/>
                  </a:cubicBezTo>
                  <a:cubicBezTo>
                    <a:pt x="804" y="2393"/>
                    <a:pt x="712" y="2353"/>
                    <a:pt x="630" y="2317"/>
                  </a:cubicBezTo>
                  <a:cubicBezTo>
                    <a:pt x="555" y="2285"/>
                    <a:pt x="508" y="2262"/>
                    <a:pt x="498" y="2227"/>
                  </a:cubicBezTo>
                  <a:cubicBezTo>
                    <a:pt x="490" y="2202"/>
                    <a:pt x="500" y="2165"/>
                    <a:pt x="508" y="2126"/>
                  </a:cubicBezTo>
                  <a:cubicBezTo>
                    <a:pt x="522" y="2069"/>
                    <a:pt x="537" y="2005"/>
                    <a:pt x="520" y="1935"/>
                  </a:cubicBezTo>
                  <a:cubicBezTo>
                    <a:pt x="498" y="1849"/>
                    <a:pt x="436" y="1791"/>
                    <a:pt x="385" y="1745"/>
                  </a:cubicBezTo>
                  <a:cubicBezTo>
                    <a:pt x="370" y="1732"/>
                    <a:pt x="355" y="1719"/>
                    <a:pt x="342" y="1705"/>
                  </a:cubicBezTo>
                  <a:cubicBezTo>
                    <a:pt x="187" y="1540"/>
                    <a:pt x="244" y="1337"/>
                    <a:pt x="319" y="1195"/>
                  </a:cubicBezTo>
                  <a:cubicBezTo>
                    <a:pt x="345" y="1148"/>
                    <a:pt x="327" y="1090"/>
                    <a:pt x="280" y="1065"/>
                  </a:cubicBezTo>
                  <a:cubicBezTo>
                    <a:pt x="265" y="1057"/>
                    <a:pt x="250" y="1054"/>
                    <a:pt x="235" y="1054"/>
                  </a:cubicBezTo>
                  <a:cubicBezTo>
                    <a:pt x="200" y="1054"/>
                    <a:pt x="166" y="1073"/>
                    <a:pt x="148" y="1105"/>
                  </a:cubicBezTo>
                  <a:cubicBezTo>
                    <a:pt x="1" y="1384"/>
                    <a:pt x="19" y="1644"/>
                    <a:pt x="202" y="1837"/>
                  </a:cubicBezTo>
                  <a:cubicBezTo>
                    <a:pt x="219" y="1854"/>
                    <a:pt x="237" y="1871"/>
                    <a:pt x="255" y="1888"/>
                  </a:cubicBezTo>
                  <a:cubicBezTo>
                    <a:pt x="291" y="1920"/>
                    <a:pt x="324" y="1951"/>
                    <a:pt x="332" y="1981"/>
                  </a:cubicBezTo>
                  <a:cubicBezTo>
                    <a:pt x="338" y="2006"/>
                    <a:pt x="330" y="2042"/>
                    <a:pt x="320" y="2081"/>
                  </a:cubicBezTo>
                  <a:cubicBezTo>
                    <a:pt x="307" y="2138"/>
                    <a:pt x="290" y="2210"/>
                    <a:pt x="314" y="2284"/>
                  </a:cubicBezTo>
                  <a:cubicBezTo>
                    <a:pt x="351" y="2405"/>
                    <a:pt x="463" y="2455"/>
                    <a:pt x="553" y="2494"/>
                  </a:cubicBezTo>
                  <a:cubicBezTo>
                    <a:pt x="613" y="2520"/>
                    <a:pt x="670" y="2544"/>
                    <a:pt x="690" y="2581"/>
                  </a:cubicBezTo>
                  <a:cubicBezTo>
                    <a:pt x="706" y="2607"/>
                    <a:pt x="707" y="2649"/>
                    <a:pt x="708" y="2696"/>
                  </a:cubicBezTo>
                  <a:cubicBezTo>
                    <a:pt x="708" y="2733"/>
                    <a:pt x="709" y="2777"/>
                    <a:pt x="719" y="2820"/>
                  </a:cubicBezTo>
                  <a:cubicBezTo>
                    <a:pt x="759" y="3007"/>
                    <a:pt x="937" y="3118"/>
                    <a:pt x="1095" y="3146"/>
                  </a:cubicBezTo>
                  <a:cubicBezTo>
                    <a:pt x="1132" y="3152"/>
                    <a:pt x="1171" y="3155"/>
                    <a:pt x="1208" y="3155"/>
                  </a:cubicBezTo>
                  <a:cubicBezTo>
                    <a:pt x="1324" y="3155"/>
                    <a:pt x="1439" y="3128"/>
                    <a:pt x="1547" y="3096"/>
                  </a:cubicBezTo>
                  <a:cubicBezTo>
                    <a:pt x="2182" y="2909"/>
                    <a:pt x="2769" y="2567"/>
                    <a:pt x="3244" y="2108"/>
                  </a:cubicBezTo>
                  <a:cubicBezTo>
                    <a:pt x="3335" y="2021"/>
                    <a:pt x="3436" y="1915"/>
                    <a:pt x="3486" y="1774"/>
                  </a:cubicBezTo>
                  <a:cubicBezTo>
                    <a:pt x="3535" y="1634"/>
                    <a:pt x="3521" y="1442"/>
                    <a:pt x="3382" y="1328"/>
                  </a:cubicBezTo>
                  <a:cubicBezTo>
                    <a:pt x="3367" y="1315"/>
                    <a:pt x="3351" y="1304"/>
                    <a:pt x="3335" y="1293"/>
                  </a:cubicBezTo>
                  <a:cubicBezTo>
                    <a:pt x="3317" y="1282"/>
                    <a:pt x="3300" y="1271"/>
                    <a:pt x="3292" y="1260"/>
                  </a:cubicBezTo>
                  <a:cubicBezTo>
                    <a:pt x="3274" y="1237"/>
                    <a:pt x="3283" y="1185"/>
                    <a:pt x="3290" y="1132"/>
                  </a:cubicBezTo>
                  <a:cubicBezTo>
                    <a:pt x="3302" y="1055"/>
                    <a:pt x="3317" y="961"/>
                    <a:pt x="3267" y="875"/>
                  </a:cubicBezTo>
                  <a:cubicBezTo>
                    <a:pt x="3225" y="803"/>
                    <a:pt x="3155" y="768"/>
                    <a:pt x="3100" y="739"/>
                  </a:cubicBezTo>
                  <a:cubicBezTo>
                    <a:pt x="3061" y="719"/>
                    <a:pt x="3024" y="699"/>
                    <a:pt x="3012" y="677"/>
                  </a:cubicBezTo>
                  <a:cubicBezTo>
                    <a:pt x="2998" y="652"/>
                    <a:pt x="3006" y="607"/>
                    <a:pt x="3013" y="560"/>
                  </a:cubicBezTo>
                  <a:cubicBezTo>
                    <a:pt x="3018" y="533"/>
                    <a:pt x="3022" y="506"/>
                    <a:pt x="3023" y="479"/>
                  </a:cubicBezTo>
                  <a:cubicBezTo>
                    <a:pt x="3030" y="364"/>
                    <a:pt x="2988" y="245"/>
                    <a:pt x="2904" y="153"/>
                  </a:cubicBezTo>
                  <a:cubicBezTo>
                    <a:pt x="2821" y="61"/>
                    <a:pt x="2707" y="5"/>
                    <a:pt x="2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0"/>
            <p:cNvSpPr/>
            <p:nvPr/>
          </p:nvSpPr>
          <p:spPr>
            <a:xfrm>
              <a:off x="6849788" y="2015300"/>
              <a:ext cx="46350" cy="23075"/>
            </a:xfrm>
            <a:custGeom>
              <a:avLst/>
              <a:gdLst/>
              <a:ahLst/>
              <a:cxnLst/>
              <a:rect l="l" t="t" r="r" b="b"/>
              <a:pathLst>
                <a:path w="1854" h="923" extrusionOk="0">
                  <a:moveTo>
                    <a:pt x="1744" y="1"/>
                  </a:moveTo>
                  <a:cubicBezTo>
                    <a:pt x="1727" y="1"/>
                    <a:pt x="1709" y="5"/>
                    <a:pt x="1693" y="15"/>
                  </a:cubicBezTo>
                  <a:cubicBezTo>
                    <a:pt x="962" y="462"/>
                    <a:pt x="89" y="730"/>
                    <a:pt x="80" y="733"/>
                  </a:cubicBezTo>
                  <a:cubicBezTo>
                    <a:pt x="29" y="748"/>
                    <a:pt x="0" y="802"/>
                    <a:pt x="15" y="854"/>
                  </a:cubicBezTo>
                  <a:cubicBezTo>
                    <a:pt x="28" y="895"/>
                    <a:pt x="66" y="922"/>
                    <a:pt x="108" y="922"/>
                  </a:cubicBezTo>
                  <a:cubicBezTo>
                    <a:pt x="118" y="922"/>
                    <a:pt x="126" y="921"/>
                    <a:pt x="136" y="918"/>
                  </a:cubicBezTo>
                  <a:cubicBezTo>
                    <a:pt x="172" y="906"/>
                    <a:pt x="1041" y="640"/>
                    <a:pt x="1794" y="180"/>
                  </a:cubicBezTo>
                  <a:cubicBezTo>
                    <a:pt x="1840" y="152"/>
                    <a:pt x="1854" y="93"/>
                    <a:pt x="1826" y="47"/>
                  </a:cubicBezTo>
                  <a:cubicBezTo>
                    <a:pt x="1808" y="17"/>
                    <a:pt x="1776" y="1"/>
                    <a:pt x="17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0"/>
            <p:cNvSpPr/>
            <p:nvPr/>
          </p:nvSpPr>
          <p:spPr>
            <a:xfrm>
              <a:off x="6889163" y="2019025"/>
              <a:ext cx="36175" cy="24950"/>
            </a:xfrm>
            <a:custGeom>
              <a:avLst/>
              <a:gdLst/>
              <a:ahLst/>
              <a:cxnLst/>
              <a:rect l="l" t="t" r="r" b="b"/>
              <a:pathLst>
                <a:path w="1447" h="998" extrusionOk="0">
                  <a:moveTo>
                    <a:pt x="1337" y="1"/>
                  </a:moveTo>
                  <a:cubicBezTo>
                    <a:pt x="1316" y="1"/>
                    <a:pt x="1295" y="8"/>
                    <a:pt x="1276" y="22"/>
                  </a:cubicBezTo>
                  <a:cubicBezTo>
                    <a:pt x="870" y="347"/>
                    <a:pt x="70" y="813"/>
                    <a:pt x="63" y="818"/>
                  </a:cubicBezTo>
                  <a:cubicBezTo>
                    <a:pt x="17" y="845"/>
                    <a:pt x="1" y="903"/>
                    <a:pt x="27" y="949"/>
                  </a:cubicBezTo>
                  <a:cubicBezTo>
                    <a:pt x="46" y="980"/>
                    <a:pt x="78" y="997"/>
                    <a:pt x="111" y="997"/>
                  </a:cubicBezTo>
                  <a:cubicBezTo>
                    <a:pt x="128" y="997"/>
                    <a:pt x="144" y="993"/>
                    <a:pt x="160" y="985"/>
                  </a:cubicBezTo>
                  <a:cubicBezTo>
                    <a:pt x="193" y="965"/>
                    <a:pt x="980" y="506"/>
                    <a:pt x="1397" y="173"/>
                  </a:cubicBezTo>
                  <a:cubicBezTo>
                    <a:pt x="1439" y="140"/>
                    <a:pt x="1446" y="79"/>
                    <a:pt x="1413" y="37"/>
                  </a:cubicBezTo>
                  <a:cubicBezTo>
                    <a:pt x="1394" y="13"/>
                    <a:pt x="1366" y="1"/>
                    <a:pt x="13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0"/>
            <p:cNvSpPr/>
            <p:nvPr/>
          </p:nvSpPr>
          <p:spPr>
            <a:xfrm>
              <a:off x="6778588" y="1860225"/>
              <a:ext cx="121600" cy="155350"/>
            </a:xfrm>
            <a:custGeom>
              <a:avLst/>
              <a:gdLst/>
              <a:ahLst/>
              <a:cxnLst/>
              <a:rect l="l" t="t" r="r" b="b"/>
              <a:pathLst>
                <a:path w="4864" h="6214" extrusionOk="0">
                  <a:moveTo>
                    <a:pt x="3353" y="193"/>
                  </a:moveTo>
                  <a:cubicBezTo>
                    <a:pt x="3373" y="193"/>
                    <a:pt x="3394" y="196"/>
                    <a:pt x="3414" y="205"/>
                  </a:cubicBezTo>
                  <a:cubicBezTo>
                    <a:pt x="3476" y="230"/>
                    <a:pt x="3529" y="294"/>
                    <a:pt x="3570" y="396"/>
                  </a:cubicBezTo>
                  <a:cubicBezTo>
                    <a:pt x="3702" y="712"/>
                    <a:pt x="3630" y="1111"/>
                    <a:pt x="3398" y="1363"/>
                  </a:cubicBezTo>
                  <a:cubicBezTo>
                    <a:pt x="3382" y="1380"/>
                    <a:pt x="3366" y="1396"/>
                    <a:pt x="3349" y="1411"/>
                  </a:cubicBezTo>
                  <a:lnTo>
                    <a:pt x="3185" y="968"/>
                  </a:lnTo>
                  <a:cubicBezTo>
                    <a:pt x="3125" y="807"/>
                    <a:pt x="3050" y="606"/>
                    <a:pt x="3092" y="429"/>
                  </a:cubicBezTo>
                  <a:cubicBezTo>
                    <a:pt x="3112" y="344"/>
                    <a:pt x="3178" y="258"/>
                    <a:pt x="3258" y="217"/>
                  </a:cubicBezTo>
                  <a:cubicBezTo>
                    <a:pt x="3283" y="205"/>
                    <a:pt x="3316" y="193"/>
                    <a:pt x="3353" y="193"/>
                  </a:cubicBezTo>
                  <a:close/>
                  <a:moveTo>
                    <a:pt x="1633" y="366"/>
                  </a:moveTo>
                  <a:cubicBezTo>
                    <a:pt x="1636" y="366"/>
                    <a:pt x="1639" y="367"/>
                    <a:pt x="1641" y="367"/>
                  </a:cubicBezTo>
                  <a:cubicBezTo>
                    <a:pt x="1664" y="370"/>
                    <a:pt x="1692" y="389"/>
                    <a:pt x="1718" y="409"/>
                  </a:cubicBezTo>
                  <a:cubicBezTo>
                    <a:pt x="2072" y="675"/>
                    <a:pt x="2274" y="1112"/>
                    <a:pt x="2248" y="1538"/>
                  </a:cubicBezTo>
                  <a:cubicBezTo>
                    <a:pt x="1895" y="1339"/>
                    <a:pt x="1687" y="946"/>
                    <a:pt x="1589" y="707"/>
                  </a:cubicBezTo>
                  <a:cubicBezTo>
                    <a:pt x="1557" y="631"/>
                    <a:pt x="1524" y="543"/>
                    <a:pt x="1538" y="467"/>
                  </a:cubicBezTo>
                  <a:cubicBezTo>
                    <a:pt x="1548" y="414"/>
                    <a:pt x="1594" y="366"/>
                    <a:pt x="1633" y="366"/>
                  </a:cubicBezTo>
                  <a:close/>
                  <a:moveTo>
                    <a:pt x="344" y="2199"/>
                  </a:moveTo>
                  <a:cubicBezTo>
                    <a:pt x="389" y="2199"/>
                    <a:pt x="435" y="2209"/>
                    <a:pt x="474" y="2219"/>
                  </a:cubicBezTo>
                  <a:cubicBezTo>
                    <a:pt x="752" y="2294"/>
                    <a:pt x="988" y="2454"/>
                    <a:pt x="1194" y="2657"/>
                  </a:cubicBezTo>
                  <a:cubicBezTo>
                    <a:pt x="1158" y="2661"/>
                    <a:pt x="1121" y="2663"/>
                    <a:pt x="1085" y="2663"/>
                  </a:cubicBezTo>
                  <a:cubicBezTo>
                    <a:pt x="752" y="2663"/>
                    <a:pt x="418" y="2520"/>
                    <a:pt x="209" y="2272"/>
                  </a:cubicBezTo>
                  <a:cubicBezTo>
                    <a:pt x="218" y="2246"/>
                    <a:pt x="247" y="2218"/>
                    <a:pt x="280" y="2208"/>
                  </a:cubicBezTo>
                  <a:cubicBezTo>
                    <a:pt x="300" y="2201"/>
                    <a:pt x="322" y="2199"/>
                    <a:pt x="344" y="2199"/>
                  </a:cubicBezTo>
                  <a:close/>
                  <a:moveTo>
                    <a:pt x="3352" y="0"/>
                  </a:moveTo>
                  <a:cubicBezTo>
                    <a:pt x="3291" y="0"/>
                    <a:pt x="3229" y="15"/>
                    <a:pt x="3170" y="45"/>
                  </a:cubicBezTo>
                  <a:cubicBezTo>
                    <a:pt x="3038" y="113"/>
                    <a:pt x="2937" y="243"/>
                    <a:pt x="2903" y="385"/>
                  </a:cubicBezTo>
                  <a:cubicBezTo>
                    <a:pt x="2848" y="619"/>
                    <a:pt x="2935" y="851"/>
                    <a:pt x="3004" y="1036"/>
                  </a:cubicBezTo>
                  <a:lnTo>
                    <a:pt x="3188" y="1529"/>
                  </a:lnTo>
                  <a:cubicBezTo>
                    <a:pt x="3040" y="1614"/>
                    <a:pt x="2868" y="1660"/>
                    <a:pt x="2698" y="1660"/>
                  </a:cubicBezTo>
                  <a:cubicBezTo>
                    <a:pt x="2610" y="1660"/>
                    <a:pt x="2523" y="1648"/>
                    <a:pt x="2440" y="1622"/>
                  </a:cubicBezTo>
                  <a:cubicBezTo>
                    <a:pt x="2438" y="1621"/>
                    <a:pt x="2436" y="1620"/>
                    <a:pt x="2434" y="1620"/>
                  </a:cubicBezTo>
                  <a:cubicBezTo>
                    <a:pt x="2492" y="1107"/>
                    <a:pt x="2258" y="573"/>
                    <a:pt x="1834" y="255"/>
                  </a:cubicBezTo>
                  <a:cubicBezTo>
                    <a:pt x="1787" y="220"/>
                    <a:pt x="1735" y="186"/>
                    <a:pt x="1670" y="176"/>
                  </a:cubicBezTo>
                  <a:cubicBezTo>
                    <a:pt x="1658" y="174"/>
                    <a:pt x="1646" y="173"/>
                    <a:pt x="1634" y="173"/>
                  </a:cubicBezTo>
                  <a:cubicBezTo>
                    <a:pt x="1491" y="173"/>
                    <a:pt x="1373" y="300"/>
                    <a:pt x="1348" y="431"/>
                  </a:cubicBezTo>
                  <a:cubicBezTo>
                    <a:pt x="1326" y="554"/>
                    <a:pt x="1364" y="671"/>
                    <a:pt x="1409" y="782"/>
                  </a:cubicBezTo>
                  <a:cubicBezTo>
                    <a:pt x="1601" y="1243"/>
                    <a:pt x="1883" y="1576"/>
                    <a:pt x="2216" y="1740"/>
                  </a:cubicBezTo>
                  <a:cubicBezTo>
                    <a:pt x="2117" y="2139"/>
                    <a:pt x="1804" y="2488"/>
                    <a:pt x="1419" y="2611"/>
                  </a:cubicBezTo>
                  <a:cubicBezTo>
                    <a:pt x="1173" y="2345"/>
                    <a:pt x="881" y="2129"/>
                    <a:pt x="523" y="2032"/>
                  </a:cubicBezTo>
                  <a:cubicBezTo>
                    <a:pt x="472" y="2019"/>
                    <a:pt x="410" y="2005"/>
                    <a:pt x="345" y="2005"/>
                  </a:cubicBezTo>
                  <a:cubicBezTo>
                    <a:pt x="304" y="2005"/>
                    <a:pt x="261" y="2011"/>
                    <a:pt x="219" y="2025"/>
                  </a:cubicBezTo>
                  <a:cubicBezTo>
                    <a:pt x="88" y="2068"/>
                    <a:pt x="0" y="2193"/>
                    <a:pt x="16" y="2316"/>
                  </a:cubicBezTo>
                  <a:lnTo>
                    <a:pt x="19" y="2342"/>
                  </a:lnTo>
                  <a:lnTo>
                    <a:pt x="35" y="2363"/>
                  </a:lnTo>
                  <a:cubicBezTo>
                    <a:pt x="278" y="2675"/>
                    <a:pt x="682" y="2854"/>
                    <a:pt x="1086" y="2854"/>
                  </a:cubicBezTo>
                  <a:cubicBezTo>
                    <a:pt x="1175" y="2854"/>
                    <a:pt x="1265" y="2846"/>
                    <a:pt x="1352" y="2827"/>
                  </a:cubicBezTo>
                  <a:cubicBezTo>
                    <a:pt x="1509" y="3011"/>
                    <a:pt x="1648" y="3215"/>
                    <a:pt x="1773" y="3414"/>
                  </a:cubicBezTo>
                  <a:cubicBezTo>
                    <a:pt x="2314" y="4275"/>
                    <a:pt x="2764" y="5196"/>
                    <a:pt x="3111" y="6151"/>
                  </a:cubicBezTo>
                  <a:cubicBezTo>
                    <a:pt x="3125" y="6190"/>
                    <a:pt x="3162" y="6214"/>
                    <a:pt x="3202" y="6214"/>
                  </a:cubicBezTo>
                  <a:cubicBezTo>
                    <a:pt x="3212" y="6214"/>
                    <a:pt x="3223" y="6213"/>
                    <a:pt x="3234" y="6208"/>
                  </a:cubicBezTo>
                  <a:cubicBezTo>
                    <a:pt x="3284" y="6190"/>
                    <a:pt x="3310" y="6135"/>
                    <a:pt x="3291" y="6085"/>
                  </a:cubicBezTo>
                  <a:cubicBezTo>
                    <a:pt x="2941" y="5117"/>
                    <a:pt x="2485" y="4184"/>
                    <a:pt x="1937" y="3311"/>
                  </a:cubicBezTo>
                  <a:cubicBezTo>
                    <a:pt x="1821" y="3129"/>
                    <a:pt x="1695" y="2942"/>
                    <a:pt x="1554" y="2767"/>
                  </a:cubicBezTo>
                  <a:cubicBezTo>
                    <a:pt x="1965" y="2607"/>
                    <a:pt x="2284" y="2241"/>
                    <a:pt x="2397" y="1810"/>
                  </a:cubicBezTo>
                  <a:cubicBezTo>
                    <a:pt x="2498" y="1839"/>
                    <a:pt x="2601" y="1854"/>
                    <a:pt x="2705" y="1854"/>
                  </a:cubicBezTo>
                  <a:cubicBezTo>
                    <a:pt x="2896" y="1854"/>
                    <a:pt x="3087" y="1805"/>
                    <a:pt x="3256" y="1714"/>
                  </a:cubicBezTo>
                  <a:lnTo>
                    <a:pt x="4664" y="5499"/>
                  </a:lnTo>
                  <a:cubicBezTo>
                    <a:pt x="4678" y="5538"/>
                    <a:pt x="4715" y="5562"/>
                    <a:pt x="4754" y="5562"/>
                  </a:cubicBezTo>
                  <a:cubicBezTo>
                    <a:pt x="4765" y="5562"/>
                    <a:pt x="4777" y="5560"/>
                    <a:pt x="4788" y="5556"/>
                  </a:cubicBezTo>
                  <a:cubicBezTo>
                    <a:pt x="4838" y="5538"/>
                    <a:pt x="4864" y="5482"/>
                    <a:pt x="4845" y="5432"/>
                  </a:cubicBezTo>
                  <a:lnTo>
                    <a:pt x="3421" y="1604"/>
                  </a:lnTo>
                  <a:cubicBezTo>
                    <a:pt x="3463" y="1571"/>
                    <a:pt x="3503" y="1534"/>
                    <a:pt x="3539" y="1494"/>
                  </a:cubicBezTo>
                  <a:cubicBezTo>
                    <a:pt x="3826" y="1182"/>
                    <a:pt x="3910" y="711"/>
                    <a:pt x="3748" y="321"/>
                  </a:cubicBezTo>
                  <a:cubicBezTo>
                    <a:pt x="3686" y="173"/>
                    <a:pt x="3599" y="73"/>
                    <a:pt x="3489" y="27"/>
                  </a:cubicBezTo>
                  <a:cubicBezTo>
                    <a:pt x="3445" y="9"/>
                    <a:pt x="3399" y="0"/>
                    <a:pt x="3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5" name="Google Shape;1035;p40"/>
          <p:cNvSpPr/>
          <p:nvPr/>
        </p:nvSpPr>
        <p:spPr>
          <a:xfrm>
            <a:off x="3260225" y="3162489"/>
            <a:ext cx="792702" cy="1242027"/>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8" name="Google Shape;1038;p40"/>
          <p:cNvGrpSpPr/>
          <p:nvPr/>
        </p:nvGrpSpPr>
        <p:grpSpPr>
          <a:xfrm rot="-989018">
            <a:off x="302026" y="866144"/>
            <a:ext cx="1070908" cy="633996"/>
            <a:chOff x="6072450" y="2896632"/>
            <a:chExt cx="277325" cy="196450"/>
          </a:xfrm>
        </p:grpSpPr>
        <p:sp>
          <p:nvSpPr>
            <p:cNvPr id="1039" name="Google Shape;1039;p40"/>
            <p:cNvSpPr/>
            <p:nvPr/>
          </p:nvSpPr>
          <p:spPr>
            <a:xfrm>
              <a:off x="6178600" y="2974507"/>
              <a:ext cx="68175" cy="52475"/>
            </a:xfrm>
            <a:custGeom>
              <a:avLst/>
              <a:gdLst/>
              <a:ahLst/>
              <a:cxnLst/>
              <a:rect l="l" t="t" r="r" b="b"/>
              <a:pathLst>
                <a:path w="2727" h="2099" extrusionOk="0">
                  <a:moveTo>
                    <a:pt x="896" y="0"/>
                  </a:moveTo>
                  <a:cubicBezTo>
                    <a:pt x="343" y="263"/>
                    <a:pt x="1" y="884"/>
                    <a:pt x="246" y="1480"/>
                  </a:cubicBezTo>
                  <a:cubicBezTo>
                    <a:pt x="407" y="1878"/>
                    <a:pt x="763" y="2099"/>
                    <a:pt x="1150" y="2099"/>
                  </a:cubicBezTo>
                  <a:cubicBezTo>
                    <a:pt x="1278" y="2099"/>
                    <a:pt x="1409" y="2075"/>
                    <a:pt x="1538" y="2025"/>
                  </a:cubicBezTo>
                  <a:cubicBezTo>
                    <a:pt x="2726" y="1565"/>
                    <a:pt x="2195" y="9"/>
                    <a:pt x="1059" y="9"/>
                  </a:cubicBezTo>
                  <a:cubicBezTo>
                    <a:pt x="1031" y="9"/>
                    <a:pt x="1004" y="10"/>
                    <a:pt x="975" y="12"/>
                  </a:cubicBezTo>
                  <a:cubicBezTo>
                    <a:pt x="971" y="13"/>
                    <a:pt x="966" y="13"/>
                    <a:pt x="962" y="13"/>
                  </a:cubicBezTo>
                  <a:cubicBezTo>
                    <a:pt x="938" y="13"/>
                    <a:pt x="916" y="8"/>
                    <a:pt x="896" y="0"/>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0"/>
            <p:cNvSpPr/>
            <p:nvPr/>
          </p:nvSpPr>
          <p:spPr>
            <a:xfrm>
              <a:off x="6151025" y="2952457"/>
              <a:ext cx="120075" cy="100100"/>
            </a:xfrm>
            <a:custGeom>
              <a:avLst/>
              <a:gdLst/>
              <a:ahLst/>
              <a:cxnLst/>
              <a:rect l="l" t="t" r="r" b="b"/>
              <a:pathLst>
                <a:path w="4803" h="4004" extrusionOk="0">
                  <a:moveTo>
                    <a:pt x="2227" y="509"/>
                  </a:moveTo>
                  <a:cubicBezTo>
                    <a:pt x="2966" y="509"/>
                    <a:pt x="3650" y="1121"/>
                    <a:pt x="3717" y="1868"/>
                  </a:cubicBezTo>
                  <a:cubicBezTo>
                    <a:pt x="3780" y="2582"/>
                    <a:pt x="3219" y="3191"/>
                    <a:pt x="2542" y="3338"/>
                  </a:cubicBezTo>
                  <a:cubicBezTo>
                    <a:pt x="2443" y="3360"/>
                    <a:pt x="2345" y="3371"/>
                    <a:pt x="2248" y="3371"/>
                  </a:cubicBezTo>
                  <a:cubicBezTo>
                    <a:pt x="1597" y="3371"/>
                    <a:pt x="1027" y="2896"/>
                    <a:pt x="901" y="2228"/>
                  </a:cubicBezTo>
                  <a:cubicBezTo>
                    <a:pt x="762" y="1499"/>
                    <a:pt x="1224" y="875"/>
                    <a:pt x="1898" y="716"/>
                  </a:cubicBezTo>
                  <a:cubicBezTo>
                    <a:pt x="1903" y="624"/>
                    <a:pt x="1963" y="529"/>
                    <a:pt x="2078" y="517"/>
                  </a:cubicBezTo>
                  <a:cubicBezTo>
                    <a:pt x="2128" y="511"/>
                    <a:pt x="2178" y="509"/>
                    <a:pt x="2227" y="509"/>
                  </a:cubicBezTo>
                  <a:close/>
                  <a:moveTo>
                    <a:pt x="2687" y="1"/>
                  </a:moveTo>
                  <a:cubicBezTo>
                    <a:pt x="2374" y="1"/>
                    <a:pt x="2059" y="78"/>
                    <a:pt x="1780" y="240"/>
                  </a:cubicBezTo>
                  <a:cubicBezTo>
                    <a:pt x="1744" y="261"/>
                    <a:pt x="1708" y="270"/>
                    <a:pt x="1675" y="270"/>
                  </a:cubicBezTo>
                  <a:cubicBezTo>
                    <a:pt x="1628" y="270"/>
                    <a:pt x="1585" y="252"/>
                    <a:pt x="1552" y="224"/>
                  </a:cubicBezTo>
                  <a:cubicBezTo>
                    <a:pt x="598" y="718"/>
                    <a:pt x="0" y="1845"/>
                    <a:pt x="517" y="2881"/>
                  </a:cubicBezTo>
                  <a:cubicBezTo>
                    <a:pt x="882" y="3609"/>
                    <a:pt x="1580" y="4003"/>
                    <a:pt x="2313" y="4003"/>
                  </a:cubicBezTo>
                  <a:cubicBezTo>
                    <a:pt x="2701" y="4003"/>
                    <a:pt x="3098" y="3893"/>
                    <a:pt x="3461" y="3664"/>
                  </a:cubicBezTo>
                  <a:cubicBezTo>
                    <a:pt x="4319" y="3119"/>
                    <a:pt x="4802" y="1855"/>
                    <a:pt x="4295" y="924"/>
                  </a:cubicBezTo>
                  <a:cubicBezTo>
                    <a:pt x="3969" y="328"/>
                    <a:pt x="3330" y="1"/>
                    <a:pt x="2687" y="1"/>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0"/>
            <p:cNvSpPr/>
            <p:nvPr/>
          </p:nvSpPr>
          <p:spPr>
            <a:xfrm>
              <a:off x="6123750" y="2903807"/>
              <a:ext cx="38075" cy="16550"/>
            </a:xfrm>
            <a:custGeom>
              <a:avLst/>
              <a:gdLst/>
              <a:ahLst/>
              <a:cxnLst/>
              <a:rect l="l" t="t" r="r" b="b"/>
              <a:pathLst>
                <a:path w="1523" h="662" extrusionOk="0">
                  <a:moveTo>
                    <a:pt x="935" y="1"/>
                  </a:moveTo>
                  <a:cubicBezTo>
                    <a:pt x="882" y="1"/>
                    <a:pt x="829" y="4"/>
                    <a:pt x="777" y="9"/>
                  </a:cubicBezTo>
                  <a:cubicBezTo>
                    <a:pt x="579" y="30"/>
                    <a:pt x="102" y="164"/>
                    <a:pt x="1" y="413"/>
                  </a:cubicBezTo>
                  <a:cubicBezTo>
                    <a:pt x="50" y="407"/>
                    <a:pt x="99" y="403"/>
                    <a:pt x="149" y="403"/>
                  </a:cubicBezTo>
                  <a:cubicBezTo>
                    <a:pt x="388" y="403"/>
                    <a:pt x="630" y="481"/>
                    <a:pt x="855" y="662"/>
                  </a:cubicBezTo>
                  <a:cubicBezTo>
                    <a:pt x="1068" y="651"/>
                    <a:pt x="1283" y="642"/>
                    <a:pt x="1497" y="632"/>
                  </a:cubicBezTo>
                  <a:cubicBezTo>
                    <a:pt x="1495" y="630"/>
                    <a:pt x="1495" y="630"/>
                    <a:pt x="1495" y="628"/>
                  </a:cubicBezTo>
                  <a:cubicBezTo>
                    <a:pt x="1477" y="427"/>
                    <a:pt x="1523" y="258"/>
                    <a:pt x="1340" y="115"/>
                  </a:cubicBezTo>
                  <a:cubicBezTo>
                    <a:pt x="1226" y="26"/>
                    <a:pt x="1080" y="1"/>
                    <a:pt x="935" y="1"/>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0"/>
            <p:cNvSpPr/>
            <p:nvPr/>
          </p:nvSpPr>
          <p:spPr>
            <a:xfrm>
              <a:off x="6211850" y="2930582"/>
              <a:ext cx="114775" cy="147100"/>
            </a:xfrm>
            <a:custGeom>
              <a:avLst/>
              <a:gdLst/>
              <a:ahLst/>
              <a:cxnLst/>
              <a:rect l="l" t="t" r="r" b="b"/>
              <a:pathLst>
                <a:path w="4591" h="5884" extrusionOk="0">
                  <a:moveTo>
                    <a:pt x="264" y="0"/>
                  </a:moveTo>
                  <a:lnTo>
                    <a:pt x="252" y="441"/>
                  </a:lnTo>
                  <a:cubicBezTo>
                    <a:pt x="1116" y="441"/>
                    <a:pt x="1975" y="940"/>
                    <a:pt x="2333" y="1776"/>
                  </a:cubicBezTo>
                  <a:cubicBezTo>
                    <a:pt x="2866" y="3030"/>
                    <a:pt x="2123" y="4547"/>
                    <a:pt x="926" y="5092"/>
                  </a:cubicBezTo>
                  <a:cubicBezTo>
                    <a:pt x="626" y="5227"/>
                    <a:pt x="312" y="5301"/>
                    <a:pt x="1" y="5318"/>
                  </a:cubicBezTo>
                  <a:lnTo>
                    <a:pt x="29" y="5883"/>
                  </a:lnTo>
                  <a:cubicBezTo>
                    <a:pt x="1141" y="5825"/>
                    <a:pt x="2252" y="5730"/>
                    <a:pt x="3355" y="5597"/>
                  </a:cubicBezTo>
                  <a:cubicBezTo>
                    <a:pt x="3651" y="5565"/>
                    <a:pt x="3944" y="5523"/>
                    <a:pt x="4238" y="5472"/>
                  </a:cubicBezTo>
                  <a:cubicBezTo>
                    <a:pt x="4482" y="5076"/>
                    <a:pt x="4584" y="4652"/>
                    <a:pt x="4540" y="4203"/>
                  </a:cubicBezTo>
                  <a:cubicBezTo>
                    <a:pt x="4590" y="3627"/>
                    <a:pt x="4542" y="3020"/>
                    <a:pt x="4530" y="2443"/>
                  </a:cubicBezTo>
                  <a:cubicBezTo>
                    <a:pt x="4524" y="2034"/>
                    <a:pt x="4586" y="1523"/>
                    <a:pt x="4494" y="1122"/>
                  </a:cubicBezTo>
                  <a:cubicBezTo>
                    <a:pt x="4584" y="665"/>
                    <a:pt x="4385" y="339"/>
                    <a:pt x="3898" y="145"/>
                  </a:cubicBezTo>
                  <a:cubicBezTo>
                    <a:pt x="3607" y="127"/>
                    <a:pt x="3318" y="113"/>
                    <a:pt x="3030" y="97"/>
                  </a:cubicBezTo>
                  <a:cubicBezTo>
                    <a:pt x="2109" y="54"/>
                    <a:pt x="1185" y="20"/>
                    <a:pt x="264" y="0"/>
                  </a:cubicBezTo>
                  <a:close/>
                </a:path>
              </a:pathLst>
            </a:custGeom>
            <a:solidFill>
              <a:srgbClr val="FCF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0"/>
            <p:cNvSpPr/>
            <p:nvPr/>
          </p:nvSpPr>
          <p:spPr>
            <a:xfrm>
              <a:off x="6095250" y="2926982"/>
              <a:ext cx="123200" cy="152525"/>
            </a:xfrm>
            <a:custGeom>
              <a:avLst/>
              <a:gdLst/>
              <a:ahLst/>
              <a:cxnLst/>
              <a:rect l="l" t="t" r="r" b="b"/>
              <a:pathLst>
                <a:path w="4928" h="6101" extrusionOk="0">
                  <a:moveTo>
                    <a:pt x="1023" y="1"/>
                  </a:moveTo>
                  <a:cubicBezTo>
                    <a:pt x="206" y="202"/>
                    <a:pt x="93" y="1641"/>
                    <a:pt x="47" y="2238"/>
                  </a:cubicBezTo>
                  <a:cubicBezTo>
                    <a:pt x="3" y="2788"/>
                    <a:pt x="1" y="3339"/>
                    <a:pt x="23" y="3890"/>
                  </a:cubicBezTo>
                  <a:cubicBezTo>
                    <a:pt x="45" y="4377"/>
                    <a:pt x="29" y="4991"/>
                    <a:pt x="176" y="5460"/>
                  </a:cubicBezTo>
                  <a:cubicBezTo>
                    <a:pt x="360" y="6041"/>
                    <a:pt x="553" y="6100"/>
                    <a:pt x="991" y="6100"/>
                  </a:cubicBezTo>
                  <a:cubicBezTo>
                    <a:pt x="1104" y="6100"/>
                    <a:pt x="1233" y="6096"/>
                    <a:pt x="1383" y="6096"/>
                  </a:cubicBezTo>
                  <a:cubicBezTo>
                    <a:pt x="1398" y="6096"/>
                    <a:pt x="1413" y="6097"/>
                    <a:pt x="1428" y="6097"/>
                  </a:cubicBezTo>
                  <a:cubicBezTo>
                    <a:pt x="1595" y="6098"/>
                    <a:pt x="1761" y="6099"/>
                    <a:pt x="1928" y="6099"/>
                  </a:cubicBezTo>
                  <a:cubicBezTo>
                    <a:pt x="2849" y="6099"/>
                    <a:pt x="3772" y="6076"/>
                    <a:pt x="4693" y="6027"/>
                  </a:cubicBezTo>
                  <a:lnTo>
                    <a:pt x="4665" y="5462"/>
                  </a:lnTo>
                  <a:cubicBezTo>
                    <a:pt x="4619" y="5465"/>
                    <a:pt x="4574" y="5466"/>
                    <a:pt x="4528" y="5466"/>
                  </a:cubicBezTo>
                  <a:cubicBezTo>
                    <a:pt x="3522" y="5466"/>
                    <a:pt x="2571" y="4860"/>
                    <a:pt x="2222" y="3820"/>
                  </a:cubicBezTo>
                  <a:cubicBezTo>
                    <a:pt x="1797" y="2546"/>
                    <a:pt x="2564" y="1331"/>
                    <a:pt x="3743" y="953"/>
                  </a:cubicBezTo>
                  <a:cubicBezTo>
                    <a:pt x="3757" y="931"/>
                    <a:pt x="3776" y="913"/>
                    <a:pt x="3801" y="899"/>
                  </a:cubicBezTo>
                  <a:cubicBezTo>
                    <a:pt x="4143" y="685"/>
                    <a:pt x="4530" y="585"/>
                    <a:pt x="4916" y="585"/>
                  </a:cubicBezTo>
                  <a:lnTo>
                    <a:pt x="4928" y="144"/>
                  </a:lnTo>
                  <a:cubicBezTo>
                    <a:pt x="3991" y="126"/>
                    <a:pt x="3051" y="116"/>
                    <a:pt x="2113" y="112"/>
                  </a:cubicBezTo>
                  <a:cubicBezTo>
                    <a:pt x="2073" y="153"/>
                    <a:pt x="2018" y="180"/>
                    <a:pt x="1958" y="180"/>
                  </a:cubicBezTo>
                  <a:cubicBezTo>
                    <a:pt x="1928" y="180"/>
                    <a:pt x="1896" y="173"/>
                    <a:pt x="1864" y="158"/>
                  </a:cubicBezTo>
                  <a:cubicBezTo>
                    <a:pt x="1830" y="140"/>
                    <a:pt x="1797" y="126"/>
                    <a:pt x="1762" y="110"/>
                  </a:cubicBezTo>
                  <a:lnTo>
                    <a:pt x="1174" y="110"/>
                  </a:lnTo>
                  <a:cubicBezTo>
                    <a:pt x="1090" y="110"/>
                    <a:pt x="1042" y="61"/>
                    <a:pt x="1023" y="1"/>
                  </a:cubicBezTo>
                  <a:close/>
                </a:path>
              </a:pathLst>
            </a:custGeom>
            <a:solidFill>
              <a:srgbClr val="FCF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0"/>
            <p:cNvSpPr/>
            <p:nvPr/>
          </p:nvSpPr>
          <p:spPr>
            <a:xfrm>
              <a:off x="6072450" y="2896632"/>
              <a:ext cx="277325" cy="196450"/>
            </a:xfrm>
            <a:custGeom>
              <a:avLst/>
              <a:gdLst/>
              <a:ahLst/>
              <a:cxnLst/>
              <a:rect l="l" t="t" r="r" b="b"/>
              <a:pathLst>
                <a:path w="11093" h="7858" extrusionOk="0">
                  <a:moveTo>
                    <a:pt x="2988" y="287"/>
                  </a:moveTo>
                  <a:cubicBezTo>
                    <a:pt x="3133" y="287"/>
                    <a:pt x="3278" y="313"/>
                    <a:pt x="3392" y="402"/>
                  </a:cubicBezTo>
                  <a:cubicBezTo>
                    <a:pt x="3575" y="545"/>
                    <a:pt x="3529" y="714"/>
                    <a:pt x="3547" y="915"/>
                  </a:cubicBezTo>
                  <a:cubicBezTo>
                    <a:pt x="3547" y="917"/>
                    <a:pt x="3547" y="917"/>
                    <a:pt x="3549" y="919"/>
                  </a:cubicBezTo>
                  <a:cubicBezTo>
                    <a:pt x="3335" y="929"/>
                    <a:pt x="3120" y="938"/>
                    <a:pt x="2907" y="949"/>
                  </a:cubicBezTo>
                  <a:cubicBezTo>
                    <a:pt x="2682" y="768"/>
                    <a:pt x="2441" y="690"/>
                    <a:pt x="2202" y="690"/>
                  </a:cubicBezTo>
                  <a:cubicBezTo>
                    <a:pt x="2152" y="690"/>
                    <a:pt x="2103" y="694"/>
                    <a:pt x="2054" y="700"/>
                  </a:cubicBezTo>
                  <a:cubicBezTo>
                    <a:pt x="2155" y="451"/>
                    <a:pt x="2631" y="317"/>
                    <a:pt x="2829" y="296"/>
                  </a:cubicBezTo>
                  <a:cubicBezTo>
                    <a:pt x="2881" y="291"/>
                    <a:pt x="2935" y="287"/>
                    <a:pt x="2988" y="287"/>
                  </a:cubicBezTo>
                  <a:close/>
                  <a:moveTo>
                    <a:pt x="1935" y="1215"/>
                  </a:moveTo>
                  <a:cubicBezTo>
                    <a:pt x="1954" y="1275"/>
                    <a:pt x="2002" y="1324"/>
                    <a:pt x="2086" y="1324"/>
                  </a:cubicBezTo>
                  <a:lnTo>
                    <a:pt x="2674" y="1324"/>
                  </a:lnTo>
                  <a:cubicBezTo>
                    <a:pt x="2709" y="1340"/>
                    <a:pt x="2742" y="1354"/>
                    <a:pt x="2776" y="1372"/>
                  </a:cubicBezTo>
                  <a:cubicBezTo>
                    <a:pt x="2808" y="1387"/>
                    <a:pt x="2840" y="1394"/>
                    <a:pt x="2870" y="1394"/>
                  </a:cubicBezTo>
                  <a:cubicBezTo>
                    <a:pt x="2930" y="1394"/>
                    <a:pt x="2985" y="1367"/>
                    <a:pt x="3025" y="1326"/>
                  </a:cubicBezTo>
                  <a:cubicBezTo>
                    <a:pt x="3963" y="1330"/>
                    <a:pt x="4903" y="1340"/>
                    <a:pt x="5840" y="1358"/>
                  </a:cubicBezTo>
                  <a:cubicBezTo>
                    <a:pt x="6761" y="1378"/>
                    <a:pt x="7685" y="1412"/>
                    <a:pt x="8606" y="1455"/>
                  </a:cubicBezTo>
                  <a:cubicBezTo>
                    <a:pt x="8894" y="1471"/>
                    <a:pt x="9183" y="1485"/>
                    <a:pt x="9474" y="1503"/>
                  </a:cubicBezTo>
                  <a:cubicBezTo>
                    <a:pt x="9961" y="1698"/>
                    <a:pt x="10160" y="2023"/>
                    <a:pt x="10070" y="2480"/>
                  </a:cubicBezTo>
                  <a:cubicBezTo>
                    <a:pt x="10162" y="2881"/>
                    <a:pt x="10100" y="3392"/>
                    <a:pt x="10106" y="3801"/>
                  </a:cubicBezTo>
                  <a:cubicBezTo>
                    <a:pt x="10118" y="4378"/>
                    <a:pt x="10166" y="4985"/>
                    <a:pt x="10116" y="5561"/>
                  </a:cubicBezTo>
                  <a:cubicBezTo>
                    <a:pt x="10160" y="6010"/>
                    <a:pt x="10058" y="6434"/>
                    <a:pt x="9814" y="6830"/>
                  </a:cubicBezTo>
                  <a:cubicBezTo>
                    <a:pt x="9520" y="6881"/>
                    <a:pt x="9227" y="6923"/>
                    <a:pt x="8931" y="6955"/>
                  </a:cubicBezTo>
                  <a:cubicBezTo>
                    <a:pt x="7828" y="7089"/>
                    <a:pt x="6717" y="7183"/>
                    <a:pt x="5605" y="7241"/>
                  </a:cubicBezTo>
                  <a:cubicBezTo>
                    <a:pt x="4684" y="7290"/>
                    <a:pt x="3761" y="7313"/>
                    <a:pt x="2840" y="7313"/>
                  </a:cubicBezTo>
                  <a:cubicBezTo>
                    <a:pt x="2673" y="7313"/>
                    <a:pt x="2507" y="7312"/>
                    <a:pt x="2340" y="7311"/>
                  </a:cubicBezTo>
                  <a:cubicBezTo>
                    <a:pt x="2325" y="7311"/>
                    <a:pt x="2310" y="7310"/>
                    <a:pt x="2295" y="7310"/>
                  </a:cubicBezTo>
                  <a:cubicBezTo>
                    <a:pt x="2145" y="7310"/>
                    <a:pt x="2016" y="7314"/>
                    <a:pt x="1903" y="7314"/>
                  </a:cubicBezTo>
                  <a:cubicBezTo>
                    <a:pt x="1465" y="7314"/>
                    <a:pt x="1272" y="7255"/>
                    <a:pt x="1088" y="6674"/>
                  </a:cubicBezTo>
                  <a:cubicBezTo>
                    <a:pt x="941" y="6205"/>
                    <a:pt x="957" y="5591"/>
                    <a:pt x="935" y="5104"/>
                  </a:cubicBezTo>
                  <a:cubicBezTo>
                    <a:pt x="913" y="4553"/>
                    <a:pt x="915" y="4002"/>
                    <a:pt x="959" y="3452"/>
                  </a:cubicBezTo>
                  <a:cubicBezTo>
                    <a:pt x="1005" y="2855"/>
                    <a:pt x="1118" y="1416"/>
                    <a:pt x="1935" y="1215"/>
                  </a:cubicBezTo>
                  <a:close/>
                  <a:moveTo>
                    <a:pt x="2998" y="1"/>
                  </a:moveTo>
                  <a:cubicBezTo>
                    <a:pt x="2936" y="1"/>
                    <a:pt x="2873" y="5"/>
                    <a:pt x="2811" y="12"/>
                  </a:cubicBezTo>
                  <a:cubicBezTo>
                    <a:pt x="2434" y="54"/>
                    <a:pt x="1813" y="336"/>
                    <a:pt x="1806" y="758"/>
                  </a:cubicBezTo>
                  <a:cubicBezTo>
                    <a:pt x="1310" y="924"/>
                    <a:pt x="869" y="1384"/>
                    <a:pt x="666" y="1905"/>
                  </a:cubicBezTo>
                  <a:cubicBezTo>
                    <a:pt x="0" y="3603"/>
                    <a:pt x="364" y="5897"/>
                    <a:pt x="708" y="7631"/>
                  </a:cubicBezTo>
                  <a:cubicBezTo>
                    <a:pt x="730" y="7752"/>
                    <a:pt x="857" y="7830"/>
                    <a:pt x="973" y="7832"/>
                  </a:cubicBezTo>
                  <a:cubicBezTo>
                    <a:pt x="1552" y="7849"/>
                    <a:pt x="2132" y="7858"/>
                    <a:pt x="2711" y="7858"/>
                  </a:cubicBezTo>
                  <a:cubicBezTo>
                    <a:pt x="4638" y="7858"/>
                    <a:pt x="6562" y="7761"/>
                    <a:pt x="8479" y="7555"/>
                  </a:cubicBezTo>
                  <a:cubicBezTo>
                    <a:pt x="9063" y="7493"/>
                    <a:pt x="10122" y="7571"/>
                    <a:pt x="10508" y="6997"/>
                  </a:cubicBezTo>
                  <a:cubicBezTo>
                    <a:pt x="10906" y="6408"/>
                    <a:pt x="10669" y="5112"/>
                    <a:pt x="10661" y="4461"/>
                  </a:cubicBezTo>
                  <a:cubicBezTo>
                    <a:pt x="10645" y="3219"/>
                    <a:pt x="11092" y="1215"/>
                    <a:pt x="9474" y="1024"/>
                  </a:cubicBezTo>
                  <a:cubicBezTo>
                    <a:pt x="8405" y="897"/>
                    <a:pt x="7309" y="853"/>
                    <a:pt x="6209" y="853"/>
                  </a:cubicBezTo>
                  <a:cubicBezTo>
                    <a:pt x="5418" y="853"/>
                    <a:pt x="4624" y="876"/>
                    <a:pt x="3838" y="907"/>
                  </a:cubicBezTo>
                  <a:cubicBezTo>
                    <a:pt x="3945" y="726"/>
                    <a:pt x="3852" y="464"/>
                    <a:pt x="3722" y="305"/>
                  </a:cubicBezTo>
                  <a:cubicBezTo>
                    <a:pt x="3540" y="79"/>
                    <a:pt x="3272" y="1"/>
                    <a:pt x="2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0"/>
            <p:cNvSpPr/>
            <p:nvPr/>
          </p:nvSpPr>
          <p:spPr>
            <a:xfrm>
              <a:off x="6140150" y="2941607"/>
              <a:ext cx="143375" cy="122025"/>
            </a:xfrm>
            <a:custGeom>
              <a:avLst/>
              <a:gdLst/>
              <a:ahLst/>
              <a:cxnLst/>
              <a:rect l="l" t="t" r="r" b="b"/>
              <a:pathLst>
                <a:path w="5735" h="4881" extrusionOk="0">
                  <a:moveTo>
                    <a:pt x="3122" y="435"/>
                  </a:moveTo>
                  <a:cubicBezTo>
                    <a:pt x="3765" y="435"/>
                    <a:pt x="4404" y="762"/>
                    <a:pt x="4730" y="1358"/>
                  </a:cubicBezTo>
                  <a:cubicBezTo>
                    <a:pt x="5237" y="2289"/>
                    <a:pt x="4754" y="3553"/>
                    <a:pt x="3896" y="4098"/>
                  </a:cubicBezTo>
                  <a:cubicBezTo>
                    <a:pt x="3533" y="4327"/>
                    <a:pt x="3136" y="4437"/>
                    <a:pt x="2748" y="4437"/>
                  </a:cubicBezTo>
                  <a:cubicBezTo>
                    <a:pt x="2015" y="4437"/>
                    <a:pt x="1317" y="4044"/>
                    <a:pt x="952" y="3316"/>
                  </a:cubicBezTo>
                  <a:cubicBezTo>
                    <a:pt x="435" y="2279"/>
                    <a:pt x="1033" y="1152"/>
                    <a:pt x="1987" y="658"/>
                  </a:cubicBezTo>
                  <a:cubicBezTo>
                    <a:pt x="2020" y="686"/>
                    <a:pt x="2063" y="704"/>
                    <a:pt x="2110" y="704"/>
                  </a:cubicBezTo>
                  <a:cubicBezTo>
                    <a:pt x="2143" y="704"/>
                    <a:pt x="2179" y="695"/>
                    <a:pt x="2215" y="674"/>
                  </a:cubicBezTo>
                  <a:cubicBezTo>
                    <a:pt x="2494" y="512"/>
                    <a:pt x="2809" y="435"/>
                    <a:pt x="3122" y="435"/>
                  </a:cubicBezTo>
                  <a:close/>
                  <a:moveTo>
                    <a:pt x="3120" y="0"/>
                  </a:moveTo>
                  <a:cubicBezTo>
                    <a:pt x="2734" y="0"/>
                    <a:pt x="2347" y="100"/>
                    <a:pt x="2005" y="314"/>
                  </a:cubicBezTo>
                  <a:cubicBezTo>
                    <a:pt x="1979" y="328"/>
                    <a:pt x="1961" y="346"/>
                    <a:pt x="1947" y="367"/>
                  </a:cubicBezTo>
                  <a:cubicBezTo>
                    <a:pt x="768" y="746"/>
                    <a:pt x="1" y="1961"/>
                    <a:pt x="426" y="3235"/>
                  </a:cubicBezTo>
                  <a:cubicBezTo>
                    <a:pt x="774" y="4275"/>
                    <a:pt x="1726" y="4881"/>
                    <a:pt x="2732" y="4881"/>
                  </a:cubicBezTo>
                  <a:cubicBezTo>
                    <a:pt x="2778" y="4881"/>
                    <a:pt x="2823" y="4880"/>
                    <a:pt x="2869" y="4877"/>
                  </a:cubicBezTo>
                  <a:cubicBezTo>
                    <a:pt x="3180" y="4860"/>
                    <a:pt x="3494" y="4786"/>
                    <a:pt x="3794" y="4651"/>
                  </a:cubicBezTo>
                  <a:cubicBezTo>
                    <a:pt x="4991" y="4106"/>
                    <a:pt x="5734" y="2589"/>
                    <a:pt x="5201" y="1335"/>
                  </a:cubicBezTo>
                  <a:cubicBezTo>
                    <a:pt x="4843" y="499"/>
                    <a:pt x="3984" y="0"/>
                    <a:pt x="3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0"/>
            <p:cNvSpPr/>
            <p:nvPr/>
          </p:nvSpPr>
          <p:spPr>
            <a:xfrm>
              <a:off x="6170075" y="2965157"/>
              <a:ext cx="76700" cy="71575"/>
            </a:xfrm>
            <a:custGeom>
              <a:avLst/>
              <a:gdLst/>
              <a:ahLst/>
              <a:cxnLst/>
              <a:rect l="l" t="t" r="r" b="b"/>
              <a:pathLst>
                <a:path w="3068" h="2863" extrusionOk="0">
                  <a:moveTo>
                    <a:pt x="1237" y="374"/>
                  </a:moveTo>
                  <a:cubicBezTo>
                    <a:pt x="1256" y="381"/>
                    <a:pt x="1276" y="386"/>
                    <a:pt x="1299" y="386"/>
                  </a:cubicBezTo>
                  <a:cubicBezTo>
                    <a:pt x="1304" y="386"/>
                    <a:pt x="1310" y="386"/>
                    <a:pt x="1316" y="385"/>
                  </a:cubicBezTo>
                  <a:cubicBezTo>
                    <a:pt x="1344" y="383"/>
                    <a:pt x="1372" y="382"/>
                    <a:pt x="1399" y="382"/>
                  </a:cubicBezTo>
                  <a:cubicBezTo>
                    <a:pt x="2536" y="382"/>
                    <a:pt x="3067" y="1939"/>
                    <a:pt x="1879" y="2399"/>
                  </a:cubicBezTo>
                  <a:cubicBezTo>
                    <a:pt x="1750" y="2449"/>
                    <a:pt x="1619" y="2473"/>
                    <a:pt x="1491" y="2473"/>
                  </a:cubicBezTo>
                  <a:cubicBezTo>
                    <a:pt x="1104" y="2473"/>
                    <a:pt x="748" y="2252"/>
                    <a:pt x="587" y="1854"/>
                  </a:cubicBezTo>
                  <a:cubicBezTo>
                    <a:pt x="342" y="1258"/>
                    <a:pt x="684" y="637"/>
                    <a:pt x="1237" y="374"/>
                  </a:cubicBezTo>
                  <a:close/>
                  <a:moveTo>
                    <a:pt x="1465" y="1"/>
                  </a:moveTo>
                  <a:cubicBezTo>
                    <a:pt x="1416" y="1"/>
                    <a:pt x="1366" y="3"/>
                    <a:pt x="1316" y="9"/>
                  </a:cubicBezTo>
                  <a:cubicBezTo>
                    <a:pt x="1201" y="21"/>
                    <a:pt x="1141" y="116"/>
                    <a:pt x="1136" y="208"/>
                  </a:cubicBezTo>
                  <a:cubicBezTo>
                    <a:pt x="462" y="367"/>
                    <a:pt x="0" y="991"/>
                    <a:pt x="138" y="1720"/>
                  </a:cubicBezTo>
                  <a:cubicBezTo>
                    <a:pt x="265" y="2388"/>
                    <a:pt x="835" y="2863"/>
                    <a:pt x="1486" y="2863"/>
                  </a:cubicBezTo>
                  <a:cubicBezTo>
                    <a:pt x="1583" y="2863"/>
                    <a:pt x="1681" y="2852"/>
                    <a:pt x="1780" y="2830"/>
                  </a:cubicBezTo>
                  <a:cubicBezTo>
                    <a:pt x="2456" y="2683"/>
                    <a:pt x="3018" y="2073"/>
                    <a:pt x="2955" y="1360"/>
                  </a:cubicBezTo>
                  <a:cubicBezTo>
                    <a:pt x="2888" y="613"/>
                    <a:pt x="2204" y="1"/>
                    <a:pt x="1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TextBox 81">
            <a:extLst>
              <a:ext uri="{FF2B5EF4-FFF2-40B4-BE49-F238E27FC236}">
                <a16:creationId xmlns:a16="http://schemas.microsoft.com/office/drawing/2014/main" id="{351FC1B3-12CA-4A68-ADB1-EAEFEBAB5B2A}"/>
              </a:ext>
            </a:extLst>
          </p:cNvPr>
          <p:cNvSpPr txBox="1"/>
          <p:nvPr/>
        </p:nvSpPr>
        <p:spPr>
          <a:xfrm>
            <a:off x="1545430" y="2216661"/>
            <a:ext cx="6488828" cy="1631216"/>
          </a:xfrm>
          <a:prstGeom prst="rect">
            <a:avLst/>
          </a:prstGeom>
          <a:noFill/>
        </p:spPr>
        <p:txBody>
          <a:bodyPr wrap="square">
            <a:spAutoFit/>
          </a:bodyPr>
          <a:lstStyle/>
          <a:p>
            <a:pPr marL="342900" indent="-342900" algn="l">
              <a:buFont typeface="Wingdings" panose="05000000000000000000" pitchFamily="2" charset="2"/>
              <a:buChar char="ü"/>
            </a:pPr>
            <a:r>
              <a:rPr lang="vi-VN" sz="2000" b="0" i="0">
                <a:effectLst/>
                <a:latin typeface="+mj-lt"/>
              </a:rPr>
              <a:t>Sưu tầm tranh ảnh về an toàn giao thông.</a:t>
            </a:r>
          </a:p>
          <a:p>
            <a:pPr marL="342900" indent="-342900" algn="l">
              <a:buFont typeface="Wingdings" panose="05000000000000000000" pitchFamily="2" charset="2"/>
              <a:buChar char="ü"/>
            </a:pPr>
            <a:r>
              <a:rPr lang="vi-VN" sz="2000" b="0" i="0">
                <a:effectLst/>
                <a:latin typeface="+mj-lt"/>
              </a:rPr>
              <a:t>Làm mô hình vòng xoay giao nhau của một giao lộ, có chiều xe lưu thông (tổ 1).</a:t>
            </a:r>
          </a:p>
          <a:p>
            <a:pPr marL="342900" indent="-342900" algn="l">
              <a:buFont typeface="Wingdings" panose="05000000000000000000" pitchFamily="2" charset="2"/>
              <a:buChar char="ü"/>
            </a:pPr>
            <a:r>
              <a:rPr lang="vi-VN" sz="2000" b="0" i="0">
                <a:effectLst/>
                <a:latin typeface="+mj-lt"/>
              </a:rPr>
              <a:t>Sắp xếp bàn ghế theo đúng sơ đồ triển lâm (2 bàn lớn ở giữa). Dùng keo dán tranh </a:t>
            </a:r>
            <a:r>
              <a:rPr lang="en-US" sz="2000">
                <a:latin typeface="Times New Roman" panose="02020603050405020304" pitchFamily="18" charset="0"/>
                <a:cs typeface="Times New Roman" panose="02020603050405020304" pitchFamily="18" charset="0"/>
              </a:rPr>
              <a:t>ả</a:t>
            </a:r>
            <a:r>
              <a:rPr lang="vi-VN" sz="2000" b="0" i="0">
                <a:effectLst/>
                <a:latin typeface="Times New Roman" panose="02020603050405020304" pitchFamily="18" charset="0"/>
                <a:cs typeface="Times New Roman" panose="02020603050405020304" pitchFamily="18" charset="0"/>
              </a:rPr>
              <a:t>nh </a:t>
            </a:r>
            <a:r>
              <a:rPr lang="vi-VN" sz="2000" b="0" i="0">
                <a:effectLst/>
                <a:latin typeface="+mj-lt"/>
              </a:rPr>
              <a:t>triển lãm.</a:t>
            </a:r>
          </a:p>
        </p:txBody>
      </p:sp>
    </p:spTree>
    <p:extLst>
      <p:ext uri="{BB962C8B-B14F-4D97-AF65-F5344CB8AC3E}">
        <p14:creationId xmlns:p14="http://schemas.microsoft.com/office/powerpoint/2010/main" val="12188674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grpSp>
        <p:nvGrpSpPr>
          <p:cNvPr id="977" name="Google Shape;977;p40"/>
          <p:cNvGrpSpPr/>
          <p:nvPr/>
        </p:nvGrpSpPr>
        <p:grpSpPr>
          <a:xfrm>
            <a:off x="2451647" y="507211"/>
            <a:ext cx="4699670" cy="1011247"/>
            <a:chOff x="7728915" y="1917859"/>
            <a:chExt cx="1034486" cy="222599"/>
          </a:xfrm>
        </p:grpSpPr>
        <p:sp>
          <p:nvSpPr>
            <p:cNvPr id="978" name="Google Shape;978;p40"/>
            <p:cNvSpPr/>
            <p:nvPr/>
          </p:nvSpPr>
          <p:spPr>
            <a:xfrm>
              <a:off x="8619035" y="1957671"/>
              <a:ext cx="135129" cy="175206"/>
            </a:xfrm>
            <a:custGeom>
              <a:avLst/>
              <a:gdLst/>
              <a:ahLst/>
              <a:cxnLst/>
              <a:rect l="l" t="t" r="r" b="b"/>
              <a:pathLst>
                <a:path w="2549" h="3305" extrusionOk="0">
                  <a:moveTo>
                    <a:pt x="2549" y="0"/>
                  </a:moveTo>
                  <a:cubicBezTo>
                    <a:pt x="2549" y="0"/>
                    <a:pt x="2548" y="0"/>
                    <a:pt x="2548" y="1"/>
                  </a:cubicBezTo>
                  <a:lnTo>
                    <a:pt x="2548" y="1"/>
                  </a:lnTo>
                  <a:cubicBezTo>
                    <a:pt x="2548" y="0"/>
                    <a:pt x="2549" y="0"/>
                    <a:pt x="2549" y="0"/>
                  </a:cubicBezTo>
                  <a:close/>
                  <a:moveTo>
                    <a:pt x="999" y="255"/>
                  </a:moveTo>
                  <a:cubicBezTo>
                    <a:pt x="1054" y="255"/>
                    <a:pt x="1109" y="256"/>
                    <a:pt x="1163" y="259"/>
                  </a:cubicBezTo>
                  <a:cubicBezTo>
                    <a:pt x="1206" y="261"/>
                    <a:pt x="1206" y="322"/>
                    <a:pt x="1163" y="325"/>
                  </a:cubicBezTo>
                  <a:cubicBezTo>
                    <a:pt x="1109" y="327"/>
                    <a:pt x="1054" y="328"/>
                    <a:pt x="999" y="328"/>
                  </a:cubicBezTo>
                  <a:cubicBezTo>
                    <a:pt x="889" y="328"/>
                    <a:pt x="778" y="325"/>
                    <a:pt x="668" y="322"/>
                  </a:cubicBezTo>
                  <a:cubicBezTo>
                    <a:pt x="628" y="321"/>
                    <a:pt x="629" y="263"/>
                    <a:pt x="668" y="262"/>
                  </a:cubicBezTo>
                  <a:cubicBezTo>
                    <a:pt x="778" y="259"/>
                    <a:pt x="889" y="255"/>
                    <a:pt x="999" y="255"/>
                  </a:cubicBezTo>
                  <a:close/>
                  <a:moveTo>
                    <a:pt x="1958" y="347"/>
                  </a:moveTo>
                  <a:cubicBezTo>
                    <a:pt x="2042" y="347"/>
                    <a:pt x="2125" y="350"/>
                    <a:pt x="2207" y="360"/>
                  </a:cubicBezTo>
                  <a:cubicBezTo>
                    <a:pt x="2247" y="366"/>
                    <a:pt x="2247" y="417"/>
                    <a:pt x="2207" y="422"/>
                  </a:cubicBezTo>
                  <a:cubicBezTo>
                    <a:pt x="2127" y="432"/>
                    <a:pt x="2045" y="435"/>
                    <a:pt x="1963" y="435"/>
                  </a:cubicBezTo>
                  <a:cubicBezTo>
                    <a:pt x="1829" y="435"/>
                    <a:pt x="1694" y="427"/>
                    <a:pt x="1562" y="425"/>
                  </a:cubicBezTo>
                  <a:cubicBezTo>
                    <a:pt x="1517" y="425"/>
                    <a:pt x="1517" y="357"/>
                    <a:pt x="1562" y="357"/>
                  </a:cubicBezTo>
                  <a:cubicBezTo>
                    <a:pt x="1692" y="355"/>
                    <a:pt x="1825" y="347"/>
                    <a:pt x="1958" y="347"/>
                  </a:cubicBezTo>
                  <a:close/>
                  <a:moveTo>
                    <a:pt x="1261" y="2801"/>
                  </a:moveTo>
                  <a:cubicBezTo>
                    <a:pt x="1263" y="2801"/>
                    <a:pt x="1266" y="2802"/>
                    <a:pt x="1269" y="2802"/>
                  </a:cubicBezTo>
                  <a:cubicBezTo>
                    <a:pt x="1481" y="2855"/>
                    <a:pt x="1692" y="2877"/>
                    <a:pt x="1909" y="2894"/>
                  </a:cubicBezTo>
                  <a:cubicBezTo>
                    <a:pt x="1949" y="2897"/>
                    <a:pt x="1950" y="2955"/>
                    <a:pt x="1909" y="2957"/>
                  </a:cubicBezTo>
                  <a:cubicBezTo>
                    <a:pt x="1891" y="2958"/>
                    <a:pt x="1873" y="2958"/>
                    <a:pt x="1855" y="2958"/>
                  </a:cubicBezTo>
                  <a:cubicBezTo>
                    <a:pt x="1652" y="2958"/>
                    <a:pt x="1447" y="2920"/>
                    <a:pt x="1253" y="2864"/>
                  </a:cubicBezTo>
                  <a:cubicBezTo>
                    <a:pt x="1216" y="2853"/>
                    <a:pt x="1227" y="2801"/>
                    <a:pt x="1261" y="2801"/>
                  </a:cubicBezTo>
                  <a:close/>
                  <a:moveTo>
                    <a:pt x="2548" y="1"/>
                  </a:moveTo>
                  <a:cubicBezTo>
                    <a:pt x="2390" y="75"/>
                    <a:pt x="2206" y="93"/>
                    <a:pt x="2020" y="93"/>
                  </a:cubicBezTo>
                  <a:cubicBezTo>
                    <a:pt x="1861" y="93"/>
                    <a:pt x="1699" y="80"/>
                    <a:pt x="1549" y="77"/>
                  </a:cubicBezTo>
                  <a:cubicBezTo>
                    <a:pt x="1232" y="74"/>
                    <a:pt x="916" y="70"/>
                    <a:pt x="599" y="48"/>
                  </a:cubicBezTo>
                  <a:lnTo>
                    <a:pt x="599" y="48"/>
                  </a:lnTo>
                  <a:cubicBezTo>
                    <a:pt x="661" y="876"/>
                    <a:pt x="712" y="1715"/>
                    <a:pt x="658" y="2537"/>
                  </a:cubicBezTo>
                  <a:cubicBezTo>
                    <a:pt x="663" y="2549"/>
                    <a:pt x="663" y="2564"/>
                    <a:pt x="652" y="2579"/>
                  </a:cubicBezTo>
                  <a:cubicBezTo>
                    <a:pt x="574" y="2685"/>
                    <a:pt x="489" y="2787"/>
                    <a:pt x="401" y="2889"/>
                  </a:cubicBezTo>
                  <a:cubicBezTo>
                    <a:pt x="554" y="2867"/>
                    <a:pt x="709" y="2844"/>
                    <a:pt x="865" y="2841"/>
                  </a:cubicBezTo>
                  <a:cubicBezTo>
                    <a:pt x="895" y="2841"/>
                    <a:pt x="903" y="2889"/>
                    <a:pt x="873" y="2895"/>
                  </a:cubicBezTo>
                  <a:cubicBezTo>
                    <a:pt x="707" y="2928"/>
                    <a:pt x="537" y="2940"/>
                    <a:pt x="370" y="2955"/>
                  </a:cubicBezTo>
                  <a:cubicBezTo>
                    <a:pt x="368" y="2955"/>
                    <a:pt x="367" y="2955"/>
                    <a:pt x="366" y="2955"/>
                  </a:cubicBezTo>
                  <a:cubicBezTo>
                    <a:pt x="358" y="2955"/>
                    <a:pt x="353" y="2952"/>
                    <a:pt x="348" y="2949"/>
                  </a:cubicBezTo>
                  <a:cubicBezTo>
                    <a:pt x="236" y="3073"/>
                    <a:pt x="120" y="3192"/>
                    <a:pt x="0" y="3304"/>
                  </a:cubicBezTo>
                  <a:cubicBezTo>
                    <a:pt x="511" y="3250"/>
                    <a:pt x="1027" y="3229"/>
                    <a:pt x="1542" y="3229"/>
                  </a:cubicBezTo>
                  <a:cubicBezTo>
                    <a:pt x="1872" y="3229"/>
                    <a:pt x="2202" y="3238"/>
                    <a:pt x="2530" y="3252"/>
                  </a:cubicBezTo>
                  <a:cubicBezTo>
                    <a:pt x="2365" y="3054"/>
                    <a:pt x="2233" y="2833"/>
                    <a:pt x="2080" y="2626"/>
                  </a:cubicBezTo>
                  <a:cubicBezTo>
                    <a:pt x="1864" y="2331"/>
                    <a:pt x="1625" y="2061"/>
                    <a:pt x="1376" y="1793"/>
                  </a:cubicBezTo>
                  <a:cubicBezTo>
                    <a:pt x="1336" y="1751"/>
                    <a:pt x="1365" y="1698"/>
                    <a:pt x="1407" y="1685"/>
                  </a:cubicBezTo>
                  <a:cubicBezTo>
                    <a:pt x="1379" y="1670"/>
                    <a:pt x="1363" y="1630"/>
                    <a:pt x="1391" y="1598"/>
                  </a:cubicBezTo>
                  <a:cubicBezTo>
                    <a:pt x="1796" y="1111"/>
                    <a:pt x="2189" y="625"/>
                    <a:pt x="2534" y="93"/>
                  </a:cubicBezTo>
                  <a:cubicBezTo>
                    <a:pt x="2511" y="64"/>
                    <a:pt x="2507" y="20"/>
                    <a:pt x="2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0"/>
            <p:cNvSpPr/>
            <p:nvPr/>
          </p:nvSpPr>
          <p:spPr>
            <a:xfrm>
              <a:off x="8615165" y="2098841"/>
              <a:ext cx="25234" cy="25128"/>
            </a:xfrm>
            <a:custGeom>
              <a:avLst/>
              <a:gdLst/>
              <a:ahLst/>
              <a:cxnLst/>
              <a:rect l="l" t="t" r="r" b="b"/>
              <a:pathLst>
                <a:path w="476" h="474" extrusionOk="0">
                  <a:moveTo>
                    <a:pt x="476" y="0"/>
                  </a:moveTo>
                  <a:cubicBezTo>
                    <a:pt x="470" y="4"/>
                    <a:pt x="464" y="7"/>
                    <a:pt x="458" y="7"/>
                  </a:cubicBezTo>
                  <a:cubicBezTo>
                    <a:pt x="305" y="5"/>
                    <a:pt x="152" y="4"/>
                    <a:pt x="0" y="3"/>
                  </a:cubicBezTo>
                  <a:lnTo>
                    <a:pt x="0" y="3"/>
                  </a:lnTo>
                  <a:cubicBezTo>
                    <a:pt x="24" y="157"/>
                    <a:pt x="29" y="317"/>
                    <a:pt x="15" y="474"/>
                  </a:cubicBezTo>
                  <a:cubicBezTo>
                    <a:pt x="159" y="309"/>
                    <a:pt x="313" y="149"/>
                    <a:pt x="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0"/>
            <p:cNvSpPr/>
            <p:nvPr/>
          </p:nvSpPr>
          <p:spPr>
            <a:xfrm>
              <a:off x="7873160" y="2103135"/>
              <a:ext cx="41032" cy="27513"/>
            </a:xfrm>
            <a:custGeom>
              <a:avLst/>
              <a:gdLst/>
              <a:ahLst/>
              <a:cxnLst/>
              <a:rect l="l" t="t" r="r" b="b"/>
              <a:pathLst>
                <a:path w="774" h="519" extrusionOk="0">
                  <a:moveTo>
                    <a:pt x="1" y="1"/>
                  </a:moveTo>
                  <a:lnTo>
                    <a:pt x="1" y="1"/>
                  </a:lnTo>
                  <a:cubicBezTo>
                    <a:pt x="258" y="174"/>
                    <a:pt x="512" y="350"/>
                    <a:pt x="773" y="519"/>
                  </a:cubicBezTo>
                  <a:cubicBezTo>
                    <a:pt x="753" y="348"/>
                    <a:pt x="747" y="175"/>
                    <a:pt x="761" y="4"/>
                  </a:cubicBezTo>
                  <a:cubicBezTo>
                    <a:pt x="507" y="4"/>
                    <a:pt x="255" y="4"/>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0"/>
            <p:cNvSpPr/>
            <p:nvPr/>
          </p:nvSpPr>
          <p:spPr>
            <a:xfrm>
              <a:off x="7869820" y="1922736"/>
              <a:ext cx="779814" cy="175047"/>
            </a:xfrm>
            <a:custGeom>
              <a:avLst/>
              <a:gdLst/>
              <a:ahLst/>
              <a:cxnLst/>
              <a:rect l="l" t="t" r="r" b="b"/>
              <a:pathLst>
                <a:path w="14710" h="3302" extrusionOk="0">
                  <a:moveTo>
                    <a:pt x="1575" y="266"/>
                  </a:moveTo>
                  <a:cubicBezTo>
                    <a:pt x="1647" y="266"/>
                    <a:pt x="1718" y="267"/>
                    <a:pt x="1789" y="272"/>
                  </a:cubicBezTo>
                  <a:cubicBezTo>
                    <a:pt x="1832" y="276"/>
                    <a:pt x="1832" y="334"/>
                    <a:pt x="1789" y="338"/>
                  </a:cubicBezTo>
                  <a:cubicBezTo>
                    <a:pt x="1717" y="343"/>
                    <a:pt x="1644" y="344"/>
                    <a:pt x="1572" y="344"/>
                  </a:cubicBezTo>
                  <a:cubicBezTo>
                    <a:pt x="1462" y="344"/>
                    <a:pt x="1353" y="341"/>
                    <a:pt x="1243" y="339"/>
                  </a:cubicBezTo>
                  <a:cubicBezTo>
                    <a:pt x="1200" y="338"/>
                    <a:pt x="1200" y="272"/>
                    <a:pt x="1243" y="272"/>
                  </a:cubicBezTo>
                  <a:cubicBezTo>
                    <a:pt x="1353" y="270"/>
                    <a:pt x="1465" y="266"/>
                    <a:pt x="1575" y="266"/>
                  </a:cubicBezTo>
                  <a:close/>
                  <a:moveTo>
                    <a:pt x="4373" y="242"/>
                  </a:moveTo>
                  <a:cubicBezTo>
                    <a:pt x="4393" y="242"/>
                    <a:pt x="4409" y="273"/>
                    <a:pt x="4385" y="283"/>
                  </a:cubicBezTo>
                  <a:cubicBezTo>
                    <a:pt x="4284" y="328"/>
                    <a:pt x="4176" y="345"/>
                    <a:pt x="4067" y="345"/>
                  </a:cubicBezTo>
                  <a:cubicBezTo>
                    <a:pt x="4001" y="345"/>
                    <a:pt x="3934" y="338"/>
                    <a:pt x="3868" y="328"/>
                  </a:cubicBezTo>
                  <a:cubicBezTo>
                    <a:pt x="3834" y="323"/>
                    <a:pt x="3847" y="274"/>
                    <a:pt x="3878" y="274"/>
                  </a:cubicBezTo>
                  <a:cubicBezTo>
                    <a:pt x="3880" y="274"/>
                    <a:pt x="3881" y="274"/>
                    <a:pt x="3883" y="275"/>
                  </a:cubicBezTo>
                  <a:cubicBezTo>
                    <a:pt x="3928" y="281"/>
                    <a:pt x="3973" y="284"/>
                    <a:pt x="4017" y="284"/>
                  </a:cubicBezTo>
                  <a:cubicBezTo>
                    <a:pt x="4135" y="284"/>
                    <a:pt x="4250" y="264"/>
                    <a:pt x="4369" y="243"/>
                  </a:cubicBezTo>
                  <a:cubicBezTo>
                    <a:pt x="4370" y="242"/>
                    <a:pt x="4372" y="242"/>
                    <a:pt x="4373" y="242"/>
                  </a:cubicBezTo>
                  <a:close/>
                  <a:moveTo>
                    <a:pt x="2907" y="327"/>
                  </a:moveTo>
                  <a:cubicBezTo>
                    <a:pt x="2965" y="327"/>
                    <a:pt x="3023" y="328"/>
                    <a:pt x="3081" y="330"/>
                  </a:cubicBezTo>
                  <a:cubicBezTo>
                    <a:pt x="3113" y="331"/>
                    <a:pt x="3113" y="379"/>
                    <a:pt x="3081" y="379"/>
                  </a:cubicBezTo>
                  <a:cubicBezTo>
                    <a:pt x="3017" y="382"/>
                    <a:pt x="2955" y="383"/>
                    <a:pt x="2892" y="383"/>
                  </a:cubicBezTo>
                  <a:cubicBezTo>
                    <a:pt x="2806" y="383"/>
                    <a:pt x="2720" y="381"/>
                    <a:pt x="2634" y="379"/>
                  </a:cubicBezTo>
                  <a:cubicBezTo>
                    <a:pt x="2603" y="379"/>
                    <a:pt x="2603" y="331"/>
                    <a:pt x="2634" y="331"/>
                  </a:cubicBezTo>
                  <a:cubicBezTo>
                    <a:pt x="2726" y="329"/>
                    <a:pt x="2816" y="327"/>
                    <a:pt x="2907" y="327"/>
                  </a:cubicBezTo>
                  <a:close/>
                  <a:moveTo>
                    <a:pt x="5330" y="318"/>
                  </a:moveTo>
                  <a:cubicBezTo>
                    <a:pt x="5408" y="318"/>
                    <a:pt x="5486" y="320"/>
                    <a:pt x="5563" y="324"/>
                  </a:cubicBezTo>
                  <a:cubicBezTo>
                    <a:pt x="5605" y="325"/>
                    <a:pt x="5605" y="385"/>
                    <a:pt x="5563" y="387"/>
                  </a:cubicBezTo>
                  <a:cubicBezTo>
                    <a:pt x="5492" y="390"/>
                    <a:pt x="5421" y="392"/>
                    <a:pt x="5350" y="392"/>
                  </a:cubicBezTo>
                  <a:cubicBezTo>
                    <a:pt x="5273" y="392"/>
                    <a:pt x="5195" y="390"/>
                    <a:pt x="5117" y="388"/>
                  </a:cubicBezTo>
                  <a:cubicBezTo>
                    <a:pt x="5074" y="386"/>
                    <a:pt x="5074" y="324"/>
                    <a:pt x="5117" y="322"/>
                  </a:cubicBezTo>
                  <a:cubicBezTo>
                    <a:pt x="5188" y="320"/>
                    <a:pt x="5259" y="318"/>
                    <a:pt x="5330" y="318"/>
                  </a:cubicBezTo>
                  <a:close/>
                  <a:moveTo>
                    <a:pt x="9432" y="313"/>
                  </a:moveTo>
                  <a:cubicBezTo>
                    <a:pt x="9504" y="313"/>
                    <a:pt x="9577" y="318"/>
                    <a:pt x="9643" y="337"/>
                  </a:cubicBezTo>
                  <a:cubicBezTo>
                    <a:pt x="9668" y="343"/>
                    <a:pt x="9672" y="386"/>
                    <a:pt x="9643" y="389"/>
                  </a:cubicBezTo>
                  <a:cubicBezTo>
                    <a:pt x="9615" y="393"/>
                    <a:pt x="9586" y="395"/>
                    <a:pt x="9557" y="395"/>
                  </a:cubicBezTo>
                  <a:cubicBezTo>
                    <a:pt x="9449" y="395"/>
                    <a:pt x="9335" y="370"/>
                    <a:pt x="9231" y="356"/>
                  </a:cubicBezTo>
                  <a:cubicBezTo>
                    <a:pt x="9208" y="354"/>
                    <a:pt x="9215" y="317"/>
                    <a:pt x="9237" y="317"/>
                  </a:cubicBezTo>
                  <a:cubicBezTo>
                    <a:pt x="9299" y="317"/>
                    <a:pt x="9365" y="313"/>
                    <a:pt x="9432" y="313"/>
                  </a:cubicBezTo>
                  <a:close/>
                  <a:moveTo>
                    <a:pt x="8298" y="328"/>
                  </a:moveTo>
                  <a:cubicBezTo>
                    <a:pt x="8322" y="328"/>
                    <a:pt x="8327" y="371"/>
                    <a:pt x="8301" y="376"/>
                  </a:cubicBezTo>
                  <a:cubicBezTo>
                    <a:pt x="8135" y="402"/>
                    <a:pt x="7967" y="418"/>
                    <a:pt x="7799" y="435"/>
                  </a:cubicBezTo>
                  <a:cubicBezTo>
                    <a:pt x="7798" y="435"/>
                    <a:pt x="7797" y="435"/>
                    <a:pt x="7797" y="435"/>
                  </a:cubicBezTo>
                  <a:cubicBezTo>
                    <a:pt x="7772" y="435"/>
                    <a:pt x="7768" y="392"/>
                    <a:pt x="7793" y="388"/>
                  </a:cubicBezTo>
                  <a:cubicBezTo>
                    <a:pt x="7961" y="365"/>
                    <a:pt x="8127" y="341"/>
                    <a:pt x="8295" y="328"/>
                  </a:cubicBezTo>
                  <a:cubicBezTo>
                    <a:pt x="8296" y="328"/>
                    <a:pt x="8297" y="328"/>
                    <a:pt x="8298" y="328"/>
                  </a:cubicBezTo>
                  <a:close/>
                  <a:moveTo>
                    <a:pt x="10929" y="339"/>
                  </a:moveTo>
                  <a:cubicBezTo>
                    <a:pt x="10961" y="339"/>
                    <a:pt x="10968" y="392"/>
                    <a:pt x="10937" y="397"/>
                  </a:cubicBezTo>
                  <a:cubicBezTo>
                    <a:pt x="10770" y="424"/>
                    <a:pt x="10598" y="427"/>
                    <a:pt x="10431" y="440"/>
                  </a:cubicBezTo>
                  <a:cubicBezTo>
                    <a:pt x="10431" y="440"/>
                    <a:pt x="10430" y="440"/>
                    <a:pt x="10429" y="440"/>
                  </a:cubicBezTo>
                  <a:cubicBezTo>
                    <a:pt x="10399" y="440"/>
                    <a:pt x="10400" y="393"/>
                    <a:pt x="10431" y="389"/>
                  </a:cubicBezTo>
                  <a:cubicBezTo>
                    <a:pt x="10596" y="371"/>
                    <a:pt x="10763" y="343"/>
                    <a:pt x="10928" y="339"/>
                  </a:cubicBezTo>
                  <a:cubicBezTo>
                    <a:pt x="10929" y="339"/>
                    <a:pt x="10929" y="339"/>
                    <a:pt x="10929" y="339"/>
                  </a:cubicBezTo>
                  <a:close/>
                  <a:moveTo>
                    <a:pt x="11898" y="365"/>
                  </a:moveTo>
                  <a:cubicBezTo>
                    <a:pt x="11988" y="365"/>
                    <a:pt x="12078" y="367"/>
                    <a:pt x="12168" y="373"/>
                  </a:cubicBezTo>
                  <a:cubicBezTo>
                    <a:pt x="12209" y="376"/>
                    <a:pt x="12209" y="434"/>
                    <a:pt x="12168" y="436"/>
                  </a:cubicBezTo>
                  <a:cubicBezTo>
                    <a:pt x="12078" y="442"/>
                    <a:pt x="11988" y="444"/>
                    <a:pt x="11898" y="444"/>
                  </a:cubicBezTo>
                  <a:cubicBezTo>
                    <a:pt x="11790" y="444"/>
                    <a:pt x="11681" y="441"/>
                    <a:pt x="11572" y="440"/>
                  </a:cubicBezTo>
                  <a:cubicBezTo>
                    <a:pt x="11528" y="440"/>
                    <a:pt x="11528" y="370"/>
                    <a:pt x="11572" y="369"/>
                  </a:cubicBezTo>
                  <a:cubicBezTo>
                    <a:pt x="11681" y="367"/>
                    <a:pt x="11790" y="365"/>
                    <a:pt x="11898" y="365"/>
                  </a:cubicBezTo>
                  <a:close/>
                  <a:moveTo>
                    <a:pt x="6306" y="365"/>
                  </a:moveTo>
                  <a:cubicBezTo>
                    <a:pt x="6307" y="365"/>
                    <a:pt x="6308" y="365"/>
                    <a:pt x="6309" y="365"/>
                  </a:cubicBezTo>
                  <a:cubicBezTo>
                    <a:pt x="6510" y="378"/>
                    <a:pt x="6716" y="381"/>
                    <a:pt x="6915" y="409"/>
                  </a:cubicBezTo>
                  <a:cubicBezTo>
                    <a:pt x="6957" y="414"/>
                    <a:pt x="6947" y="482"/>
                    <a:pt x="6906" y="482"/>
                  </a:cubicBezTo>
                  <a:cubicBezTo>
                    <a:pt x="6906" y="482"/>
                    <a:pt x="6905" y="482"/>
                    <a:pt x="6905" y="482"/>
                  </a:cubicBezTo>
                  <a:cubicBezTo>
                    <a:pt x="6707" y="478"/>
                    <a:pt x="6507" y="447"/>
                    <a:pt x="6309" y="426"/>
                  </a:cubicBezTo>
                  <a:cubicBezTo>
                    <a:pt x="6271" y="422"/>
                    <a:pt x="6271" y="365"/>
                    <a:pt x="6306" y="365"/>
                  </a:cubicBezTo>
                  <a:close/>
                  <a:moveTo>
                    <a:pt x="14278" y="413"/>
                  </a:moveTo>
                  <a:cubicBezTo>
                    <a:pt x="14353" y="413"/>
                    <a:pt x="14428" y="415"/>
                    <a:pt x="14503" y="424"/>
                  </a:cubicBezTo>
                  <a:cubicBezTo>
                    <a:pt x="14541" y="428"/>
                    <a:pt x="14541" y="481"/>
                    <a:pt x="14503" y="485"/>
                  </a:cubicBezTo>
                  <a:cubicBezTo>
                    <a:pt x="14429" y="493"/>
                    <a:pt x="14355" y="496"/>
                    <a:pt x="14280" y="496"/>
                  </a:cubicBezTo>
                  <a:cubicBezTo>
                    <a:pt x="14188" y="496"/>
                    <a:pt x="14096" y="492"/>
                    <a:pt x="14006" y="491"/>
                  </a:cubicBezTo>
                  <a:cubicBezTo>
                    <a:pt x="13958" y="490"/>
                    <a:pt x="13958" y="418"/>
                    <a:pt x="14006" y="418"/>
                  </a:cubicBezTo>
                  <a:cubicBezTo>
                    <a:pt x="14096" y="417"/>
                    <a:pt x="14187" y="413"/>
                    <a:pt x="14278" y="413"/>
                  </a:cubicBezTo>
                  <a:close/>
                  <a:moveTo>
                    <a:pt x="12862" y="459"/>
                  </a:moveTo>
                  <a:cubicBezTo>
                    <a:pt x="12863" y="459"/>
                    <a:pt x="12863" y="459"/>
                    <a:pt x="12864" y="459"/>
                  </a:cubicBezTo>
                  <a:cubicBezTo>
                    <a:pt x="13066" y="474"/>
                    <a:pt x="13269" y="486"/>
                    <a:pt x="13469" y="515"/>
                  </a:cubicBezTo>
                  <a:cubicBezTo>
                    <a:pt x="13502" y="520"/>
                    <a:pt x="13494" y="575"/>
                    <a:pt x="13461" y="575"/>
                  </a:cubicBezTo>
                  <a:cubicBezTo>
                    <a:pt x="13461" y="575"/>
                    <a:pt x="13460" y="575"/>
                    <a:pt x="13460" y="575"/>
                  </a:cubicBezTo>
                  <a:cubicBezTo>
                    <a:pt x="13261" y="570"/>
                    <a:pt x="13063" y="549"/>
                    <a:pt x="12864" y="530"/>
                  </a:cubicBezTo>
                  <a:cubicBezTo>
                    <a:pt x="12822" y="525"/>
                    <a:pt x="12819" y="459"/>
                    <a:pt x="12862" y="459"/>
                  </a:cubicBezTo>
                  <a:close/>
                  <a:moveTo>
                    <a:pt x="12989" y="2701"/>
                  </a:moveTo>
                  <a:cubicBezTo>
                    <a:pt x="13063" y="2701"/>
                    <a:pt x="13137" y="2704"/>
                    <a:pt x="13211" y="2710"/>
                  </a:cubicBezTo>
                  <a:cubicBezTo>
                    <a:pt x="13247" y="2713"/>
                    <a:pt x="13247" y="2763"/>
                    <a:pt x="13211" y="2766"/>
                  </a:cubicBezTo>
                  <a:cubicBezTo>
                    <a:pt x="13139" y="2773"/>
                    <a:pt x="13066" y="2775"/>
                    <a:pt x="12993" y="2775"/>
                  </a:cubicBezTo>
                  <a:cubicBezTo>
                    <a:pt x="12901" y="2775"/>
                    <a:pt x="12808" y="2771"/>
                    <a:pt x="12715" y="2769"/>
                  </a:cubicBezTo>
                  <a:cubicBezTo>
                    <a:pt x="12674" y="2769"/>
                    <a:pt x="12675" y="2708"/>
                    <a:pt x="12715" y="2707"/>
                  </a:cubicBezTo>
                  <a:cubicBezTo>
                    <a:pt x="12806" y="2705"/>
                    <a:pt x="12898" y="2701"/>
                    <a:pt x="12989" y="2701"/>
                  </a:cubicBezTo>
                  <a:close/>
                  <a:moveTo>
                    <a:pt x="13704" y="2700"/>
                  </a:moveTo>
                  <a:cubicBezTo>
                    <a:pt x="13705" y="2700"/>
                    <a:pt x="13707" y="2701"/>
                    <a:pt x="13708" y="2701"/>
                  </a:cubicBezTo>
                  <a:cubicBezTo>
                    <a:pt x="13859" y="2716"/>
                    <a:pt x="14017" y="2724"/>
                    <a:pt x="14163" y="2764"/>
                  </a:cubicBezTo>
                  <a:cubicBezTo>
                    <a:pt x="14201" y="2773"/>
                    <a:pt x="14193" y="2831"/>
                    <a:pt x="14155" y="2831"/>
                  </a:cubicBezTo>
                  <a:cubicBezTo>
                    <a:pt x="14155" y="2831"/>
                    <a:pt x="14155" y="2831"/>
                    <a:pt x="14154" y="2831"/>
                  </a:cubicBezTo>
                  <a:cubicBezTo>
                    <a:pt x="14003" y="2830"/>
                    <a:pt x="13848" y="2796"/>
                    <a:pt x="13699" y="2770"/>
                  </a:cubicBezTo>
                  <a:cubicBezTo>
                    <a:pt x="13661" y="2764"/>
                    <a:pt x="13668" y="2700"/>
                    <a:pt x="13704" y="2700"/>
                  </a:cubicBezTo>
                  <a:close/>
                  <a:moveTo>
                    <a:pt x="7797" y="2812"/>
                  </a:moveTo>
                  <a:cubicBezTo>
                    <a:pt x="7831" y="2812"/>
                    <a:pt x="7864" y="2813"/>
                    <a:pt x="7897" y="2816"/>
                  </a:cubicBezTo>
                  <a:cubicBezTo>
                    <a:pt x="7925" y="2818"/>
                    <a:pt x="7925" y="2857"/>
                    <a:pt x="7897" y="2860"/>
                  </a:cubicBezTo>
                  <a:cubicBezTo>
                    <a:pt x="7863" y="2863"/>
                    <a:pt x="7828" y="2864"/>
                    <a:pt x="7792" y="2864"/>
                  </a:cubicBezTo>
                  <a:cubicBezTo>
                    <a:pt x="7695" y="2864"/>
                    <a:pt x="7596" y="2855"/>
                    <a:pt x="7500" y="2852"/>
                  </a:cubicBezTo>
                  <a:cubicBezTo>
                    <a:pt x="7483" y="2851"/>
                    <a:pt x="7483" y="2825"/>
                    <a:pt x="7500" y="2825"/>
                  </a:cubicBezTo>
                  <a:cubicBezTo>
                    <a:pt x="7598" y="2821"/>
                    <a:pt x="7698" y="2812"/>
                    <a:pt x="7797" y="2812"/>
                  </a:cubicBezTo>
                  <a:close/>
                  <a:moveTo>
                    <a:pt x="9936" y="2762"/>
                  </a:moveTo>
                  <a:cubicBezTo>
                    <a:pt x="9964" y="2762"/>
                    <a:pt x="9971" y="2804"/>
                    <a:pt x="9942" y="2816"/>
                  </a:cubicBezTo>
                  <a:cubicBezTo>
                    <a:pt x="9845" y="2857"/>
                    <a:pt x="9744" y="2873"/>
                    <a:pt x="9641" y="2873"/>
                  </a:cubicBezTo>
                  <a:cubicBezTo>
                    <a:pt x="9588" y="2873"/>
                    <a:pt x="9534" y="2869"/>
                    <a:pt x="9481" y="2861"/>
                  </a:cubicBezTo>
                  <a:cubicBezTo>
                    <a:pt x="9453" y="2857"/>
                    <a:pt x="9458" y="2809"/>
                    <a:pt x="9484" y="2809"/>
                  </a:cubicBezTo>
                  <a:cubicBezTo>
                    <a:pt x="9485" y="2809"/>
                    <a:pt x="9486" y="2810"/>
                    <a:pt x="9487" y="2810"/>
                  </a:cubicBezTo>
                  <a:cubicBezTo>
                    <a:pt x="9523" y="2814"/>
                    <a:pt x="9558" y="2816"/>
                    <a:pt x="9593" y="2816"/>
                  </a:cubicBezTo>
                  <a:cubicBezTo>
                    <a:pt x="9706" y="2816"/>
                    <a:pt x="9815" y="2795"/>
                    <a:pt x="9926" y="2764"/>
                  </a:cubicBezTo>
                  <a:cubicBezTo>
                    <a:pt x="9930" y="2763"/>
                    <a:pt x="9933" y="2762"/>
                    <a:pt x="9936" y="2762"/>
                  </a:cubicBezTo>
                  <a:close/>
                  <a:moveTo>
                    <a:pt x="11620" y="2766"/>
                  </a:moveTo>
                  <a:cubicBezTo>
                    <a:pt x="11622" y="2766"/>
                    <a:pt x="11625" y="2766"/>
                    <a:pt x="11628" y="2767"/>
                  </a:cubicBezTo>
                  <a:cubicBezTo>
                    <a:pt x="11742" y="2801"/>
                    <a:pt x="11857" y="2813"/>
                    <a:pt x="11974" y="2813"/>
                  </a:cubicBezTo>
                  <a:cubicBezTo>
                    <a:pt x="12021" y="2813"/>
                    <a:pt x="12070" y="2811"/>
                    <a:pt x="12118" y="2807"/>
                  </a:cubicBezTo>
                  <a:cubicBezTo>
                    <a:pt x="12119" y="2807"/>
                    <a:pt x="12120" y="2807"/>
                    <a:pt x="12120" y="2807"/>
                  </a:cubicBezTo>
                  <a:cubicBezTo>
                    <a:pt x="12148" y="2807"/>
                    <a:pt x="12154" y="2854"/>
                    <a:pt x="12126" y="2860"/>
                  </a:cubicBezTo>
                  <a:cubicBezTo>
                    <a:pt x="12063" y="2874"/>
                    <a:pt x="12000" y="2880"/>
                    <a:pt x="11937" y="2880"/>
                  </a:cubicBezTo>
                  <a:cubicBezTo>
                    <a:pt x="11827" y="2880"/>
                    <a:pt x="11718" y="2860"/>
                    <a:pt x="11611" y="2828"/>
                  </a:cubicBezTo>
                  <a:cubicBezTo>
                    <a:pt x="11575" y="2817"/>
                    <a:pt x="11587" y="2766"/>
                    <a:pt x="11620" y="2766"/>
                  </a:cubicBezTo>
                  <a:close/>
                  <a:moveTo>
                    <a:pt x="10709" y="2805"/>
                  </a:moveTo>
                  <a:cubicBezTo>
                    <a:pt x="10803" y="2805"/>
                    <a:pt x="10894" y="2823"/>
                    <a:pt x="10985" y="2860"/>
                  </a:cubicBezTo>
                  <a:cubicBezTo>
                    <a:pt x="11012" y="2870"/>
                    <a:pt x="11004" y="2910"/>
                    <a:pt x="10981" y="2910"/>
                  </a:cubicBezTo>
                  <a:cubicBezTo>
                    <a:pt x="10978" y="2910"/>
                    <a:pt x="10975" y="2909"/>
                    <a:pt x="10972" y="2908"/>
                  </a:cubicBezTo>
                  <a:cubicBezTo>
                    <a:pt x="10880" y="2873"/>
                    <a:pt x="10784" y="2856"/>
                    <a:pt x="10686" y="2856"/>
                  </a:cubicBezTo>
                  <a:cubicBezTo>
                    <a:pt x="10651" y="2856"/>
                    <a:pt x="10615" y="2858"/>
                    <a:pt x="10579" y="2863"/>
                  </a:cubicBezTo>
                  <a:cubicBezTo>
                    <a:pt x="10578" y="2863"/>
                    <a:pt x="10577" y="2863"/>
                    <a:pt x="10576" y="2863"/>
                  </a:cubicBezTo>
                  <a:cubicBezTo>
                    <a:pt x="10553" y="2863"/>
                    <a:pt x="10548" y="2820"/>
                    <a:pt x="10572" y="2817"/>
                  </a:cubicBezTo>
                  <a:cubicBezTo>
                    <a:pt x="10619" y="2809"/>
                    <a:pt x="10664" y="2805"/>
                    <a:pt x="10709" y="2805"/>
                  </a:cubicBezTo>
                  <a:close/>
                  <a:moveTo>
                    <a:pt x="2656" y="2863"/>
                  </a:moveTo>
                  <a:cubicBezTo>
                    <a:pt x="2682" y="2863"/>
                    <a:pt x="2708" y="2863"/>
                    <a:pt x="2733" y="2864"/>
                  </a:cubicBezTo>
                  <a:cubicBezTo>
                    <a:pt x="2763" y="2865"/>
                    <a:pt x="2763" y="2910"/>
                    <a:pt x="2733" y="2911"/>
                  </a:cubicBezTo>
                  <a:cubicBezTo>
                    <a:pt x="2707" y="2912"/>
                    <a:pt x="2681" y="2912"/>
                    <a:pt x="2655" y="2912"/>
                  </a:cubicBezTo>
                  <a:cubicBezTo>
                    <a:pt x="2548" y="2912"/>
                    <a:pt x="2442" y="2908"/>
                    <a:pt x="2336" y="2907"/>
                  </a:cubicBezTo>
                  <a:cubicBezTo>
                    <a:pt x="2311" y="2906"/>
                    <a:pt x="2311" y="2869"/>
                    <a:pt x="2336" y="2869"/>
                  </a:cubicBezTo>
                  <a:cubicBezTo>
                    <a:pt x="2442" y="2868"/>
                    <a:pt x="2549" y="2863"/>
                    <a:pt x="2656" y="2863"/>
                  </a:cubicBezTo>
                  <a:close/>
                  <a:moveTo>
                    <a:pt x="8732" y="2860"/>
                  </a:moveTo>
                  <a:cubicBezTo>
                    <a:pt x="8818" y="2860"/>
                    <a:pt x="8904" y="2862"/>
                    <a:pt x="8990" y="2868"/>
                  </a:cubicBezTo>
                  <a:cubicBezTo>
                    <a:pt x="9015" y="2869"/>
                    <a:pt x="9015" y="2905"/>
                    <a:pt x="8990" y="2907"/>
                  </a:cubicBezTo>
                  <a:cubicBezTo>
                    <a:pt x="8900" y="2913"/>
                    <a:pt x="8810" y="2914"/>
                    <a:pt x="8720" y="2914"/>
                  </a:cubicBezTo>
                  <a:cubicBezTo>
                    <a:pt x="8645" y="2914"/>
                    <a:pt x="8569" y="2913"/>
                    <a:pt x="8494" y="2912"/>
                  </a:cubicBezTo>
                  <a:cubicBezTo>
                    <a:pt x="8462" y="2912"/>
                    <a:pt x="8462" y="2863"/>
                    <a:pt x="8494" y="2863"/>
                  </a:cubicBezTo>
                  <a:cubicBezTo>
                    <a:pt x="8573" y="2862"/>
                    <a:pt x="8653" y="2860"/>
                    <a:pt x="8732" y="2860"/>
                  </a:cubicBezTo>
                  <a:close/>
                  <a:moveTo>
                    <a:pt x="3513" y="2854"/>
                  </a:moveTo>
                  <a:cubicBezTo>
                    <a:pt x="3584" y="2854"/>
                    <a:pt x="3655" y="2856"/>
                    <a:pt x="3726" y="2861"/>
                  </a:cubicBezTo>
                  <a:cubicBezTo>
                    <a:pt x="3761" y="2863"/>
                    <a:pt x="3761" y="2911"/>
                    <a:pt x="3726" y="2914"/>
                  </a:cubicBezTo>
                  <a:cubicBezTo>
                    <a:pt x="3657" y="2919"/>
                    <a:pt x="3589" y="2921"/>
                    <a:pt x="3521" y="2921"/>
                  </a:cubicBezTo>
                  <a:cubicBezTo>
                    <a:pt x="3440" y="2921"/>
                    <a:pt x="3360" y="2919"/>
                    <a:pt x="3279" y="2918"/>
                  </a:cubicBezTo>
                  <a:cubicBezTo>
                    <a:pt x="3241" y="2918"/>
                    <a:pt x="3241" y="2858"/>
                    <a:pt x="3279" y="2857"/>
                  </a:cubicBezTo>
                  <a:cubicBezTo>
                    <a:pt x="3357" y="2856"/>
                    <a:pt x="3435" y="2854"/>
                    <a:pt x="3513" y="2854"/>
                  </a:cubicBezTo>
                  <a:close/>
                  <a:moveTo>
                    <a:pt x="5734" y="2850"/>
                  </a:moveTo>
                  <a:cubicBezTo>
                    <a:pt x="5778" y="2850"/>
                    <a:pt x="5820" y="2851"/>
                    <a:pt x="5862" y="2857"/>
                  </a:cubicBezTo>
                  <a:cubicBezTo>
                    <a:pt x="5901" y="2862"/>
                    <a:pt x="5901" y="2913"/>
                    <a:pt x="5862" y="2918"/>
                  </a:cubicBezTo>
                  <a:cubicBezTo>
                    <a:pt x="5819" y="2923"/>
                    <a:pt x="5774" y="2925"/>
                    <a:pt x="5729" y="2925"/>
                  </a:cubicBezTo>
                  <a:cubicBezTo>
                    <a:pt x="5641" y="2925"/>
                    <a:pt x="5551" y="2918"/>
                    <a:pt x="5464" y="2915"/>
                  </a:cubicBezTo>
                  <a:cubicBezTo>
                    <a:pt x="5429" y="2914"/>
                    <a:pt x="5429" y="2860"/>
                    <a:pt x="5464" y="2860"/>
                  </a:cubicBezTo>
                  <a:cubicBezTo>
                    <a:pt x="5553" y="2858"/>
                    <a:pt x="5644" y="2850"/>
                    <a:pt x="5734" y="2850"/>
                  </a:cubicBezTo>
                  <a:close/>
                  <a:moveTo>
                    <a:pt x="4222" y="2815"/>
                  </a:moveTo>
                  <a:cubicBezTo>
                    <a:pt x="4224" y="2815"/>
                    <a:pt x="4226" y="2815"/>
                    <a:pt x="4229" y="2816"/>
                  </a:cubicBezTo>
                  <a:cubicBezTo>
                    <a:pt x="4351" y="2848"/>
                    <a:pt x="4472" y="2861"/>
                    <a:pt x="4596" y="2861"/>
                  </a:cubicBezTo>
                  <a:cubicBezTo>
                    <a:pt x="4653" y="2861"/>
                    <a:pt x="4710" y="2858"/>
                    <a:pt x="4768" y="2853"/>
                  </a:cubicBezTo>
                  <a:cubicBezTo>
                    <a:pt x="4769" y="2853"/>
                    <a:pt x="4770" y="2853"/>
                    <a:pt x="4771" y="2853"/>
                  </a:cubicBezTo>
                  <a:cubicBezTo>
                    <a:pt x="4804" y="2853"/>
                    <a:pt x="4811" y="2911"/>
                    <a:pt x="4777" y="2915"/>
                  </a:cubicBezTo>
                  <a:cubicBezTo>
                    <a:pt x="4719" y="2924"/>
                    <a:pt x="4661" y="2928"/>
                    <a:pt x="4603" y="2928"/>
                  </a:cubicBezTo>
                  <a:cubicBezTo>
                    <a:pt x="4472" y="2928"/>
                    <a:pt x="4342" y="2907"/>
                    <a:pt x="4214" y="2868"/>
                  </a:cubicBezTo>
                  <a:cubicBezTo>
                    <a:pt x="4183" y="2859"/>
                    <a:pt x="4193" y="2815"/>
                    <a:pt x="4222" y="2815"/>
                  </a:cubicBezTo>
                  <a:close/>
                  <a:moveTo>
                    <a:pt x="1378" y="2817"/>
                  </a:moveTo>
                  <a:cubicBezTo>
                    <a:pt x="1486" y="2817"/>
                    <a:pt x="1594" y="2834"/>
                    <a:pt x="1693" y="2874"/>
                  </a:cubicBezTo>
                  <a:cubicBezTo>
                    <a:pt x="1724" y="2885"/>
                    <a:pt x="1716" y="2928"/>
                    <a:pt x="1688" y="2928"/>
                  </a:cubicBezTo>
                  <a:cubicBezTo>
                    <a:pt x="1685" y="2928"/>
                    <a:pt x="1682" y="2928"/>
                    <a:pt x="1679" y="2927"/>
                  </a:cubicBezTo>
                  <a:cubicBezTo>
                    <a:pt x="1552" y="2898"/>
                    <a:pt x="1434" y="2880"/>
                    <a:pt x="1310" y="2880"/>
                  </a:cubicBezTo>
                  <a:cubicBezTo>
                    <a:pt x="1257" y="2880"/>
                    <a:pt x="1202" y="2883"/>
                    <a:pt x="1146" y="2891"/>
                  </a:cubicBezTo>
                  <a:cubicBezTo>
                    <a:pt x="1145" y="2891"/>
                    <a:pt x="1144" y="2891"/>
                    <a:pt x="1143" y="2891"/>
                  </a:cubicBezTo>
                  <a:cubicBezTo>
                    <a:pt x="1117" y="2891"/>
                    <a:pt x="1105" y="2853"/>
                    <a:pt x="1134" y="2846"/>
                  </a:cubicBezTo>
                  <a:cubicBezTo>
                    <a:pt x="1213" y="2827"/>
                    <a:pt x="1296" y="2817"/>
                    <a:pt x="1378" y="2817"/>
                  </a:cubicBezTo>
                  <a:close/>
                  <a:moveTo>
                    <a:pt x="6410" y="2856"/>
                  </a:moveTo>
                  <a:cubicBezTo>
                    <a:pt x="6412" y="2856"/>
                    <a:pt x="6414" y="2856"/>
                    <a:pt x="6416" y="2857"/>
                  </a:cubicBezTo>
                  <a:cubicBezTo>
                    <a:pt x="6595" y="2894"/>
                    <a:pt x="6773" y="2901"/>
                    <a:pt x="6954" y="2910"/>
                  </a:cubicBezTo>
                  <a:cubicBezTo>
                    <a:pt x="6992" y="2911"/>
                    <a:pt x="6991" y="2962"/>
                    <a:pt x="6954" y="2967"/>
                  </a:cubicBezTo>
                  <a:cubicBezTo>
                    <a:pt x="6911" y="2972"/>
                    <a:pt x="6869" y="2974"/>
                    <a:pt x="6826" y="2974"/>
                  </a:cubicBezTo>
                  <a:cubicBezTo>
                    <a:pt x="6683" y="2974"/>
                    <a:pt x="6540" y="2949"/>
                    <a:pt x="6401" y="2913"/>
                  </a:cubicBezTo>
                  <a:cubicBezTo>
                    <a:pt x="6367" y="2904"/>
                    <a:pt x="6379" y="2856"/>
                    <a:pt x="6410" y="2856"/>
                  </a:cubicBezTo>
                  <a:close/>
                  <a:moveTo>
                    <a:pt x="1" y="0"/>
                  </a:moveTo>
                  <a:lnTo>
                    <a:pt x="1" y="0"/>
                  </a:lnTo>
                  <a:cubicBezTo>
                    <a:pt x="4" y="6"/>
                    <a:pt x="7" y="12"/>
                    <a:pt x="7" y="20"/>
                  </a:cubicBezTo>
                  <a:cubicBezTo>
                    <a:pt x="16" y="90"/>
                    <a:pt x="23" y="160"/>
                    <a:pt x="31" y="231"/>
                  </a:cubicBezTo>
                  <a:cubicBezTo>
                    <a:pt x="35" y="220"/>
                    <a:pt x="43" y="214"/>
                    <a:pt x="55" y="214"/>
                  </a:cubicBezTo>
                  <a:cubicBezTo>
                    <a:pt x="58" y="214"/>
                    <a:pt x="61" y="214"/>
                    <a:pt x="64" y="215"/>
                  </a:cubicBezTo>
                  <a:cubicBezTo>
                    <a:pt x="186" y="248"/>
                    <a:pt x="309" y="265"/>
                    <a:pt x="432" y="265"/>
                  </a:cubicBezTo>
                  <a:cubicBezTo>
                    <a:pt x="518" y="265"/>
                    <a:pt x="605" y="257"/>
                    <a:pt x="692" y="240"/>
                  </a:cubicBezTo>
                  <a:cubicBezTo>
                    <a:pt x="695" y="240"/>
                    <a:pt x="697" y="240"/>
                    <a:pt x="700" y="240"/>
                  </a:cubicBezTo>
                  <a:cubicBezTo>
                    <a:pt x="735" y="240"/>
                    <a:pt x="747" y="291"/>
                    <a:pt x="709" y="301"/>
                  </a:cubicBezTo>
                  <a:cubicBezTo>
                    <a:pt x="615" y="326"/>
                    <a:pt x="520" y="339"/>
                    <a:pt x="426" y="339"/>
                  </a:cubicBezTo>
                  <a:cubicBezTo>
                    <a:pt x="299" y="339"/>
                    <a:pt x="173" y="316"/>
                    <a:pt x="49" y="271"/>
                  </a:cubicBezTo>
                  <a:cubicBezTo>
                    <a:pt x="42" y="269"/>
                    <a:pt x="37" y="266"/>
                    <a:pt x="34" y="261"/>
                  </a:cubicBezTo>
                  <a:lnTo>
                    <a:pt x="34" y="261"/>
                  </a:lnTo>
                  <a:cubicBezTo>
                    <a:pt x="126" y="1122"/>
                    <a:pt x="181" y="2046"/>
                    <a:pt x="66" y="2910"/>
                  </a:cubicBezTo>
                  <a:cubicBezTo>
                    <a:pt x="184" y="2907"/>
                    <a:pt x="301" y="2904"/>
                    <a:pt x="419" y="2904"/>
                  </a:cubicBezTo>
                  <a:cubicBezTo>
                    <a:pt x="495" y="2904"/>
                    <a:pt x="571" y="2905"/>
                    <a:pt x="647" y="2908"/>
                  </a:cubicBezTo>
                  <a:cubicBezTo>
                    <a:pt x="686" y="2908"/>
                    <a:pt x="686" y="2966"/>
                    <a:pt x="647" y="2968"/>
                  </a:cubicBezTo>
                  <a:cubicBezTo>
                    <a:pt x="575" y="2969"/>
                    <a:pt x="503" y="2970"/>
                    <a:pt x="431" y="2970"/>
                  </a:cubicBezTo>
                  <a:cubicBezTo>
                    <a:pt x="306" y="2970"/>
                    <a:pt x="182" y="2968"/>
                    <a:pt x="58" y="2965"/>
                  </a:cubicBezTo>
                  <a:cubicBezTo>
                    <a:pt x="42" y="3078"/>
                    <a:pt x="23" y="3191"/>
                    <a:pt x="1" y="3301"/>
                  </a:cubicBezTo>
                  <a:cubicBezTo>
                    <a:pt x="1465" y="3228"/>
                    <a:pt x="2933" y="3217"/>
                    <a:pt x="4402" y="3217"/>
                  </a:cubicBezTo>
                  <a:cubicBezTo>
                    <a:pt x="5078" y="3217"/>
                    <a:pt x="5753" y="3219"/>
                    <a:pt x="6429" y="3219"/>
                  </a:cubicBezTo>
                  <a:cubicBezTo>
                    <a:pt x="6697" y="3219"/>
                    <a:pt x="6964" y="3219"/>
                    <a:pt x="7232" y="3218"/>
                  </a:cubicBezTo>
                  <a:cubicBezTo>
                    <a:pt x="7778" y="3216"/>
                    <a:pt x="8323" y="3215"/>
                    <a:pt x="8869" y="3215"/>
                  </a:cubicBezTo>
                  <a:cubicBezTo>
                    <a:pt x="10559" y="3215"/>
                    <a:pt x="12249" y="3224"/>
                    <a:pt x="13939" y="3241"/>
                  </a:cubicBezTo>
                  <a:cubicBezTo>
                    <a:pt x="13952" y="3227"/>
                    <a:pt x="13972" y="3219"/>
                    <a:pt x="13992" y="3219"/>
                  </a:cubicBezTo>
                  <a:cubicBezTo>
                    <a:pt x="14012" y="3219"/>
                    <a:pt x="14031" y="3227"/>
                    <a:pt x="14042" y="3242"/>
                  </a:cubicBezTo>
                  <a:cubicBezTo>
                    <a:pt x="14185" y="3243"/>
                    <a:pt x="14330" y="3244"/>
                    <a:pt x="14474" y="3245"/>
                  </a:cubicBezTo>
                  <a:cubicBezTo>
                    <a:pt x="14477" y="3227"/>
                    <a:pt x="14492" y="3210"/>
                    <a:pt x="14518" y="3210"/>
                  </a:cubicBezTo>
                  <a:cubicBezTo>
                    <a:pt x="14559" y="3208"/>
                    <a:pt x="14601" y="3207"/>
                    <a:pt x="14642" y="3206"/>
                  </a:cubicBezTo>
                  <a:lnTo>
                    <a:pt x="14670" y="3206"/>
                  </a:lnTo>
                  <a:cubicBezTo>
                    <a:pt x="14682" y="3196"/>
                    <a:pt x="14693" y="3186"/>
                    <a:pt x="14705" y="3176"/>
                  </a:cubicBezTo>
                  <a:cubicBezTo>
                    <a:pt x="14707" y="3175"/>
                    <a:pt x="14708" y="3175"/>
                    <a:pt x="14710" y="3173"/>
                  </a:cubicBezTo>
                  <a:cubicBezTo>
                    <a:pt x="14632" y="2148"/>
                    <a:pt x="14635" y="1117"/>
                    <a:pt x="14546" y="92"/>
                  </a:cubicBezTo>
                  <a:lnTo>
                    <a:pt x="14543" y="92"/>
                  </a:lnTo>
                  <a:cubicBezTo>
                    <a:pt x="13978" y="99"/>
                    <a:pt x="13413" y="102"/>
                    <a:pt x="12848" y="102"/>
                  </a:cubicBezTo>
                  <a:cubicBezTo>
                    <a:pt x="10969" y="102"/>
                    <a:pt x="9088" y="71"/>
                    <a:pt x="7210" y="57"/>
                  </a:cubicBezTo>
                  <a:cubicBezTo>
                    <a:pt x="5992" y="47"/>
                    <a:pt x="4772" y="37"/>
                    <a:pt x="3553" y="30"/>
                  </a:cubicBezTo>
                  <a:cubicBezTo>
                    <a:pt x="3436" y="29"/>
                    <a:pt x="3319" y="29"/>
                    <a:pt x="3203" y="29"/>
                  </a:cubicBezTo>
                  <a:cubicBezTo>
                    <a:pt x="2689" y="29"/>
                    <a:pt x="2175" y="35"/>
                    <a:pt x="1660" y="35"/>
                  </a:cubicBezTo>
                  <a:cubicBezTo>
                    <a:pt x="1106" y="35"/>
                    <a:pt x="552" y="28"/>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0"/>
            <p:cNvSpPr/>
            <p:nvPr/>
          </p:nvSpPr>
          <p:spPr>
            <a:xfrm>
              <a:off x="7737238" y="1961276"/>
              <a:ext cx="167201" cy="172927"/>
            </a:xfrm>
            <a:custGeom>
              <a:avLst/>
              <a:gdLst/>
              <a:ahLst/>
              <a:cxnLst/>
              <a:rect l="l" t="t" r="r" b="b"/>
              <a:pathLst>
                <a:path w="3154" h="3262" extrusionOk="0">
                  <a:moveTo>
                    <a:pt x="366" y="143"/>
                  </a:moveTo>
                  <a:cubicBezTo>
                    <a:pt x="369" y="143"/>
                    <a:pt x="372" y="143"/>
                    <a:pt x="376" y="144"/>
                  </a:cubicBezTo>
                  <a:cubicBezTo>
                    <a:pt x="514" y="178"/>
                    <a:pt x="652" y="186"/>
                    <a:pt x="792" y="186"/>
                  </a:cubicBezTo>
                  <a:cubicBezTo>
                    <a:pt x="832" y="186"/>
                    <a:pt x="872" y="185"/>
                    <a:pt x="913" y="184"/>
                  </a:cubicBezTo>
                  <a:cubicBezTo>
                    <a:pt x="914" y="184"/>
                    <a:pt x="914" y="184"/>
                    <a:pt x="914" y="184"/>
                  </a:cubicBezTo>
                  <a:cubicBezTo>
                    <a:pt x="955" y="184"/>
                    <a:pt x="963" y="248"/>
                    <a:pt x="924" y="257"/>
                  </a:cubicBezTo>
                  <a:cubicBezTo>
                    <a:pt x="859" y="271"/>
                    <a:pt x="795" y="277"/>
                    <a:pt x="730" y="277"/>
                  </a:cubicBezTo>
                  <a:cubicBezTo>
                    <a:pt x="604" y="277"/>
                    <a:pt x="478" y="253"/>
                    <a:pt x="357" y="214"/>
                  </a:cubicBezTo>
                  <a:cubicBezTo>
                    <a:pt x="316" y="200"/>
                    <a:pt x="328" y="143"/>
                    <a:pt x="366" y="143"/>
                  </a:cubicBezTo>
                  <a:close/>
                  <a:moveTo>
                    <a:pt x="1611" y="244"/>
                  </a:moveTo>
                  <a:cubicBezTo>
                    <a:pt x="1660" y="244"/>
                    <a:pt x="1709" y="246"/>
                    <a:pt x="1758" y="249"/>
                  </a:cubicBezTo>
                  <a:cubicBezTo>
                    <a:pt x="1790" y="252"/>
                    <a:pt x="1790" y="295"/>
                    <a:pt x="1758" y="299"/>
                  </a:cubicBezTo>
                  <a:cubicBezTo>
                    <a:pt x="1712" y="302"/>
                    <a:pt x="1667" y="303"/>
                    <a:pt x="1621" y="303"/>
                  </a:cubicBezTo>
                  <a:cubicBezTo>
                    <a:pt x="1517" y="303"/>
                    <a:pt x="1413" y="297"/>
                    <a:pt x="1311" y="293"/>
                  </a:cubicBezTo>
                  <a:cubicBezTo>
                    <a:pt x="1286" y="292"/>
                    <a:pt x="1286" y="255"/>
                    <a:pt x="1311" y="254"/>
                  </a:cubicBezTo>
                  <a:cubicBezTo>
                    <a:pt x="1410" y="250"/>
                    <a:pt x="1511" y="244"/>
                    <a:pt x="1611" y="244"/>
                  </a:cubicBezTo>
                  <a:close/>
                  <a:moveTo>
                    <a:pt x="2205" y="293"/>
                  </a:moveTo>
                  <a:cubicBezTo>
                    <a:pt x="2255" y="293"/>
                    <a:pt x="2304" y="295"/>
                    <a:pt x="2353" y="301"/>
                  </a:cubicBezTo>
                  <a:cubicBezTo>
                    <a:pt x="2382" y="305"/>
                    <a:pt x="2382" y="341"/>
                    <a:pt x="2353" y="346"/>
                  </a:cubicBezTo>
                  <a:cubicBezTo>
                    <a:pt x="2304" y="351"/>
                    <a:pt x="2255" y="353"/>
                    <a:pt x="2205" y="353"/>
                  </a:cubicBezTo>
                  <a:cubicBezTo>
                    <a:pt x="2156" y="353"/>
                    <a:pt x="2106" y="351"/>
                    <a:pt x="2056" y="351"/>
                  </a:cubicBezTo>
                  <a:cubicBezTo>
                    <a:pt x="2020" y="350"/>
                    <a:pt x="2020" y="295"/>
                    <a:pt x="2056" y="295"/>
                  </a:cubicBezTo>
                  <a:cubicBezTo>
                    <a:pt x="2106" y="295"/>
                    <a:pt x="2156" y="293"/>
                    <a:pt x="2205" y="293"/>
                  </a:cubicBezTo>
                  <a:close/>
                  <a:moveTo>
                    <a:pt x="1887" y="2866"/>
                  </a:moveTo>
                  <a:cubicBezTo>
                    <a:pt x="1927" y="2866"/>
                    <a:pt x="1967" y="2868"/>
                    <a:pt x="2006" y="2873"/>
                  </a:cubicBezTo>
                  <a:cubicBezTo>
                    <a:pt x="2048" y="2878"/>
                    <a:pt x="2048" y="2933"/>
                    <a:pt x="2006" y="2937"/>
                  </a:cubicBezTo>
                  <a:cubicBezTo>
                    <a:pt x="1965" y="2942"/>
                    <a:pt x="1924" y="2944"/>
                    <a:pt x="1883" y="2944"/>
                  </a:cubicBezTo>
                  <a:cubicBezTo>
                    <a:pt x="1792" y="2944"/>
                    <a:pt x="1699" y="2935"/>
                    <a:pt x="1610" y="2930"/>
                  </a:cubicBezTo>
                  <a:cubicBezTo>
                    <a:pt x="1578" y="2928"/>
                    <a:pt x="1578" y="2883"/>
                    <a:pt x="1610" y="2881"/>
                  </a:cubicBezTo>
                  <a:cubicBezTo>
                    <a:pt x="1701" y="2876"/>
                    <a:pt x="1794" y="2866"/>
                    <a:pt x="1887" y="2866"/>
                  </a:cubicBezTo>
                  <a:close/>
                  <a:moveTo>
                    <a:pt x="934" y="2918"/>
                  </a:moveTo>
                  <a:cubicBezTo>
                    <a:pt x="977" y="2918"/>
                    <a:pt x="1020" y="2920"/>
                    <a:pt x="1063" y="2923"/>
                  </a:cubicBezTo>
                  <a:cubicBezTo>
                    <a:pt x="1103" y="2928"/>
                    <a:pt x="1103" y="2983"/>
                    <a:pt x="1063" y="2986"/>
                  </a:cubicBezTo>
                  <a:cubicBezTo>
                    <a:pt x="1020" y="2990"/>
                    <a:pt x="977" y="2992"/>
                    <a:pt x="934" y="2992"/>
                  </a:cubicBezTo>
                  <a:cubicBezTo>
                    <a:pt x="844" y="2992"/>
                    <a:pt x="755" y="2985"/>
                    <a:pt x="665" y="2981"/>
                  </a:cubicBezTo>
                  <a:cubicBezTo>
                    <a:pt x="631" y="2980"/>
                    <a:pt x="631" y="2930"/>
                    <a:pt x="665" y="2929"/>
                  </a:cubicBezTo>
                  <a:cubicBezTo>
                    <a:pt x="755" y="2924"/>
                    <a:pt x="844" y="2918"/>
                    <a:pt x="934" y="2918"/>
                  </a:cubicBezTo>
                  <a:close/>
                  <a:moveTo>
                    <a:pt x="2588" y="2921"/>
                  </a:moveTo>
                  <a:cubicBezTo>
                    <a:pt x="2612" y="2921"/>
                    <a:pt x="2636" y="2925"/>
                    <a:pt x="2659" y="2933"/>
                  </a:cubicBezTo>
                  <a:cubicBezTo>
                    <a:pt x="2683" y="2942"/>
                    <a:pt x="2681" y="2982"/>
                    <a:pt x="2652" y="2982"/>
                  </a:cubicBezTo>
                  <a:cubicBezTo>
                    <a:pt x="2652" y="2982"/>
                    <a:pt x="2652" y="2982"/>
                    <a:pt x="2651" y="2982"/>
                  </a:cubicBezTo>
                  <a:cubicBezTo>
                    <a:pt x="2623" y="2982"/>
                    <a:pt x="2595" y="2978"/>
                    <a:pt x="2567" y="2978"/>
                  </a:cubicBezTo>
                  <a:cubicBezTo>
                    <a:pt x="2555" y="2978"/>
                    <a:pt x="2542" y="2979"/>
                    <a:pt x="2530" y="2981"/>
                  </a:cubicBezTo>
                  <a:cubicBezTo>
                    <a:pt x="2488" y="2989"/>
                    <a:pt x="2450" y="3003"/>
                    <a:pt x="2416" y="3026"/>
                  </a:cubicBezTo>
                  <a:cubicBezTo>
                    <a:pt x="2412" y="3028"/>
                    <a:pt x="2408" y="3030"/>
                    <a:pt x="2404" y="3030"/>
                  </a:cubicBezTo>
                  <a:cubicBezTo>
                    <a:pt x="2383" y="3030"/>
                    <a:pt x="2370" y="2999"/>
                    <a:pt x="2392" y="2985"/>
                  </a:cubicBezTo>
                  <a:cubicBezTo>
                    <a:pt x="2445" y="2950"/>
                    <a:pt x="2518" y="2921"/>
                    <a:pt x="2588" y="2921"/>
                  </a:cubicBezTo>
                  <a:close/>
                  <a:moveTo>
                    <a:pt x="2414" y="1"/>
                  </a:moveTo>
                  <a:lnTo>
                    <a:pt x="2396" y="2"/>
                  </a:lnTo>
                  <a:cubicBezTo>
                    <a:pt x="2396" y="27"/>
                    <a:pt x="2379" y="54"/>
                    <a:pt x="2341" y="56"/>
                  </a:cubicBezTo>
                  <a:cubicBezTo>
                    <a:pt x="2156" y="66"/>
                    <a:pt x="1968" y="70"/>
                    <a:pt x="1778" y="70"/>
                  </a:cubicBezTo>
                  <a:cubicBezTo>
                    <a:pt x="1257" y="70"/>
                    <a:pt x="728" y="39"/>
                    <a:pt x="217" y="5"/>
                  </a:cubicBezTo>
                  <a:lnTo>
                    <a:pt x="217" y="5"/>
                  </a:lnTo>
                  <a:cubicBezTo>
                    <a:pt x="557" y="614"/>
                    <a:pt x="989" y="1161"/>
                    <a:pt x="1436" y="1697"/>
                  </a:cubicBezTo>
                  <a:cubicBezTo>
                    <a:pt x="1452" y="1717"/>
                    <a:pt x="1453" y="1741"/>
                    <a:pt x="1445" y="1759"/>
                  </a:cubicBezTo>
                  <a:cubicBezTo>
                    <a:pt x="1459" y="1782"/>
                    <a:pt x="1461" y="1812"/>
                    <a:pt x="1437" y="1839"/>
                  </a:cubicBezTo>
                  <a:cubicBezTo>
                    <a:pt x="978" y="2327"/>
                    <a:pt x="493" y="2808"/>
                    <a:pt x="1" y="3262"/>
                  </a:cubicBezTo>
                  <a:cubicBezTo>
                    <a:pt x="1049" y="3216"/>
                    <a:pt x="2102" y="3225"/>
                    <a:pt x="3153" y="3218"/>
                  </a:cubicBezTo>
                  <a:cubicBezTo>
                    <a:pt x="2894" y="3064"/>
                    <a:pt x="2646" y="2893"/>
                    <a:pt x="2419" y="2690"/>
                  </a:cubicBezTo>
                  <a:cubicBezTo>
                    <a:pt x="2407" y="2680"/>
                    <a:pt x="2405" y="2666"/>
                    <a:pt x="2407" y="2652"/>
                  </a:cubicBezTo>
                  <a:cubicBezTo>
                    <a:pt x="2397" y="2634"/>
                    <a:pt x="2398" y="2610"/>
                    <a:pt x="2412" y="2594"/>
                  </a:cubicBezTo>
                  <a:cubicBezTo>
                    <a:pt x="2411" y="2590"/>
                    <a:pt x="2409" y="2586"/>
                    <a:pt x="2409" y="2580"/>
                  </a:cubicBezTo>
                  <a:cubicBezTo>
                    <a:pt x="2396" y="2033"/>
                    <a:pt x="2454" y="1485"/>
                    <a:pt x="2449" y="936"/>
                  </a:cubicBezTo>
                  <a:cubicBezTo>
                    <a:pt x="2448" y="623"/>
                    <a:pt x="2435" y="311"/>
                    <a:pt x="2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0"/>
            <p:cNvSpPr/>
            <p:nvPr/>
          </p:nvSpPr>
          <p:spPr>
            <a:xfrm>
              <a:off x="7728915" y="1917859"/>
              <a:ext cx="1034486" cy="222599"/>
            </a:xfrm>
            <a:custGeom>
              <a:avLst/>
              <a:gdLst/>
              <a:ahLst/>
              <a:cxnLst/>
              <a:rect l="l" t="t" r="r" b="b"/>
              <a:pathLst>
                <a:path w="19514" h="4199" extrusionOk="0">
                  <a:moveTo>
                    <a:pt x="2659" y="92"/>
                  </a:moveTo>
                  <a:lnTo>
                    <a:pt x="2659" y="92"/>
                  </a:lnTo>
                  <a:cubicBezTo>
                    <a:pt x="3210" y="120"/>
                    <a:pt x="3764" y="127"/>
                    <a:pt x="4318" y="127"/>
                  </a:cubicBezTo>
                  <a:cubicBezTo>
                    <a:pt x="4833" y="127"/>
                    <a:pt x="5347" y="121"/>
                    <a:pt x="5861" y="121"/>
                  </a:cubicBezTo>
                  <a:cubicBezTo>
                    <a:pt x="5977" y="121"/>
                    <a:pt x="6094" y="121"/>
                    <a:pt x="6211" y="122"/>
                  </a:cubicBezTo>
                  <a:cubicBezTo>
                    <a:pt x="7430" y="129"/>
                    <a:pt x="8650" y="139"/>
                    <a:pt x="9868" y="149"/>
                  </a:cubicBezTo>
                  <a:cubicBezTo>
                    <a:pt x="11746" y="163"/>
                    <a:pt x="13627" y="194"/>
                    <a:pt x="15506" y="194"/>
                  </a:cubicBezTo>
                  <a:cubicBezTo>
                    <a:pt x="16071" y="194"/>
                    <a:pt x="16636" y="191"/>
                    <a:pt x="17201" y="184"/>
                  </a:cubicBezTo>
                  <a:lnTo>
                    <a:pt x="17204" y="184"/>
                  </a:lnTo>
                  <a:cubicBezTo>
                    <a:pt x="17293" y="1209"/>
                    <a:pt x="17290" y="2240"/>
                    <a:pt x="17368" y="3265"/>
                  </a:cubicBezTo>
                  <a:cubicBezTo>
                    <a:pt x="17366" y="3267"/>
                    <a:pt x="17365" y="3267"/>
                    <a:pt x="17363" y="3268"/>
                  </a:cubicBezTo>
                  <a:cubicBezTo>
                    <a:pt x="17351" y="3278"/>
                    <a:pt x="17339" y="3288"/>
                    <a:pt x="17328" y="3298"/>
                  </a:cubicBezTo>
                  <a:lnTo>
                    <a:pt x="17300" y="3298"/>
                  </a:lnTo>
                  <a:cubicBezTo>
                    <a:pt x="17259" y="3298"/>
                    <a:pt x="17217" y="3300"/>
                    <a:pt x="17176" y="3301"/>
                  </a:cubicBezTo>
                  <a:cubicBezTo>
                    <a:pt x="17150" y="3302"/>
                    <a:pt x="17135" y="3319"/>
                    <a:pt x="17132" y="3337"/>
                  </a:cubicBezTo>
                  <a:cubicBezTo>
                    <a:pt x="16988" y="3336"/>
                    <a:pt x="16843" y="3335"/>
                    <a:pt x="16699" y="3333"/>
                  </a:cubicBezTo>
                  <a:cubicBezTo>
                    <a:pt x="16688" y="3318"/>
                    <a:pt x="16670" y="3311"/>
                    <a:pt x="16651" y="3311"/>
                  </a:cubicBezTo>
                  <a:cubicBezTo>
                    <a:pt x="16631" y="3311"/>
                    <a:pt x="16610" y="3319"/>
                    <a:pt x="16597" y="3333"/>
                  </a:cubicBezTo>
                  <a:cubicBezTo>
                    <a:pt x="14907" y="3316"/>
                    <a:pt x="13217" y="3307"/>
                    <a:pt x="11527" y="3307"/>
                  </a:cubicBezTo>
                  <a:cubicBezTo>
                    <a:pt x="10981" y="3307"/>
                    <a:pt x="10436" y="3308"/>
                    <a:pt x="9890" y="3310"/>
                  </a:cubicBezTo>
                  <a:cubicBezTo>
                    <a:pt x="9622" y="3311"/>
                    <a:pt x="9355" y="3311"/>
                    <a:pt x="9087" y="3311"/>
                  </a:cubicBezTo>
                  <a:cubicBezTo>
                    <a:pt x="8412" y="3311"/>
                    <a:pt x="7736" y="3309"/>
                    <a:pt x="7060" y="3309"/>
                  </a:cubicBezTo>
                  <a:cubicBezTo>
                    <a:pt x="5592" y="3309"/>
                    <a:pt x="4124" y="3320"/>
                    <a:pt x="2659" y="3393"/>
                  </a:cubicBezTo>
                  <a:cubicBezTo>
                    <a:pt x="2681" y="3283"/>
                    <a:pt x="2700" y="3171"/>
                    <a:pt x="2716" y="3057"/>
                  </a:cubicBezTo>
                  <a:cubicBezTo>
                    <a:pt x="2840" y="3060"/>
                    <a:pt x="2964" y="3062"/>
                    <a:pt x="3089" y="3062"/>
                  </a:cubicBezTo>
                  <a:cubicBezTo>
                    <a:pt x="3161" y="3062"/>
                    <a:pt x="3233" y="3061"/>
                    <a:pt x="3305" y="3060"/>
                  </a:cubicBezTo>
                  <a:cubicBezTo>
                    <a:pt x="3344" y="3058"/>
                    <a:pt x="3344" y="3000"/>
                    <a:pt x="3305" y="3000"/>
                  </a:cubicBezTo>
                  <a:cubicBezTo>
                    <a:pt x="3229" y="2997"/>
                    <a:pt x="3153" y="2996"/>
                    <a:pt x="3077" y="2996"/>
                  </a:cubicBezTo>
                  <a:cubicBezTo>
                    <a:pt x="2959" y="2996"/>
                    <a:pt x="2842" y="2999"/>
                    <a:pt x="2724" y="3002"/>
                  </a:cubicBezTo>
                  <a:cubicBezTo>
                    <a:pt x="2839" y="2138"/>
                    <a:pt x="2784" y="1214"/>
                    <a:pt x="2692" y="353"/>
                  </a:cubicBezTo>
                  <a:lnTo>
                    <a:pt x="2692" y="353"/>
                  </a:lnTo>
                  <a:cubicBezTo>
                    <a:pt x="2695" y="358"/>
                    <a:pt x="2700" y="361"/>
                    <a:pt x="2707" y="363"/>
                  </a:cubicBezTo>
                  <a:cubicBezTo>
                    <a:pt x="2830" y="408"/>
                    <a:pt x="2957" y="430"/>
                    <a:pt x="3083" y="430"/>
                  </a:cubicBezTo>
                  <a:cubicBezTo>
                    <a:pt x="3178" y="430"/>
                    <a:pt x="3273" y="418"/>
                    <a:pt x="3367" y="393"/>
                  </a:cubicBezTo>
                  <a:cubicBezTo>
                    <a:pt x="3405" y="383"/>
                    <a:pt x="3393" y="332"/>
                    <a:pt x="3358" y="332"/>
                  </a:cubicBezTo>
                  <a:cubicBezTo>
                    <a:pt x="3355" y="332"/>
                    <a:pt x="3353" y="332"/>
                    <a:pt x="3350" y="332"/>
                  </a:cubicBezTo>
                  <a:cubicBezTo>
                    <a:pt x="3263" y="349"/>
                    <a:pt x="3176" y="357"/>
                    <a:pt x="3090" y="357"/>
                  </a:cubicBezTo>
                  <a:cubicBezTo>
                    <a:pt x="2967" y="357"/>
                    <a:pt x="2844" y="340"/>
                    <a:pt x="2722" y="307"/>
                  </a:cubicBezTo>
                  <a:cubicBezTo>
                    <a:pt x="2719" y="306"/>
                    <a:pt x="2716" y="306"/>
                    <a:pt x="2713" y="306"/>
                  </a:cubicBezTo>
                  <a:cubicBezTo>
                    <a:pt x="2701" y="306"/>
                    <a:pt x="2693" y="312"/>
                    <a:pt x="2689" y="323"/>
                  </a:cubicBezTo>
                  <a:cubicBezTo>
                    <a:pt x="2681" y="252"/>
                    <a:pt x="2674" y="182"/>
                    <a:pt x="2665" y="112"/>
                  </a:cubicBezTo>
                  <a:cubicBezTo>
                    <a:pt x="2665" y="104"/>
                    <a:pt x="2662" y="98"/>
                    <a:pt x="2659" y="92"/>
                  </a:cubicBezTo>
                  <a:close/>
                  <a:moveTo>
                    <a:pt x="17194" y="3414"/>
                  </a:moveTo>
                  <a:cubicBezTo>
                    <a:pt x="17031" y="3563"/>
                    <a:pt x="16877" y="3724"/>
                    <a:pt x="16733" y="3888"/>
                  </a:cubicBezTo>
                  <a:cubicBezTo>
                    <a:pt x="16747" y="3730"/>
                    <a:pt x="16742" y="3571"/>
                    <a:pt x="16718" y="3417"/>
                  </a:cubicBezTo>
                  <a:lnTo>
                    <a:pt x="16718" y="3417"/>
                  </a:lnTo>
                  <a:cubicBezTo>
                    <a:pt x="16870" y="3418"/>
                    <a:pt x="17023" y="3419"/>
                    <a:pt x="17176" y="3421"/>
                  </a:cubicBezTo>
                  <a:cubicBezTo>
                    <a:pt x="17182" y="3421"/>
                    <a:pt x="17188" y="3418"/>
                    <a:pt x="17194" y="3414"/>
                  </a:cubicBezTo>
                  <a:close/>
                  <a:moveTo>
                    <a:pt x="2722" y="3496"/>
                  </a:moveTo>
                  <a:cubicBezTo>
                    <a:pt x="2883" y="3498"/>
                    <a:pt x="3043" y="3498"/>
                    <a:pt x="3204" y="3498"/>
                  </a:cubicBezTo>
                  <a:cubicBezTo>
                    <a:pt x="3297" y="3498"/>
                    <a:pt x="3389" y="3498"/>
                    <a:pt x="3482" y="3498"/>
                  </a:cubicBezTo>
                  <a:lnTo>
                    <a:pt x="3482" y="3498"/>
                  </a:lnTo>
                  <a:cubicBezTo>
                    <a:pt x="3468" y="3670"/>
                    <a:pt x="3474" y="3843"/>
                    <a:pt x="3494" y="4014"/>
                  </a:cubicBezTo>
                  <a:cubicBezTo>
                    <a:pt x="3233" y="3845"/>
                    <a:pt x="2979" y="3669"/>
                    <a:pt x="2722" y="3496"/>
                  </a:cubicBezTo>
                  <a:close/>
                  <a:moveTo>
                    <a:pt x="19339" y="752"/>
                  </a:moveTo>
                  <a:cubicBezTo>
                    <a:pt x="19298" y="771"/>
                    <a:pt x="19302" y="815"/>
                    <a:pt x="19325" y="844"/>
                  </a:cubicBezTo>
                  <a:cubicBezTo>
                    <a:pt x="18980" y="1376"/>
                    <a:pt x="18587" y="1862"/>
                    <a:pt x="18182" y="2349"/>
                  </a:cubicBezTo>
                  <a:cubicBezTo>
                    <a:pt x="18154" y="2381"/>
                    <a:pt x="18169" y="2421"/>
                    <a:pt x="18198" y="2436"/>
                  </a:cubicBezTo>
                  <a:cubicBezTo>
                    <a:pt x="18156" y="2449"/>
                    <a:pt x="18127" y="2502"/>
                    <a:pt x="18166" y="2544"/>
                  </a:cubicBezTo>
                  <a:cubicBezTo>
                    <a:pt x="18416" y="2812"/>
                    <a:pt x="18655" y="3082"/>
                    <a:pt x="18871" y="3377"/>
                  </a:cubicBezTo>
                  <a:cubicBezTo>
                    <a:pt x="19024" y="3584"/>
                    <a:pt x="19156" y="3805"/>
                    <a:pt x="19321" y="4003"/>
                  </a:cubicBezTo>
                  <a:cubicBezTo>
                    <a:pt x="18993" y="3989"/>
                    <a:pt x="18663" y="3980"/>
                    <a:pt x="18333" y="3980"/>
                  </a:cubicBezTo>
                  <a:cubicBezTo>
                    <a:pt x="17818" y="3980"/>
                    <a:pt x="17302" y="4001"/>
                    <a:pt x="16791" y="4055"/>
                  </a:cubicBezTo>
                  <a:cubicBezTo>
                    <a:pt x="16911" y="3943"/>
                    <a:pt x="17027" y="3822"/>
                    <a:pt x="17139" y="3700"/>
                  </a:cubicBezTo>
                  <a:cubicBezTo>
                    <a:pt x="17144" y="3703"/>
                    <a:pt x="17149" y="3706"/>
                    <a:pt x="17157" y="3706"/>
                  </a:cubicBezTo>
                  <a:cubicBezTo>
                    <a:pt x="17158" y="3706"/>
                    <a:pt x="17159" y="3706"/>
                    <a:pt x="17161" y="3706"/>
                  </a:cubicBezTo>
                  <a:cubicBezTo>
                    <a:pt x="17328" y="3691"/>
                    <a:pt x="17498" y="3679"/>
                    <a:pt x="17664" y="3646"/>
                  </a:cubicBezTo>
                  <a:cubicBezTo>
                    <a:pt x="17694" y="3640"/>
                    <a:pt x="17686" y="3592"/>
                    <a:pt x="17656" y="3592"/>
                  </a:cubicBezTo>
                  <a:cubicBezTo>
                    <a:pt x="17500" y="3595"/>
                    <a:pt x="17345" y="3618"/>
                    <a:pt x="17192" y="3640"/>
                  </a:cubicBezTo>
                  <a:cubicBezTo>
                    <a:pt x="17280" y="3538"/>
                    <a:pt x="17365" y="3436"/>
                    <a:pt x="17443" y="3330"/>
                  </a:cubicBezTo>
                  <a:cubicBezTo>
                    <a:pt x="17454" y="3315"/>
                    <a:pt x="17454" y="3300"/>
                    <a:pt x="17449" y="3288"/>
                  </a:cubicBezTo>
                  <a:cubicBezTo>
                    <a:pt x="17503" y="2466"/>
                    <a:pt x="17452" y="1627"/>
                    <a:pt x="17390" y="799"/>
                  </a:cubicBezTo>
                  <a:lnTo>
                    <a:pt x="17390" y="799"/>
                  </a:lnTo>
                  <a:cubicBezTo>
                    <a:pt x="17707" y="821"/>
                    <a:pt x="18023" y="825"/>
                    <a:pt x="18340" y="828"/>
                  </a:cubicBezTo>
                  <a:cubicBezTo>
                    <a:pt x="18490" y="831"/>
                    <a:pt x="18652" y="844"/>
                    <a:pt x="18811" y="844"/>
                  </a:cubicBezTo>
                  <a:cubicBezTo>
                    <a:pt x="18997" y="844"/>
                    <a:pt x="19181" y="826"/>
                    <a:pt x="19339" y="752"/>
                  </a:cubicBezTo>
                  <a:close/>
                  <a:moveTo>
                    <a:pt x="3781" y="1"/>
                  </a:moveTo>
                  <a:cubicBezTo>
                    <a:pt x="3380" y="1"/>
                    <a:pt x="2979" y="7"/>
                    <a:pt x="2580" y="25"/>
                  </a:cubicBezTo>
                  <a:cubicBezTo>
                    <a:pt x="2563" y="26"/>
                    <a:pt x="2553" y="36"/>
                    <a:pt x="2550" y="49"/>
                  </a:cubicBezTo>
                  <a:cubicBezTo>
                    <a:pt x="2528" y="59"/>
                    <a:pt x="2513" y="79"/>
                    <a:pt x="2516" y="112"/>
                  </a:cubicBezTo>
                  <a:cubicBezTo>
                    <a:pt x="2537" y="347"/>
                    <a:pt x="2556" y="583"/>
                    <a:pt x="2572" y="820"/>
                  </a:cubicBezTo>
                  <a:cubicBezTo>
                    <a:pt x="2592" y="1130"/>
                    <a:pt x="2605" y="1442"/>
                    <a:pt x="2607" y="1755"/>
                  </a:cubicBezTo>
                  <a:cubicBezTo>
                    <a:pt x="2611" y="2304"/>
                    <a:pt x="2553" y="2852"/>
                    <a:pt x="2566" y="3399"/>
                  </a:cubicBezTo>
                  <a:cubicBezTo>
                    <a:pt x="2566" y="3405"/>
                    <a:pt x="2568" y="3409"/>
                    <a:pt x="2569" y="3413"/>
                  </a:cubicBezTo>
                  <a:cubicBezTo>
                    <a:pt x="2556" y="3429"/>
                    <a:pt x="2554" y="3453"/>
                    <a:pt x="2564" y="3471"/>
                  </a:cubicBezTo>
                  <a:cubicBezTo>
                    <a:pt x="2562" y="3485"/>
                    <a:pt x="2564" y="3499"/>
                    <a:pt x="2576" y="3509"/>
                  </a:cubicBezTo>
                  <a:cubicBezTo>
                    <a:pt x="2803" y="3712"/>
                    <a:pt x="3051" y="3883"/>
                    <a:pt x="3310" y="4037"/>
                  </a:cubicBezTo>
                  <a:cubicBezTo>
                    <a:pt x="2260" y="4044"/>
                    <a:pt x="1207" y="4035"/>
                    <a:pt x="158" y="4081"/>
                  </a:cubicBezTo>
                  <a:cubicBezTo>
                    <a:pt x="650" y="3626"/>
                    <a:pt x="1136" y="3146"/>
                    <a:pt x="1594" y="2657"/>
                  </a:cubicBezTo>
                  <a:cubicBezTo>
                    <a:pt x="1619" y="2631"/>
                    <a:pt x="1616" y="2601"/>
                    <a:pt x="1602" y="2578"/>
                  </a:cubicBezTo>
                  <a:cubicBezTo>
                    <a:pt x="1610" y="2560"/>
                    <a:pt x="1610" y="2536"/>
                    <a:pt x="1593" y="2516"/>
                  </a:cubicBezTo>
                  <a:cubicBezTo>
                    <a:pt x="1146" y="1980"/>
                    <a:pt x="716" y="1433"/>
                    <a:pt x="374" y="823"/>
                  </a:cubicBezTo>
                  <a:lnTo>
                    <a:pt x="374" y="823"/>
                  </a:lnTo>
                  <a:cubicBezTo>
                    <a:pt x="883" y="857"/>
                    <a:pt x="1409" y="888"/>
                    <a:pt x="1927" y="888"/>
                  </a:cubicBezTo>
                  <a:cubicBezTo>
                    <a:pt x="2119" y="888"/>
                    <a:pt x="2310" y="884"/>
                    <a:pt x="2498" y="874"/>
                  </a:cubicBezTo>
                  <a:cubicBezTo>
                    <a:pt x="2536" y="873"/>
                    <a:pt x="2553" y="846"/>
                    <a:pt x="2553" y="820"/>
                  </a:cubicBezTo>
                  <a:cubicBezTo>
                    <a:pt x="2553" y="793"/>
                    <a:pt x="2535" y="765"/>
                    <a:pt x="2498" y="762"/>
                  </a:cubicBezTo>
                  <a:cubicBezTo>
                    <a:pt x="2051" y="717"/>
                    <a:pt x="1588" y="704"/>
                    <a:pt x="1128" y="704"/>
                  </a:cubicBezTo>
                  <a:cubicBezTo>
                    <a:pt x="861" y="704"/>
                    <a:pt x="595" y="709"/>
                    <a:pt x="333" y="714"/>
                  </a:cubicBezTo>
                  <a:cubicBezTo>
                    <a:pt x="320" y="715"/>
                    <a:pt x="311" y="719"/>
                    <a:pt x="301" y="726"/>
                  </a:cubicBezTo>
                  <a:cubicBezTo>
                    <a:pt x="296" y="724"/>
                    <a:pt x="291" y="723"/>
                    <a:pt x="286" y="723"/>
                  </a:cubicBezTo>
                  <a:cubicBezTo>
                    <a:pt x="248" y="723"/>
                    <a:pt x="208" y="764"/>
                    <a:pt x="233" y="809"/>
                  </a:cubicBezTo>
                  <a:cubicBezTo>
                    <a:pt x="582" y="1448"/>
                    <a:pt x="973" y="2057"/>
                    <a:pt x="1487" y="2577"/>
                  </a:cubicBezTo>
                  <a:cubicBezTo>
                    <a:pt x="989" y="3022"/>
                    <a:pt x="505" y="3514"/>
                    <a:pt x="67" y="4018"/>
                  </a:cubicBezTo>
                  <a:cubicBezTo>
                    <a:pt x="47" y="4041"/>
                    <a:pt x="50" y="4067"/>
                    <a:pt x="63" y="4085"/>
                  </a:cubicBezTo>
                  <a:cubicBezTo>
                    <a:pt x="1" y="4092"/>
                    <a:pt x="1" y="4185"/>
                    <a:pt x="66" y="4187"/>
                  </a:cubicBezTo>
                  <a:cubicBezTo>
                    <a:pt x="379" y="4195"/>
                    <a:pt x="693" y="4199"/>
                    <a:pt x="1007" y="4199"/>
                  </a:cubicBezTo>
                  <a:cubicBezTo>
                    <a:pt x="1843" y="4199"/>
                    <a:pt x="2679" y="4175"/>
                    <a:pt x="3514" y="4164"/>
                  </a:cubicBezTo>
                  <a:cubicBezTo>
                    <a:pt x="3556" y="4164"/>
                    <a:pt x="3576" y="4131"/>
                    <a:pt x="3575" y="4098"/>
                  </a:cubicBezTo>
                  <a:cubicBezTo>
                    <a:pt x="3598" y="4094"/>
                    <a:pt x="3616" y="4077"/>
                    <a:pt x="3614" y="4045"/>
                  </a:cubicBezTo>
                  <a:cubicBezTo>
                    <a:pt x="3601" y="3862"/>
                    <a:pt x="3600" y="3681"/>
                    <a:pt x="3601" y="3499"/>
                  </a:cubicBezTo>
                  <a:cubicBezTo>
                    <a:pt x="5697" y="3493"/>
                    <a:pt x="7794" y="3412"/>
                    <a:pt x="9890" y="3402"/>
                  </a:cubicBezTo>
                  <a:cubicBezTo>
                    <a:pt x="10674" y="3397"/>
                    <a:pt x="11459" y="3395"/>
                    <a:pt x="12243" y="3395"/>
                  </a:cubicBezTo>
                  <a:cubicBezTo>
                    <a:pt x="13691" y="3395"/>
                    <a:pt x="15139" y="3402"/>
                    <a:pt x="16586" y="3415"/>
                  </a:cubicBezTo>
                  <a:cubicBezTo>
                    <a:pt x="16600" y="3637"/>
                    <a:pt x="16604" y="3856"/>
                    <a:pt x="16603" y="4078"/>
                  </a:cubicBezTo>
                  <a:cubicBezTo>
                    <a:pt x="16562" y="4094"/>
                    <a:pt x="16561" y="4159"/>
                    <a:pt x="16611" y="4159"/>
                  </a:cubicBezTo>
                  <a:cubicBezTo>
                    <a:pt x="16612" y="4159"/>
                    <a:pt x="16612" y="4159"/>
                    <a:pt x="16613" y="4159"/>
                  </a:cubicBezTo>
                  <a:cubicBezTo>
                    <a:pt x="17330" y="4140"/>
                    <a:pt x="18044" y="4114"/>
                    <a:pt x="18760" y="4114"/>
                  </a:cubicBezTo>
                  <a:cubicBezTo>
                    <a:pt x="18953" y="4114"/>
                    <a:pt x="19147" y="4116"/>
                    <a:pt x="19341" y="4121"/>
                  </a:cubicBezTo>
                  <a:cubicBezTo>
                    <a:pt x="19342" y="4121"/>
                    <a:pt x="19343" y="4121"/>
                    <a:pt x="19343" y="4121"/>
                  </a:cubicBezTo>
                  <a:cubicBezTo>
                    <a:pt x="19374" y="4121"/>
                    <a:pt x="19391" y="4101"/>
                    <a:pt x="19396" y="4077"/>
                  </a:cubicBezTo>
                  <a:cubicBezTo>
                    <a:pt x="19396" y="4077"/>
                    <a:pt x="19397" y="4077"/>
                    <a:pt x="19398" y="4077"/>
                  </a:cubicBezTo>
                  <a:cubicBezTo>
                    <a:pt x="19427" y="4077"/>
                    <a:pt x="19456" y="4044"/>
                    <a:pt x="19437" y="4014"/>
                  </a:cubicBezTo>
                  <a:cubicBezTo>
                    <a:pt x="19103" y="3446"/>
                    <a:pt x="18737" y="2909"/>
                    <a:pt x="18260" y="2451"/>
                  </a:cubicBezTo>
                  <a:cubicBezTo>
                    <a:pt x="18254" y="2444"/>
                    <a:pt x="18247" y="2440"/>
                    <a:pt x="18240" y="2437"/>
                  </a:cubicBezTo>
                  <a:cubicBezTo>
                    <a:pt x="18246" y="2435"/>
                    <a:pt x="18252" y="2432"/>
                    <a:pt x="18258" y="2426"/>
                  </a:cubicBezTo>
                  <a:cubicBezTo>
                    <a:pt x="18751" y="1988"/>
                    <a:pt x="19157" y="1443"/>
                    <a:pt x="19491" y="876"/>
                  </a:cubicBezTo>
                  <a:cubicBezTo>
                    <a:pt x="19513" y="838"/>
                    <a:pt x="19498" y="802"/>
                    <a:pt x="19472" y="780"/>
                  </a:cubicBezTo>
                  <a:cubicBezTo>
                    <a:pt x="19475" y="746"/>
                    <a:pt x="19450" y="715"/>
                    <a:pt x="19418" y="703"/>
                  </a:cubicBezTo>
                  <a:cubicBezTo>
                    <a:pt x="19313" y="666"/>
                    <a:pt x="19189" y="655"/>
                    <a:pt x="19059" y="655"/>
                  </a:cubicBezTo>
                  <a:cubicBezTo>
                    <a:pt x="18865" y="655"/>
                    <a:pt x="18661" y="680"/>
                    <a:pt x="18495" y="681"/>
                  </a:cubicBezTo>
                  <a:cubicBezTo>
                    <a:pt x="18123" y="682"/>
                    <a:pt x="17753" y="683"/>
                    <a:pt x="17383" y="705"/>
                  </a:cubicBezTo>
                  <a:cubicBezTo>
                    <a:pt x="17369" y="516"/>
                    <a:pt x="17353" y="327"/>
                    <a:pt x="17339" y="139"/>
                  </a:cubicBezTo>
                  <a:cubicBezTo>
                    <a:pt x="17335" y="95"/>
                    <a:pt x="17299" y="73"/>
                    <a:pt x="17265" y="73"/>
                  </a:cubicBezTo>
                  <a:cubicBezTo>
                    <a:pt x="17249" y="73"/>
                    <a:pt x="17233" y="78"/>
                    <a:pt x="17222" y="88"/>
                  </a:cubicBezTo>
                  <a:cubicBezTo>
                    <a:pt x="17215" y="86"/>
                    <a:pt x="17209" y="85"/>
                    <a:pt x="17202" y="85"/>
                  </a:cubicBezTo>
                  <a:cubicBezTo>
                    <a:pt x="15550" y="46"/>
                    <a:pt x="13897" y="44"/>
                    <a:pt x="12243" y="44"/>
                  </a:cubicBezTo>
                  <a:cubicBezTo>
                    <a:pt x="11980" y="44"/>
                    <a:pt x="11716" y="44"/>
                    <a:pt x="11453" y="44"/>
                  </a:cubicBezTo>
                  <a:cubicBezTo>
                    <a:pt x="10924" y="44"/>
                    <a:pt x="10396" y="43"/>
                    <a:pt x="9868" y="42"/>
                  </a:cubicBezTo>
                  <a:cubicBezTo>
                    <a:pt x="8650" y="38"/>
                    <a:pt x="7431" y="34"/>
                    <a:pt x="6211" y="30"/>
                  </a:cubicBezTo>
                  <a:cubicBezTo>
                    <a:pt x="5404" y="26"/>
                    <a:pt x="4591" y="1"/>
                    <a:pt x="3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0"/>
            <p:cNvSpPr/>
            <p:nvPr/>
          </p:nvSpPr>
          <p:spPr>
            <a:xfrm>
              <a:off x="8699454" y="1976013"/>
              <a:ext cx="38699" cy="4718"/>
            </a:xfrm>
            <a:custGeom>
              <a:avLst/>
              <a:gdLst/>
              <a:ahLst/>
              <a:cxnLst/>
              <a:rect l="l" t="t" r="r" b="b"/>
              <a:pathLst>
                <a:path w="730" h="89" extrusionOk="0">
                  <a:moveTo>
                    <a:pt x="438" y="1"/>
                  </a:moveTo>
                  <a:cubicBezTo>
                    <a:pt x="307" y="1"/>
                    <a:pt x="174" y="9"/>
                    <a:pt x="45" y="10"/>
                  </a:cubicBezTo>
                  <a:cubicBezTo>
                    <a:pt x="0" y="11"/>
                    <a:pt x="0" y="79"/>
                    <a:pt x="45" y="79"/>
                  </a:cubicBezTo>
                  <a:cubicBezTo>
                    <a:pt x="177" y="81"/>
                    <a:pt x="312" y="89"/>
                    <a:pt x="446" y="89"/>
                  </a:cubicBezTo>
                  <a:cubicBezTo>
                    <a:pt x="528" y="89"/>
                    <a:pt x="610" y="86"/>
                    <a:pt x="690" y="76"/>
                  </a:cubicBezTo>
                  <a:cubicBezTo>
                    <a:pt x="730" y="71"/>
                    <a:pt x="730" y="20"/>
                    <a:pt x="690" y="14"/>
                  </a:cubicBezTo>
                  <a:cubicBezTo>
                    <a:pt x="607" y="4"/>
                    <a:pt x="523" y="1"/>
                    <a:pt x="4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0"/>
            <p:cNvSpPr/>
            <p:nvPr/>
          </p:nvSpPr>
          <p:spPr>
            <a:xfrm>
              <a:off x="8683444" y="2106157"/>
              <a:ext cx="38964" cy="8323"/>
            </a:xfrm>
            <a:custGeom>
              <a:avLst/>
              <a:gdLst/>
              <a:ahLst/>
              <a:cxnLst/>
              <a:rect l="l" t="t" r="r" b="b"/>
              <a:pathLst>
                <a:path w="735" h="157" extrusionOk="0">
                  <a:moveTo>
                    <a:pt x="45" y="0"/>
                  </a:moveTo>
                  <a:cubicBezTo>
                    <a:pt x="12" y="0"/>
                    <a:pt x="1" y="52"/>
                    <a:pt x="38" y="63"/>
                  </a:cubicBezTo>
                  <a:cubicBezTo>
                    <a:pt x="230" y="119"/>
                    <a:pt x="432" y="156"/>
                    <a:pt x="634" y="156"/>
                  </a:cubicBezTo>
                  <a:cubicBezTo>
                    <a:pt x="654" y="156"/>
                    <a:pt x="674" y="156"/>
                    <a:pt x="694" y="155"/>
                  </a:cubicBezTo>
                  <a:cubicBezTo>
                    <a:pt x="735" y="154"/>
                    <a:pt x="734" y="96"/>
                    <a:pt x="694" y="93"/>
                  </a:cubicBezTo>
                  <a:cubicBezTo>
                    <a:pt x="477" y="76"/>
                    <a:pt x="266" y="54"/>
                    <a:pt x="54" y="1"/>
                  </a:cubicBezTo>
                  <a:cubicBezTo>
                    <a:pt x="51" y="0"/>
                    <a:pt x="48" y="0"/>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0"/>
            <p:cNvSpPr/>
            <p:nvPr/>
          </p:nvSpPr>
          <p:spPr>
            <a:xfrm>
              <a:off x="8652326" y="1971136"/>
              <a:ext cx="30694" cy="3976"/>
            </a:xfrm>
            <a:custGeom>
              <a:avLst/>
              <a:gdLst/>
              <a:ahLst/>
              <a:cxnLst/>
              <a:rect l="l" t="t" r="r" b="b"/>
              <a:pathLst>
                <a:path w="579" h="75" extrusionOk="0">
                  <a:moveTo>
                    <a:pt x="371" y="1"/>
                  </a:moveTo>
                  <a:cubicBezTo>
                    <a:pt x="261" y="1"/>
                    <a:pt x="150" y="5"/>
                    <a:pt x="40" y="8"/>
                  </a:cubicBezTo>
                  <a:cubicBezTo>
                    <a:pt x="1" y="10"/>
                    <a:pt x="0" y="67"/>
                    <a:pt x="40" y="68"/>
                  </a:cubicBezTo>
                  <a:cubicBezTo>
                    <a:pt x="150" y="71"/>
                    <a:pt x="261" y="74"/>
                    <a:pt x="371" y="74"/>
                  </a:cubicBezTo>
                  <a:cubicBezTo>
                    <a:pt x="426" y="74"/>
                    <a:pt x="481" y="73"/>
                    <a:pt x="535" y="71"/>
                  </a:cubicBezTo>
                  <a:cubicBezTo>
                    <a:pt x="578" y="68"/>
                    <a:pt x="578" y="7"/>
                    <a:pt x="535" y="5"/>
                  </a:cubicBezTo>
                  <a:cubicBezTo>
                    <a:pt x="481" y="2"/>
                    <a:pt x="426" y="1"/>
                    <a:pt x="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0"/>
            <p:cNvSpPr/>
            <p:nvPr/>
          </p:nvSpPr>
          <p:spPr>
            <a:xfrm>
              <a:off x="8609705" y="1944577"/>
              <a:ext cx="31012" cy="4453"/>
            </a:xfrm>
            <a:custGeom>
              <a:avLst/>
              <a:gdLst/>
              <a:ahLst/>
              <a:cxnLst/>
              <a:rect l="l" t="t" r="r" b="b"/>
              <a:pathLst>
                <a:path w="585" h="84" extrusionOk="0">
                  <a:moveTo>
                    <a:pt x="316" y="1"/>
                  </a:moveTo>
                  <a:cubicBezTo>
                    <a:pt x="227" y="1"/>
                    <a:pt x="137" y="4"/>
                    <a:pt x="49" y="5"/>
                  </a:cubicBezTo>
                  <a:cubicBezTo>
                    <a:pt x="1" y="6"/>
                    <a:pt x="1" y="78"/>
                    <a:pt x="49" y="78"/>
                  </a:cubicBezTo>
                  <a:cubicBezTo>
                    <a:pt x="141" y="80"/>
                    <a:pt x="234" y="83"/>
                    <a:pt x="327" y="83"/>
                  </a:cubicBezTo>
                  <a:cubicBezTo>
                    <a:pt x="401" y="83"/>
                    <a:pt x="474" y="81"/>
                    <a:pt x="546" y="73"/>
                  </a:cubicBezTo>
                  <a:cubicBezTo>
                    <a:pt x="584" y="69"/>
                    <a:pt x="584" y="16"/>
                    <a:pt x="546" y="12"/>
                  </a:cubicBezTo>
                  <a:cubicBezTo>
                    <a:pt x="470" y="3"/>
                    <a:pt x="393" y="1"/>
                    <a:pt x="3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0"/>
            <p:cNvSpPr/>
            <p:nvPr/>
          </p:nvSpPr>
          <p:spPr>
            <a:xfrm>
              <a:off x="8594013" y="2065868"/>
              <a:ext cx="28680" cy="6945"/>
            </a:xfrm>
            <a:custGeom>
              <a:avLst/>
              <a:gdLst/>
              <a:ahLst/>
              <a:cxnLst/>
              <a:rect l="l" t="t" r="r" b="b"/>
              <a:pathLst>
                <a:path w="541" h="131" extrusionOk="0">
                  <a:moveTo>
                    <a:pt x="43" y="0"/>
                  </a:moveTo>
                  <a:cubicBezTo>
                    <a:pt x="7" y="0"/>
                    <a:pt x="0" y="63"/>
                    <a:pt x="38" y="70"/>
                  </a:cubicBezTo>
                  <a:cubicBezTo>
                    <a:pt x="187" y="95"/>
                    <a:pt x="342" y="130"/>
                    <a:pt x="493" y="131"/>
                  </a:cubicBezTo>
                  <a:cubicBezTo>
                    <a:pt x="494" y="131"/>
                    <a:pt x="494" y="131"/>
                    <a:pt x="494" y="131"/>
                  </a:cubicBezTo>
                  <a:cubicBezTo>
                    <a:pt x="532" y="131"/>
                    <a:pt x="540" y="72"/>
                    <a:pt x="502" y="63"/>
                  </a:cubicBezTo>
                  <a:cubicBezTo>
                    <a:pt x="356" y="24"/>
                    <a:pt x="198" y="16"/>
                    <a:pt x="47" y="1"/>
                  </a:cubicBezTo>
                  <a:cubicBezTo>
                    <a:pt x="46" y="1"/>
                    <a:pt x="44"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0"/>
            <p:cNvSpPr/>
            <p:nvPr/>
          </p:nvSpPr>
          <p:spPr>
            <a:xfrm>
              <a:off x="8549378" y="1947069"/>
              <a:ext cx="36261" cy="6149"/>
            </a:xfrm>
            <a:custGeom>
              <a:avLst/>
              <a:gdLst/>
              <a:ahLst/>
              <a:cxnLst/>
              <a:rect l="l" t="t" r="r" b="b"/>
              <a:pathLst>
                <a:path w="684" h="116" extrusionOk="0">
                  <a:moveTo>
                    <a:pt x="43" y="0"/>
                  </a:moveTo>
                  <a:cubicBezTo>
                    <a:pt x="0" y="0"/>
                    <a:pt x="3" y="66"/>
                    <a:pt x="45" y="71"/>
                  </a:cubicBezTo>
                  <a:cubicBezTo>
                    <a:pt x="244" y="90"/>
                    <a:pt x="442" y="111"/>
                    <a:pt x="641" y="116"/>
                  </a:cubicBezTo>
                  <a:cubicBezTo>
                    <a:pt x="641" y="116"/>
                    <a:pt x="642" y="116"/>
                    <a:pt x="642" y="116"/>
                  </a:cubicBezTo>
                  <a:cubicBezTo>
                    <a:pt x="675" y="116"/>
                    <a:pt x="683" y="61"/>
                    <a:pt x="650" y="56"/>
                  </a:cubicBezTo>
                  <a:cubicBezTo>
                    <a:pt x="450" y="27"/>
                    <a:pt x="248" y="15"/>
                    <a:pt x="45" y="0"/>
                  </a:cubicBezTo>
                  <a:cubicBezTo>
                    <a:pt x="44" y="0"/>
                    <a:pt x="44"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0"/>
            <p:cNvSpPr/>
            <p:nvPr/>
          </p:nvSpPr>
          <p:spPr>
            <a:xfrm>
              <a:off x="8541638" y="2065921"/>
              <a:ext cx="30482" cy="3976"/>
            </a:xfrm>
            <a:custGeom>
              <a:avLst/>
              <a:gdLst/>
              <a:ahLst/>
              <a:cxnLst/>
              <a:rect l="l" t="t" r="r" b="b"/>
              <a:pathLst>
                <a:path w="575" h="75" extrusionOk="0">
                  <a:moveTo>
                    <a:pt x="316" y="0"/>
                  </a:moveTo>
                  <a:cubicBezTo>
                    <a:pt x="225" y="0"/>
                    <a:pt x="133" y="4"/>
                    <a:pt x="42" y="6"/>
                  </a:cubicBezTo>
                  <a:cubicBezTo>
                    <a:pt x="2" y="7"/>
                    <a:pt x="1" y="68"/>
                    <a:pt x="42" y="68"/>
                  </a:cubicBezTo>
                  <a:cubicBezTo>
                    <a:pt x="135" y="70"/>
                    <a:pt x="228" y="74"/>
                    <a:pt x="320" y="74"/>
                  </a:cubicBezTo>
                  <a:cubicBezTo>
                    <a:pt x="393" y="74"/>
                    <a:pt x="466" y="72"/>
                    <a:pt x="538" y="65"/>
                  </a:cubicBezTo>
                  <a:cubicBezTo>
                    <a:pt x="574" y="62"/>
                    <a:pt x="574" y="12"/>
                    <a:pt x="538" y="9"/>
                  </a:cubicBezTo>
                  <a:cubicBezTo>
                    <a:pt x="464" y="3"/>
                    <a:pt x="390"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0"/>
            <p:cNvSpPr/>
            <p:nvPr/>
          </p:nvSpPr>
          <p:spPr>
            <a:xfrm>
              <a:off x="8480886" y="1942032"/>
              <a:ext cx="36208" cy="4294"/>
            </a:xfrm>
            <a:custGeom>
              <a:avLst/>
              <a:gdLst/>
              <a:ahLst/>
              <a:cxnLst/>
              <a:rect l="l" t="t" r="r" b="b"/>
              <a:pathLst>
                <a:path w="683" h="81" extrusionOk="0">
                  <a:moveTo>
                    <a:pt x="378" y="1"/>
                  </a:moveTo>
                  <a:cubicBezTo>
                    <a:pt x="267" y="1"/>
                    <a:pt x="156" y="4"/>
                    <a:pt x="45" y="6"/>
                  </a:cubicBezTo>
                  <a:cubicBezTo>
                    <a:pt x="1" y="6"/>
                    <a:pt x="1" y="76"/>
                    <a:pt x="45" y="76"/>
                  </a:cubicBezTo>
                  <a:cubicBezTo>
                    <a:pt x="154" y="77"/>
                    <a:pt x="263" y="80"/>
                    <a:pt x="371" y="80"/>
                  </a:cubicBezTo>
                  <a:cubicBezTo>
                    <a:pt x="461" y="80"/>
                    <a:pt x="551" y="78"/>
                    <a:pt x="641" y="72"/>
                  </a:cubicBezTo>
                  <a:cubicBezTo>
                    <a:pt x="682" y="70"/>
                    <a:pt x="682" y="12"/>
                    <a:pt x="641" y="9"/>
                  </a:cubicBezTo>
                  <a:cubicBezTo>
                    <a:pt x="554" y="3"/>
                    <a:pt x="466" y="1"/>
                    <a:pt x="3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0"/>
            <p:cNvSpPr/>
            <p:nvPr/>
          </p:nvSpPr>
          <p:spPr>
            <a:xfrm>
              <a:off x="8483431" y="2069314"/>
              <a:ext cx="30694" cy="6096"/>
            </a:xfrm>
            <a:custGeom>
              <a:avLst/>
              <a:gdLst/>
              <a:ahLst/>
              <a:cxnLst/>
              <a:rect l="l" t="t" r="r" b="b"/>
              <a:pathLst>
                <a:path w="579" h="115" extrusionOk="0">
                  <a:moveTo>
                    <a:pt x="44" y="1"/>
                  </a:moveTo>
                  <a:cubicBezTo>
                    <a:pt x="12" y="1"/>
                    <a:pt x="1" y="52"/>
                    <a:pt x="36" y="63"/>
                  </a:cubicBezTo>
                  <a:cubicBezTo>
                    <a:pt x="143" y="95"/>
                    <a:pt x="254" y="114"/>
                    <a:pt x="365" y="114"/>
                  </a:cubicBezTo>
                  <a:cubicBezTo>
                    <a:pt x="427" y="114"/>
                    <a:pt x="489" y="108"/>
                    <a:pt x="551" y="95"/>
                  </a:cubicBezTo>
                  <a:cubicBezTo>
                    <a:pt x="579" y="89"/>
                    <a:pt x="573" y="42"/>
                    <a:pt x="545" y="42"/>
                  </a:cubicBezTo>
                  <a:cubicBezTo>
                    <a:pt x="545" y="42"/>
                    <a:pt x="544" y="42"/>
                    <a:pt x="543" y="42"/>
                  </a:cubicBezTo>
                  <a:cubicBezTo>
                    <a:pt x="495" y="46"/>
                    <a:pt x="446" y="48"/>
                    <a:pt x="399" y="48"/>
                  </a:cubicBezTo>
                  <a:cubicBezTo>
                    <a:pt x="282" y="48"/>
                    <a:pt x="167" y="36"/>
                    <a:pt x="53" y="2"/>
                  </a:cubicBezTo>
                  <a:cubicBezTo>
                    <a:pt x="50" y="1"/>
                    <a:pt x="47"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0"/>
            <p:cNvSpPr/>
            <p:nvPr/>
          </p:nvSpPr>
          <p:spPr>
            <a:xfrm>
              <a:off x="8428935" y="2071434"/>
              <a:ext cx="24651" cy="5566"/>
            </a:xfrm>
            <a:custGeom>
              <a:avLst/>
              <a:gdLst/>
              <a:ahLst/>
              <a:cxnLst/>
              <a:rect l="l" t="t" r="r" b="b"/>
              <a:pathLst>
                <a:path w="465" h="105" extrusionOk="0">
                  <a:moveTo>
                    <a:pt x="162" y="0"/>
                  </a:moveTo>
                  <a:cubicBezTo>
                    <a:pt x="117" y="0"/>
                    <a:pt x="72" y="4"/>
                    <a:pt x="25" y="12"/>
                  </a:cubicBezTo>
                  <a:cubicBezTo>
                    <a:pt x="1" y="16"/>
                    <a:pt x="6" y="58"/>
                    <a:pt x="29" y="58"/>
                  </a:cubicBezTo>
                  <a:cubicBezTo>
                    <a:pt x="30" y="58"/>
                    <a:pt x="31" y="58"/>
                    <a:pt x="32" y="58"/>
                  </a:cubicBezTo>
                  <a:cubicBezTo>
                    <a:pt x="68" y="53"/>
                    <a:pt x="104" y="51"/>
                    <a:pt x="139" y="51"/>
                  </a:cubicBezTo>
                  <a:cubicBezTo>
                    <a:pt x="237" y="51"/>
                    <a:pt x="332" y="68"/>
                    <a:pt x="424" y="103"/>
                  </a:cubicBezTo>
                  <a:cubicBezTo>
                    <a:pt x="427" y="104"/>
                    <a:pt x="430" y="105"/>
                    <a:pt x="433" y="105"/>
                  </a:cubicBezTo>
                  <a:cubicBezTo>
                    <a:pt x="457" y="105"/>
                    <a:pt x="465" y="65"/>
                    <a:pt x="438" y="55"/>
                  </a:cubicBezTo>
                  <a:cubicBezTo>
                    <a:pt x="347" y="18"/>
                    <a:pt x="256" y="0"/>
                    <a:pt x="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0"/>
            <p:cNvSpPr/>
            <p:nvPr/>
          </p:nvSpPr>
          <p:spPr>
            <a:xfrm>
              <a:off x="8421089" y="1940654"/>
              <a:ext cx="30217" cy="5407"/>
            </a:xfrm>
            <a:custGeom>
              <a:avLst/>
              <a:gdLst/>
              <a:ahLst/>
              <a:cxnLst/>
              <a:rect l="l" t="t" r="r" b="b"/>
              <a:pathLst>
                <a:path w="570" h="102" extrusionOk="0">
                  <a:moveTo>
                    <a:pt x="530" y="1"/>
                  </a:moveTo>
                  <a:cubicBezTo>
                    <a:pt x="530" y="1"/>
                    <a:pt x="530" y="1"/>
                    <a:pt x="529" y="1"/>
                  </a:cubicBezTo>
                  <a:cubicBezTo>
                    <a:pt x="364" y="5"/>
                    <a:pt x="197" y="33"/>
                    <a:pt x="32" y="51"/>
                  </a:cubicBezTo>
                  <a:cubicBezTo>
                    <a:pt x="1" y="55"/>
                    <a:pt x="0" y="101"/>
                    <a:pt x="30" y="101"/>
                  </a:cubicBezTo>
                  <a:cubicBezTo>
                    <a:pt x="30" y="101"/>
                    <a:pt x="31" y="101"/>
                    <a:pt x="32" y="101"/>
                  </a:cubicBezTo>
                  <a:cubicBezTo>
                    <a:pt x="200" y="89"/>
                    <a:pt x="371" y="85"/>
                    <a:pt x="538" y="59"/>
                  </a:cubicBezTo>
                  <a:cubicBezTo>
                    <a:pt x="569" y="53"/>
                    <a:pt x="562" y="1"/>
                    <a:pt x="5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0"/>
            <p:cNvSpPr/>
            <p:nvPr/>
          </p:nvSpPr>
          <p:spPr>
            <a:xfrm>
              <a:off x="8370887" y="2069101"/>
              <a:ext cx="27566" cy="5990"/>
            </a:xfrm>
            <a:custGeom>
              <a:avLst/>
              <a:gdLst/>
              <a:ahLst/>
              <a:cxnLst/>
              <a:rect l="l" t="t" r="r" b="b"/>
              <a:pathLst>
                <a:path w="520" h="113" extrusionOk="0">
                  <a:moveTo>
                    <a:pt x="483" y="0"/>
                  </a:moveTo>
                  <a:cubicBezTo>
                    <a:pt x="480" y="0"/>
                    <a:pt x="477" y="1"/>
                    <a:pt x="474" y="2"/>
                  </a:cubicBezTo>
                  <a:cubicBezTo>
                    <a:pt x="363" y="34"/>
                    <a:pt x="254" y="55"/>
                    <a:pt x="140" y="55"/>
                  </a:cubicBezTo>
                  <a:cubicBezTo>
                    <a:pt x="106" y="55"/>
                    <a:pt x="71" y="53"/>
                    <a:pt x="35" y="49"/>
                  </a:cubicBezTo>
                  <a:cubicBezTo>
                    <a:pt x="34" y="49"/>
                    <a:pt x="33" y="48"/>
                    <a:pt x="32" y="48"/>
                  </a:cubicBezTo>
                  <a:cubicBezTo>
                    <a:pt x="6" y="48"/>
                    <a:pt x="1" y="96"/>
                    <a:pt x="29" y="100"/>
                  </a:cubicBezTo>
                  <a:cubicBezTo>
                    <a:pt x="82" y="108"/>
                    <a:pt x="136" y="112"/>
                    <a:pt x="189" y="112"/>
                  </a:cubicBezTo>
                  <a:cubicBezTo>
                    <a:pt x="292" y="112"/>
                    <a:pt x="393" y="96"/>
                    <a:pt x="490" y="55"/>
                  </a:cubicBezTo>
                  <a:cubicBezTo>
                    <a:pt x="519" y="43"/>
                    <a:pt x="512" y="0"/>
                    <a:pt x="4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0"/>
            <p:cNvSpPr/>
            <p:nvPr/>
          </p:nvSpPr>
          <p:spPr>
            <a:xfrm>
              <a:off x="8357952" y="1939276"/>
              <a:ext cx="24598" cy="4400"/>
            </a:xfrm>
            <a:custGeom>
              <a:avLst/>
              <a:gdLst/>
              <a:ahLst/>
              <a:cxnLst/>
              <a:rect l="l" t="t" r="r" b="b"/>
              <a:pathLst>
                <a:path w="464" h="83" extrusionOk="0">
                  <a:moveTo>
                    <a:pt x="224" y="1"/>
                  </a:moveTo>
                  <a:cubicBezTo>
                    <a:pt x="157" y="1"/>
                    <a:pt x="91" y="5"/>
                    <a:pt x="29" y="5"/>
                  </a:cubicBezTo>
                  <a:cubicBezTo>
                    <a:pt x="7" y="5"/>
                    <a:pt x="0" y="41"/>
                    <a:pt x="23" y="44"/>
                  </a:cubicBezTo>
                  <a:cubicBezTo>
                    <a:pt x="127" y="58"/>
                    <a:pt x="241" y="83"/>
                    <a:pt x="349" y="83"/>
                  </a:cubicBezTo>
                  <a:cubicBezTo>
                    <a:pt x="378" y="83"/>
                    <a:pt x="407" y="81"/>
                    <a:pt x="435" y="77"/>
                  </a:cubicBezTo>
                  <a:cubicBezTo>
                    <a:pt x="464" y="73"/>
                    <a:pt x="460" y="31"/>
                    <a:pt x="435" y="25"/>
                  </a:cubicBezTo>
                  <a:cubicBezTo>
                    <a:pt x="369" y="6"/>
                    <a:pt x="296"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0"/>
            <p:cNvSpPr/>
            <p:nvPr/>
          </p:nvSpPr>
          <p:spPr>
            <a:xfrm>
              <a:off x="8318353" y="2074350"/>
              <a:ext cx="29369" cy="2916"/>
            </a:xfrm>
            <a:custGeom>
              <a:avLst/>
              <a:gdLst/>
              <a:ahLst/>
              <a:cxnLst/>
              <a:rect l="l" t="t" r="r" b="b"/>
              <a:pathLst>
                <a:path w="554" h="55" extrusionOk="0">
                  <a:moveTo>
                    <a:pt x="271" y="0"/>
                  </a:moveTo>
                  <a:cubicBezTo>
                    <a:pt x="192" y="0"/>
                    <a:pt x="112" y="2"/>
                    <a:pt x="33" y="3"/>
                  </a:cubicBezTo>
                  <a:cubicBezTo>
                    <a:pt x="1" y="3"/>
                    <a:pt x="1" y="52"/>
                    <a:pt x="33" y="52"/>
                  </a:cubicBezTo>
                  <a:cubicBezTo>
                    <a:pt x="108" y="53"/>
                    <a:pt x="184" y="54"/>
                    <a:pt x="259" y="54"/>
                  </a:cubicBezTo>
                  <a:cubicBezTo>
                    <a:pt x="349" y="54"/>
                    <a:pt x="439" y="53"/>
                    <a:pt x="529" y="47"/>
                  </a:cubicBezTo>
                  <a:cubicBezTo>
                    <a:pt x="554" y="45"/>
                    <a:pt x="554" y="9"/>
                    <a:pt x="529" y="8"/>
                  </a:cubicBezTo>
                  <a:cubicBezTo>
                    <a:pt x="443" y="2"/>
                    <a:pt x="357" y="0"/>
                    <a:pt x="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0"/>
            <p:cNvSpPr/>
            <p:nvPr/>
          </p:nvSpPr>
          <p:spPr>
            <a:xfrm>
              <a:off x="8281509" y="1940018"/>
              <a:ext cx="29793" cy="5778"/>
            </a:xfrm>
            <a:custGeom>
              <a:avLst/>
              <a:gdLst/>
              <a:ahLst/>
              <a:cxnLst/>
              <a:rect l="l" t="t" r="r" b="b"/>
              <a:pathLst>
                <a:path w="562" h="109" extrusionOk="0">
                  <a:moveTo>
                    <a:pt x="531" y="1"/>
                  </a:moveTo>
                  <a:cubicBezTo>
                    <a:pt x="530" y="1"/>
                    <a:pt x="529" y="1"/>
                    <a:pt x="529" y="1"/>
                  </a:cubicBezTo>
                  <a:cubicBezTo>
                    <a:pt x="361" y="15"/>
                    <a:pt x="195" y="39"/>
                    <a:pt x="27" y="62"/>
                  </a:cubicBezTo>
                  <a:cubicBezTo>
                    <a:pt x="1" y="66"/>
                    <a:pt x="6" y="109"/>
                    <a:pt x="31" y="109"/>
                  </a:cubicBezTo>
                  <a:cubicBezTo>
                    <a:pt x="31" y="109"/>
                    <a:pt x="32" y="109"/>
                    <a:pt x="33" y="109"/>
                  </a:cubicBezTo>
                  <a:cubicBezTo>
                    <a:pt x="201" y="92"/>
                    <a:pt x="369" y="75"/>
                    <a:pt x="534" y="49"/>
                  </a:cubicBezTo>
                  <a:cubicBezTo>
                    <a:pt x="561" y="45"/>
                    <a:pt x="556" y="1"/>
                    <a:pt x="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0"/>
            <p:cNvSpPr/>
            <p:nvPr/>
          </p:nvSpPr>
          <p:spPr>
            <a:xfrm>
              <a:off x="8266454" y="2071805"/>
              <a:ext cx="23538" cy="2757"/>
            </a:xfrm>
            <a:custGeom>
              <a:avLst/>
              <a:gdLst/>
              <a:ahLst/>
              <a:cxnLst/>
              <a:rect l="l" t="t" r="r" b="b"/>
              <a:pathLst>
                <a:path w="444" h="52" extrusionOk="0">
                  <a:moveTo>
                    <a:pt x="314" y="0"/>
                  </a:moveTo>
                  <a:cubicBezTo>
                    <a:pt x="216" y="0"/>
                    <a:pt x="116" y="9"/>
                    <a:pt x="18" y="12"/>
                  </a:cubicBezTo>
                  <a:cubicBezTo>
                    <a:pt x="1" y="13"/>
                    <a:pt x="1" y="39"/>
                    <a:pt x="18" y="40"/>
                  </a:cubicBezTo>
                  <a:cubicBezTo>
                    <a:pt x="114" y="43"/>
                    <a:pt x="213" y="52"/>
                    <a:pt x="310" y="52"/>
                  </a:cubicBezTo>
                  <a:cubicBezTo>
                    <a:pt x="346" y="52"/>
                    <a:pt x="381" y="51"/>
                    <a:pt x="415" y="48"/>
                  </a:cubicBezTo>
                  <a:cubicBezTo>
                    <a:pt x="443" y="45"/>
                    <a:pt x="443" y="6"/>
                    <a:pt x="415" y="4"/>
                  </a:cubicBezTo>
                  <a:cubicBezTo>
                    <a:pt x="382" y="1"/>
                    <a:pt x="348" y="0"/>
                    <a:pt x="3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0"/>
            <p:cNvSpPr/>
            <p:nvPr/>
          </p:nvSpPr>
          <p:spPr>
            <a:xfrm>
              <a:off x="8207293" y="2074138"/>
              <a:ext cx="33186" cy="6255"/>
            </a:xfrm>
            <a:custGeom>
              <a:avLst/>
              <a:gdLst/>
              <a:ahLst/>
              <a:cxnLst/>
              <a:rect l="l" t="t" r="r" b="b"/>
              <a:pathLst>
                <a:path w="626" h="118" extrusionOk="0">
                  <a:moveTo>
                    <a:pt x="44" y="0"/>
                  </a:moveTo>
                  <a:cubicBezTo>
                    <a:pt x="13" y="0"/>
                    <a:pt x="1" y="48"/>
                    <a:pt x="35" y="57"/>
                  </a:cubicBezTo>
                  <a:cubicBezTo>
                    <a:pt x="174" y="93"/>
                    <a:pt x="317" y="118"/>
                    <a:pt x="460" y="118"/>
                  </a:cubicBezTo>
                  <a:cubicBezTo>
                    <a:pt x="503" y="118"/>
                    <a:pt x="545" y="116"/>
                    <a:pt x="588" y="111"/>
                  </a:cubicBezTo>
                  <a:cubicBezTo>
                    <a:pt x="625" y="106"/>
                    <a:pt x="626" y="55"/>
                    <a:pt x="588" y="54"/>
                  </a:cubicBezTo>
                  <a:cubicBezTo>
                    <a:pt x="407" y="45"/>
                    <a:pt x="229" y="38"/>
                    <a:pt x="50" y="1"/>
                  </a:cubicBezTo>
                  <a:cubicBezTo>
                    <a:pt x="48" y="0"/>
                    <a:pt x="46"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0"/>
            <p:cNvSpPr/>
            <p:nvPr/>
          </p:nvSpPr>
          <p:spPr>
            <a:xfrm>
              <a:off x="8202204" y="1942085"/>
              <a:ext cx="36473" cy="6202"/>
            </a:xfrm>
            <a:custGeom>
              <a:avLst/>
              <a:gdLst/>
              <a:ahLst/>
              <a:cxnLst/>
              <a:rect l="l" t="t" r="r" b="b"/>
              <a:pathLst>
                <a:path w="688" h="117" extrusionOk="0">
                  <a:moveTo>
                    <a:pt x="37" y="0"/>
                  </a:moveTo>
                  <a:cubicBezTo>
                    <a:pt x="1" y="0"/>
                    <a:pt x="3" y="57"/>
                    <a:pt x="40" y="61"/>
                  </a:cubicBezTo>
                  <a:cubicBezTo>
                    <a:pt x="237" y="82"/>
                    <a:pt x="437" y="113"/>
                    <a:pt x="635" y="117"/>
                  </a:cubicBezTo>
                  <a:cubicBezTo>
                    <a:pt x="635" y="117"/>
                    <a:pt x="636" y="117"/>
                    <a:pt x="636" y="117"/>
                  </a:cubicBezTo>
                  <a:cubicBezTo>
                    <a:pt x="677" y="117"/>
                    <a:pt x="687" y="49"/>
                    <a:pt x="645" y="44"/>
                  </a:cubicBezTo>
                  <a:cubicBezTo>
                    <a:pt x="446" y="16"/>
                    <a:pt x="240" y="13"/>
                    <a:pt x="40" y="0"/>
                  </a:cubicBezTo>
                  <a:cubicBezTo>
                    <a:pt x="39" y="0"/>
                    <a:pt x="38" y="0"/>
                    <a:pt x="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0"/>
            <p:cNvSpPr/>
            <p:nvPr/>
          </p:nvSpPr>
          <p:spPr>
            <a:xfrm>
              <a:off x="8157568" y="2073767"/>
              <a:ext cx="25075" cy="4082"/>
            </a:xfrm>
            <a:custGeom>
              <a:avLst/>
              <a:gdLst/>
              <a:ahLst/>
              <a:cxnLst/>
              <a:rect l="l" t="t" r="r" b="b"/>
              <a:pathLst>
                <a:path w="473" h="77" extrusionOk="0">
                  <a:moveTo>
                    <a:pt x="306" y="1"/>
                  </a:moveTo>
                  <a:cubicBezTo>
                    <a:pt x="216" y="1"/>
                    <a:pt x="125" y="9"/>
                    <a:pt x="36" y="11"/>
                  </a:cubicBezTo>
                  <a:cubicBezTo>
                    <a:pt x="1" y="11"/>
                    <a:pt x="1" y="65"/>
                    <a:pt x="36" y="66"/>
                  </a:cubicBezTo>
                  <a:cubicBezTo>
                    <a:pt x="123" y="69"/>
                    <a:pt x="213" y="76"/>
                    <a:pt x="301" y="76"/>
                  </a:cubicBezTo>
                  <a:cubicBezTo>
                    <a:pt x="346" y="76"/>
                    <a:pt x="391" y="74"/>
                    <a:pt x="434" y="69"/>
                  </a:cubicBezTo>
                  <a:cubicBezTo>
                    <a:pt x="473" y="64"/>
                    <a:pt x="473" y="13"/>
                    <a:pt x="434" y="8"/>
                  </a:cubicBezTo>
                  <a:cubicBezTo>
                    <a:pt x="392" y="2"/>
                    <a:pt x="350" y="1"/>
                    <a:pt x="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0"/>
            <p:cNvSpPr/>
            <p:nvPr/>
          </p:nvSpPr>
          <p:spPr>
            <a:xfrm>
              <a:off x="8138802" y="1939594"/>
              <a:ext cx="28150" cy="3923"/>
            </a:xfrm>
            <a:custGeom>
              <a:avLst/>
              <a:gdLst/>
              <a:ahLst/>
              <a:cxnLst/>
              <a:rect l="l" t="t" r="r" b="b"/>
              <a:pathLst>
                <a:path w="531" h="74" extrusionOk="0">
                  <a:moveTo>
                    <a:pt x="256" y="0"/>
                  </a:moveTo>
                  <a:cubicBezTo>
                    <a:pt x="185" y="0"/>
                    <a:pt x="114" y="2"/>
                    <a:pt x="43" y="4"/>
                  </a:cubicBezTo>
                  <a:cubicBezTo>
                    <a:pt x="0" y="6"/>
                    <a:pt x="0" y="68"/>
                    <a:pt x="43" y="70"/>
                  </a:cubicBezTo>
                  <a:cubicBezTo>
                    <a:pt x="121" y="72"/>
                    <a:pt x="199" y="74"/>
                    <a:pt x="276" y="74"/>
                  </a:cubicBezTo>
                  <a:cubicBezTo>
                    <a:pt x="347" y="74"/>
                    <a:pt x="418" y="72"/>
                    <a:pt x="489" y="69"/>
                  </a:cubicBezTo>
                  <a:cubicBezTo>
                    <a:pt x="531" y="67"/>
                    <a:pt x="531" y="7"/>
                    <a:pt x="489" y="6"/>
                  </a:cubicBezTo>
                  <a:cubicBezTo>
                    <a:pt x="412" y="2"/>
                    <a:pt x="334"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0"/>
            <p:cNvSpPr/>
            <p:nvPr/>
          </p:nvSpPr>
          <p:spPr>
            <a:xfrm>
              <a:off x="8091568" y="2071964"/>
              <a:ext cx="33345" cy="5990"/>
            </a:xfrm>
            <a:custGeom>
              <a:avLst/>
              <a:gdLst/>
              <a:ahLst/>
              <a:cxnLst/>
              <a:rect l="l" t="t" r="r" b="b"/>
              <a:pathLst>
                <a:path w="629" h="113" extrusionOk="0">
                  <a:moveTo>
                    <a:pt x="39" y="0"/>
                  </a:moveTo>
                  <a:cubicBezTo>
                    <a:pt x="10" y="0"/>
                    <a:pt x="1" y="45"/>
                    <a:pt x="32" y="54"/>
                  </a:cubicBezTo>
                  <a:cubicBezTo>
                    <a:pt x="159" y="92"/>
                    <a:pt x="288" y="113"/>
                    <a:pt x="419" y="113"/>
                  </a:cubicBezTo>
                  <a:cubicBezTo>
                    <a:pt x="477" y="113"/>
                    <a:pt x="536" y="109"/>
                    <a:pt x="594" y="100"/>
                  </a:cubicBezTo>
                  <a:cubicBezTo>
                    <a:pt x="628" y="96"/>
                    <a:pt x="621" y="38"/>
                    <a:pt x="588" y="38"/>
                  </a:cubicBezTo>
                  <a:cubicBezTo>
                    <a:pt x="587" y="38"/>
                    <a:pt x="586" y="38"/>
                    <a:pt x="585" y="38"/>
                  </a:cubicBezTo>
                  <a:cubicBezTo>
                    <a:pt x="527" y="43"/>
                    <a:pt x="470" y="46"/>
                    <a:pt x="413" y="46"/>
                  </a:cubicBezTo>
                  <a:cubicBezTo>
                    <a:pt x="290" y="46"/>
                    <a:pt x="169" y="33"/>
                    <a:pt x="46" y="1"/>
                  </a:cubicBezTo>
                  <a:cubicBezTo>
                    <a:pt x="43" y="0"/>
                    <a:pt x="41"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0"/>
            <p:cNvSpPr/>
            <p:nvPr/>
          </p:nvSpPr>
          <p:spPr>
            <a:xfrm>
              <a:off x="8073067" y="1935565"/>
              <a:ext cx="30535" cy="5460"/>
            </a:xfrm>
            <a:custGeom>
              <a:avLst/>
              <a:gdLst/>
              <a:ahLst/>
              <a:cxnLst/>
              <a:rect l="l" t="t" r="r" b="b"/>
              <a:pathLst>
                <a:path w="576" h="103" extrusionOk="0">
                  <a:moveTo>
                    <a:pt x="539" y="0"/>
                  </a:moveTo>
                  <a:cubicBezTo>
                    <a:pt x="538" y="0"/>
                    <a:pt x="536" y="0"/>
                    <a:pt x="535" y="1"/>
                  </a:cubicBezTo>
                  <a:cubicBezTo>
                    <a:pt x="416" y="22"/>
                    <a:pt x="301" y="42"/>
                    <a:pt x="183" y="42"/>
                  </a:cubicBezTo>
                  <a:cubicBezTo>
                    <a:pt x="139" y="42"/>
                    <a:pt x="94" y="39"/>
                    <a:pt x="49" y="33"/>
                  </a:cubicBezTo>
                  <a:cubicBezTo>
                    <a:pt x="47" y="32"/>
                    <a:pt x="46" y="32"/>
                    <a:pt x="44" y="32"/>
                  </a:cubicBezTo>
                  <a:cubicBezTo>
                    <a:pt x="13" y="32"/>
                    <a:pt x="0" y="81"/>
                    <a:pt x="34" y="86"/>
                  </a:cubicBezTo>
                  <a:cubicBezTo>
                    <a:pt x="100" y="96"/>
                    <a:pt x="167" y="103"/>
                    <a:pt x="233" y="103"/>
                  </a:cubicBezTo>
                  <a:cubicBezTo>
                    <a:pt x="342" y="103"/>
                    <a:pt x="450" y="86"/>
                    <a:pt x="551" y="41"/>
                  </a:cubicBezTo>
                  <a:cubicBezTo>
                    <a:pt x="575" y="31"/>
                    <a:pt x="559"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0"/>
            <p:cNvSpPr/>
            <p:nvPr/>
          </p:nvSpPr>
          <p:spPr>
            <a:xfrm>
              <a:off x="8041578" y="2074032"/>
              <a:ext cx="27673" cy="3552"/>
            </a:xfrm>
            <a:custGeom>
              <a:avLst/>
              <a:gdLst/>
              <a:ahLst/>
              <a:cxnLst/>
              <a:rect l="l" t="t" r="r" b="b"/>
              <a:pathLst>
                <a:path w="522" h="67" extrusionOk="0">
                  <a:moveTo>
                    <a:pt x="273" y="0"/>
                  </a:moveTo>
                  <a:cubicBezTo>
                    <a:pt x="195" y="0"/>
                    <a:pt x="117" y="2"/>
                    <a:pt x="39" y="3"/>
                  </a:cubicBezTo>
                  <a:cubicBezTo>
                    <a:pt x="1" y="4"/>
                    <a:pt x="1" y="64"/>
                    <a:pt x="39" y="64"/>
                  </a:cubicBezTo>
                  <a:cubicBezTo>
                    <a:pt x="120" y="65"/>
                    <a:pt x="201" y="67"/>
                    <a:pt x="281" y="67"/>
                  </a:cubicBezTo>
                  <a:cubicBezTo>
                    <a:pt x="350" y="67"/>
                    <a:pt x="418" y="65"/>
                    <a:pt x="486" y="60"/>
                  </a:cubicBezTo>
                  <a:cubicBezTo>
                    <a:pt x="521" y="57"/>
                    <a:pt x="521" y="9"/>
                    <a:pt x="486" y="7"/>
                  </a:cubicBezTo>
                  <a:cubicBezTo>
                    <a:pt x="415" y="2"/>
                    <a:pt x="344"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0"/>
            <p:cNvSpPr/>
            <p:nvPr/>
          </p:nvSpPr>
          <p:spPr>
            <a:xfrm>
              <a:off x="8007810" y="1940018"/>
              <a:ext cx="27036" cy="3022"/>
            </a:xfrm>
            <a:custGeom>
              <a:avLst/>
              <a:gdLst/>
              <a:ahLst/>
              <a:cxnLst/>
              <a:rect l="l" t="t" r="r" b="b"/>
              <a:pathLst>
                <a:path w="510" h="57" extrusionOk="0">
                  <a:moveTo>
                    <a:pt x="289" y="0"/>
                  </a:moveTo>
                  <a:cubicBezTo>
                    <a:pt x="203" y="0"/>
                    <a:pt x="117" y="2"/>
                    <a:pt x="31" y="4"/>
                  </a:cubicBezTo>
                  <a:cubicBezTo>
                    <a:pt x="0" y="4"/>
                    <a:pt x="0" y="52"/>
                    <a:pt x="31" y="53"/>
                  </a:cubicBezTo>
                  <a:cubicBezTo>
                    <a:pt x="122" y="55"/>
                    <a:pt x="212" y="57"/>
                    <a:pt x="302" y="57"/>
                  </a:cubicBezTo>
                  <a:cubicBezTo>
                    <a:pt x="361" y="57"/>
                    <a:pt x="419" y="56"/>
                    <a:pt x="478" y="53"/>
                  </a:cubicBezTo>
                  <a:cubicBezTo>
                    <a:pt x="510" y="52"/>
                    <a:pt x="510" y="5"/>
                    <a:pt x="478" y="4"/>
                  </a:cubicBezTo>
                  <a:cubicBezTo>
                    <a:pt x="414" y="1"/>
                    <a:pt x="352"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0"/>
            <p:cNvSpPr/>
            <p:nvPr/>
          </p:nvSpPr>
          <p:spPr>
            <a:xfrm>
              <a:off x="7992331" y="2074509"/>
              <a:ext cx="24015" cy="2598"/>
            </a:xfrm>
            <a:custGeom>
              <a:avLst/>
              <a:gdLst/>
              <a:ahLst/>
              <a:cxnLst/>
              <a:rect l="l" t="t" r="r" b="b"/>
              <a:pathLst>
                <a:path w="453" h="49" extrusionOk="0">
                  <a:moveTo>
                    <a:pt x="345" y="0"/>
                  </a:moveTo>
                  <a:cubicBezTo>
                    <a:pt x="238" y="0"/>
                    <a:pt x="131" y="5"/>
                    <a:pt x="25" y="6"/>
                  </a:cubicBezTo>
                  <a:cubicBezTo>
                    <a:pt x="0" y="6"/>
                    <a:pt x="0" y="43"/>
                    <a:pt x="25" y="44"/>
                  </a:cubicBezTo>
                  <a:cubicBezTo>
                    <a:pt x="131" y="45"/>
                    <a:pt x="237" y="49"/>
                    <a:pt x="344" y="49"/>
                  </a:cubicBezTo>
                  <a:cubicBezTo>
                    <a:pt x="370" y="49"/>
                    <a:pt x="396" y="49"/>
                    <a:pt x="422" y="48"/>
                  </a:cubicBezTo>
                  <a:cubicBezTo>
                    <a:pt x="452" y="47"/>
                    <a:pt x="452" y="2"/>
                    <a:pt x="422" y="1"/>
                  </a:cubicBezTo>
                  <a:cubicBezTo>
                    <a:pt x="397" y="0"/>
                    <a:pt x="371" y="0"/>
                    <a:pt x="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0"/>
            <p:cNvSpPr/>
            <p:nvPr/>
          </p:nvSpPr>
          <p:spPr>
            <a:xfrm>
              <a:off x="7933435" y="1936784"/>
              <a:ext cx="33504" cy="4241"/>
            </a:xfrm>
            <a:custGeom>
              <a:avLst/>
              <a:gdLst/>
              <a:ahLst/>
              <a:cxnLst/>
              <a:rect l="l" t="t" r="r" b="b"/>
              <a:pathLst>
                <a:path w="632" h="80" extrusionOk="0">
                  <a:moveTo>
                    <a:pt x="376" y="1"/>
                  </a:moveTo>
                  <a:cubicBezTo>
                    <a:pt x="265" y="1"/>
                    <a:pt x="154" y="5"/>
                    <a:pt x="43" y="7"/>
                  </a:cubicBezTo>
                  <a:cubicBezTo>
                    <a:pt x="0" y="7"/>
                    <a:pt x="0" y="73"/>
                    <a:pt x="43" y="74"/>
                  </a:cubicBezTo>
                  <a:cubicBezTo>
                    <a:pt x="152" y="76"/>
                    <a:pt x="262" y="79"/>
                    <a:pt x="371" y="79"/>
                  </a:cubicBezTo>
                  <a:cubicBezTo>
                    <a:pt x="444" y="79"/>
                    <a:pt x="517" y="78"/>
                    <a:pt x="589" y="73"/>
                  </a:cubicBezTo>
                  <a:cubicBezTo>
                    <a:pt x="632" y="69"/>
                    <a:pt x="632" y="11"/>
                    <a:pt x="589" y="7"/>
                  </a:cubicBezTo>
                  <a:cubicBezTo>
                    <a:pt x="518" y="2"/>
                    <a:pt x="447" y="1"/>
                    <a:pt x="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0"/>
            <p:cNvSpPr/>
            <p:nvPr/>
          </p:nvSpPr>
          <p:spPr>
            <a:xfrm>
              <a:off x="7928398" y="2072017"/>
              <a:ext cx="32868" cy="5990"/>
            </a:xfrm>
            <a:custGeom>
              <a:avLst/>
              <a:gdLst/>
              <a:ahLst/>
              <a:cxnLst/>
              <a:rect l="l" t="t" r="r" b="b"/>
              <a:pathLst>
                <a:path w="620" h="113" extrusionOk="0">
                  <a:moveTo>
                    <a:pt x="275" y="1"/>
                  </a:moveTo>
                  <a:cubicBezTo>
                    <a:pt x="192" y="1"/>
                    <a:pt x="108" y="11"/>
                    <a:pt x="29" y="31"/>
                  </a:cubicBezTo>
                  <a:cubicBezTo>
                    <a:pt x="0" y="37"/>
                    <a:pt x="12" y="75"/>
                    <a:pt x="38" y="75"/>
                  </a:cubicBezTo>
                  <a:cubicBezTo>
                    <a:pt x="39" y="75"/>
                    <a:pt x="40" y="75"/>
                    <a:pt x="41" y="75"/>
                  </a:cubicBezTo>
                  <a:cubicBezTo>
                    <a:pt x="97" y="67"/>
                    <a:pt x="152" y="64"/>
                    <a:pt x="205" y="64"/>
                  </a:cubicBezTo>
                  <a:cubicBezTo>
                    <a:pt x="329" y="64"/>
                    <a:pt x="447" y="82"/>
                    <a:pt x="574" y="111"/>
                  </a:cubicBezTo>
                  <a:cubicBezTo>
                    <a:pt x="577" y="112"/>
                    <a:pt x="580" y="112"/>
                    <a:pt x="583" y="112"/>
                  </a:cubicBezTo>
                  <a:cubicBezTo>
                    <a:pt x="612" y="112"/>
                    <a:pt x="619" y="69"/>
                    <a:pt x="588" y="58"/>
                  </a:cubicBezTo>
                  <a:cubicBezTo>
                    <a:pt x="490" y="19"/>
                    <a:pt x="382"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0"/>
            <p:cNvSpPr/>
            <p:nvPr/>
          </p:nvSpPr>
          <p:spPr>
            <a:xfrm>
              <a:off x="7862876" y="2116123"/>
              <a:ext cx="16646" cy="5778"/>
            </a:xfrm>
            <a:custGeom>
              <a:avLst/>
              <a:gdLst/>
              <a:ahLst/>
              <a:cxnLst/>
              <a:rect l="l" t="t" r="r" b="b"/>
              <a:pathLst>
                <a:path w="314" h="109" extrusionOk="0">
                  <a:moveTo>
                    <a:pt x="218" y="0"/>
                  </a:moveTo>
                  <a:cubicBezTo>
                    <a:pt x="148" y="0"/>
                    <a:pt x="75" y="29"/>
                    <a:pt x="22" y="64"/>
                  </a:cubicBezTo>
                  <a:cubicBezTo>
                    <a:pt x="0" y="78"/>
                    <a:pt x="13" y="109"/>
                    <a:pt x="34" y="109"/>
                  </a:cubicBezTo>
                  <a:cubicBezTo>
                    <a:pt x="38" y="109"/>
                    <a:pt x="42" y="107"/>
                    <a:pt x="46" y="105"/>
                  </a:cubicBezTo>
                  <a:cubicBezTo>
                    <a:pt x="80" y="82"/>
                    <a:pt x="118" y="68"/>
                    <a:pt x="160" y="60"/>
                  </a:cubicBezTo>
                  <a:cubicBezTo>
                    <a:pt x="172" y="58"/>
                    <a:pt x="185" y="57"/>
                    <a:pt x="197" y="57"/>
                  </a:cubicBezTo>
                  <a:cubicBezTo>
                    <a:pt x="225" y="57"/>
                    <a:pt x="253" y="61"/>
                    <a:pt x="281" y="61"/>
                  </a:cubicBezTo>
                  <a:cubicBezTo>
                    <a:pt x="282" y="61"/>
                    <a:pt x="282" y="61"/>
                    <a:pt x="282" y="61"/>
                  </a:cubicBezTo>
                  <a:cubicBezTo>
                    <a:pt x="311" y="61"/>
                    <a:pt x="313" y="21"/>
                    <a:pt x="289" y="12"/>
                  </a:cubicBezTo>
                  <a:cubicBezTo>
                    <a:pt x="266" y="4"/>
                    <a:pt x="242" y="0"/>
                    <a:pt x="2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0"/>
            <p:cNvSpPr/>
            <p:nvPr/>
          </p:nvSpPr>
          <p:spPr>
            <a:xfrm>
              <a:off x="7844269" y="1976808"/>
              <a:ext cx="19297" cy="3234"/>
            </a:xfrm>
            <a:custGeom>
              <a:avLst/>
              <a:gdLst/>
              <a:ahLst/>
              <a:cxnLst/>
              <a:rect l="l" t="t" r="r" b="b"/>
              <a:pathLst>
                <a:path w="364" h="61" extrusionOk="0">
                  <a:moveTo>
                    <a:pt x="186" y="0"/>
                  </a:moveTo>
                  <a:cubicBezTo>
                    <a:pt x="137" y="0"/>
                    <a:pt x="87" y="2"/>
                    <a:pt x="37" y="2"/>
                  </a:cubicBezTo>
                  <a:cubicBezTo>
                    <a:pt x="1" y="2"/>
                    <a:pt x="1" y="57"/>
                    <a:pt x="37" y="58"/>
                  </a:cubicBezTo>
                  <a:cubicBezTo>
                    <a:pt x="87" y="58"/>
                    <a:pt x="137" y="60"/>
                    <a:pt x="186" y="60"/>
                  </a:cubicBezTo>
                  <a:cubicBezTo>
                    <a:pt x="236" y="60"/>
                    <a:pt x="285" y="58"/>
                    <a:pt x="334" y="53"/>
                  </a:cubicBezTo>
                  <a:cubicBezTo>
                    <a:pt x="363" y="48"/>
                    <a:pt x="363" y="12"/>
                    <a:pt x="334" y="8"/>
                  </a:cubicBezTo>
                  <a:cubicBezTo>
                    <a:pt x="285" y="2"/>
                    <a:pt x="236" y="0"/>
                    <a:pt x="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0"/>
            <p:cNvSpPr/>
            <p:nvPr/>
          </p:nvSpPr>
          <p:spPr>
            <a:xfrm>
              <a:off x="7820838" y="2113207"/>
              <a:ext cx="24969" cy="4135"/>
            </a:xfrm>
            <a:custGeom>
              <a:avLst/>
              <a:gdLst/>
              <a:ahLst/>
              <a:cxnLst/>
              <a:rect l="l" t="t" r="r" b="b"/>
              <a:pathLst>
                <a:path w="471" h="78" extrusionOk="0">
                  <a:moveTo>
                    <a:pt x="310" y="0"/>
                  </a:moveTo>
                  <a:cubicBezTo>
                    <a:pt x="217" y="0"/>
                    <a:pt x="124" y="10"/>
                    <a:pt x="33" y="15"/>
                  </a:cubicBezTo>
                  <a:cubicBezTo>
                    <a:pt x="1" y="16"/>
                    <a:pt x="1" y="62"/>
                    <a:pt x="33" y="64"/>
                  </a:cubicBezTo>
                  <a:cubicBezTo>
                    <a:pt x="124" y="68"/>
                    <a:pt x="217" y="78"/>
                    <a:pt x="310" y="78"/>
                  </a:cubicBezTo>
                  <a:cubicBezTo>
                    <a:pt x="350" y="78"/>
                    <a:pt x="390" y="76"/>
                    <a:pt x="429" y="71"/>
                  </a:cubicBezTo>
                  <a:cubicBezTo>
                    <a:pt x="471" y="67"/>
                    <a:pt x="471" y="12"/>
                    <a:pt x="429" y="7"/>
                  </a:cubicBezTo>
                  <a:cubicBezTo>
                    <a:pt x="390" y="2"/>
                    <a:pt x="350" y="0"/>
                    <a:pt x="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0"/>
            <p:cNvSpPr/>
            <p:nvPr/>
          </p:nvSpPr>
          <p:spPr>
            <a:xfrm>
              <a:off x="7805411" y="1974211"/>
              <a:ext cx="26771" cy="3128"/>
            </a:xfrm>
            <a:custGeom>
              <a:avLst/>
              <a:gdLst/>
              <a:ahLst/>
              <a:cxnLst/>
              <a:rect l="l" t="t" r="r" b="b"/>
              <a:pathLst>
                <a:path w="505" h="59" extrusionOk="0">
                  <a:moveTo>
                    <a:pt x="325" y="0"/>
                  </a:moveTo>
                  <a:cubicBezTo>
                    <a:pt x="225" y="0"/>
                    <a:pt x="124" y="6"/>
                    <a:pt x="25" y="10"/>
                  </a:cubicBezTo>
                  <a:cubicBezTo>
                    <a:pt x="0" y="11"/>
                    <a:pt x="0" y="48"/>
                    <a:pt x="25" y="49"/>
                  </a:cubicBezTo>
                  <a:cubicBezTo>
                    <a:pt x="127" y="53"/>
                    <a:pt x="231" y="59"/>
                    <a:pt x="335" y="59"/>
                  </a:cubicBezTo>
                  <a:cubicBezTo>
                    <a:pt x="381" y="59"/>
                    <a:pt x="426" y="58"/>
                    <a:pt x="472" y="55"/>
                  </a:cubicBezTo>
                  <a:cubicBezTo>
                    <a:pt x="504" y="51"/>
                    <a:pt x="504" y="8"/>
                    <a:pt x="472" y="5"/>
                  </a:cubicBezTo>
                  <a:cubicBezTo>
                    <a:pt x="423" y="2"/>
                    <a:pt x="374" y="0"/>
                    <a:pt x="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0"/>
            <p:cNvSpPr/>
            <p:nvPr/>
          </p:nvSpPr>
          <p:spPr>
            <a:xfrm>
              <a:off x="7770689" y="2115964"/>
              <a:ext cx="25075" cy="3923"/>
            </a:xfrm>
            <a:custGeom>
              <a:avLst/>
              <a:gdLst/>
              <a:ahLst/>
              <a:cxnLst/>
              <a:rect l="l" t="t" r="r" b="b"/>
              <a:pathLst>
                <a:path w="473" h="74" extrusionOk="0">
                  <a:moveTo>
                    <a:pt x="303" y="0"/>
                  </a:moveTo>
                  <a:cubicBezTo>
                    <a:pt x="213" y="0"/>
                    <a:pt x="124" y="6"/>
                    <a:pt x="34" y="11"/>
                  </a:cubicBezTo>
                  <a:cubicBezTo>
                    <a:pt x="0" y="12"/>
                    <a:pt x="0" y="62"/>
                    <a:pt x="34" y="64"/>
                  </a:cubicBezTo>
                  <a:cubicBezTo>
                    <a:pt x="123" y="68"/>
                    <a:pt x="212" y="74"/>
                    <a:pt x="301" y="74"/>
                  </a:cubicBezTo>
                  <a:cubicBezTo>
                    <a:pt x="345" y="74"/>
                    <a:pt x="388" y="72"/>
                    <a:pt x="432" y="68"/>
                  </a:cubicBezTo>
                  <a:cubicBezTo>
                    <a:pt x="472" y="65"/>
                    <a:pt x="472" y="10"/>
                    <a:pt x="432" y="5"/>
                  </a:cubicBezTo>
                  <a:cubicBezTo>
                    <a:pt x="389" y="2"/>
                    <a:pt x="346"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0"/>
            <p:cNvSpPr/>
            <p:nvPr/>
          </p:nvSpPr>
          <p:spPr>
            <a:xfrm>
              <a:off x="7753990" y="1968856"/>
              <a:ext cx="34352" cy="7104"/>
            </a:xfrm>
            <a:custGeom>
              <a:avLst/>
              <a:gdLst/>
              <a:ahLst/>
              <a:cxnLst/>
              <a:rect l="l" t="t" r="r" b="b"/>
              <a:pathLst>
                <a:path w="648" h="134" extrusionOk="0">
                  <a:moveTo>
                    <a:pt x="49" y="0"/>
                  </a:moveTo>
                  <a:cubicBezTo>
                    <a:pt x="12" y="0"/>
                    <a:pt x="0" y="57"/>
                    <a:pt x="41" y="71"/>
                  </a:cubicBezTo>
                  <a:cubicBezTo>
                    <a:pt x="162" y="110"/>
                    <a:pt x="288" y="134"/>
                    <a:pt x="414" y="134"/>
                  </a:cubicBezTo>
                  <a:cubicBezTo>
                    <a:pt x="479" y="134"/>
                    <a:pt x="543" y="128"/>
                    <a:pt x="608" y="114"/>
                  </a:cubicBezTo>
                  <a:cubicBezTo>
                    <a:pt x="647" y="105"/>
                    <a:pt x="639" y="41"/>
                    <a:pt x="598" y="41"/>
                  </a:cubicBezTo>
                  <a:cubicBezTo>
                    <a:pt x="598" y="41"/>
                    <a:pt x="598" y="41"/>
                    <a:pt x="597" y="41"/>
                  </a:cubicBezTo>
                  <a:cubicBezTo>
                    <a:pt x="555" y="43"/>
                    <a:pt x="512" y="43"/>
                    <a:pt x="470" y="43"/>
                  </a:cubicBezTo>
                  <a:cubicBezTo>
                    <a:pt x="332" y="43"/>
                    <a:pt x="196" y="34"/>
                    <a:pt x="60" y="2"/>
                  </a:cubicBezTo>
                  <a:cubicBezTo>
                    <a:pt x="56" y="1"/>
                    <a:pt x="53" y="0"/>
                    <a:pt x="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7" name="Google Shape;1017;p40"/>
          <p:cNvSpPr txBox="1">
            <a:spLocks noGrp="1"/>
          </p:cNvSpPr>
          <p:nvPr>
            <p:ph type="title"/>
          </p:nvPr>
        </p:nvSpPr>
        <p:spPr>
          <a:xfrm>
            <a:off x="3161492" y="469352"/>
            <a:ext cx="3370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200" b="1">
                <a:latin typeface="Times New Roman" panose="02020603050405020304" pitchFamily="18" charset="0"/>
                <a:cs typeface="Times New Roman" panose="02020603050405020304" pitchFamily="18" charset="0"/>
              </a:rPr>
              <a:t>III. </a:t>
            </a:r>
            <a:r>
              <a:rPr lang="vi-VN" sz="2200" b="1">
                <a:latin typeface="Times New Roman" panose="02020603050405020304" pitchFamily="18" charset="0"/>
                <a:cs typeface="Times New Roman" panose="02020603050405020304" pitchFamily="18" charset="0"/>
              </a:rPr>
              <a:t>Chương trình cụ thể</a:t>
            </a:r>
            <a:endParaRPr lang="en-US" sz="2200" b="1">
              <a:latin typeface="Times New Roman" panose="02020603050405020304" pitchFamily="18" charset="0"/>
              <a:cs typeface="Times New Roman" panose="02020603050405020304" pitchFamily="18" charset="0"/>
            </a:endParaRPr>
          </a:p>
        </p:txBody>
      </p:sp>
      <p:grpSp>
        <p:nvGrpSpPr>
          <p:cNvPr id="1022" name="Google Shape;1022;p40"/>
          <p:cNvGrpSpPr/>
          <p:nvPr/>
        </p:nvGrpSpPr>
        <p:grpSpPr>
          <a:xfrm>
            <a:off x="7881807" y="469352"/>
            <a:ext cx="792698" cy="1086339"/>
            <a:chOff x="6722988" y="1767725"/>
            <a:chExt cx="207225" cy="298150"/>
          </a:xfrm>
        </p:grpSpPr>
        <p:sp>
          <p:nvSpPr>
            <p:cNvPr id="1023" name="Google Shape;1023;p40"/>
            <p:cNvSpPr/>
            <p:nvPr/>
          </p:nvSpPr>
          <p:spPr>
            <a:xfrm>
              <a:off x="6722988" y="1767725"/>
              <a:ext cx="190525" cy="250650"/>
            </a:xfrm>
            <a:custGeom>
              <a:avLst/>
              <a:gdLst/>
              <a:ahLst/>
              <a:cxnLst/>
              <a:rect l="l" t="t" r="r" b="b"/>
              <a:pathLst>
                <a:path w="7621" h="10026" extrusionOk="0">
                  <a:moveTo>
                    <a:pt x="3858" y="193"/>
                  </a:moveTo>
                  <a:cubicBezTo>
                    <a:pt x="4020" y="193"/>
                    <a:pt x="4181" y="206"/>
                    <a:pt x="4340" y="234"/>
                  </a:cubicBezTo>
                  <a:cubicBezTo>
                    <a:pt x="5387" y="416"/>
                    <a:pt x="6354" y="1208"/>
                    <a:pt x="6861" y="2301"/>
                  </a:cubicBezTo>
                  <a:cubicBezTo>
                    <a:pt x="7295" y="3237"/>
                    <a:pt x="7424" y="4362"/>
                    <a:pt x="7244" y="5646"/>
                  </a:cubicBezTo>
                  <a:cubicBezTo>
                    <a:pt x="7190" y="6025"/>
                    <a:pt x="7103" y="6458"/>
                    <a:pt x="6859" y="6791"/>
                  </a:cubicBezTo>
                  <a:lnTo>
                    <a:pt x="6828" y="6832"/>
                  </a:lnTo>
                  <a:cubicBezTo>
                    <a:pt x="6761" y="6921"/>
                    <a:pt x="6685" y="7022"/>
                    <a:pt x="6672" y="7151"/>
                  </a:cubicBezTo>
                  <a:cubicBezTo>
                    <a:pt x="6662" y="7261"/>
                    <a:pt x="6701" y="7363"/>
                    <a:pt x="6733" y="7444"/>
                  </a:cubicBezTo>
                  <a:lnTo>
                    <a:pt x="7117" y="8427"/>
                  </a:lnTo>
                  <a:cubicBezTo>
                    <a:pt x="7157" y="8531"/>
                    <a:pt x="7209" y="8661"/>
                    <a:pt x="7183" y="8772"/>
                  </a:cubicBezTo>
                  <a:cubicBezTo>
                    <a:pt x="7153" y="8905"/>
                    <a:pt x="7022" y="9004"/>
                    <a:pt x="6877" y="9101"/>
                  </a:cubicBezTo>
                  <a:cubicBezTo>
                    <a:pt x="6298" y="9492"/>
                    <a:pt x="5771" y="9817"/>
                    <a:pt x="5178" y="9833"/>
                  </a:cubicBezTo>
                  <a:cubicBezTo>
                    <a:pt x="5168" y="9833"/>
                    <a:pt x="5158" y="9833"/>
                    <a:pt x="5149" y="9833"/>
                  </a:cubicBezTo>
                  <a:cubicBezTo>
                    <a:pt x="4703" y="9833"/>
                    <a:pt x="4552" y="9520"/>
                    <a:pt x="4354" y="9126"/>
                  </a:cubicBezTo>
                  <a:cubicBezTo>
                    <a:pt x="4308" y="9037"/>
                    <a:pt x="4261" y="8943"/>
                    <a:pt x="4209" y="8851"/>
                  </a:cubicBezTo>
                  <a:cubicBezTo>
                    <a:pt x="4142" y="8731"/>
                    <a:pt x="4064" y="8594"/>
                    <a:pt x="3945" y="8493"/>
                  </a:cubicBezTo>
                  <a:cubicBezTo>
                    <a:pt x="3850" y="8412"/>
                    <a:pt x="3737" y="8359"/>
                    <a:pt x="3637" y="8319"/>
                  </a:cubicBezTo>
                  <a:cubicBezTo>
                    <a:pt x="3457" y="8244"/>
                    <a:pt x="3269" y="8185"/>
                    <a:pt x="3087" y="8129"/>
                  </a:cubicBezTo>
                  <a:cubicBezTo>
                    <a:pt x="2894" y="8068"/>
                    <a:pt x="2693" y="8005"/>
                    <a:pt x="2507" y="7925"/>
                  </a:cubicBezTo>
                  <a:cubicBezTo>
                    <a:pt x="1453" y="7471"/>
                    <a:pt x="653" y="6348"/>
                    <a:pt x="419" y="4994"/>
                  </a:cubicBezTo>
                  <a:cubicBezTo>
                    <a:pt x="201" y="3728"/>
                    <a:pt x="475" y="2476"/>
                    <a:pt x="1173" y="1560"/>
                  </a:cubicBezTo>
                  <a:cubicBezTo>
                    <a:pt x="1823" y="707"/>
                    <a:pt x="2856" y="193"/>
                    <a:pt x="3858" y="193"/>
                  </a:cubicBezTo>
                  <a:close/>
                  <a:moveTo>
                    <a:pt x="3860" y="0"/>
                  </a:moveTo>
                  <a:cubicBezTo>
                    <a:pt x="2799" y="0"/>
                    <a:pt x="1705" y="542"/>
                    <a:pt x="1019" y="1443"/>
                  </a:cubicBezTo>
                  <a:cubicBezTo>
                    <a:pt x="289" y="2403"/>
                    <a:pt x="1" y="3708"/>
                    <a:pt x="228" y="5027"/>
                  </a:cubicBezTo>
                  <a:cubicBezTo>
                    <a:pt x="474" y="6444"/>
                    <a:pt x="1317" y="7622"/>
                    <a:pt x="2430" y="8102"/>
                  </a:cubicBezTo>
                  <a:cubicBezTo>
                    <a:pt x="2627" y="8186"/>
                    <a:pt x="2831" y="8250"/>
                    <a:pt x="3029" y="8312"/>
                  </a:cubicBezTo>
                  <a:cubicBezTo>
                    <a:pt x="3207" y="8368"/>
                    <a:pt x="3392" y="8426"/>
                    <a:pt x="3565" y="8497"/>
                  </a:cubicBezTo>
                  <a:cubicBezTo>
                    <a:pt x="3653" y="8534"/>
                    <a:pt x="3745" y="8576"/>
                    <a:pt x="3820" y="8639"/>
                  </a:cubicBezTo>
                  <a:cubicBezTo>
                    <a:pt x="3913" y="8719"/>
                    <a:pt x="3978" y="8835"/>
                    <a:pt x="4041" y="8946"/>
                  </a:cubicBezTo>
                  <a:cubicBezTo>
                    <a:pt x="4091" y="9033"/>
                    <a:pt x="4137" y="9125"/>
                    <a:pt x="4181" y="9213"/>
                  </a:cubicBezTo>
                  <a:cubicBezTo>
                    <a:pt x="4382" y="9614"/>
                    <a:pt x="4589" y="10026"/>
                    <a:pt x="5151" y="10026"/>
                  </a:cubicBezTo>
                  <a:lnTo>
                    <a:pt x="5184" y="10026"/>
                  </a:lnTo>
                  <a:cubicBezTo>
                    <a:pt x="5880" y="10007"/>
                    <a:pt x="6520" y="9576"/>
                    <a:pt x="6986" y="9261"/>
                  </a:cubicBezTo>
                  <a:cubicBezTo>
                    <a:pt x="7156" y="9147"/>
                    <a:pt x="7327" y="9017"/>
                    <a:pt x="7372" y="8813"/>
                  </a:cubicBezTo>
                  <a:cubicBezTo>
                    <a:pt x="7409" y="8646"/>
                    <a:pt x="7344" y="8479"/>
                    <a:pt x="7297" y="8356"/>
                  </a:cubicBezTo>
                  <a:lnTo>
                    <a:pt x="6913" y="7373"/>
                  </a:lnTo>
                  <a:cubicBezTo>
                    <a:pt x="6888" y="7308"/>
                    <a:pt x="6859" y="7234"/>
                    <a:pt x="6865" y="7170"/>
                  </a:cubicBezTo>
                  <a:cubicBezTo>
                    <a:pt x="6872" y="7096"/>
                    <a:pt x="6926" y="7024"/>
                    <a:pt x="6983" y="6948"/>
                  </a:cubicBezTo>
                  <a:lnTo>
                    <a:pt x="7015" y="6905"/>
                  </a:lnTo>
                  <a:cubicBezTo>
                    <a:pt x="7284" y="6538"/>
                    <a:pt x="7378" y="6076"/>
                    <a:pt x="7435" y="5674"/>
                  </a:cubicBezTo>
                  <a:cubicBezTo>
                    <a:pt x="7621" y="4351"/>
                    <a:pt x="7486" y="3190"/>
                    <a:pt x="7037" y="2220"/>
                  </a:cubicBezTo>
                  <a:cubicBezTo>
                    <a:pt x="6502" y="1070"/>
                    <a:pt x="5482" y="236"/>
                    <a:pt x="4373" y="44"/>
                  </a:cubicBezTo>
                  <a:cubicBezTo>
                    <a:pt x="4204" y="14"/>
                    <a:pt x="4033" y="0"/>
                    <a:pt x="3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0"/>
            <p:cNvSpPr/>
            <p:nvPr/>
          </p:nvSpPr>
          <p:spPr>
            <a:xfrm>
              <a:off x="6841838" y="1986975"/>
              <a:ext cx="88375" cy="78900"/>
            </a:xfrm>
            <a:custGeom>
              <a:avLst/>
              <a:gdLst/>
              <a:ahLst/>
              <a:cxnLst/>
              <a:rect l="l" t="t" r="r" b="b"/>
              <a:pathLst>
                <a:path w="3535" h="3156" extrusionOk="0">
                  <a:moveTo>
                    <a:pt x="2590" y="1"/>
                  </a:moveTo>
                  <a:cubicBezTo>
                    <a:pt x="2540" y="1"/>
                    <a:pt x="2492" y="39"/>
                    <a:pt x="2490" y="93"/>
                  </a:cubicBezTo>
                  <a:cubicBezTo>
                    <a:pt x="2488" y="146"/>
                    <a:pt x="2529" y="191"/>
                    <a:pt x="2583" y="193"/>
                  </a:cubicBezTo>
                  <a:cubicBezTo>
                    <a:pt x="2647" y="196"/>
                    <a:pt x="2712" y="228"/>
                    <a:pt x="2761" y="283"/>
                  </a:cubicBezTo>
                  <a:cubicBezTo>
                    <a:pt x="2809" y="336"/>
                    <a:pt x="2835" y="403"/>
                    <a:pt x="2831" y="466"/>
                  </a:cubicBezTo>
                  <a:cubicBezTo>
                    <a:pt x="2830" y="487"/>
                    <a:pt x="2825" y="508"/>
                    <a:pt x="2822" y="529"/>
                  </a:cubicBezTo>
                  <a:cubicBezTo>
                    <a:pt x="2811" y="600"/>
                    <a:pt x="2796" y="688"/>
                    <a:pt x="2842" y="770"/>
                  </a:cubicBezTo>
                  <a:cubicBezTo>
                    <a:pt x="2883" y="845"/>
                    <a:pt x="2955" y="881"/>
                    <a:pt x="3011" y="910"/>
                  </a:cubicBezTo>
                  <a:cubicBezTo>
                    <a:pt x="3050" y="930"/>
                    <a:pt x="3086" y="949"/>
                    <a:pt x="3099" y="972"/>
                  </a:cubicBezTo>
                  <a:cubicBezTo>
                    <a:pt x="3115" y="998"/>
                    <a:pt x="3107" y="1050"/>
                    <a:pt x="3099" y="1103"/>
                  </a:cubicBezTo>
                  <a:cubicBezTo>
                    <a:pt x="3087" y="1185"/>
                    <a:pt x="3071" y="1289"/>
                    <a:pt x="3139" y="1378"/>
                  </a:cubicBezTo>
                  <a:cubicBezTo>
                    <a:pt x="3166" y="1413"/>
                    <a:pt x="3200" y="1436"/>
                    <a:pt x="3228" y="1455"/>
                  </a:cubicBezTo>
                  <a:cubicBezTo>
                    <a:pt x="3239" y="1461"/>
                    <a:pt x="3249" y="1469"/>
                    <a:pt x="3260" y="1477"/>
                  </a:cubicBezTo>
                  <a:cubicBezTo>
                    <a:pt x="3323" y="1528"/>
                    <a:pt x="3330" y="1634"/>
                    <a:pt x="3303" y="1711"/>
                  </a:cubicBezTo>
                  <a:cubicBezTo>
                    <a:pt x="3268" y="1811"/>
                    <a:pt x="3184" y="1897"/>
                    <a:pt x="3109" y="1970"/>
                  </a:cubicBezTo>
                  <a:cubicBezTo>
                    <a:pt x="2657" y="2406"/>
                    <a:pt x="2098" y="2732"/>
                    <a:pt x="1492" y="2911"/>
                  </a:cubicBezTo>
                  <a:cubicBezTo>
                    <a:pt x="1399" y="2938"/>
                    <a:pt x="1301" y="2962"/>
                    <a:pt x="1208" y="2962"/>
                  </a:cubicBezTo>
                  <a:cubicBezTo>
                    <a:pt x="1181" y="2962"/>
                    <a:pt x="1154" y="2960"/>
                    <a:pt x="1128" y="2956"/>
                  </a:cubicBezTo>
                  <a:cubicBezTo>
                    <a:pt x="1037" y="2940"/>
                    <a:pt x="929" y="2878"/>
                    <a:pt x="908" y="2779"/>
                  </a:cubicBezTo>
                  <a:cubicBezTo>
                    <a:pt x="902" y="2754"/>
                    <a:pt x="901" y="2724"/>
                    <a:pt x="900" y="2692"/>
                  </a:cubicBezTo>
                  <a:cubicBezTo>
                    <a:pt x="899" y="2628"/>
                    <a:pt x="897" y="2554"/>
                    <a:pt x="858" y="2484"/>
                  </a:cubicBezTo>
                  <a:cubicBezTo>
                    <a:pt x="804" y="2393"/>
                    <a:pt x="712" y="2353"/>
                    <a:pt x="630" y="2317"/>
                  </a:cubicBezTo>
                  <a:cubicBezTo>
                    <a:pt x="555" y="2285"/>
                    <a:pt x="508" y="2262"/>
                    <a:pt x="498" y="2227"/>
                  </a:cubicBezTo>
                  <a:cubicBezTo>
                    <a:pt x="490" y="2202"/>
                    <a:pt x="500" y="2165"/>
                    <a:pt x="508" y="2126"/>
                  </a:cubicBezTo>
                  <a:cubicBezTo>
                    <a:pt x="522" y="2069"/>
                    <a:pt x="537" y="2005"/>
                    <a:pt x="520" y="1935"/>
                  </a:cubicBezTo>
                  <a:cubicBezTo>
                    <a:pt x="498" y="1849"/>
                    <a:pt x="436" y="1791"/>
                    <a:pt x="385" y="1745"/>
                  </a:cubicBezTo>
                  <a:cubicBezTo>
                    <a:pt x="370" y="1732"/>
                    <a:pt x="355" y="1719"/>
                    <a:pt x="342" y="1705"/>
                  </a:cubicBezTo>
                  <a:cubicBezTo>
                    <a:pt x="187" y="1540"/>
                    <a:pt x="244" y="1337"/>
                    <a:pt x="319" y="1195"/>
                  </a:cubicBezTo>
                  <a:cubicBezTo>
                    <a:pt x="345" y="1148"/>
                    <a:pt x="327" y="1090"/>
                    <a:pt x="280" y="1065"/>
                  </a:cubicBezTo>
                  <a:cubicBezTo>
                    <a:pt x="265" y="1057"/>
                    <a:pt x="250" y="1054"/>
                    <a:pt x="235" y="1054"/>
                  </a:cubicBezTo>
                  <a:cubicBezTo>
                    <a:pt x="200" y="1054"/>
                    <a:pt x="166" y="1073"/>
                    <a:pt x="148" y="1105"/>
                  </a:cubicBezTo>
                  <a:cubicBezTo>
                    <a:pt x="1" y="1384"/>
                    <a:pt x="19" y="1644"/>
                    <a:pt x="202" y="1837"/>
                  </a:cubicBezTo>
                  <a:cubicBezTo>
                    <a:pt x="219" y="1854"/>
                    <a:pt x="237" y="1871"/>
                    <a:pt x="255" y="1888"/>
                  </a:cubicBezTo>
                  <a:cubicBezTo>
                    <a:pt x="291" y="1920"/>
                    <a:pt x="324" y="1951"/>
                    <a:pt x="332" y="1981"/>
                  </a:cubicBezTo>
                  <a:cubicBezTo>
                    <a:pt x="338" y="2006"/>
                    <a:pt x="330" y="2042"/>
                    <a:pt x="320" y="2081"/>
                  </a:cubicBezTo>
                  <a:cubicBezTo>
                    <a:pt x="307" y="2138"/>
                    <a:pt x="290" y="2210"/>
                    <a:pt x="314" y="2284"/>
                  </a:cubicBezTo>
                  <a:cubicBezTo>
                    <a:pt x="351" y="2405"/>
                    <a:pt x="463" y="2455"/>
                    <a:pt x="553" y="2494"/>
                  </a:cubicBezTo>
                  <a:cubicBezTo>
                    <a:pt x="613" y="2520"/>
                    <a:pt x="670" y="2544"/>
                    <a:pt x="690" y="2581"/>
                  </a:cubicBezTo>
                  <a:cubicBezTo>
                    <a:pt x="706" y="2607"/>
                    <a:pt x="707" y="2649"/>
                    <a:pt x="708" y="2696"/>
                  </a:cubicBezTo>
                  <a:cubicBezTo>
                    <a:pt x="708" y="2733"/>
                    <a:pt x="709" y="2777"/>
                    <a:pt x="719" y="2820"/>
                  </a:cubicBezTo>
                  <a:cubicBezTo>
                    <a:pt x="759" y="3007"/>
                    <a:pt x="937" y="3118"/>
                    <a:pt x="1095" y="3146"/>
                  </a:cubicBezTo>
                  <a:cubicBezTo>
                    <a:pt x="1132" y="3152"/>
                    <a:pt x="1171" y="3155"/>
                    <a:pt x="1208" y="3155"/>
                  </a:cubicBezTo>
                  <a:cubicBezTo>
                    <a:pt x="1324" y="3155"/>
                    <a:pt x="1439" y="3128"/>
                    <a:pt x="1547" y="3096"/>
                  </a:cubicBezTo>
                  <a:cubicBezTo>
                    <a:pt x="2182" y="2909"/>
                    <a:pt x="2769" y="2567"/>
                    <a:pt x="3244" y="2108"/>
                  </a:cubicBezTo>
                  <a:cubicBezTo>
                    <a:pt x="3335" y="2021"/>
                    <a:pt x="3436" y="1915"/>
                    <a:pt x="3486" y="1774"/>
                  </a:cubicBezTo>
                  <a:cubicBezTo>
                    <a:pt x="3535" y="1634"/>
                    <a:pt x="3521" y="1442"/>
                    <a:pt x="3382" y="1328"/>
                  </a:cubicBezTo>
                  <a:cubicBezTo>
                    <a:pt x="3367" y="1315"/>
                    <a:pt x="3351" y="1304"/>
                    <a:pt x="3335" y="1293"/>
                  </a:cubicBezTo>
                  <a:cubicBezTo>
                    <a:pt x="3317" y="1282"/>
                    <a:pt x="3300" y="1271"/>
                    <a:pt x="3292" y="1260"/>
                  </a:cubicBezTo>
                  <a:cubicBezTo>
                    <a:pt x="3274" y="1237"/>
                    <a:pt x="3283" y="1185"/>
                    <a:pt x="3290" y="1132"/>
                  </a:cubicBezTo>
                  <a:cubicBezTo>
                    <a:pt x="3302" y="1055"/>
                    <a:pt x="3317" y="961"/>
                    <a:pt x="3267" y="875"/>
                  </a:cubicBezTo>
                  <a:cubicBezTo>
                    <a:pt x="3225" y="803"/>
                    <a:pt x="3155" y="768"/>
                    <a:pt x="3100" y="739"/>
                  </a:cubicBezTo>
                  <a:cubicBezTo>
                    <a:pt x="3061" y="719"/>
                    <a:pt x="3024" y="699"/>
                    <a:pt x="3012" y="677"/>
                  </a:cubicBezTo>
                  <a:cubicBezTo>
                    <a:pt x="2998" y="652"/>
                    <a:pt x="3006" y="607"/>
                    <a:pt x="3013" y="560"/>
                  </a:cubicBezTo>
                  <a:cubicBezTo>
                    <a:pt x="3018" y="533"/>
                    <a:pt x="3022" y="506"/>
                    <a:pt x="3023" y="479"/>
                  </a:cubicBezTo>
                  <a:cubicBezTo>
                    <a:pt x="3030" y="364"/>
                    <a:pt x="2988" y="245"/>
                    <a:pt x="2904" y="153"/>
                  </a:cubicBezTo>
                  <a:cubicBezTo>
                    <a:pt x="2821" y="61"/>
                    <a:pt x="2707" y="5"/>
                    <a:pt x="2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0"/>
            <p:cNvSpPr/>
            <p:nvPr/>
          </p:nvSpPr>
          <p:spPr>
            <a:xfrm>
              <a:off x="6849788" y="2015300"/>
              <a:ext cx="46350" cy="23075"/>
            </a:xfrm>
            <a:custGeom>
              <a:avLst/>
              <a:gdLst/>
              <a:ahLst/>
              <a:cxnLst/>
              <a:rect l="l" t="t" r="r" b="b"/>
              <a:pathLst>
                <a:path w="1854" h="923" extrusionOk="0">
                  <a:moveTo>
                    <a:pt x="1744" y="1"/>
                  </a:moveTo>
                  <a:cubicBezTo>
                    <a:pt x="1727" y="1"/>
                    <a:pt x="1709" y="5"/>
                    <a:pt x="1693" y="15"/>
                  </a:cubicBezTo>
                  <a:cubicBezTo>
                    <a:pt x="962" y="462"/>
                    <a:pt x="89" y="730"/>
                    <a:pt x="80" y="733"/>
                  </a:cubicBezTo>
                  <a:cubicBezTo>
                    <a:pt x="29" y="748"/>
                    <a:pt x="0" y="802"/>
                    <a:pt x="15" y="854"/>
                  </a:cubicBezTo>
                  <a:cubicBezTo>
                    <a:pt x="28" y="895"/>
                    <a:pt x="66" y="922"/>
                    <a:pt x="108" y="922"/>
                  </a:cubicBezTo>
                  <a:cubicBezTo>
                    <a:pt x="118" y="922"/>
                    <a:pt x="126" y="921"/>
                    <a:pt x="136" y="918"/>
                  </a:cubicBezTo>
                  <a:cubicBezTo>
                    <a:pt x="172" y="906"/>
                    <a:pt x="1041" y="640"/>
                    <a:pt x="1794" y="180"/>
                  </a:cubicBezTo>
                  <a:cubicBezTo>
                    <a:pt x="1840" y="152"/>
                    <a:pt x="1854" y="93"/>
                    <a:pt x="1826" y="47"/>
                  </a:cubicBezTo>
                  <a:cubicBezTo>
                    <a:pt x="1808" y="17"/>
                    <a:pt x="1776" y="1"/>
                    <a:pt x="17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0"/>
            <p:cNvSpPr/>
            <p:nvPr/>
          </p:nvSpPr>
          <p:spPr>
            <a:xfrm>
              <a:off x="6889163" y="2019025"/>
              <a:ext cx="36175" cy="24950"/>
            </a:xfrm>
            <a:custGeom>
              <a:avLst/>
              <a:gdLst/>
              <a:ahLst/>
              <a:cxnLst/>
              <a:rect l="l" t="t" r="r" b="b"/>
              <a:pathLst>
                <a:path w="1447" h="998" extrusionOk="0">
                  <a:moveTo>
                    <a:pt x="1337" y="1"/>
                  </a:moveTo>
                  <a:cubicBezTo>
                    <a:pt x="1316" y="1"/>
                    <a:pt x="1295" y="8"/>
                    <a:pt x="1276" y="22"/>
                  </a:cubicBezTo>
                  <a:cubicBezTo>
                    <a:pt x="870" y="347"/>
                    <a:pt x="70" y="813"/>
                    <a:pt x="63" y="818"/>
                  </a:cubicBezTo>
                  <a:cubicBezTo>
                    <a:pt x="17" y="845"/>
                    <a:pt x="1" y="903"/>
                    <a:pt x="27" y="949"/>
                  </a:cubicBezTo>
                  <a:cubicBezTo>
                    <a:pt x="46" y="980"/>
                    <a:pt x="78" y="997"/>
                    <a:pt x="111" y="997"/>
                  </a:cubicBezTo>
                  <a:cubicBezTo>
                    <a:pt x="128" y="997"/>
                    <a:pt x="144" y="993"/>
                    <a:pt x="160" y="985"/>
                  </a:cubicBezTo>
                  <a:cubicBezTo>
                    <a:pt x="193" y="965"/>
                    <a:pt x="980" y="506"/>
                    <a:pt x="1397" y="173"/>
                  </a:cubicBezTo>
                  <a:cubicBezTo>
                    <a:pt x="1439" y="140"/>
                    <a:pt x="1446" y="79"/>
                    <a:pt x="1413" y="37"/>
                  </a:cubicBezTo>
                  <a:cubicBezTo>
                    <a:pt x="1394" y="13"/>
                    <a:pt x="1366" y="1"/>
                    <a:pt x="13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0"/>
            <p:cNvSpPr/>
            <p:nvPr/>
          </p:nvSpPr>
          <p:spPr>
            <a:xfrm>
              <a:off x="6778588" y="1860225"/>
              <a:ext cx="121600" cy="155350"/>
            </a:xfrm>
            <a:custGeom>
              <a:avLst/>
              <a:gdLst/>
              <a:ahLst/>
              <a:cxnLst/>
              <a:rect l="l" t="t" r="r" b="b"/>
              <a:pathLst>
                <a:path w="4864" h="6214" extrusionOk="0">
                  <a:moveTo>
                    <a:pt x="3353" y="193"/>
                  </a:moveTo>
                  <a:cubicBezTo>
                    <a:pt x="3373" y="193"/>
                    <a:pt x="3394" y="196"/>
                    <a:pt x="3414" y="205"/>
                  </a:cubicBezTo>
                  <a:cubicBezTo>
                    <a:pt x="3476" y="230"/>
                    <a:pt x="3529" y="294"/>
                    <a:pt x="3570" y="396"/>
                  </a:cubicBezTo>
                  <a:cubicBezTo>
                    <a:pt x="3702" y="712"/>
                    <a:pt x="3630" y="1111"/>
                    <a:pt x="3398" y="1363"/>
                  </a:cubicBezTo>
                  <a:cubicBezTo>
                    <a:pt x="3382" y="1380"/>
                    <a:pt x="3366" y="1396"/>
                    <a:pt x="3349" y="1411"/>
                  </a:cubicBezTo>
                  <a:lnTo>
                    <a:pt x="3185" y="968"/>
                  </a:lnTo>
                  <a:cubicBezTo>
                    <a:pt x="3125" y="807"/>
                    <a:pt x="3050" y="606"/>
                    <a:pt x="3092" y="429"/>
                  </a:cubicBezTo>
                  <a:cubicBezTo>
                    <a:pt x="3112" y="344"/>
                    <a:pt x="3178" y="258"/>
                    <a:pt x="3258" y="217"/>
                  </a:cubicBezTo>
                  <a:cubicBezTo>
                    <a:pt x="3283" y="205"/>
                    <a:pt x="3316" y="193"/>
                    <a:pt x="3353" y="193"/>
                  </a:cubicBezTo>
                  <a:close/>
                  <a:moveTo>
                    <a:pt x="1633" y="366"/>
                  </a:moveTo>
                  <a:cubicBezTo>
                    <a:pt x="1636" y="366"/>
                    <a:pt x="1639" y="367"/>
                    <a:pt x="1641" y="367"/>
                  </a:cubicBezTo>
                  <a:cubicBezTo>
                    <a:pt x="1664" y="370"/>
                    <a:pt x="1692" y="389"/>
                    <a:pt x="1718" y="409"/>
                  </a:cubicBezTo>
                  <a:cubicBezTo>
                    <a:pt x="2072" y="675"/>
                    <a:pt x="2274" y="1112"/>
                    <a:pt x="2248" y="1538"/>
                  </a:cubicBezTo>
                  <a:cubicBezTo>
                    <a:pt x="1895" y="1339"/>
                    <a:pt x="1687" y="946"/>
                    <a:pt x="1589" y="707"/>
                  </a:cubicBezTo>
                  <a:cubicBezTo>
                    <a:pt x="1557" y="631"/>
                    <a:pt x="1524" y="543"/>
                    <a:pt x="1538" y="467"/>
                  </a:cubicBezTo>
                  <a:cubicBezTo>
                    <a:pt x="1548" y="414"/>
                    <a:pt x="1594" y="366"/>
                    <a:pt x="1633" y="366"/>
                  </a:cubicBezTo>
                  <a:close/>
                  <a:moveTo>
                    <a:pt x="344" y="2199"/>
                  </a:moveTo>
                  <a:cubicBezTo>
                    <a:pt x="389" y="2199"/>
                    <a:pt x="435" y="2209"/>
                    <a:pt x="474" y="2219"/>
                  </a:cubicBezTo>
                  <a:cubicBezTo>
                    <a:pt x="752" y="2294"/>
                    <a:pt x="988" y="2454"/>
                    <a:pt x="1194" y="2657"/>
                  </a:cubicBezTo>
                  <a:cubicBezTo>
                    <a:pt x="1158" y="2661"/>
                    <a:pt x="1121" y="2663"/>
                    <a:pt x="1085" y="2663"/>
                  </a:cubicBezTo>
                  <a:cubicBezTo>
                    <a:pt x="752" y="2663"/>
                    <a:pt x="418" y="2520"/>
                    <a:pt x="209" y="2272"/>
                  </a:cubicBezTo>
                  <a:cubicBezTo>
                    <a:pt x="218" y="2246"/>
                    <a:pt x="247" y="2218"/>
                    <a:pt x="280" y="2208"/>
                  </a:cubicBezTo>
                  <a:cubicBezTo>
                    <a:pt x="300" y="2201"/>
                    <a:pt x="322" y="2199"/>
                    <a:pt x="344" y="2199"/>
                  </a:cubicBezTo>
                  <a:close/>
                  <a:moveTo>
                    <a:pt x="3352" y="0"/>
                  </a:moveTo>
                  <a:cubicBezTo>
                    <a:pt x="3291" y="0"/>
                    <a:pt x="3229" y="15"/>
                    <a:pt x="3170" y="45"/>
                  </a:cubicBezTo>
                  <a:cubicBezTo>
                    <a:pt x="3038" y="113"/>
                    <a:pt x="2937" y="243"/>
                    <a:pt x="2903" y="385"/>
                  </a:cubicBezTo>
                  <a:cubicBezTo>
                    <a:pt x="2848" y="619"/>
                    <a:pt x="2935" y="851"/>
                    <a:pt x="3004" y="1036"/>
                  </a:cubicBezTo>
                  <a:lnTo>
                    <a:pt x="3188" y="1529"/>
                  </a:lnTo>
                  <a:cubicBezTo>
                    <a:pt x="3040" y="1614"/>
                    <a:pt x="2868" y="1660"/>
                    <a:pt x="2698" y="1660"/>
                  </a:cubicBezTo>
                  <a:cubicBezTo>
                    <a:pt x="2610" y="1660"/>
                    <a:pt x="2523" y="1648"/>
                    <a:pt x="2440" y="1622"/>
                  </a:cubicBezTo>
                  <a:cubicBezTo>
                    <a:pt x="2438" y="1621"/>
                    <a:pt x="2436" y="1620"/>
                    <a:pt x="2434" y="1620"/>
                  </a:cubicBezTo>
                  <a:cubicBezTo>
                    <a:pt x="2492" y="1107"/>
                    <a:pt x="2258" y="573"/>
                    <a:pt x="1834" y="255"/>
                  </a:cubicBezTo>
                  <a:cubicBezTo>
                    <a:pt x="1787" y="220"/>
                    <a:pt x="1735" y="186"/>
                    <a:pt x="1670" y="176"/>
                  </a:cubicBezTo>
                  <a:cubicBezTo>
                    <a:pt x="1658" y="174"/>
                    <a:pt x="1646" y="173"/>
                    <a:pt x="1634" y="173"/>
                  </a:cubicBezTo>
                  <a:cubicBezTo>
                    <a:pt x="1491" y="173"/>
                    <a:pt x="1373" y="300"/>
                    <a:pt x="1348" y="431"/>
                  </a:cubicBezTo>
                  <a:cubicBezTo>
                    <a:pt x="1326" y="554"/>
                    <a:pt x="1364" y="671"/>
                    <a:pt x="1409" y="782"/>
                  </a:cubicBezTo>
                  <a:cubicBezTo>
                    <a:pt x="1601" y="1243"/>
                    <a:pt x="1883" y="1576"/>
                    <a:pt x="2216" y="1740"/>
                  </a:cubicBezTo>
                  <a:cubicBezTo>
                    <a:pt x="2117" y="2139"/>
                    <a:pt x="1804" y="2488"/>
                    <a:pt x="1419" y="2611"/>
                  </a:cubicBezTo>
                  <a:cubicBezTo>
                    <a:pt x="1173" y="2345"/>
                    <a:pt x="881" y="2129"/>
                    <a:pt x="523" y="2032"/>
                  </a:cubicBezTo>
                  <a:cubicBezTo>
                    <a:pt x="472" y="2019"/>
                    <a:pt x="410" y="2005"/>
                    <a:pt x="345" y="2005"/>
                  </a:cubicBezTo>
                  <a:cubicBezTo>
                    <a:pt x="304" y="2005"/>
                    <a:pt x="261" y="2011"/>
                    <a:pt x="219" y="2025"/>
                  </a:cubicBezTo>
                  <a:cubicBezTo>
                    <a:pt x="88" y="2068"/>
                    <a:pt x="0" y="2193"/>
                    <a:pt x="16" y="2316"/>
                  </a:cubicBezTo>
                  <a:lnTo>
                    <a:pt x="19" y="2342"/>
                  </a:lnTo>
                  <a:lnTo>
                    <a:pt x="35" y="2363"/>
                  </a:lnTo>
                  <a:cubicBezTo>
                    <a:pt x="278" y="2675"/>
                    <a:pt x="682" y="2854"/>
                    <a:pt x="1086" y="2854"/>
                  </a:cubicBezTo>
                  <a:cubicBezTo>
                    <a:pt x="1175" y="2854"/>
                    <a:pt x="1265" y="2846"/>
                    <a:pt x="1352" y="2827"/>
                  </a:cubicBezTo>
                  <a:cubicBezTo>
                    <a:pt x="1509" y="3011"/>
                    <a:pt x="1648" y="3215"/>
                    <a:pt x="1773" y="3414"/>
                  </a:cubicBezTo>
                  <a:cubicBezTo>
                    <a:pt x="2314" y="4275"/>
                    <a:pt x="2764" y="5196"/>
                    <a:pt x="3111" y="6151"/>
                  </a:cubicBezTo>
                  <a:cubicBezTo>
                    <a:pt x="3125" y="6190"/>
                    <a:pt x="3162" y="6214"/>
                    <a:pt x="3202" y="6214"/>
                  </a:cubicBezTo>
                  <a:cubicBezTo>
                    <a:pt x="3212" y="6214"/>
                    <a:pt x="3223" y="6213"/>
                    <a:pt x="3234" y="6208"/>
                  </a:cubicBezTo>
                  <a:cubicBezTo>
                    <a:pt x="3284" y="6190"/>
                    <a:pt x="3310" y="6135"/>
                    <a:pt x="3291" y="6085"/>
                  </a:cubicBezTo>
                  <a:cubicBezTo>
                    <a:pt x="2941" y="5117"/>
                    <a:pt x="2485" y="4184"/>
                    <a:pt x="1937" y="3311"/>
                  </a:cubicBezTo>
                  <a:cubicBezTo>
                    <a:pt x="1821" y="3129"/>
                    <a:pt x="1695" y="2942"/>
                    <a:pt x="1554" y="2767"/>
                  </a:cubicBezTo>
                  <a:cubicBezTo>
                    <a:pt x="1965" y="2607"/>
                    <a:pt x="2284" y="2241"/>
                    <a:pt x="2397" y="1810"/>
                  </a:cubicBezTo>
                  <a:cubicBezTo>
                    <a:pt x="2498" y="1839"/>
                    <a:pt x="2601" y="1854"/>
                    <a:pt x="2705" y="1854"/>
                  </a:cubicBezTo>
                  <a:cubicBezTo>
                    <a:pt x="2896" y="1854"/>
                    <a:pt x="3087" y="1805"/>
                    <a:pt x="3256" y="1714"/>
                  </a:cubicBezTo>
                  <a:lnTo>
                    <a:pt x="4664" y="5499"/>
                  </a:lnTo>
                  <a:cubicBezTo>
                    <a:pt x="4678" y="5538"/>
                    <a:pt x="4715" y="5562"/>
                    <a:pt x="4754" y="5562"/>
                  </a:cubicBezTo>
                  <a:cubicBezTo>
                    <a:pt x="4765" y="5562"/>
                    <a:pt x="4777" y="5560"/>
                    <a:pt x="4788" y="5556"/>
                  </a:cubicBezTo>
                  <a:cubicBezTo>
                    <a:pt x="4838" y="5538"/>
                    <a:pt x="4864" y="5482"/>
                    <a:pt x="4845" y="5432"/>
                  </a:cubicBezTo>
                  <a:lnTo>
                    <a:pt x="3421" y="1604"/>
                  </a:lnTo>
                  <a:cubicBezTo>
                    <a:pt x="3463" y="1571"/>
                    <a:pt x="3503" y="1534"/>
                    <a:pt x="3539" y="1494"/>
                  </a:cubicBezTo>
                  <a:cubicBezTo>
                    <a:pt x="3826" y="1182"/>
                    <a:pt x="3910" y="711"/>
                    <a:pt x="3748" y="321"/>
                  </a:cubicBezTo>
                  <a:cubicBezTo>
                    <a:pt x="3686" y="173"/>
                    <a:pt x="3599" y="73"/>
                    <a:pt x="3489" y="27"/>
                  </a:cubicBezTo>
                  <a:cubicBezTo>
                    <a:pt x="3445" y="9"/>
                    <a:pt x="3399" y="0"/>
                    <a:pt x="3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5" name="Google Shape;1035;p40"/>
          <p:cNvSpPr/>
          <p:nvPr/>
        </p:nvSpPr>
        <p:spPr>
          <a:xfrm>
            <a:off x="3260225" y="3162489"/>
            <a:ext cx="792702" cy="1242027"/>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8" name="Google Shape;1038;p40"/>
          <p:cNvGrpSpPr/>
          <p:nvPr/>
        </p:nvGrpSpPr>
        <p:grpSpPr>
          <a:xfrm rot="-989018">
            <a:off x="302026" y="866144"/>
            <a:ext cx="1070908" cy="633996"/>
            <a:chOff x="6072450" y="2896632"/>
            <a:chExt cx="277325" cy="196450"/>
          </a:xfrm>
        </p:grpSpPr>
        <p:sp>
          <p:nvSpPr>
            <p:cNvPr id="1039" name="Google Shape;1039;p40"/>
            <p:cNvSpPr/>
            <p:nvPr/>
          </p:nvSpPr>
          <p:spPr>
            <a:xfrm>
              <a:off x="6178600" y="2974507"/>
              <a:ext cx="68175" cy="52475"/>
            </a:xfrm>
            <a:custGeom>
              <a:avLst/>
              <a:gdLst/>
              <a:ahLst/>
              <a:cxnLst/>
              <a:rect l="l" t="t" r="r" b="b"/>
              <a:pathLst>
                <a:path w="2727" h="2099" extrusionOk="0">
                  <a:moveTo>
                    <a:pt x="896" y="0"/>
                  </a:moveTo>
                  <a:cubicBezTo>
                    <a:pt x="343" y="263"/>
                    <a:pt x="1" y="884"/>
                    <a:pt x="246" y="1480"/>
                  </a:cubicBezTo>
                  <a:cubicBezTo>
                    <a:pt x="407" y="1878"/>
                    <a:pt x="763" y="2099"/>
                    <a:pt x="1150" y="2099"/>
                  </a:cubicBezTo>
                  <a:cubicBezTo>
                    <a:pt x="1278" y="2099"/>
                    <a:pt x="1409" y="2075"/>
                    <a:pt x="1538" y="2025"/>
                  </a:cubicBezTo>
                  <a:cubicBezTo>
                    <a:pt x="2726" y="1565"/>
                    <a:pt x="2195" y="9"/>
                    <a:pt x="1059" y="9"/>
                  </a:cubicBezTo>
                  <a:cubicBezTo>
                    <a:pt x="1031" y="9"/>
                    <a:pt x="1004" y="10"/>
                    <a:pt x="975" y="12"/>
                  </a:cubicBezTo>
                  <a:cubicBezTo>
                    <a:pt x="971" y="13"/>
                    <a:pt x="966" y="13"/>
                    <a:pt x="962" y="13"/>
                  </a:cubicBezTo>
                  <a:cubicBezTo>
                    <a:pt x="938" y="13"/>
                    <a:pt x="916" y="8"/>
                    <a:pt x="896" y="0"/>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0"/>
            <p:cNvSpPr/>
            <p:nvPr/>
          </p:nvSpPr>
          <p:spPr>
            <a:xfrm>
              <a:off x="6151025" y="2952457"/>
              <a:ext cx="120075" cy="100100"/>
            </a:xfrm>
            <a:custGeom>
              <a:avLst/>
              <a:gdLst/>
              <a:ahLst/>
              <a:cxnLst/>
              <a:rect l="l" t="t" r="r" b="b"/>
              <a:pathLst>
                <a:path w="4803" h="4004" extrusionOk="0">
                  <a:moveTo>
                    <a:pt x="2227" y="509"/>
                  </a:moveTo>
                  <a:cubicBezTo>
                    <a:pt x="2966" y="509"/>
                    <a:pt x="3650" y="1121"/>
                    <a:pt x="3717" y="1868"/>
                  </a:cubicBezTo>
                  <a:cubicBezTo>
                    <a:pt x="3780" y="2582"/>
                    <a:pt x="3219" y="3191"/>
                    <a:pt x="2542" y="3338"/>
                  </a:cubicBezTo>
                  <a:cubicBezTo>
                    <a:pt x="2443" y="3360"/>
                    <a:pt x="2345" y="3371"/>
                    <a:pt x="2248" y="3371"/>
                  </a:cubicBezTo>
                  <a:cubicBezTo>
                    <a:pt x="1597" y="3371"/>
                    <a:pt x="1027" y="2896"/>
                    <a:pt x="901" y="2228"/>
                  </a:cubicBezTo>
                  <a:cubicBezTo>
                    <a:pt x="762" y="1499"/>
                    <a:pt x="1224" y="875"/>
                    <a:pt x="1898" y="716"/>
                  </a:cubicBezTo>
                  <a:cubicBezTo>
                    <a:pt x="1903" y="624"/>
                    <a:pt x="1963" y="529"/>
                    <a:pt x="2078" y="517"/>
                  </a:cubicBezTo>
                  <a:cubicBezTo>
                    <a:pt x="2128" y="511"/>
                    <a:pt x="2178" y="509"/>
                    <a:pt x="2227" y="509"/>
                  </a:cubicBezTo>
                  <a:close/>
                  <a:moveTo>
                    <a:pt x="2687" y="1"/>
                  </a:moveTo>
                  <a:cubicBezTo>
                    <a:pt x="2374" y="1"/>
                    <a:pt x="2059" y="78"/>
                    <a:pt x="1780" y="240"/>
                  </a:cubicBezTo>
                  <a:cubicBezTo>
                    <a:pt x="1744" y="261"/>
                    <a:pt x="1708" y="270"/>
                    <a:pt x="1675" y="270"/>
                  </a:cubicBezTo>
                  <a:cubicBezTo>
                    <a:pt x="1628" y="270"/>
                    <a:pt x="1585" y="252"/>
                    <a:pt x="1552" y="224"/>
                  </a:cubicBezTo>
                  <a:cubicBezTo>
                    <a:pt x="598" y="718"/>
                    <a:pt x="0" y="1845"/>
                    <a:pt x="517" y="2881"/>
                  </a:cubicBezTo>
                  <a:cubicBezTo>
                    <a:pt x="882" y="3609"/>
                    <a:pt x="1580" y="4003"/>
                    <a:pt x="2313" y="4003"/>
                  </a:cubicBezTo>
                  <a:cubicBezTo>
                    <a:pt x="2701" y="4003"/>
                    <a:pt x="3098" y="3893"/>
                    <a:pt x="3461" y="3664"/>
                  </a:cubicBezTo>
                  <a:cubicBezTo>
                    <a:pt x="4319" y="3119"/>
                    <a:pt x="4802" y="1855"/>
                    <a:pt x="4295" y="924"/>
                  </a:cubicBezTo>
                  <a:cubicBezTo>
                    <a:pt x="3969" y="328"/>
                    <a:pt x="3330" y="1"/>
                    <a:pt x="2687" y="1"/>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0"/>
            <p:cNvSpPr/>
            <p:nvPr/>
          </p:nvSpPr>
          <p:spPr>
            <a:xfrm>
              <a:off x="6123750" y="2903807"/>
              <a:ext cx="38075" cy="16550"/>
            </a:xfrm>
            <a:custGeom>
              <a:avLst/>
              <a:gdLst/>
              <a:ahLst/>
              <a:cxnLst/>
              <a:rect l="l" t="t" r="r" b="b"/>
              <a:pathLst>
                <a:path w="1523" h="662" extrusionOk="0">
                  <a:moveTo>
                    <a:pt x="935" y="1"/>
                  </a:moveTo>
                  <a:cubicBezTo>
                    <a:pt x="882" y="1"/>
                    <a:pt x="829" y="4"/>
                    <a:pt x="777" y="9"/>
                  </a:cubicBezTo>
                  <a:cubicBezTo>
                    <a:pt x="579" y="30"/>
                    <a:pt x="102" y="164"/>
                    <a:pt x="1" y="413"/>
                  </a:cubicBezTo>
                  <a:cubicBezTo>
                    <a:pt x="50" y="407"/>
                    <a:pt x="99" y="403"/>
                    <a:pt x="149" y="403"/>
                  </a:cubicBezTo>
                  <a:cubicBezTo>
                    <a:pt x="388" y="403"/>
                    <a:pt x="630" y="481"/>
                    <a:pt x="855" y="662"/>
                  </a:cubicBezTo>
                  <a:cubicBezTo>
                    <a:pt x="1068" y="651"/>
                    <a:pt x="1283" y="642"/>
                    <a:pt x="1497" y="632"/>
                  </a:cubicBezTo>
                  <a:cubicBezTo>
                    <a:pt x="1495" y="630"/>
                    <a:pt x="1495" y="630"/>
                    <a:pt x="1495" y="628"/>
                  </a:cubicBezTo>
                  <a:cubicBezTo>
                    <a:pt x="1477" y="427"/>
                    <a:pt x="1523" y="258"/>
                    <a:pt x="1340" y="115"/>
                  </a:cubicBezTo>
                  <a:cubicBezTo>
                    <a:pt x="1226" y="26"/>
                    <a:pt x="1080" y="1"/>
                    <a:pt x="935" y="1"/>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0"/>
            <p:cNvSpPr/>
            <p:nvPr/>
          </p:nvSpPr>
          <p:spPr>
            <a:xfrm>
              <a:off x="6211850" y="2930582"/>
              <a:ext cx="114775" cy="147100"/>
            </a:xfrm>
            <a:custGeom>
              <a:avLst/>
              <a:gdLst/>
              <a:ahLst/>
              <a:cxnLst/>
              <a:rect l="l" t="t" r="r" b="b"/>
              <a:pathLst>
                <a:path w="4591" h="5884" extrusionOk="0">
                  <a:moveTo>
                    <a:pt x="264" y="0"/>
                  </a:moveTo>
                  <a:lnTo>
                    <a:pt x="252" y="441"/>
                  </a:lnTo>
                  <a:cubicBezTo>
                    <a:pt x="1116" y="441"/>
                    <a:pt x="1975" y="940"/>
                    <a:pt x="2333" y="1776"/>
                  </a:cubicBezTo>
                  <a:cubicBezTo>
                    <a:pt x="2866" y="3030"/>
                    <a:pt x="2123" y="4547"/>
                    <a:pt x="926" y="5092"/>
                  </a:cubicBezTo>
                  <a:cubicBezTo>
                    <a:pt x="626" y="5227"/>
                    <a:pt x="312" y="5301"/>
                    <a:pt x="1" y="5318"/>
                  </a:cubicBezTo>
                  <a:lnTo>
                    <a:pt x="29" y="5883"/>
                  </a:lnTo>
                  <a:cubicBezTo>
                    <a:pt x="1141" y="5825"/>
                    <a:pt x="2252" y="5730"/>
                    <a:pt x="3355" y="5597"/>
                  </a:cubicBezTo>
                  <a:cubicBezTo>
                    <a:pt x="3651" y="5565"/>
                    <a:pt x="3944" y="5523"/>
                    <a:pt x="4238" y="5472"/>
                  </a:cubicBezTo>
                  <a:cubicBezTo>
                    <a:pt x="4482" y="5076"/>
                    <a:pt x="4584" y="4652"/>
                    <a:pt x="4540" y="4203"/>
                  </a:cubicBezTo>
                  <a:cubicBezTo>
                    <a:pt x="4590" y="3627"/>
                    <a:pt x="4542" y="3020"/>
                    <a:pt x="4530" y="2443"/>
                  </a:cubicBezTo>
                  <a:cubicBezTo>
                    <a:pt x="4524" y="2034"/>
                    <a:pt x="4586" y="1523"/>
                    <a:pt x="4494" y="1122"/>
                  </a:cubicBezTo>
                  <a:cubicBezTo>
                    <a:pt x="4584" y="665"/>
                    <a:pt x="4385" y="339"/>
                    <a:pt x="3898" y="145"/>
                  </a:cubicBezTo>
                  <a:cubicBezTo>
                    <a:pt x="3607" y="127"/>
                    <a:pt x="3318" y="113"/>
                    <a:pt x="3030" y="97"/>
                  </a:cubicBezTo>
                  <a:cubicBezTo>
                    <a:pt x="2109" y="54"/>
                    <a:pt x="1185" y="20"/>
                    <a:pt x="264" y="0"/>
                  </a:cubicBezTo>
                  <a:close/>
                </a:path>
              </a:pathLst>
            </a:custGeom>
            <a:solidFill>
              <a:srgbClr val="FCF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0"/>
            <p:cNvSpPr/>
            <p:nvPr/>
          </p:nvSpPr>
          <p:spPr>
            <a:xfrm>
              <a:off x="6095250" y="2926982"/>
              <a:ext cx="123200" cy="152525"/>
            </a:xfrm>
            <a:custGeom>
              <a:avLst/>
              <a:gdLst/>
              <a:ahLst/>
              <a:cxnLst/>
              <a:rect l="l" t="t" r="r" b="b"/>
              <a:pathLst>
                <a:path w="4928" h="6101" extrusionOk="0">
                  <a:moveTo>
                    <a:pt x="1023" y="1"/>
                  </a:moveTo>
                  <a:cubicBezTo>
                    <a:pt x="206" y="202"/>
                    <a:pt x="93" y="1641"/>
                    <a:pt x="47" y="2238"/>
                  </a:cubicBezTo>
                  <a:cubicBezTo>
                    <a:pt x="3" y="2788"/>
                    <a:pt x="1" y="3339"/>
                    <a:pt x="23" y="3890"/>
                  </a:cubicBezTo>
                  <a:cubicBezTo>
                    <a:pt x="45" y="4377"/>
                    <a:pt x="29" y="4991"/>
                    <a:pt x="176" y="5460"/>
                  </a:cubicBezTo>
                  <a:cubicBezTo>
                    <a:pt x="360" y="6041"/>
                    <a:pt x="553" y="6100"/>
                    <a:pt x="991" y="6100"/>
                  </a:cubicBezTo>
                  <a:cubicBezTo>
                    <a:pt x="1104" y="6100"/>
                    <a:pt x="1233" y="6096"/>
                    <a:pt x="1383" y="6096"/>
                  </a:cubicBezTo>
                  <a:cubicBezTo>
                    <a:pt x="1398" y="6096"/>
                    <a:pt x="1413" y="6097"/>
                    <a:pt x="1428" y="6097"/>
                  </a:cubicBezTo>
                  <a:cubicBezTo>
                    <a:pt x="1595" y="6098"/>
                    <a:pt x="1761" y="6099"/>
                    <a:pt x="1928" y="6099"/>
                  </a:cubicBezTo>
                  <a:cubicBezTo>
                    <a:pt x="2849" y="6099"/>
                    <a:pt x="3772" y="6076"/>
                    <a:pt x="4693" y="6027"/>
                  </a:cubicBezTo>
                  <a:lnTo>
                    <a:pt x="4665" y="5462"/>
                  </a:lnTo>
                  <a:cubicBezTo>
                    <a:pt x="4619" y="5465"/>
                    <a:pt x="4574" y="5466"/>
                    <a:pt x="4528" y="5466"/>
                  </a:cubicBezTo>
                  <a:cubicBezTo>
                    <a:pt x="3522" y="5466"/>
                    <a:pt x="2571" y="4860"/>
                    <a:pt x="2222" y="3820"/>
                  </a:cubicBezTo>
                  <a:cubicBezTo>
                    <a:pt x="1797" y="2546"/>
                    <a:pt x="2564" y="1331"/>
                    <a:pt x="3743" y="953"/>
                  </a:cubicBezTo>
                  <a:cubicBezTo>
                    <a:pt x="3757" y="931"/>
                    <a:pt x="3776" y="913"/>
                    <a:pt x="3801" y="899"/>
                  </a:cubicBezTo>
                  <a:cubicBezTo>
                    <a:pt x="4143" y="685"/>
                    <a:pt x="4530" y="585"/>
                    <a:pt x="4916" y="585"/>
                  </a:cubicBezTo>
                  <a:lnTo>
                    <a:pt x="4928" y="144"/>
                  </a:lnTo>
                  <a:cubicBezTo>
                    <a:pt x="3991" y="126"/>
                    <a:pt x="3051" y="116"/>
                    <a:pt x="2113" y="112"/>
                  </a:cubicBezTo>
                  <a:cubicBezTo>
                    <a:pt x="2073" y="153"/>
                    <a:pt x="2018" y="180"/>
                    <a:pt x="1958" y="180"/>
                  </a:cubicBezTo>
                  <a:cubicBezTo>
                    <a:pt x="1928" y="180"/>
                    <a:pt x="1896" y="173"/>
                    <a:pt x="1864" y="158"/>
                  </a:cubicBezTo>
                  <a:cubicBezTo>
                    <a:pt x="1830" y="140"/>
                    <a:pt x="1797" y="126"/>
                    <a:pt x="1762" y="110"/>
                  </a:cubicBezTo>
                  <a:lnTo>
                    <a:pt x="1174" y="110"/>
                  </a:lnTo>
                  <a:cubicBezTo>
                    <a:pt x="1090" y="110"/>
                    <a:pt x="1042" y="61"/>
                    <a:pt x="1023" y="1"/>
                  </a:cubicBezTo>
                  <a:close/>
                </a:path>
              </a:pathLst>
            </a:custGeom>
            <a:solidFill>
              <a:srgbClr val="FCF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0"/>
            <p:cNvSpPr/>
            <p:nvPr/>
          </p:nvSpPr>
          <p:spPr>
            <a:xfrm>
              <a:off x="6072450" y="2896632"/>
              <a:ext cx="277325" cy="196450"/>
            </a:xfrm>
            <a:custGeom>
              <a:avLst/>
              <a:gdLst/>
              <a:ahLst/>
              <a:cxnLst/>
              <a:rect l="l" t="t" r="r" b="b"/>
              <a:pathLst>
                <a:path w="11093" h="7858" extrusionOk="0">
                  <a:moveTo>
                    <a:pt x="2988" y="287"/>
                  </a:moveTo>
                  <a:cubicBezTo>
                    <a:pt x="3133" y="287"/>
                    <a:pt x="3278" y="313"/>
                    <a:pt x="3392" y="402"/>
                  </a:cubicBezTo>
                  <a:cubicBezTo>
                    <a:pt x="3575" y="545"/>
                    <a:pt x="3529" y="714"/>
                    <a:pt x="3547" y="915"/>
                  </a:cubicBezTo>
                  <a:cubicBezTo>
                    <a:pt x="3547" y="917"/>
                    <a:pt x="3547" y="917"/>
                    <a:pt x="3549" y="919"/>
                  </a:cubicBezTo>
                  <a:cubicBezTo>
                    <a:pt x="3335" y="929"/>
                    <a:pt x="3120" y="938"/>
                    <a:pt x="2907" y="949"/>
                  </a:cubicBezTo>
                  <a:cubicBezTo>
                    <a:pt x="2682" y="768"/>
                    <a:pt x="2441" y="690"/>
                    <a:pt x="2202" y="690"/>
                  </a:cubicBezTo>
                  <a:cubicBezTo>
                    <a:pt x="2152" y="690"/>
                    <a:pt x="2103" y="694"/>
                    <a:pt x="2054" y="700"/>
                  </a:cubicBezTo>
                  <a:cubicBezTo>
                    <a:pt x="2155" y="451"/>
                    <a:pt x="2631" y="317"/>
                    <a:pt x="2829" y="296"/>
                  </a:cubicBezTo>
                  <a:cubicBezTo>
                    <a:pt x="2881" y="291"/>
                    <a:pt x="2935" y="287"/>
                    <a:pt x="2988" y="287"/>
                  </a:cubicBezTo>
                  <a:close/>
                  <a:moveTo>
                    <a:pt x="1935" y="1215"/>
                  </a:moveTo>
                  <a:cubicBezTo>
                    <a:pt x="1954" y="1275"/>
                    <a:pt x="2002" y="1324"/>
                    <a:pt x="2086" y="1324"/>
                  </a:cubicBezTo>
                  <a:lnTo>
                    <a:pt x="2674" y="1324"/>
                  </a:lnTo>
                  <a:cubicBezTo>
                    <a:pt x="2709" y="1340"/>
                    <a:pt x="2742" y="1354"/>
                    <a:pt x="2776" y="1372"/>
                  </a:cubicBezTo>
                  <a:cubicBezTo>
                    <a:pt x="2808" y="1387"/>
                    <a:pt x="2840" y="1394"/>
                    <a:pt x="2870" y="1394"/>
                  </a:cubicBezTo>
                  <a:cubicBezTo>
                    <a:pt x="2930" y="1394"/>
                    <a:pt x="2985" y="1367"/>
                    <a:pt x="3025" y="1326"/>
                  </a:cubicBezTo>
                  <a:cubicBezTo>
                    <a:pt x="3963" y="1330"/>
                    <a:pt x="4903" y="1340"/>
                    <a:pt x="5840" y="1358"/>
                  </a:cubicBezTo>
                  <a:cubicBezTo>
                    <a:pt x="6761" y="1378"/>
                    <a:pt x="7685" y="1412"/>
                    <a:pt x="8606" y="1455"/>
                  </a:cubicBezTo>
                  <a:cubicBezTo>
                    <a:pt x="8894" y="1471"/>
                    <a:pt x="9183" y="1485"/>
                    <a:pt x="9474" y="1503"/>
                  </a:cubicBezTo>
                  <a:cubicBezTo>
                    <a:pt x="9961" y="1698"/>
                    <a:pt x="10160" y="2023"/>
                    <a:pt x="10070" y="2480"/>
                  </a:cubicBezTo>
                  <a:cubicBezTo>
                    <a:pt x="10162" y="2881"/>
                    <a:pt x="10100" y="3392"/>
                    <a:pt x="10106" y="3801"/>
                  </a:cubicBezTo>
                  <a:cubicBezTo>
                    <a:pt x="10118" y="4378"/>
                    <a:pt x="10166" y="4985"/>
                    <a:pt x="10116" y="5561"/>
                  </a:cubicBezTo>
                  <a:cubicBezTo>
                    <a:pt x="10160" y="6010"/>
                    <a:pt x="10058" y="6434"/>
                    <a:pt x="9814" y="6830"/>
                  </a:cubicBezTo>
                  <a:cubicBezTo>
                    <a:pt x="9520" y="6881"/>
                    <a:pt x="9227" y="6923"/>
                    <a:pt x="8931" y="6955"/>
                  </a:cubicBezTo>
                  <a:cubicBezTo>
                    <a:pt x="7828" y="7089"/>
                    <a:pt x="6717" y="7183"/>
                    <a:pt x="5605" y="7241"/>
                  </a:cubicBezTo>
                  <a:cubicBezTo>
                    <a:pt x="4684" y="7290"/>
                    <a:pt x="3761" y="7313"/>
                    <a:pt x="2840" y="7313"/>
                  </a:cubicBezTo>
                  <a:cubicBezTo>
                    <a:pt x="2673" y="7313"/>
                    <a:pt x="2507" y="7312"/>
                    <a:pt x="2340" y="7311"/>
                  </a:cubicBezTo>
                  <a:cubicBezTo>
                    <a:pt x="2325" y="7311"/>
                    <a:pt x="2310" y="7310"/>
                    <a:pt x="2295" y="7310"/>
                  </a:cubicBezTo>
                  <a:cubicBezTo>
                    <a:pt x="2145" y="7310"/>
                    <a:pt x="2016" y="7314"/>
                    <a:pt x="1903" y="7314"/>
                  </a:cubicBezTo>
                  <a:cubicBezTo>
                    <a:pt x="1465" y="7314"/>
                    <a:pt x="1272" y="7255"/>
                    <a:pt x="1088" y="6674"/>
                  </a:cubicBezTo>
                  <a:cubicBezTo>
                    <a:pt x="941" y="6205"/>
                    <a:pt x="957" y="5591"/>
                    <a:pt x="935" y="5104"/>
                  </a:cubicBezTo>
                  <a:cubicBezTo>
                    <a:pt x="913" y="4553"/>
                    <a:pt x="915" y="4002"/>
                    <a:pt x="959" y="3452"/>
                  </a:cubicBezTo>
                  <a:cubicBezTo>
                    <a:pt x="1005" y="2855"/>
                    <a:pt x="1118" y="1416"/>
                    <a:pt x="1935" y="1215"/>
                  </a:cubicBezTo>
                  <a:close/>
                  <a:moveTo>
                    <a:pt x="2998" y="1"/>
                  </a:moveTo>
                  <a:cubicBezTo>
                    <a:pt x="2936" y="1"/>
                    <a:pt x="2873" y="5"/>
                    <a:pt x="2811" y="12"/>
                  </a:cubicBezTo>
                  <a:cubicBezTo>
                    <a:pt x="2434" y="54"/>
                    <a:pt x="1813" y="336"/>
                    <a:pt x="1806" y="758"/>
                  </a:cubicBezTo>
                  <a:cubicBezTo>
                    <a:pt x="1310" y="924"/>
                    <a:pt x="869" y="1384"/>
                    <a:pt x="666" y="1905"/>
                  </a:cubicBezTo>
                  <a:cubicBezTo>
                    <a:pt x="0" y="3603"/>
                    <a:pt x="364" y="5897"/>
                    <a:pt x="708" y="7631"/>
                  </a:cubicBezTo>
                  <a:cubicBezTo>
                    <a:pt x="730" y="7752"/>
                    <a:pt x="857" y="7830"/>
                    <a:pt x="973" y="7832"/>
                  </a:cubicBezTo>
                  <a:cubicBezTo>
                    <a:pt x="1552" y="7849"/>
                    <a:pt x="2132" y="7858"/>
                    <a:pt x="2711" y="7858"/>
                  </a:cubicBezTo>
                  <a:cubicBezTo>
                    <a:pt x="4638" y="7858"/>
                    <a:pt x="6562" y="7761"/>
                    <a:pt x="8479" y="7555"/>
                  </a:cubicBezTo>
                  <a:cubicBezTo>
                    <a:pt x="9063" y="7493"/>
                    <a:pt x="10122" y="7571"/>
                    <a:pt x="10508" y="6997"/>
                  </a:cubicBezTo>
                  <a:cubicBezTo>
                    <a:pt x="10906" y="6408"/>
                    <a:pt x="10669" y="5112"/>
                    <a:pt x="10661" y="4461"/>
                  </a:cubicBezTo>
                  <a:cubicBezTo>
                    <a:pt x="10645" y="3219"/>
                    <a:pt x="11092" y="1215"/>
                    <a:pt x="9474" y="1024"/>
                  </a:cubicBezTo>
                  <a:cubicBezTo>
                    <a:pt x="8405" y="897"/>
                    <a:pt x="7309" y="853"/>
                    <a:pt x="6209" y="853"/>
                  </a:cubicBezTo>
                  <a:cubicBezTo>
                    <a:pt x="5418" y="853"/>
                    <a:pt x="4624" y="876"/>
                    <a:pt x="3838" y="907"/>
                  </a:cubicBezTo>
                  <a:cubicBezTo>
                    <a:pt x="3945" y="726"/>
                    <a:pt x="3852" y="464"/>
                    <a:pt x="3722" y="305"/>
                  </a:cubicBezTo>
                  <a:cubicBezTo>
                    <a:pt x="3540" y="79"/>
                    <a:pt x="3272" y="1"/>
                    <a:pt x="2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0"/>
            <p:cNvSpPr/>
            <p:nvPr/>
          </p:nvSpPr>
          <p:spPr>
            <a:xfrm>
              <a:off x="6140150" y="2941607"/>
              <a:ext cx="143375" cy="122025"/>
            </a:xfrm>
            <a:custGeom>
              <a:avLst/>
              <a:gdLst/>
              <a:ahLst/>
              <a:cxnLst/>
              <a:rect l="l" t="t" r="r" b="b"/>
              <a:pathLst>
                <a:path w="5735" h="4881" extrusionOk="0">
                  <a:moveTo>
                    <a:pt x="3122" y="435"/>
                  </a:moveTo>
                  <a:cubicBezTo>
                    <a:pt x="3765" y="435"/>
                    <a:pt x="4404" y="762"/>
                    <a:pt x="4730" y="1358"/>
                  </a:cubicBezTo>
                  <a:cubicBezTo>
                    <a:pt x="5237" y="2289"/>
                    <a:pt x="4754" y="3553"/>
                    <a:pt x="3896" y="4098"/>
                  </a:cubicBezTo>
                  <a:cubicBezTo>
                    <a:pt x="3533" y="4327"/>
                    <a:pt x="3136" y="4437"/>
                    <a:pt x="2748" y="4437"/>
                  </a:cubicBezTo>
                  <a:cubicBezTo>
                    <a:pt x="2015" y="4437"/>
                    <a:pt x="1317" y="4044"/>
                    <a:pt x="952" y="3316"/>
                  </a:cubicBezTo>
                  <a:cubicBezTo>
                    <a:pt x="435" y="2279"/>
                    <a:pt x="1033" y="1152"/>
                    <a:pt x="1987" y="658"/>
                  </a:cubicBezTo>
                  <a:cubicBezTo>
                    <a:pt x="2020" y="686"/>
                    <a:pt x="2063" y="704"/>
                    <a:pt x="2110" y="704"/>
                  </a:cubicBezTo>
                  <a:cubicBezTo>
                    <a:pt x="2143" y="704"/>
                    <a:pt x="2179" y="695"/>
                    <a:pt x="2215" y="674"/>
                  </a:cubicBezTo>
                  <a:cubicBezTo>
                    <a:pt x="2494" y="512"/>
                    <a:pt x="2809" y="435"/>
                    <a:pt x="3122" y="435"/>
                  </a:cubicBezTo>
                  <a:close/>
                  <a:moveTo>
                    <a:pt x="3120" y="0"/>
                  </a:moveTo>
                  <a:cubicBezTo>
                    <a:pt x="2734" y="0"/>
                    <a:pt x="2347" y="100"/>
                    <a:pt x="2005" y="314"/>
                  </a:cubicBezTo>
                  <a:cubicBezTo>
                    <a:pt x="1979" y="328"/>
                    <a:pt x="1961" y="346"/>
                    <a:pt x="1947" y="367"/>
                  </a:cubicBezTo>
                  <a:cubicBezTo>
                    <a:pt x="768" y="746"/>
                    <a:pt x="1" y="1961"/>
                    <a:pt x="426" y="3235"/>
                  </a:cubicBezTo>
                  <a:cubicBezTo>
                    <a:pt x="774" y="4275"/>
                    <a:pt x="1726" y="4881"/>
                    <a:pt x="2732" y="4881"/>
                  </a:cubicBezTo>
                  <a:cubicBezTo>
                    <a:pt x="2778" y="4881"/>
                    <a:pt x="2823" y="4880"/>
                    <a:pt x="2869" y="4877"/>
                  </a:cubicBezTo>
                  <a:cubicBezTo>
                    <a:pt x="3180" y="4860"/>
                    <a:pt x="3494" y="4786"/>
                    <a:pt x="3794" y="4651"/>
                  </a:cubicBezTo>
                  <a:cubicBezTo>
                    <a:pt x="4991" y="4106"/>
                    <a:pt x="5734" y="2589"/>
                    <a:pt x="5201" y="1335"/>
                  </a:cubicBezTo>
                  <a:cubicBezTo>
                    <a:pt x="4843" y="499"/>
                    <a:pt x="3984" y="0"/>
                    <a:pt x="3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0"/>
            <p:cNvSpPr/>
            <p:nvPr/>
          </p:nvSpPr>
          <p:spPr>
            <a:xfrm>
              <a:off x="6170075" y="2965157"/>
              <a:ext cx="76700" cy="71575"/>
            </a:xfrm>
            <a:custGeom>
              <a:avLst/>
              <a:gdLst/>
              <a:ahLst/>
              <a:cxnLst/>
              <a:rect l="l" t="t" r="r" b="b"/>
              <a:pathLst>
                <a:path w="3068" h="2863" extrusionOk="0">
                  <a:moveTo>
                    <a:pt x="1237" y="374"/>
                  </a:moveTo>
                  <a:cubicBezTo>
                    <a:pt x="1256" y="381"/>
                    <a:pt x="1276" y="386"/>
                    <a:pt x="1299" y="386"/>
                  </a:cubicBezTo>
                  <a:cubicBezTo>
                    <a:pt x="1304" y="386"/>
                    <a:pt x="1310" y="386"/>
                    <a:pt x="1316" y="385"/>
                  </a:cubicBezTo>
                  <a:cubicBezTo>
                    <a:pt x="1344" y="383"/>
                    <a:pt x="1372" y="382"/>
                    <a:pt x="1399" y="382"/>
                  </a:cubicBezTo>
                  <a:cubicBezTo>
                    <a:pt x="2536" y="382"/>
                    <a:pt x="3067" y="1939"/>
                    <a:pt x="1879" y="2399"/>
                  </a:cubicBezTo>
                  <a:cubicBezTo>
                    <a:pt x="1750" y="2449"/>
                    <a:pt x="1619" y="2473"/>
                    <a:pt x="1491" y="2473"/>
                  </a:cubicBezTo>
                  <a:cubicBezTo>
                    <a:pt x="1104" y="2473"/>
                    <a:pt x="748" y="2252"/>
                    <a:pt x="587" y="1854"/>
                  </a:cubicBezTo>
                  <a:cubicBezTo>
                    <a:pt x="342" y="1258"/>
                    <a:pt x="684" y="637"/>
                    <a:pt x="1237" y="374"/>
                  </a:cubicBezTo>
                  <a:close/>
                  <a:moveTo>
                    <a:pt x="1465" y="1"/>
                  </a:moveTo>
                  <a:cubicBezTo>
                    <a:pt x="1416" y="1"/>
                    <a:pt x="1366" y="3"/>
                    <a:pt x="1316" y="9"/>
                  </a:cubicBezTo>
                  <a:cubicBezTo>
                    <a:pt x="1201" y="21"/>
                    <a:pt x="1141" y="116"/>
                    <a:pt x="1136" y="208"/>
                  </a:cubicBezTo>
                  <a:cubicBezTo>
                    <a:pt x="462" y="367"/>
                    <a:pt x="0" y="991"/>
                    <a:pt x="138" y="1720"/>
                  </a:cubicBezTo>
                  <a:cubicBezTo>
                    <a:pt x="265" y="2388"/>
                    <a:pt x="835" y="2863"/>
                    <a:pt x="1486" y="2863"/>
                  </a:cubicBezTo>
                  <a:cubicBezTo>
                    <a:pt x="1583" y="2863"/>
                    <a:pt x="1681" y="2852"/>
                    <a:pt x="1780" y="2830"/>
                  </a:cubicBezTo>
                  <a:cubicBezTo>
                    <a:pt x="2456" y="2683"/>
                    <a:pt x="3018" y="2073"/>
                    <a:pt x="2955" y="1360"/>
                  </a:cubicBezTo>
                  <a:cubicBezTo>
                    <a:pt x="2888" y="613"/>
                    <a:pt x="2204" y="1"/>
                    <a:pt x="1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TextBox 81">
            <a:extLst>
              <a:ext uri="{FF2B5EF4-FFF2-40B4-BE49-F238E27FC236}">
                <a16:creationId xmlns:a16="http://schemas.microsoft.com/office/drawing/2014/main" id="{351FC1B3-12CA-4A68-ADB1-EAEFEBAB5B2A}"/>
              </a:ext>
            </a:extLst>
          </p:cNvPr>
          <p:cNvSpPr txBox="1"/>
          <p:nvPr/>
        </p:nvSpPr>
        <p:spPr>
          <a:xfrm>
            <a:off x="1065798" y="1764460"/>
            <a:ext cx="7419768" cy="2862322"/>
          </a:xfrm>
          <a:prstGeom prst="rect">
            <a:avLst/>
          </a:prstGeom>
          <a:noFill/>
        </p:spPr>
        <p:txBody>
          <a:bodyPr wrap="square">
            <a:spAutoFit/>
          </a:bodyPr>
          <a:lstStyle/>
          <a:p>
            <a:pPr marL="342900" indent="-342900" algn="l">
              <a:buFont typeface="Wingdings" panose="05000000000000000000" pitchFamily="2" charset="2"/>
              <a:buChar char="ü"/>
            </a:pPr>
            <a:r>
              <a:rPr lang="vi-VN" sz="2000" b="0" i="0">
                <a:effectLst/>
                <a:latin typeface="+mj-lt"/>
              </a:rPr>
              <a:t>Chào cờ.</a:t>
            </a:r>
          </a:p>
          <a:p>
            <a:pPr marL="342900" indent="-342900" algn="l">
              <a:buFont typeface="Wingdings" panose="05000000000000000000" pitchFamily="2" charset="2"/>
              <a:buChar char="ü"/>
            </a:pPr>
            <a:r>
              <a:rPr lang="vi-VN" sz="2000" b="0" i="0">
                <a:effectLst/>
                <a:latin typeface="+mj-lt"/>
              </a:rPr>
              <a:t>Giới thiệu đại biểu đến dự: Quý thầy cô và các lớp trưởng trong khối 5.</a:t>
            </a:r>
          </a:p>
          <a:p>
            <a:pPr marL="342900" indent="-342900" algn="l">
              <a:buFont typeface="Wingdings" panose="05000000000000000000" pitchFamily="2" charset="2"/>
              <a:buChar char="ü"/>
            </a:pPr>
            <a:r>
              <a:rPr lang="vi-VN" sz="2000" b="0" i="0">
                <a:effectLst/>
                <a:latin typeface="+mj-lt"/>
              </a:rPr>
              <a:t>Lớp trưởng tuyên bố lí do và giới thiệu chương trình và tranh triển lãm.</a:t>
            </a:r>
          </a:p>
          <a:p>
            <a:pPr marL="342900" indent="-342900" algn="l">
              <a:buFont typeface="Wingdings" panose="05000000000000000000" pitchFamily="2" charset="2"/>
              <a:buChar char="ü"/>
            </a:pPr>
            <a:r>
              <a:rPr lang="vi-VN" sz="2000" b="0" i="0">
                <a:effectLst/>
                <a:latin typeface="+mj-lt"/>
              </a:rPr>
              <a:t>Giới thiệu mô hình vòng xoay giao thông (ngã 5 - tổ 1).</a:t>
            </a:r>
          </a:p>
          <a:p>
            <a:pPr marL="342900" indent="-342900" algn="l">
              <a:buFont typeface="Wingdings" panose="05000000000000000000" pitchFamily="2" charset="2"/>
              <a:buChar char="ü"/>
            </a:pPr>
            <a:r>
              <a:rPr lang="vi-VN" sz="2000" b="0" i="0">
                <a:effectLst/>
                <a:latin typeface="+mj-lt"/>
              </a:rPr>
              <a:t>Thuyết minh cụ thể từng hình ảnh triển lãm: lớp phó học tập.</a:t>
            </a:r>
            <a:endParaRPr lang="en-US" sz="2000" b="0" i="0">
              <a:effectLst/>
              <a:latin typeface="+mj-lt"/>
            </a:endParaRPr>
          </a:p>
          <a:p>
            <a:pPr marL="342900" indent="-342900" algn="l">
              <a:buFont typeface="Wingdings" panose="05000000000000000000" pitchFamily="2" charset="2"/>
              <a:buChar char="ü"/>
            </a:pPr>
            <a:r>
              <a:rPr lang="vi-VN" sz="2000" b="0" i="0">
                <a:effectLst/>
                <a:latin typeface="+mj-lt"/>
              </a:rPr>
              <a:t>Học sinh hát tập thể bài “Như có Bác Hồ trong ngày vui đại thắng”.</a:t>
            </a:r>
          </a:p>
          <a:p>
            <a:pPr marL="342900" indent="-342900" algn="l">
              <a:buFont typeface="Wingdings" panose="05000000000000000000" pitchFamily="2" charset="2"/>
              <a:buChar char="ü"/>
            </a:pPr>
            <a:r>
              <a:rPr lang="vi-VN" sz="2000" b="0" i="0">
                <a:effectLst/>
                <a:latin typeface="+mj-lt"/>
              </a:rPr>
              <a:t>Tiễn khách.</a:t>
            </a:r>
          </a:p>
        </p:txBody>
      </p:sp>
    </p:spTree>
    <p:extLst>
      <p:ext uri="{BB962C8B-B14F-4D97-AF65-F5344CB8AC3E}">
        <p14:creationId xmlns:p14="http://schemas.microsoft.com/office/powerpoint/2010/main" val="11626306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sp>
        <p:nvSpPr>
          <p:cNvPr id="967" name="Google Shape;967;p39"/>
          <p:cNvSpPr txBox="1">
            <a:spLocks noGrp="1"/>
          </p:cNvSpPr>
          <p:nvPr>
            <p:ph type="subTitle" idx="1"/>
          </p:nvPr>
        </p:nvSpPr>
        <p:spPr>
          <a:xfrm flipH="1">
            <a:off x="3093156" y="2337867"/>
            <a:ext cx="4323644" cy="1354800"/>
          </a:xfrm>
          <a:prstGeom prst="rect">
            <a:avLst/>
          </a:prstGeom>
        </p:spPr>
        <p:txBody>
          <a:bodyPr spcFirstLastPara="1" wrap="square" lIns="91425" tIns="91425" rIns="91425" bIns="91425" anchor="ctr" anchorCtr="0">
            <a:noAutofit/>
          </a:bodyPr>
          <a:lstStyle/>
          <a:p>
            <a:pPr lvl="0"/>
            <a:r>
              <a:rPr lang="vi-VN" sz="3600">
                <a:solidFill>
                  <a:srgbClr val="002060"/>
                </a:solidFill>
                <a:latin typeface="Times New Roman" panose="02020603050405020304" pitchFamily="18" charset="0"/>
                <a:cs typeface="Times New Roman" panose="02020603050405020304" pitchFamily="18" charset="0"/>
              </a:rPr>
              <a:t>Thi vẽ tranh, sáng tác thơ, truyện về an toàn giao thông.</a:t>
            </a:r>
          </a:p>
          <a:p>
            <a:pPr marL="0" lvl="0" indent="0" algn="ctr" rtl="0">
              <a:spcBef>
                <a:spcPts val="0"/>
              </a:spcBef>
              <a:spcAft>
                <a:spcPts val="0"/>
              </a:spcAft>
              <a:buNone/>
            </a:pPr>
            <a:endParaRPr lang="en-US" sz="3600">
              <a:solidFill>
                <a:srgbClr val="00206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0E436D01-6F2A-449D-9B35-838329BECC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179" y="1564938"/>
            <a:ext cx="1826357" cy="2013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05660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67">
                                            <p:txEl>
                                              <p:pRg st="0" end="0"/>
                                            </p:txEl>
                                          </p:spTgt>
                                        </p:tgtEl>
                                        <p:attrNameLst>
                                          <p:attrName>style.visibility</p:attrName>
                                        </p:attrNameLst>
                                      </p:cBhvr>
                                      <p:to>
                                        <p:strVal val="visible"/>
                                      </p:to>
                                    </p:set>
                                    <p:anim calcmode="lin" valueType="num">
                                      <p:cBhvr>
                                        <p:cTn id="7" dur="500" fill="hold"/>
                                        <p:tgtEl>
                                          <p:spTgt spid="96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6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FF7CF-EC29-435F-AEEE-90FC17059547}"/>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BB7029EB-2885-4005-87C3-888E6A95C462}"/>
              </a:ext>
            </a:extLst>
          </p:cNvPr>
          <p:cNvSpPr>
            <a:spLocks noGrp="1"/>
          </p:cNvSpPr>
          <p:nvPr>
            <p:ph type="subTitle" idx="1"/>
          </p:nvPr>
        </p:nvSpPr>
        <p:spPr/>
        <p:txBody>
          <a:bodyPr/>
          <a:lstStyle/>
          <a:p>
            <a:endParaRPr lang="en-US"/>
          </a:p>
        </p:txBody>
      </p:sp>
      <p:pic>
        <p:nvPicPr>
          <p:cNvPr id="8194" name="Picture 2" descr="Grab - Giáo dục">
            <a:extLst>
              <a:ext uri="{FF2B5EF4-FFF2-40B4-BE49-F238E27FC236}">
                <a16:creationId xmlns:a16="http://schemas.microsoft.com/office/drawing/2014/main" id="{BB006B08-DB6B-4C8C-806E-BAD03983DE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542" r="696" b="3300"/>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7777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939" name="Google Shape;939;p38"/>
          <p:cNvSpPr/>
          <p:nvPr/>
        </p:nvSpPr>
        <p:spPr>
          <a:xfrm rot="60166">
            <a:off x="249173" y="2177313"/>
            <a:ext cx="3684972" cy="1942445"/>
          </a:xfrm>
          <a:custGeom>
            <a:avLst/>
            <a:gdLst/>
            <a:ahLst/>
            <a:cxnLst/>
            <a:rect l="l" t="t" r="r" b="b"/>
            <a:pathLst>
              <a:path w="98833" h="24747" extrusionOk="0">
                <a:moveTo>
                  <a:pt x="0" y="1867"/>
                </a:moveTo>
                <a:lnTo>
                  <a:pt x="2335" y="24747"/>
                </a:lnTo>
                <a:lnTo>
                  <a:pt x="98833" y="22879"/>
                </a:lnTo>
                <a:lnTo>
                  <a:pt x="97121" y="0"/>
                </a:lnTo>
                <a:close/>
              </a:path>
            </a:pathLst>
          </a:custGeom>
          <a:solidFill>
            <a:schemeClr val="dk2"/>
          </a:solidFill>
          <a:ln w="19050" cap="flat" cmpd="sng">
            <a:solidFill>
              <a:schemeClr val="dk1"/>
            </a:solidFill>
            <a:prstDash val="solid"/>
            <a:round/>
            <a:headEnd type="none" w="med" len="med"/>
            <a:tailEnd type="none" w="med" len="med"/>
          </a:ln>
        </p:spPr>
      </p:sp>
      <p:sp>
        <p:nvSpPr>
          <p:cNvPr id="940" name="Google Shape;940;p38"/>
          <p:cNvSpPr/>
          <p:nvPr/>
        </p:nvSpPr>
        <p:spPr>
          <a:xfrm>
            <a:off x="5466789" y="2167467"/>
            <a:ext cx="3166380" cy="1776267"/>
          </a:xfrm>
          <a:custGeom>
            <a:avLst/>
            <a:gdLst/>
            <a:ahLst/>
            <a:cxnLst/>
            <a:rect l="l" t="t" r="r" b="b"/>
            <a:pathLst>
              <a:path w="98833" h="24747" extrusionOk="0">
                <a:moveTo>
                  <a:pt x="0" y="1867"/>
                </a:moveTo>
                <a:lnTo>
                  <a:pt x="2335" y="24747"/>
                </a:lnTo>
                <a:lnTo>
                  <a:pt x="98833" y="22879"/>
                </a:lnTo>
                <a:lnTo>
                  <a:pt x="97121" y="0"/>
                </a:lnTo>
                <a:close/>
              </a:path>
            </a:pathLst>
          </a:custGeom>
          <a:solidFill>
            <a:schemeClr val="accent1"/>
          </a:solidFill>
          <a:ln w="19050" cap="flat" cmpd="sng">
            <a:solidFill>
              <a:schemeClr val="dk1"/>
            </a:solidFill>
            <a:prstDash val="solid"/>
            <a:round/>
            <a:headEnd type="none" w="med" len="med"/>
            <a:tailEnd type="none" w="med" len="med"/>
          </a:ln>
        </p:spPr>
      </p:sp>
      <p:grpSp>
        <p:nvGrpSpPr>
          <p:cNvPr id="941" name="Google Shape;941;p38"/>
          <p:cNvGrpSpPr/>
          <p:nvPr/>
        </p:nvGrpSpPr>
        <p:grpSpPr>
          <a:xfrm>
            <a:off x="2709333" y="293512"/>
            <a:ext cx="3727650" cy="1114056"/>
            <a:chOff x="7728915" y="2370420"/>
            <a:chExt cx="1034472" cy="222546"/>
          </a:xfrm>
        </p:grpSpPr>
        <p:sp>
          <p:nvSpPr>
            <p:cNvPr id="942" name="Google Shape;942;p38"/>
            <p:cNvSpPr/>
            <p:nvPr/>
          </p:nvSpPr>
          <p:spPr>
            <a:xfrm>
              <a:off x="7737238" y="2413890"/>
              <a:ext cx="167201" cy="172874"/>
            </a:xfrm>
            <a:custGeom>
              <a:avLst/>
              <a:gdLst/>
              <a:ahLst/>
              <a:cxnLst/>
              <a:rect l="l" t="t" r="r" b="b"/>
              <a:pathLst>
                <a:path w="3154" h="3261" extrusionOk="0">
                  <a:moveTo>
                    <a:pt x="2396" y="0"/>
                  </a:moveTo>
                  <a:cubicBezTo>
                    <a:pt x="2396" y="27"/>
                    <a:pt x="2379" y="54"/>
                    <a:pt x="2341" y="55"/>
                  </a:cubicBezTo>
                  <a:cubicBezTo>
                    <a:pt x="2153" y="65"/>
                    <a:pt x="1962" y="69"/>
                    <a:pt x="1769" y="69"/>
                  </a:cubicBezTo>
                  <a:cubicBezTo>
                    <a:pt x="1251" y="69"/>
                    <a:pt x="725" y="38"/>
                    <a:pt x="217" y="3"/>
                  </a:cubicBezTo>
                  <a:lnTo>
                    <a:pt x="217" y="3"/>
                  </a:lnTo>
                  <a:cubicBezTo>
                    <a:pt x="557" y="612"/>
                    <a:pt x="989" y="1160"/>
                    <a:pt x="1436" y="1696"/>
                  </a:cubicBezTo>
                  <a:cubicBezTo>
                    <a:pt x="1452" y="1716"/>
                    <a:pt x="1453" y="1739"/>
                    <a:pt x="1445" y="1759"/>
                  </a:cubicBezTo>
                  <a:cubicBezTo>
                    <a:pt x="1459" y="1781"/>
                    <a:pt x="1461" y="1812"/>
                    <a:pt x="1437" y="1838"/>
                  </a:cubicBezTo>
                  <a:cubicBezTo>
                    <a:pt x="978" y="2326"/>
                    <a:pt x="493" y="2807"/>
                    <a:pt x="1" y="3261"/>
                  </a:cubicBezTo>
                  <a:cubicBezTo>
                    <a:pt x="1049" y="3215"/>
                    <a:pt x="2102" y="3223"/>
                    <a:pt x="3153" y="3218"/>
                  </a:cubicBezTo>
                  <a:cubicBezTo>
                    <a:pt x="2894" y="3063"/>
                    <a:pt x="2646" y="2892"/>
                    <a:pt x="2419" y="2690"/>
                  </a:cubicBezTo>
                  <a:cubicBezTo>
                    <a:pt x="2407" y="2678"/>
                    <a:pt x="2405" y="2665"/>
                    <a:pt x="2407" y="2651"/>
                  </a:cubicBezTo>
                  <a:cubicBezTo>
                    <a:pt x="2397" y="2633"/>
                    <a:pt x="2398" y="2610"/>
                    <a:pt x="2412" y="2594"/>
                  </a:cubicBezTo>
                  <a:cubicBezTo>
                    <a:pt x="2411" y="2589"/>
                    <a:pt x="2409" y="2584"/>
                    <a:pt x="2409" y="2580"/>
                  </a:cubicBezTo>
                  <a:cubicBezTo>
                    <a:pt x="2396" y="2032"/>
                    <a:pt x="2454" y="1483"/>
                    <a:pt x="2449" y="935"/>
                  </a:cubicBezTo>
                  <a:cubicBezTo>
                    <a:pt x="2448" y="622"/>
                    <a:pt x="2435" y="311"/>
                    <a:pt x="2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8"/>
            <p:cNvSpPr/>
            <p:nvPr/>
          </p:nvSpPr>
          <p:spPr>
            <a:xfrm>
              <a:off x="8619035" y="2410179"/>
              <a:ext cx="135129" cy="175312"/>
            </a:xfrm>
            <a:custGeom>
              <a:avLst/>
              <a:gdLst/>
              <a:ahLst/>
              <a:cxnLst/>
              <a:rect l="l" t="t" r="r" b="b"/>
              <a:pathLst>
                <a:path w="2549" h="3307" extrusionOk="0">
                  <a:moveTo>
                    <a:pt x="2549" y="1"/>
                  </a:moveTo>
                  <a:cubicBezTo>
                    <a:pt x="2390" y="76"/>
                    <a:pt x="2205" y="93"/>
                    <a:pt x="2017" y="93"/>
                  </a:cubicBezTo>
                  <a:cubicBezTo>
                    <a:pt x="1859" y="93"/>
                    <a:pt x="1699" y="81"/>
                    <a:pt x="1549" y="79"/>
                  </a:cubicBezTo>
                  <a:cubicBezTo>
                    <a:pt x="1232" y="75"/>
                    <a:pt x="915" y="70"/>
                    <a:pt x="599" y="49"/>
                  </a:cubicBezTo>
                  <a:lnTo>
                    <a:pt x="599" y="49"/>
                  </a:lnTo>
                  <a:cubicBezTo>
                    <a:pt x="661" y="877"/>
                    <a:pt x="712" y="1715"/>
                    <a:pt x="657" y="2538"/>
                  </a:cubicBezTo>
                  <a:cubicBezTo>
                    <a:pt x="663" y="2551"/>
                    <a:pt x="663" y="2565"/>
                    <a:pt x="652" y="2581"/>
                  </a:cubicBezTo>
                  <a:cubicBezTo>
                    <a:pt x="462" y="2837"/>
                    <a:pt x="234" y="3084"/>
                    <a:pt x="0" y="3306"/>
                  </a:cubicBezTo>
                  <a:cubicBezTo>
                    <a:pt x="511" y="3251"/>
                    <a:pt x="1028" y="3230"/>
                    <a:pt x="1544" y="3230"/>
                  </a:cubicBezTo>
                  <a:cubicBezTo>
                    <a:pt x="1873" y="3230"/>
                    <a:pt x="2202" y="3239"/>
                    <a:pt x="2530" y="3253"/>
                  </a:cubicBezTo>
                  <a:cubicBezTo>
                    <a:pt x="2365" y="3056"/>
                    <a:pt x="2233" y="2834"/>
                    <a:pt x="2080" y="2627"/>
                  </a:cubicBezTo>
                  <a:cubicBezTo>
                    <a:pt x="1864" y="2332"/>
                    <a:pt x="1625" y="2062"/>
                    <a:pt x="1376" y="1795"/>
                  </a:cubicBezTo>
                  <a:cubicBezTo>
                    <a:pt x="1336" y="1752"/>
                    <a:pt x="1365" y="1698"/>
                    <a:pt x="1407" y="1686"/>
                  </a:cubicBezTo>
                  <a:cubicBezTo>
                    <a:pt x="1379" y="1671"/>
                    <a:pt x="1363" y="1632"/>
                    <a:pt x="1391" y="1599"/>
                  </a:cubicBezTo>
                  <a:cubicBezTo>
                    <a:pt x="1796" y="1113"/>
                    <a:pt x="2189" y="627"/>
                    <a:pt x="2534" y="94"/>
                  </a:cubicBezTo>
                  <a:cubicBezTo>
                    <a:pt x="2511" y="65"/>
                    <a:pt x="2507" y="21"/>
                    <a:pt x="25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8"/>
            <p:cNvSpPr/>
            <p:nvPr/>
          </p:nvSpPr>
          <p:spPr>
            <a:xfrm>
              <a:off x="7869820" y="2375244"/>
              <a:ext cx="779814" cy="175100"/>
            </a:xfrm>
            <a:custGeom>
              <a:avLst/>
              <a:gdLst/>
              <a:ahLst/>
              <a:cxnLst/>
              <a:rect l="l" t="t" r="r" b="b"/>
              <a:pathLst>
                <a:path w="14710" h="3303" extrusionOk="0">
                  <a:moveTo>
                    <a:pt x="1" y="1"/>
                  </a:moveTo>
                  <a:lnTo>
                    <a:pt x="1" y="1"/>
                  </a:lnTo>
                  <a:cubicBezTo>
                    <a:pt x="4" y="7"/>
                    <a:pt x="7" y="14"/>
                    <a:pt x="7" y="21"/>
                  </a:cubicBezTo>
                  <a:cubicBezTo>
                    <a:pt x="129" y="1078"/>
                    <a:pt x="213" y="2253"/>
                    <a:pt x="1" y="3303"/>
                  </a:cubicBezTo>
                  <a:cubicBezTo>
                    <a:pt x="1471" y="3229"/>
                    <a:pt x="2946" y="3217"/>
                    <a:pt x="4421" y="3217"/>
                  </a:cubicBezTo>
                  <a:cubicBezTo>
                    <a:pt x="5090" y="3217"/>
                    <a:pt x="5759" y="3220"/>
                    <a:pt x="6427" y="3220"/>
                  </a:cubicBezTo>
                  <a:cubicBezTo>
                    <a:pt x="6695" y="3220"/>
                    <a:pt x="6964" y="3219"/>
                    <a:pt x="7232" y="3218"/>
                  </a:cubicBezTo>
                  <a:cubicBezTo>
                    <a:pt x="7778" y="3216"/>
                    <a:pt x="8323" y="3215"/>
                    <a:pt x="8869" y="3215"/>
                  </a:cubicBezTo>
                  <a:cubicBezTo>
                    <a:pt x="10559" y="3215"/>
                    <a:pt x="12249" y="3225"/>
                    <a:pt x="13939" y="3242"/>
                  </a:cubicBezTo>
                  <a:cubicBezTo>
                    <a:pt x="13952" y="3228"/>
                    <a:pt x="13972" y="3220"/>
                    <a:pt x="13992" y="3220"/>
                  </a:cubicBezTo>
                  <a:cubicBezTo>
                    <a:pt x="14011" y="3220"/>
                    <a:pt x="14031" y="3228"/>
                    <a:pt x="14042" y="3243"/>
                  </a:cubicBezTo>
                  <a:cubicBezTo>
                    <a:pt x="14185" y="3244"/>
                    <a:pt x="14330" y="3245"/>
                    <a:pt x="14474" y="3247"/>
                  </a:cubicBezTo>
                  <a:cubicBezTo>
                    <a:pt x="14477" y="3228"/>
                    <a:pt x="14492" y="3211"/>
                    <a:pt x="14518" y="3210"/>
                  </a:cubicBezTo>
                  <a:cubicBezTo>
                    <a:pt x="14559" y="3209"/>
                    <a:pt x="14601" y="3207"/>
                    <a:pt x="14642" y="3207"/>
                  </a:cubicBezTo>
                  <a:lnTo>
                    <a:pt x="14670" y="3207"/>
                  </a:lnTo>
                  <a:cubicBezTo>
                    <a:pt x="14682" y="3197"/>
                    <a:pt x="14693" y="3186"/>
                    <a:pt x="14705" y="3177"/>
                  </a:cubicBezTo>
                  <a:lnTo>
                    <a:pt x="14710" y="3175"/>
                  </a:lnTo>
                  <a:cubicBezTo>
                    <a:pt x="14632" y="2149"/>
                    <a:pt x="14635" y="1119"/>
                    <a:pt x="14546" y="93"/>
                  </a:cubicBezTo>
                  <a:lnTo>
                    <a:pt x="14543" y="93"/>
                  </a:lnTo>
                  <a:cubicBezTo>
                    <a:pt x="13973" y="100"/>
                    <a:pt x="13402" y="103"/>
                    <a:pt x="12831" y="103"/>
                  </a:cubicBezTo>
                  <a:cubicBezTo>
                    <a:pt x="10957" y="103"/>
                    <a:pt x="9082" y="71"/>
                    <a:pt x="7210" y="57"/>
                  </a:cubicBezTo>
                  <a:cubicBezTo>
                    <a:pt x="5992" y="49"/>
                    <a:pt x="4772" y="38"/>
                    <a:pt x="3553" y="32"/>
                  </a:cubicBezTo>
                  <a:cubicBezTo>
                    <a:pt x="3436" y="31"/>
                    <a:pt x="3319" y="31"/>
                    <a:pt x="3202" y="31"/>
                  </a:cubicBezTo>
                  <a:cubicBezTo>
                    <a:pt x="2695" y="31"/>
                    <a:pt x="2186" y="36"/>
                    <a:pt x="1677" y="36"/>
                  </a:cubicBezTo>
                  <a:cubicBezTo>
                    <a:pt x="1118" y="36"/>
                    <a:pt x="558" y="2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8"/>
            <p:cNvSpPr/>
            <p:nvPr/>
          </p:nvSpPr>
          <p:spPr>
            <a:xfrm>
              <a:off x="8615165" y="2551455"/>
              <a:ext cx="25234" cy="25022"/>
            </a:xfrm>
            <a:custGeom>
              <a:avLst/>
              <a:gdLst/>
              <a:ahLst/>
              <a:cxnLst/>
              <a:rect l="l" t="t" r="r" b="b"/>
              <a:pathLst>
                <a:path w="476" h="472" extrusionOk="0">
                  <a:moveTo>
                    <a:pt x="476" y="0"/>
                  </a:moveTo>
                  <a:cubicBezTo>
                    <a:pt x="470" y="3"/>
                    <a:pt x="464" y="5"/>
                    <a:pt x="458" y="5"/>
                  </a:cubicBezTo>
                  <a:cubicBezTo>
                    <a:pt x="305" y="4"/>
                    <a:pt x="152" y="3"/>
                    <a:pt x="0" y="2"/>
                  </a:cubicBezTo>
                  <a:lnTo>
                    <a:pt x="0" y="2"/>
                  </a:lnTo>
                  <a:cubicBezTo>
                    <a:pt x="24" y="156"/>
                    <a:pt x="29" y="315"/>
                    <a:pt x="15" y="471"/>
                  </a:cubicBezTo>
                  <a:cubicBezTo>
                    <a:pt x="159" y="308"/>
                    <a:pt x="313" y="147"/>
                    <a:pt x="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8"/>
            <p:cNvSpPr/>
            <p:nvPr/>
          </p:nvSpPr>
          <p:spPr>
            <a:xfrm>
              <a:off x="7873107" y="2555696"/>
              <a:ext cx="41085" cy="27513"/>
            </a:xfrm>
            <a:custGeom>
              <a:avLst/>
              <a:gdLst/>
              <a:ahLst/>
              <a:cxnLst/>
              <a:rect l="l" t="t" r="r" b="b"/>
              <a:pathLst>
                <a:path w="775" h="519" extrusionOk="0">
                  <a:moveTo>
                    <a:pt x="1" y="0"/>
                  </a:moveTo>
                  <a:cubicBezTo>
                    <a:pt x="259" y="173"/>
                    <a:pt x="513" y="351"/>
                    <a:pt x="774" y="518"/>
                  </a:cubicBezTo>
                  <a:cubicBezTo>
                    <a:pt x="754" y="347"/>
                    <a:pt x="748" y="174"/>
                    <a:pt x="762" y="2"/>
                  </a:cubicBezTo>
                  <a:cubicBezTo>
                    <a:pt x="508" y="2"/>
                    <a:pt x="255" y="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8"/>
            <p:cNvSpPr/>
            <p:nvPr/>
          </p:nvSpPr>
          <p:spPr>
            <a:xfrm>
              <a:off x="8691290" y="2406733"/>
              <a:ext cx="72097" cy="92931"/>
            </a:xfrm>
            <a:custGeom>
              <a:avLst/>
              <a:gdLst/>
              <a:ahLst/>
              <a:cxnLst/>
              <a:rect l="l" t="t" r="r" b="b"/>
              <a:pathLst>
                <a:path w="1360" h="1753" extrusionOk="0">
                  <a:moveTo>
                    <a:pt x="1202" y="1"/>
                  </a:moveTo>
                  <a:lnTo>
                    <a:pt x="1186" y="66"/>
                  </a:lnTo>
                  <a:cubicBezTo>
                    <a:pt x="1144" y="86"/>
                    <a:pt x="1148" y="130"/>
                    <a:pt x="1171" y="159"/>
                  </a:cubicBezTo>
                  <a:cubicBezTo>
                    <a:pt x="826" y="692"/>
                    <a:pt x="433" y="1178"/>
                    <a:pt x="28" y="1664"/>
                  </a:cubicBezTo>
                  <a:cubicBezTo>
                    <a:pt x="0" y="1697"/>
                    <a:pt x="15" y="1736"/>
                    <a:pt x="44" y="1751"/>
                  </a:cubicBezTo>
                  <a:lnTo>
                    <a:pt x="86" y="1753"/>
                  </a:lnTo>
                  <a:cubicBezTo>
                    <a:pt x="92" y="1751"/>
                    <a:pt x="98" y="1746"/>
                    <a:pt x="104" y="1741"/>
                  </a:cubicBezTo>
                  <a:cubicBezTo>
                    <a:pt x="597" y="1303"/>
                    <a:pt x="1003" y="759"/>
                    <a:pt x="1337" y="191"/>
                  </a:cubicBezTo>
                  <a:cubicBezTo>
                    <a:pt x="1359" y="152"/>
                    <a:pt x="1344" y="116"/>
                    <a:pt x="1318" y="96"/>
                  </a:cubicBezTo>
                  <a:cubicBezTo>
                    <a:pt x="1321" y="62"/>
                    <a:pt x="1296" y="30"/>
                    <a:pt x="1264" y="19"/>
                  </a:cubicBezTo>
                  <a:cubicBezTo>
                    <a:pt x="1244" y="11"/>
                    <a:pt x="1223" y="5"/>
                    <a:pt x="1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8"/>
            <p:cNvSpPr/>
            <p:nvPr/>
          </p:nvSpPr>
          <p:spPr>
            <a:xfrm>
              <a:off x="7728915" y="2370420"/>
              <a:ext cx="1031411" cy="222546"/>
            </a:xfrm>
            <a:custGeom>
              <a:avLst/>
              <a:gdLst/>
              <a:ahLst/>
              <a:cxnLst/>
              <a:rect l="l" t="t" r="r" b="b"/>
              <a:pathLst>
                <a:path w="19456" h="4198" extrusionOk="0">
                  <a:moveTo>
                    <a:pt x="2659" y="92"/>
                  </a:moveTo>
                  <a:lnTo>
                    <a:pt x="2659" y="92"/>
                  </a:lnTo>
                  <a:cubicBezTo>
                    <a:pt x="3216" y="120"/>
                    <a:pt x="3776" y="127"/>
                    <a:pt x="4335" y="127"/>
                  </a:cubicBezTo>
                  <a:cubicBezTo>
                    <a:pt x="4844" y="127"/>
                    <a:pt x="5353" y="122"/>
                    <a:pt x="5860" y="122"/>
                  </a:cubicBezTo>
                  <a:cubicBezTo>
                    <a:pt x="5977" y="122"/>
                    <a:pt x="6094" y="122"/>
                    <a:pt x="6211" y="123"/>
                  </a:cubicBezTo>
                  <a:cubicBezTo>
                    <a:pt x="7430" y="129"/>
                    <a:pt x="8650" y="140"/>
                    <a:pt x="9868" y="148"/>
                  </a:cubicBezTo>
                  <a:cubicBezTo>
                    <a:pt x="11740" y="162"/>
                    <a:pt x="13615" y="194"/>
                    <a:pt x="15489" y="194"/>
                  </a:cubicBezTo>
                  <a:cubicBezTo>
                    <a:pt x="16060" y="194"/>
                    <a:pt x="16631" y="191"/>
                    <a:pt x="17201" y="184"/>
                  </a:cubicBezTo>
                  <a:lnTo>
                    <a:pt x="17204" y="184"/>
                  </a:lnTo>
                  <a:cubicBezTo>
                    <a:pt x="17293" y="1210"/>
                    <a:pt x="17290" y="2239"/>
                    <a:pt x="17368" y="3266"/>
                  </a:cubicBezTo>
                  <a:lnTo>
                    <a:pt x="17363" y="3268"/>
                  </a:lnTo>
                  <a:cubicBezTo>
                    <a:pt x="17351" y="3277"/>
                    <a:pt x="17339" y="3288"/>
                    <a:pt x="17328" y="3298"/>
                  </a:cubicBezTo>
                  <a:lnTo>
                    <a:pt x="17300" y="3298"/>
                  </a:lnTo>
                  <a:cubicBezTo>
                    <a:pt x="17259" y="3298"/>
                    <a:pt x="17217" y="3300"/>
                    <a:pt x="17176" y="3301"/>
                  </a:cubicBezTo>
                  <a:cubicBezTo>
                    <a:pt x="17150" y="3302"/>
                    <a:pt x="17135" y="3319"/>
                    <a:pt x="17132" y="3338"/>
                  </a:cubicBezTo>
                  <a:cubicBezTo>
                    <a:pt x="16988" y="3336"/>
                    <a:pt x="16843" y="3335"/>
                    <a:pt x="16699" y="3334"/>
                  </a:cubicBezTo>
                  <a:cubicBezTo>
                    <a:pt x="16688" y="3319"/>
                    <a:pt x="16669" y="3311"/>
                    <a:pt x="16650" y="3311"/>
                  </a:cubicBezTo>
                  <a:cubicBezTo>
                    <a:pt x="16630" y="3311"/>
                    <a:pt x="16610" y="3319"/>
                    <a:pt x="16597" y="3333"/>
                  </a:cubicBezTo>
                  <a:cubicBezTo>
                    <a:pt x="14907" y="3316"/>
                    <a:pt x="13217" y="3306"/>
                    <a:pt x="11527" y="3306"/>
                  </a:cubicBezTo>
                  <a:cubicBezTo>
                    <a:pt x="10981" y="3306"/>
                    <a:pt x="10436" y="3307"/>
                    <a:pt x="9890" y="3309"/>
                  </a:cubicBezTo>
                  <a:cubicBezTo>
                    <a:pt x="9622" y="3310"/>
                    <a:pt x="9354" y="3311"/>
                    <a:pt x="9085" y="3311"/>
                  </a:cubicBezTo>
                  <a:cubicBezTo>
                    <a:pt x="8417" y="3311"/>
                    <a:pt x="7748" y="3308"/>
                    <a:pt x="7079" y="3308"/>
                  </a:cubicBezTo>
                  <a:cubicBezTo>
                    <a:pt x="5605" y="3308"/>
                    <a:pt x="4130" y="3320"/>
                    <a:pt x="2659" y="3394"/>
                  </a:cubicBezTo>
                  <a:cubicBezTo>
                    <a:pt x="2871" y="2344"/>
                    <a:pt x="2787" y="1169"/>
                    <a:pt x="2665" y="112"/>
                  </a:cubicBezTo>
                  <a:cubicBezTo>
                    <a:pt x="2665" y="105"/>
                    <a:pt x="2662" y="98"/>
                    <a:pt x="2659" y="92"/>
                  </a:cubicBezTo>
                  <a:close/>
                  <a:moveTo>
                    <a:pt x="17194" y="3415"/>
                  </a:moveTo>
                  <a:cubicBezTo>
                    <a:pt x="17031" y="3562"/>
                    <a:pt x="16877" y="3723"/>
                    <a:pt x="16733" y="3886"/>
                  </a:cubicBezTo>
                  <a:cubicBezTo>
                    <a:pt x="16747" y="3730"/>
                    <a:pt x="16742" y="3571"/>
                    <a:pt x="16718" y="3417"/>
                  </a:cubicBezTo>
                  <a:lnTo>
                    <a:pt x="16718" y="3417"/>
                  </a:lnTo>
                  <a:cubicBezTo>
                    <a:pt x="16870" y="3418"/>
                    <a:pt x="17023" y="3419"/>
                    <a:pt x="17176" y="3420"/>
                  </a:cubicBezTo>
                  <a:cubicBezTo>
                    <a:pt x="17182" y="3420"/>
                    <a:pt x="17188" y="3418"/>
                    <a:pt x="17194" y="3415"/>
                  </a:cubicBezTo>
                  <a:close/>
                  <a:moveTo>
                    <a:pt x="2721" y="3495"/>
                  </a:moveTo>
                  <a:lnTo>
                    <a:pt x="2721" y="3495"/>
                  </a:lnTo>
                  <a:cubicBezTo>
                    <a:pt x="2975" y="3497"/>
                    <a:pt x="3228" y="3497"/>
                    <a:pt x="3482" y="3497"/>
                  </a:cubicBezTo>
                  <a:cubicBezTo>
                    <a:pt x="3468" y="3669"/>
                    <a:pt x="3474" y="3842"/>
                    <a:pt x="3494" y="4013"/>
                  </a:cubicBezTo>
                  <a:cubicBezTo>
                    <a:pt x="3233" y="3846"/>
                    <a:pt x="2979" y="3668"/>
                    <a:pt x="2721" y="3495"/>
                  </a:cubicBezTo>
                  <a:close/>
                  <a:moveTo>
                    <a:pt x="3773" y="0"/>
                  </a:moveTo>
                  <a:cubicBezTo>
                    <a:pt x="3374" y="0"/>
                    <a:pt x="2976" y="6"/>
                    <a:pt x="2580" y="24"/>
                  </a:cubicBezTo>
                  <a:cubicBezTo>
                    <a:pt x="2563" y="25"/>
                    <a:pt x="2553" y="36"/>
                    <a:pt x="2550" y="48"/>
                  </a:cubicBezTo>
                  <a:cubicBezTo>
                    <a:pt x="2528" y="59"/>
                    <a:pt x="2513" y="79"/>
                    <a:pt x="2516" y="111"/>
                  </a:cubicBezTo>
                  <a:cubicBezTo>
                    <a:pt x="2537" y="347"/>
                    <a:pt x="2556" y="584"/>
                    <a:pt x="2572" y="819"/>
                  </a:cubicBezTo>
                  <a:cubicBezTo>
                    <a:pt x="2592" y="1131"/>
                    <a:pt x="2605" y="1442"/>
                    <a:pt x="2607" y="1755"/>
                  </a:cubicBezTo>
                  <a:cubicBezTo>
                    <a:pt x="2611" y="2303"/>
                    <a:pt x="2553" y="2852"/>
                    <a:pt x="2566" y="3399"/>
                  </a:cubicBezTo>
                  <a:cubicBezTo>
                    <a:pt x="2566" y="3404"/>
                    <a:pt x="2568" y="3409"/>
                    <a:pt x="2569" y="3413"/>
                  </a:cubicBezTo>
                  <a:cubicBezTo>
                    <a:pt x="2556" y="3429"/>
                    <a:pt x="2554" y="3453"/>
                    <a:pt x="2564" y="3471"/>
                  </a:cubicBezTo>
                  <a:cubicBezTo>
                    <a:pt x="2562" y="3484"/>
                    <a:pt x="2564" y="3498"/>
                    <a:pt x="2576" y="3509"/>
                  </a:cubicBezTo>
                  <a:cubicBezTo>
                    <a:pt x="2803" y="3712"/>
                    <a:pt x="3051" y="3882"/>
                    <a:pt x="3310" y="4037"/>
                  </a:cubicBezTo>
                  <a:cubicBezTo>
                    <a:pt x="2260" y="4043"/>
                    <a:pt x="1207" y="4034"/>
                    <a:pt x="158" y="4081"/>
                  </a:cubicBezTo>
                  <a:cubicBezTo>
                    <a:pt x="650" y="3627"/>
                    <a:pt x="1136" y="3146"/>
                    <a:pt x="1594" y="2658"/>
                  </a:cubicBezTo>
                  <a:cubicBezTo>
                    <a:pt x="1619" y="2631"/>
                    <a:pt x="1616" y="2601"/>
                    <a:pt x="1602" y="2579"/>
                  </a:cubicBezTo>
                  <a:cubicBezTo>
                    <a:pt x="1610" y="2559"/>
                    <a:pt x="1610" y="2536"/>
                    <a:pt x="1593" y="2516"/>
                  </a:cubicBezTo>
                  <a:cubicBezTo>
                    <a:pt x="1146" y="1980"/>
                    <a:pt x="716" y="1432"/>
                    <a:pt x="374" y="822"/>
                  </a:cubicBezTo>
                  <a:lnTo>
                    <a:pt x="374" y="822"/>
                  </a:lnTo>
                  <a:cubicBezTo>
                    <a:pt x="887" y="857"/>
                    <a:pt x="1416" y="889"/>
                    <a:pt x="1937" y="889"/>
                  </a:cubicBezTo>
                  <a:cubicBezTo>
                    <a:pt x="2125" y="889"/>
                    <a:pt x="2313" y="884"/>
                    <a:pt x="2498" y="875"/>
                  </a:cubicBezTo>
                  <a:cubicBezTo>
                    <a:pt x="2536" y="873"/>
                    <a:pt x="2553" y="847"/>
                    <a:pt x="2553" y="820"/>
                  </a:cubicBezTo>
                  <a:cubicBezTo>
                    <a:pt x="2553" y="793"/>
                    <a:pt x="2535" y="766"/>
                    <a:pt x="2498" y="762"/>
                  </a:cubicBezTo>
                  <a:cubicBezTo>
                    <a:pt x="2059" y="717"/>
                    <a:pt x="1605" y="704"/>
                    <a:pt x="1154" y="704"/>
                  </a:cubicBezTo>
                  <a:cubicBezTo>
                    <a:pt x="878" y="704"/>
                    <a:pt x="603" y="709"/>
                    <a:pt x="333" y="715"/>
                  </a:cubicBezTo>
                  <a:cubicBezTo>
                    <a:pt x="320" y="715"/>
                    <a:pt x="311" y="719"/>
                    <a:pt x="301" y="725"/>
                  </a:cubicBezTo>
                  <a:cubicBezTo>
                    <a:pt x="296" y="724"/>
                    <a:pt x="291" y="723"/>
                    <a:pt x="286" y="723"/>
                  </a:cubicBezTo>
                  <a:cubicBezTo>
                    <a:pt x="248" y="723"/>
                    <a:pt x="208" y="764"/>
                    <a:pt x="233" y="810"/>
                  </a:cubicBezTo>
                  <a:cubicBezTo>
                    <a:pt x="582" y="1447"/>
                    <a:pt x="973" y="2057"/>
                    <a:pt x="1487" y="2575"/>
                  </a:cubicBezTo>
                  <a:cubicBezTo>
                    <a:pt x="989" y="3022"/>
                    <a:pt x="505" y="3513"/>
                    <a:pt x="67" y="4018"/>
                  </a:cubicBezTo>
                  <a:cubicBezTo>
                    <a:pt x="47" y="4040"/>
                    <a:pt x="50" y="4066"/>
                    <a:pt x="63" y="4085"/>
                  </a:cubicBezTo>
                  <a:cubicBezTo>
                    <a:pt x="1" y="4091"/>
                    <a:pt x="1" y="4184"/>
                    <a:pt x="66" y="4185"/>
                  </a:cubicBezTo>
                  <a:cubicBezTo>
                    <a:pt x="382" y="4194"/>
                    <a:pt x="697" y="4197"/>
                    <a:pt x="1013" y="4197"/>
                  </a:cubicBezTo>
                  <a:cubicBezTo>
                    <a:pt x="1847" y="4197"/>
                    <a:pt x="2682" y="4174"/>
                    <a:pt x="3514" y="4165"/>
                  </a:cubicBezTo>
                  <a:cubicBezTo>
                    <a:pt x="3556" y="4164"/>
                    <a:pt x="3576" y="4130"/>
                    <a:pt x="3575" y="4098"/>
                  </a:cubicBezTo>
                  <a:cubicBezTo>
                    <a:pt x="3598" y="4092"/>
                    <a:pt x="3616" y="4075"/>
                    <a:pt x="3614" y="4044"/>
                  </a:cubicBezTo>
                  <a:cubicBezTo>
                    <a:pt x="3601" y="3862"/>
                    <a:pt x="3600" y="3680"/>
                    <a:pt x="3601" y="3497"/>
                  </a:cubicBezTo>
                  <a:cubicBezTo>
                    <a:pt x="5697" y="3493"/>
                    <a:pt x="7794" y="3412"/>
                    <a:pt x="9890" y="3401"/>
                  </a:cubicBezTo>
                  <a:cubicBezTo>
                    <a:pt x="10703" y="3397"/>
                    <a:pt x="11516" y="3395"/>
                    <a:pt x="12329" y="3395"/>
                  </a:cubicBezTo>
                  <a:cubicBezTo>
                    <a:pt x="13748" y="3395"/>
                    <a:pt x="15167" y="3402"/>
                    <a:pt x="16586" y="3415"/>
                  </a:cubicBezTo>
                  <a:cubicBezTo>
                    <a:pt x="16600" y="3637"/>
                    <a:pt x="16604" y="3855"/>
                    <a:pt x="16603" y="4079"/>
                  </a:cubicBezTo>
                  <a:cubicBezTo>
                    <a:pt x="16562" y="4092"/>
                    <a:pt x="16561" y="4159"/>
                    <a:pt x="16611" y="4159"/>
                  </a:cubicBezTo>
                  <a:cubicBezTo>
                    <a:pt x="16612" y="4159"/>
                    <a:pt x="16612" y="4159"/>
                    <a:pt x="16613" y="4159"/>
                  </a:cubicBezTo>
                  <a:cubicBezTo>
                    <a:pt x="17326" y="4141"/>
                    <a:pt x="18037" y="4114"/>
                    <a:pt x="18749" y="4114"/>
                  </a:cubicBezTo>
                  <a:cubicBezTo>
                    <a:pt x="18946" y="4114"/>
                    <a:pt x="19143" y="4116"/>
                    <a:pt x="19341" y="4121"/>
                  </a:cubicBezTo>
                  <a:cubicBezTo>
                    <a:pt x="19373" y="4121"/>
                    <a:pt x="19391" y="4100"/>
                    <a:pt x="19396" y="4076"/>
                  </a:cubicBezTo>
                  <a:cubicBezTo>
                    <a:pt x="19397" y="4077"/>
                    <a:pt x="19398" y="4077"/>
                    <a:pt x="19399" y="4077"/>
                  </a:cubicBezTo>
                  <a:cubicBezTo>
                    <a:pt x="19428" y="4077"/>
                    <a:pt x="19456" y="4043"/>
                    <a:pt x="19437" y="4012"/>
                  </a:cubicBezTo>
                  <a:cubicBezTo>
                    <a:pt x="19103" y="3446"/>
                    <a:pt x="18737" y="2909"/>
                    <a:pt x="18260" y="2449"/>
                  </a:cubicBezTo>
                  <a:cubicBezTo>
                    <a:pt x="18254" y="2443"/>
                    <a:pt x="18247" y="2440"/>
                    <a:pt x="18240" y="2437"/>
                  </a:cubicBezTo>
                  <a:lnTo>
                    <a:pt x="18198" y="2434"/>
                  </a:lnTo>
                  <a:cubicBezTo>
                    <a:pt x="18156" y="2447"/>
                    <a:pt x="18129" y="2502"/>
                    <a:pt x="18167" y="2543"/>
                  </a:cubicBezTo>
                  <a:cubicBezTo>
                    <a:pt x="18416" y="2811"/>
                    <a:pt x="18655" y="3081"/>
                    <a:pt x="18872" y="3377"/>
                  </a:cubicBezTo>
                  <a:cubicBezTo>
                    <a:pt x="19024" y="3583"/>
                    <a:pt x="19156" y="3805"/>
                    <a:pt x="19321" y="4002"/>
                  </a:cubicBezTo>
                  <a:cubicBezTo>
                    <a:pt x="18993" y="3988"/>
                    <a:pt x="18664" y="3979"/>
                    <a:pt x="18335" y="3979"/>
                  </a:cubicBezTo>
                  <a:cubicBezTo>
                    <a:pt x="17819" y="3979"/>
                    <a:pt x="17302" y="4000"/>
                    <a:pt x="16791" y="4055"/>
                  </a:cubicBezTo>
                  <a:cubicBezTo>
                    <a:pt x="17025" y="3834"/>
                    <a:pt x="17254" y="3586"/>
                    <a:pt x="17443" y="3330"/>
                  </a:cubicBezTo>
                  <a:cubicBezTo>
                    <a:pt x="17454" y="3315"/>
                    <a:pt x="17454" y="3300"/>
                    <a:pt x="17449" y="3287"/>
                  </a:cubicBezTo>
                  <a:cubicBezTo>
                    <a:pt x="17503" y="2464"/>
                    <a:pt x="17452" y="1627"/>
                    <a:pt x="17390" y="799"/>
                  </a:cubicBezTo>
                  <a:lnTo>
                    <a:pt x="17390" y="799"/>
                  </a:lnTo>
                  <a:cubicBezTo>
                    <a:pt x="17707" y="819"/>
                    <a:pt x="18023" y="825"/>
                    <a:pt x="18340" y="829"/>
                  </a:cubicBezTo>
                  <a:cubicBezTo>
                    <a:pt x="18490" y="830"/>
                    <a:pt x="18651" y="843"/>
                    <a:pt x="18810" y="843"/>
                  </a:cubicBezTo>
                  <a:cubicBezTo>
                    <a:pt x="18997" y="843"/>
                    <a:pt x="19181" y="825"/>
                    <a:pt x="19340" y="751"/>
                  </a:cubicBezTo>
                  <a:lnTo>
                    <a:pt x="19356" y="685"/>
                  </a:lnTo>
                  <a:cubicBezTo>
                    <a:pt x="19265" y="662"/>
                    <a:pt x="19164" y="655"/>
                    <a:pt x="19059" y="655"/>
                  </a:cubicBezTo>
                  <a:cubicBezTo>
                    <a:pt x="18865" y="655"/>
                    <a:pt x="18660" y="680"/>
                    <a:pt x="18495" y="680"/>
                  </a:cubicBezTo>
                  <a:cubicBezTo>
                    <a:pt x="18123" y="680"/>
                    <a:pt x="17753" y="682"/>
                    <a:pt x="17383" y="705"/>
                  </a:cubicBezTo>
                  <a:cubicBezTo>
                    <a:pt x="17369" y="516"/>
                    <a:pt x="17353" y="327"/>
                    <a:pt x="17339" y="139"/>
                  </a:cubicBezTo>
                  <a:cubicBezTo>
                    <a:pt x="17335" y="95"/>
                    <a:pt x="17299" y="72"/>
                    <a:pt x="17265" y="72"/>
                  </a:cubicBezTo>
                  <a:cubicBezTo>
                    <a:pt x="17249" y="72"/>
                    <a:pt x="17233" y="77"/>
                    <a:pt x="17222" y="87"/>
                  </a:cubicBezTo>
                  <a:cubicBezTo>
                    <a:pt x="17215" y="85"/>
                    <a:pt x="17209" y="83"/>
                    <a:pt x="17202" y="83"/>
                  </a:cubicBezTo>
                  <a:cubicBezTo>
                    <a:pt x="14759" y="28"/>
                    <a:pt x="12312" y="49"/>
                    <a:pt x="9868" y="40"/>
                  </a:cubicBezTo>
                  <a:cubicBezTo>
                    <a:pt x="8650" y="37"/>
                    <a:pt x="7431" y="34"/>
                    <a:pt x="6211" y="29"/>
                  </a:cubicBezTo>
                  <a:cubicBezTo>
                    <a:pt x="5402" y="26"/>
                    <a:pt x="4586" y="0"/>
                    <a:pt x="37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2" name="Google Shape;952;p38">
            <a:hlinkClick r:id="rId3" action="ppaction://hlinksldjump"/>
          </p:cNvPr>
          <p:cNvSpPr txBox="1">
            <a:spLocks noGrp="1"/>
          </p:cNvSpPr>
          <p:nvPr>
            <p:ph type="title" idx="2"/>
          </p:nvPr>
        </p:nvSpPr>
        <p:spPr>
          <a:xfrm>
            <a:off x="536088" y="2829779"/>
            <a:ext cx="2919484"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a:effectLst/>
                <a:latin typeface="Times New Roman" panose="02020603050405020304" pitchFamily="18" charset="0"/>
                <a:ea typeface="Calibri" panose="020F0502020204030204" pitchFamily="34" charset="0"/>
                <a:cs typeface="Times New Roman" panose="02020603050405020304" pitchFamily="18" charset="0"/>
              </a:rPr>
              <a:t>Lập được một chương trình hoạt động tập thể góp phần giữ gìn trật tự, an ninh</a:t>
            </a:r>
            <a:endParaRPr sz="2400">
              <a:latin typeface="Times New Roman" panose="02020603050405020304" pitchFamily="18" charset="0"/>
              <a:cs typeface="Times New Roman" panose="02020603050405020304" pitchFamily="18" charset="0"/>
            </a:endParaRPr>
          </a:p>
        </p:txBody>
      </p:sp>
      <p:sp>
        <p:nvSpPr>
          <p:cNvPr id="958" name="Google Shape;958;p38">
            <a:hlinkClick r:id="rId4" action="ppaction://hlinksldjump"/>
          </p:cNvPr>
          <p:cNvSpPr txBox="1">
            <a:spLocks noGrp="1"/>
          </p:cNvSpPr>
          <p:nvPr>
            <p:ph type="title" idx="9"/>
          </p:nvPr>
        </p:nvSpPr>
        <p:spPr>
          <a:xfrm>
            <a:off x="5685583" y="2829780"/>
            <a:ext cx="2947586"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2400">
                <a:latin typeface="Times New Roman" panose="02020603050405020304" pitchFamily="18" charset="0"/>
                <a:cs typeface="Times New Roman" panose="02020603050405020304" pitchFamily="18" charset="0"/>
              </a:rPr>
              <a:t>Rèn kĩ năng hợp tác, thể hiện sự tự tin, đảm nhận trách nhiệm</a:t>
            </a:r>
            <a:endParaRPr sz="2400">
              <a:latin typeface="Times New Roman" panose="02020603050405020304" pitchFamily="18" charset="0"/>
              <a:cs typeface="Times New Roman" panose="02020603050405020304" pitchFamily="18" charset="0"/>
            </a:endParaRPr>
          </a:p>
        </p:txBody>
      </p:sp>
      <p:pic>
        <p:nvPicPr>
          <p:cNvPr id="49" name="Picture 48" descr="A picture containing vector graphics&#10;&#10;Description automatically generated">
            <a:extLst>
              <a:ext uri="{FF2B5EF4-FFF2-40B4-BE49-F238E27FC236}">
                <a16:creationId xmlns:a16="http://schemas.microsoft.com/office/drawing/2014/main" id="{D47E065E-B304-46BE-AF0C-430C5A176E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01852" y="1194204"/>
            <a:ext cx="4090081" cy="4090081"/>
          </a:xfrm>
          <a:prstGeom prst="rect">
            <a:avLst/>
          </a:prstGeom>
        </p:spPr>
      </p:pic>
      <p:pic>
        <p:nvPicPr>
          <p:cNvPr id="24" name="Picture 23">
            <a:extLst>
              <a:ext uri="{FF2B5EF4-FFF2-40B4-BE49-F238E27FC236}">
                <a16:creationId xmlns:a16="http://schemas.microsoft.com/office/drawing/2014/main" id="{4D437AF1-DBA6-4037-B95D-FD09B1A4206D}"/>
              </a:ext>
            </a:extLst>
          </p:cNvPr>
          <p:cNvPicPr>
            <a:picLocks noChangeAspect="1"/>
          </p:cNvPicPr>
          <p:nvPr/>
        </p:nvPicPr>
        <p:blipFill>
          <a:blip r:embed="rId6"/>
          <a:stretch>
            <a:fillRect/>
          </a:stretch>
        </p:blipFill>
        <p:spPr>
          <a:xfrm>
            <a:off x="3203243" y="479500"/>
            <a:ext cx="2962913" cy="75597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39"/>
                                        </p:tgtEl>
                                        <p:attrNameLst>
                                          <p:attrName>style.visibility</p:attrName>
                                        </p:attrNameLst>
                                      </p:cBhvr>
                                      <p:to>
                                        <p:strVal val="visible"/>
                                      </p:to>
                                    </p:set>
                                    <p:anim calcmode="lin" valueType="num">
                                      <p:cBhvr additive="base">
                                        <p:cTn id="12" dur="500" fill="hold"/>
                                        <p:tgtEl>
                                          <p:spTgt spid="939"/>
                                        </p:tgtEl>
                                        <p:attrNameLst>
                                          <p:attrName>ppt_x</p:attrName>
                                        </p:attrNameLst>
                                      </p:cBhvr>
                                      <p:tavLst>
                                        <p:tav tm="0">
                                          <p:val>
                                            <p:strVal val="#ppt_x"/>
                                          </p:val>
                                        </p:tav>
                                        <p:tav tm="100000">
                                          <p:val>
                                            <p:strVal val="#ppt_x"/>
                                          </p:val>
                                        </p:tav>
                                      </p:tavLst>
                                    </p:anim>
                                    <p:anim calcmode="lin" valueType="num">
                                      <p:cBhvr additive="base">
                                        <p:cTn id="13" dur="500" fill="hold"/>
                                        <p:tgtEl>
                                          <p:spTgt spid="939"/>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952"/>
                                        </p:tgtEl>
                                        <p:attrNameLst>
                                          <p:attrName>style.visibility</p:attrName>
                                        </p:attrNameLst>
                                      </p:cBhvr>
                                      <p:to>
                                        <p:strVal val="visible"/>
                                      </p:to>
                                    </p:set>
                                    <p:anim calcmode="lin" valueType="num">
                                      <p:cBhvr additive="base">
                                        <p:cTn id="16" dur="500" fill="hold"/>
                                        <p:tgtEl>
                                          <p:spTgt spid="952"/>
                                        </p:tgtEl>
                                        <p:attrNameLst>
                                          <p:attrName>ppt_x</p:attrName>
                                        </p:attrNameLst>
                                      </p:cBhvr>
                                      <p:tavLst>
                                        <p:tav tm="0">
                                          <p:val>
                                            <p:strVal val="#ppt_x"/>
                                          </p:val>
                                        </p:tav>
                                        <p:tav tm="100000">
                                          <p:val>
                                            <p:strVal val="#ppt_x"/>
                                          </p:val>
                                        </p:tav>
                                      </p:tavLst>
                                    </p:anim>
                                    <p:anim calcmode="lin" valueType="num">
                                      <p:cBhvr additive="base">
                                        <p:cTn id="17" dur="500" fill="hold"/>
                                        <p:tgtEl>
                                          <p:spTgt spid="95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58"/>
                                        </p:tgtEl>
                                        <p:attrNameLst>
                                          <p:attrName>style.visibility</p:attrName>
                                        </p:attrNameLst>
                                      </p:cBhvr>
                                      <p:to>
                                        <p:strVal val="visible"/>
                                      </p:to>
                                    </p:set>
                                    <p:anim calcmode="lin" valueType="num">
                                      <p:cBhvr additive="base">
                                        <p:cTn id="22" dur="500" fill="hold"/>
                                        <p:tgtEl>
                                          <p:spTgt spid="958"/>
                                        </p:tgtEl>
                                        <p:attrNameLst>
                                          <p:attrName>ppt_x</p:attrName>
                                        </p:attrNameLst>
                                      </p:cBhvr>
                                      <p:tavLst>
                                        <p:tav tm="0">
                                          <p:val>
                                            <p:strVal val="#ppt_x"/>
                                          </p:val>
                                        </p:tav>
                                        <p:tav tm="100000">
                                          <p:val>
                                            <p:strVal val="#ppt_x"/>
                                          </p:val>
                                        </p:tav>
                                      </p:tavLst>
                                    </p:anim>
                                    <p:anim calcmode="lin" valueType="num">
                                      <p:cBhvr additive="base">
                                        <p:cTn id="23" dur="500" fill="hold"/>
                                        <p:tgtEl>
                                          <p:spTgt spid="958"/>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940"/>
                                        </p:tgtEl>
                                        <p:attrNameLst>
                                          <p:attrName>style.visibility</p:attrName>
                                        </p:attrNameLst>
                                      </p:cBhvr>
                                      <p:to>
                                        <p:strVal val="visible"/>
                                      </p:to>
                                    </p:set>
                                    <p:anim calcmode="lin" valueType="num">
                                      <p:cBhvr additive="base">
                                        <p:cTn id="26" dur="500" fill="hold"/>
                                        <p:tgtEl>
                                          <p:spTgt spid="940"/>
                                        </p:tgtEl>
                                        <p:attrNameLst>
                                          <p:attrName>ppt_x</p:attrName>
                                        </p:attrNameLst>
                                      </p:cBhvr>
                                      <p:tavLst>
                                        <p:tav tm="0">
                                          <p:val>
                                            <p:strVal val="#ppt_x"/>
                                          </p:val>
                                        </p:tav>
                                        <p:tav tm="100000">
                                          <p:val>
                                            <p:strVal val="#ppt_x"/>
                                          </p:val>
                                        </p:tav>
                                      </p:tavLst>
                                    </p:anim>
                                    <p:anim calcmode="lin" valueType="num">
                                      <p:cBhvr additive="base">
                                        <p:cTn id="27" dur="500" fill="hold"/>
                                        <p:tgtEl>
                                          <p:spTgt spid="9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 grpId="0"/>
      <p:bldP spid="95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grpSp>
        <p:nvGrpSpPr>
          <p:cNvPr id="977" name="Google Shape;977;p40"/>
          <p:cNvGrpSpPr/>
          <p:nvPr/>
        </p:nvGrpSpPr>
        <p:grpSpPr>
          <a:xfrm>
            <a:off x="2176905" y="1038209"/>
            <a:ext cx="4699670" cy="1011247"/>
            <a:chOff x="7728915" y="1917859"/>
            <a:chExt cx="1034486" cy="222599"/>
          </a:xfrm>
        </p:grpSpPr>
        <p:sp>
          <p:nvSpPr>
            <p:cNvPr id="978" name="Google Shape;978;p40"/>
            <p:cNvSpPr/>
            <p:nvPr/>
          </p:nvSpPr>
          <p:spPr>
            <a:xfrm>
              <a:off x="8619035" y="1957671"/>
              <a:ext cx="135129" cy="175206"/>
            </a:xfrm>
            <a:custGeom>
              <a:avLst/>
              <a:gdLst/>
              <a:ahLst/>
              <a:cxnLst/>
              <a:rect l="l" t="t" r="r" b="b"/>
              <a:pathLst>
                <a:path w="2549" h="3305" extrusionOk="0">
                  <a:moveTo>
                    <a:pt x="2549" y="0"/>
                  </a:moveTo>
                  <a:cubicBezTo>
                    <a:pt x="2549" y="0"/>
                    <a:pt x="2548" y="0"/>
                    <a:pt x="2548" y="1"/>
                  </a:cubicBezTo>
                  <a:lnTo>
                    <a:pt x="2548" y="1"/>
                  </a:lnTo>
                  <a:cubicBezTo>
                    <a:pt x="2548" y="0"/>
                    <a:pt x="2549" y="0"/>
                    <a:pt x="2549" y="0"/>
                  </a:cubicBezTo>
                  <a:close/>
                  <a:moveTo>
                    <a:pt x="999" y="255"/>
                  </a:moveTo>
                  <a:cubicBezTo>
                    <a:pt x="1054" y="255"/>
                    <a:pt x="1109" y="256"/>
                    <a:pt x="1163" y="259"/>
                  </a:cubicBezTo>
                  <a:cubicBezTo>
                    <a:pt x="1206" y="261"/>
                    <a:pt x="1206" y="322"/>
                    <a:pt x="1163" y="325"/>
                  </a:cubicBezTo>
                  <a:cubicBezTo>
                    <a:pt x="1109" y="327"/>
                    <a:pt x="1054" y="328"/>
                    <a:pt x="999" y="328"/>
                  </a:cubicBezTo>
                  <a:cubicBezTo>
                    <a:pt x="889" y="328"/>
                    <a:pt x="778" y="325"/>
                    <a:pt x="668" y="322"/>
                  </a:cubicBezTo>
                  <a:cubicBezTo>
                    <a:pt x="628" y="321"/>
                    <a:pt x="629" y="263"/>
                    <a:pt x="668" y="262"/>
                  </a:cubicBezTo>
                  <a:cubicBezTo>
                    <a:pt x="778" y="259"/>
                    <a:pt x="889" y="255"/>
                    <a:pt x="999" y="255"/>
                  </a:cubicBezTo>
                  <a:close/>
                  <a:moveTo>
                    <a:pt x="1958" y="347"/>
                  </a:moveTo>
                  <a:cubicBezTo>
                    <a:pt x="2042" y="347"/>
                    <a:pt x="2125" y="350"/>
                    <a:pt x="2207" y="360"/>
                  </a:cubicBezTo>
                  <a:cubicBezTo>
                    <a:pt x="2247" y="366"/>
                    <a:pt x="2247" y="417"/>
                    <a:pt x="2207" y="422"/>
                  </a:cubicBezTo>
                  <a:cubicBezTo>
                    <a:pt x="2127" y="432"/>
                    <a:pt x="2045" y="435"/>
                    <a:pt x="1963" y="435"/>
                  </a:cubicBezTo>
                  <a:cubicBezTo>
                    <a:pt x="1829" y="435"/>
                    <a:pt x="1694" y="427"/>
                    <a:pt x="1562" y="425"/>
                  </a:cubicBezTo>
                  <a:cubicBezTo>
                    <a:pt x="1517" y="425"/>
                    <a:pt x="1517" y="357"/>
                    <a:pt x="1562" y="357"/>
                  </a:cubicBezTo>
                  <a:cubicBezTo>
                    <a:pt x="1692" y="355"/>
                    <a:pt x="1825" y="347"/>
                    <a:pt x="1958" y="347"/>
                  </a:cubicBezTo>
                  <a:close/>
                  <a:moveTo>
                    <a:pt x="1261" y="2801"/>
                  </a:moveTo>
                  <a:cubicBezTo>
                    <a:pt x="1263" y="2801"/>
                    <a:pt x="1266" y="2802"/>
                    <a:pt x="1269" y="2802"/>
                  </a:cubicBezTo>
                  <a:cubicBezTo>
                    <a:pt x="1481" y="2855"/>
                    <a:pt x="1692" y="2877"/>
                    <a:pt x="1909" y="2894"/>
                  </a:cubicBezTo>
                  <a:cubicBezTo>
                    <a:pt x="1949" y="2897"/>
                    <a:pt x="1950" y="2955"/>
                    <a:pt x="1909" y="2957"/>
                  </a:cubicBezTo>
                  <a:cubicBezTo>
                    <a:pt x="1891" y="2958"/>
                    <a:pt x="1873" y="2958"/>
                    <a:pt x="1855" y="2958"/>
                  </a:cubicBezTo>
                  <a:cubicBezTo>
                    <a:pt x="1652" y="2958"/>
                    <a:pt x="1447" y="2920"/>
                    <a:pt x="1253" y="2864"/>
                  </a:cubicBezTo>
                  <a:cubicBezTo>
                    <a:pt x="1216" y="2853"/>
                    <a:pt x="1227" y="2801"/>
                    <a:pt x="1261" y="2801"/>
                  </a:cubicBezTo>
                  <a:close/>
                  <a:moveTo>
                    <a:pt x="2548" y="1"/>
                  </a:moveTo>
                  <a:cubicBezTo>
                    <a:pt x="2390" y="75"/>
                    <a:pt x="2206" y="93"/>
                    <a:pt x="2020" y="93"/>
                  </a:cubicBezTo>
                  <a:cubicBezTo>
                    <a:pt x="1861" y="93"/>
                    <a:pt x="1699" y="80"/>
                    <a:pt x="1549" y="77"/>
                  </a:cubicBezTo>
                  <a:cubicBezTo>
                    <a:pt x="1232" y="74"/>
                    <a:pt x="916" y="70"/>
                    <a:pt x="599" y="48"/>
                  </a:cubicBezTo>
                  <a:lnTo>
                    <a:pt x="599" y="48"/>
                  </a:lnTo>
                  <a:cubicBezTo>
                    <a:pt x="661" y="876"/>
                    <a:pt x="712" y="1715"/>
                    <a:pt x="658" y="2537"/>
                  </a:cubicBezTo>
                  <a:cubicBezTo>
                    <a:pt x="663" y="2549"/>
                    <a:pt x="663" y="2564"/>
                    <a:pt x="652" y="2579"/>
                  </a:cubicBezTo>
                  <a:cubicBezTo>
                    <a:pt x="574" y="2685"/>
                    <a:pt x="489" y="2787"/>
                    <a:pt x="401" y="2889"/>
                  </a:cubicBezTo>
                  <a:cubicBezTo>
                    <a:pt x="554" y="2867"/>
                    <a:pt x="709" y="2844"/>
                    <a:pt x="865" y="2841"/>
                  </a:cubicBezTo>
                  <a:cubicBezTo>
                    <a:pt x="895" y="2841"/>
                    <a:pt x="903" y="2889"/>
                    <a:pt x="873" y="2895"/>
                  </a:cubicBezTo>
                  <a:cubicBezTo>
                    <a:pt x="707" y="2928"/>
                    <a:pt x="537" y="2940"/>
                    <a:pt x="370" y="2955"/>
                  </a:cubicBezTo>
                  <a:cubicBezTo>
                    <a:pt x="368" y="2955"/>
                    <a:pt x="367" y="2955"/>
                    <a:pt x="366" y="2955"/>
                  </a:cubicBezTo>
                  <a:cubicBezTo>
                    <a:pt x="358" y="2955"/>
                    <a:pt x="353" y="2952"/>
                    <a:pt x="348" y="2949"/>
                  </a:cubicBezTo>
                  <a:cubicBezTo>
                    <a:pt x="236" y="3073"/>
                    <a:pt x="120" y="3192"/>
                    <a:pt x="0" y="3304"/>
                  </a:cubicBezTo>
                  <a:cubicBezTo>
                    <a:pt x="511" y="3250"/>
                    <a:pt x="1027" y="3229"/>
                    <a:pt x="1542" y="3229"/>
                  </a:cubicBezTo>
                  <a:cubicBezTo>
                    <a:pt x="1872" y="3229"/>
                    <a:pt x="2202" y="3238"/>
                    <a:pt x="2530" y="3252"/>
                  </a:cubicBezTo>
                  <a:cubicBezTo>
                    <a:pt x="2365" y="3054"/>
                    <a:pt x="2233" y="2833"/>
                    <a:pt x="2080" y="2626"/>
                  </a:cubicBezTo>
                  <a:cubicBezTo>
                    <a:pt x="1864" y="2331"/>
                    <a:pt x="1625" y="2061"/>
                    <a:pt x="1376" y="1793"/>
                  </a:cubicBezTo>
                  <a:cubicBezTo>
                    <a:pt x="1336" y="1751"/>
                    <a:pt x="1365" y="1698"/>
                    <a:pt x="1407" y="1685"/>
                  </a:cubicBezTo>
                  <a:cubicBezTo>
                    <a:pt x="1379" y="1670"/>
                    <a:pt x="1363" y="1630"/>
                    <a:pt x="1391" y="1598"/>
                  </a:cubicBezTo>
                  <a:cubicBezTo>
                    <a:pt x="1796" y="1111"/>
                    <a:pt x="2189" y="625"/>
                    <a:pt x="2534" y="93"/>
                  </a:cubicBezTo>
                  <a:cubicBezTo>
                    <a:pt x="2511" y="64"/>
                    <a:pt x="2507" y="20"/>
                    <a:pt x="2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0"/>
            <p:cNvSpPr/>
            <p:nvPr/>
          </p:nvSpPr>
          <p:spPr>
            <a:xfrm>
              <a:off x="8615165" y="2098841"/>
              <a:ext cx="25234" cy="25128"/>
            </a:xfrm>
            <a:custGeom>
              <a:avLst/>
              <a:gdLst/>
              <a:ahLst/>
              <a:cxnLst/>
              <a:rect l="l" t="t" r="r" b="b"/>
              <a:pathLst>
                <a:path w="476" h="474" extrusionOk="0">
                  <a:moveTo>
                    <a:pt x="476" y="0"/>
                  </a:moveTo>
                  <a:cubicBezTo>
                    <a:pt x="470" y="4"/>
                    <a:pt x="464" y="7"/>
                    <a:pt x="458" y="7"/>
                  </a:cubicBezTo>
                  <a:cubicBezTo>
                    <a:pt x="305" y="5"/>
                    <a:pt x="152" y="4"/>
                    <a:pt x="0" y="3"/>
                  </a:cubicBezTo>
                  <a:lnTo>
                    <a:pt x="0" y="3"/>
                  </a:lnTo>
                  <a:cubicBezTo>
                    <a:pt x="24" y="157"/>
                    <a:pt x="29" y="317"/>
                    <a:pt x="15" y="474"/>
                  </a:cubicBezTo>
                  <a:cubicBezTo>
                    <a:pt x="159" y="309"/>
                    <a:pt x="313" y="149"/>
                    <a:pt x="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0"/>
            <p:cNvSpPr/>
            <p:nvPr/>
          </p:nvSpPr>
          <p:spPr>
            <a:xfrm>
              <a:off x="7873160" y="2103135"/>
              <a:ext cx="41032" cy="27513"/>
            </a:xfrm>
            <a:custGeom>
              <a:avLst/>
              <a:gdLst/>
              <a:ahLst/>
              <a:cxnLst/>
              <a:rect l="l" t="t" r="r" b="b"/>
              <a:pathLst>
                <a:path w="774" h="519" extrusionOk="0">
                  <a:moveTo>
                    <a:pt x="1" y="1"/>
                  </a:moveTo>
                  <a:lnTo>
                    <a:pt x="1" y="1"/>
                  </a:lnTo>
                  <a:cubicBezTo>
                    <a:pt x="258" y="174"/>
                    <a:pt x="512" y="350"/>
                    <a:pt x="773" y="519"/>
                  </a:cubicBezTo>
                  <a:cubicBezTo>
                    <a:pt x="753" y="348"/>
                    <a:pt x="747" y="175"/>
                    <a:pt x="761" y="4"/>
                  </a:cubicBezTo>
                  <a:cubicBezTo>
                    <a:pt x="507" y="4"/>
                    <a:pt x="255" y="4"/>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0"/>
            <p:cNvSpPr/>
            <p:nvPr/>
          </p:nvSpPr>
          <p:spPr>
            <a:xfrm>
              <a:off x="7869820" y="1922736"/>
              <a:ext cx="779814" cy="175047"/>
            </a:xfrm>
            <a:custGeom>
              <a:avLst/>
              <a:gdLst/>
              <a:ahLst/>
              <a:cxnLst/>
              <a:rect l="l" t="t" r="r" b="b"/>
              <a:pathLst>
                <a:path w="14710" h="3302" extrusionOk="0">
                  <a:moveTo>
                    <a:pt x="1575" y="266"/>
                  </a:moveTo>
                  <a:cubicBezTo>
                    <a:pt x="1647" y="266"/>
                    <a:pt x="1718" y="267"/>
                    <a:pt x="1789" y="272"/>
                  </a:cubicBezTo>
                  <a:cubicBezTo>
                    <a:pt x="1832" y="276"/>
                    <a:pt x="1832" y="334"/>
                    <a:pt x="1789" y="338"/>
                  </a:cubicBezTo>
                  <a:cubicBezTo>
                    <a:pt x="1717" y="343"/>
                    <a:pt x="1644" y="344"/>
                    <a:pt x="1572" y="344"/>
                  </a:cubicBezTo>
                  <a:cubicBezTo>
                    <a:pt x="1462" y="344"/>
                    <a:pt x="1353" y="341"/>
                    <a:pt x="1243" y="339"/>
                  </a:cubicBezTo>
                  <a:cubicBezTo>
                    <a:pt x="1200" y="338"/>
                    <a:pt x="1200" y="272"/>
                    <a:pt x="1243" y="272"/>
                  </a:cubicBezTo>
                  <a:cubicBezTo>
                    <a:pt x="1353" y="270"/>
                    <a:pt x="1465" y="266"/>
                    <a:pt x="1575" y="266"/>
                  </a:cubicBezTo>
                  <a:close/>
                  <a:moveTo>
                    <a:pt x="4373" y="242"/>
                  </a:moveTo>
                  <a:cubicBezTo>
                    <a:pt x="4393" y="242"/>
                    <a:pt x="4409" y="273"/>
                    <a:pt x="4385" y="283"/>
                  </a:cubicBezTo>
                  <a:cubicBezTo>
                    <a:pt x="4284" y="328"/>
                    <a:pt x="4176" y="345"/>
                    <a:pt x="4067" y="345"/>
                  </a:cubicBezTo>
                  <a:cubicBezTo>
                    <a:pt x="4001" y="345"/>
                    <a:pt x="3934" y="338"/>
                    <a:pt x="3868" y="328"/>
                  </a:cubicBezTo>
                  <a:cubicBezTo>
                    <a:pt x="3834" y="323"/>
                    <a:pt x="3847" y="274"/>
                    <a:pt x="3878" y="274"/>
                  </a:cubicBezTo>
                  <a:cubicBezTo>
                    <a:pt x="3880" y="274"/>
                    <a:pt x="3881" y="274"/>
                    <a:pt x="3883" y="275"/>
                  </a:cubicBezTo>
                  <a:cubicBezTo>
                    <a:pt x="3928" y="281"/>
                    <a:pt x="3973" y="284"/>
                    <a:pt x="4017" y="284"/>
                  </a:cubicBezTo>
                  <a:cubicBezTo>
                    <a:pt x="4135" y="284"/>
                    <a:pt x="4250" y="264"/>
                    <a:pt x="4369" y="243"/>
                  </a:cubicBezTo>
                  <a:cubicBezTo>
                    <a:pt x="4370" y="242"/>
                    <a:pt x="4372" y="242"/>
                    <a:pt x="4373" y="242"/>
                  </a:cubicBezTo>
                  <a:close/>
                  <a:moveTo>
                    <a:pt x="2907" y="327"/>
                  </a:moveTo>
                  <a:cubicBezTo>
                    <a:pt x="2965" y="327"/>
                    <a:pt x="3023" y="328"/>
                    <a:pt x="3081" y="330"/>
                  </a:cubicBezTo>
                  <a:cubicBezTo>
                    <a:pt x="3113" y="331"/>
                    <a:pt x="3113" y="379"/>
                    <a:pt x="3081" y="379"/>
                  </a:cubicBezTo>
                  <a:cubicBezTo>
                    <a:pt x="3017" y="382"/>
                    <a:pt x="2955" y="383"/>
                    <a:pt x="2892" y="383"/>
                  </a:cubicBezTo>
                  <a:cubicBezTo>
                    <a:pt x="2806" y="383"/>
                    <a:pt x="2720" y="381"/>
                    <a:pt x="2634" y="379"/>
                  </a:cubicBezTo>
                  <a:cubicBezTo>
                    <a:pt x="2603" y="379"/>
                    <a:pt x="2603" y="331"/>
                    <a:pt x="2634" y="331"/>
                  </a:cubicBezTo>
                  <a:cubicBezTo>
                    <a:pt x="2726" y="329"/>
                    <a:pt x="2816" y="327"/>
                    <a:pt x="2907" y="327"/>
                  </a:cubicBezTo>
                  <a:close/>
                  <a:moveTo>
                    <a:pt x="5330" y="318"/>
                  </a:moveTo>
                  <a:cubicBezTo>
                    <a:pt x="5408" y="318"/>
                    <a:pt x="5486" y="320"/>
                    <a:pt x="5563" y="324"/>
                  </a:cubicBezTo>
                  <a:cubicBezTo>
                    <a:pt x="5605" y="325"/>
                    <a:pt x="5605" y="385"/>
                    <a:pt x="5563" y="387"/>
                  </a:cubicBezTo>
                  <a:cubicBezTo>
                    <a:pt x="5492" y="390"/>
                    <a:pt x="5421" y="392"/>
                    <a:pt x="5350" y="392"/>
                  </a:cubicBezTo>
                  <a:cubicBezTo>
                    <a:pt x="5273" y="392"/>
                    <a:pt x="5195" y="390"/>
                    <a:pt x="5117" y="388"/>
                  </a:cubicBezTo>
                  <a:cubicBezTo>
                    <a:pt x="5074" y="386"/>
                    <a:pt x="5074" y="324"/>
                    <a:pt x="5117" y="322"/>
                  </a:cubicBezTo>
                  <a:cubicBezTo>
                    <a:pt x="5188" y="320"/>
                    <a:pt x="5259" y="318"/>
                    <a:pt x="5330" y="318"/>
                  </a:cubicBezTo>
                  <a:close/>
                  <a:moveTo>
                    <a:pt x="9432" y="313"/>
                  </a:moveTo>
                  <a:cubicBezTo>
                    <a:pt x="9504" y="313"/>
                    <a:pt x="9577" y="318"/>
                    <a:pt x="9643" y="337"/>
                  </a:cubicBezTo>
                  <a:cubicBezTo>
                    <a:pt x="9668" y="343"/>
                    <a:pt x="9672" y="386"/>
                    <a:pt x="9643" y="389"/>
                  </a:cubicBezTo>
                  <a:cubicBezTo>
                    <a:pt x="9615" y="393"/>
                    <a:pt x="9586" y="395"/>
                    <a:pt x="9557" y="395"/>
                  </a:cubicBezTo>
                  <a:cubicBezTo>
                    <a:pt x="9449" y="395"/>
                    <a:pt x="9335" y="370"/>
                    <a:pt x="9231" y="356"/>
                  </a:cubicBezTo>
                  <a:cubicBezTo>
                    <a:pt x="9208" y="354"/>
                    <a:pt x="9215" y="317"/>
                    <a:pt x="9237" y="317"/>
                  </a:cubicBezTo>
                  <a:cubicBezTo>
                    <a:pt x="9299" y="317"/>
                    <a:pt x="9365" y="313"/>
                    <a:pt x="9432" y="313"/>
                  </a:cubicBezTo>
                  <a:close/>
                  <a:moveTo>
                    <a:pt x="8298" y="328"/>
                  </a:moveTo>
                  <a:cubicBezTo>
                    <a:pt x="8322" y="328"/>
                    <a:pt x="8327" y="371"/>
                    <a:pt x="8301" y="376"/>
                  </a:cubicBezTo>
                  <a:cubicBezTo>
                    <a:pt x="8135" y="402"/>
                    <a:pt x="7967" y="418"/>
                    <a:pt x="7799" y="435"/>
                  </a:cubicBezTo>
                  <a:cubicBezTo>
                    <a:pt x="7798" y="435"/>
                    <a:pt x="7797" y="435"/>
                    <a:pt x="7797" y="435"/>
                  </a:cubicBezTo>
                  <a:cubicBezTo>
                    <a:pt x="7772" y="435"/>
                    <a:pt x="7768" y="392"/>
                    <a:pt x="7793" y="388"/>
                  </a:cubicBezTo>
                  <a:cubicBezTo>
                    <a:pt x="7961" y="365"/>
                    <a:pt x="8127" y="341"/>
                    <a:pt x="8295" y="328"/>
                  </a:cubicBezTo>
                  <a:cubicBezTo>
                    <a:pt x="8296" y="328"/>
                    <a:pt x="8297" y="328"/>
                    <a:pt x="8298" y="328"/>
                  </a:cubicBezTo>
                  <a:close/>
                  <a:moveTo>
                    <a:pt x="10929" y="339"/>
                  </a:moveTo>
                  <a:cubicBezTo>
                    <a:pt x="10961" y="339"/>
                    <a:pt x="10968" y="392"/>
                    <a:pt x="10937" y="397"/>
                  </a:cubicBezTo>
                  <a:cubicBezTo>
                    <a:pt x="10770" y="424"/>
                    <a:pt x="10598" y="427"/>
                    <a:pt x="10431" y="440"/>
                  </a:cubicBezTo>
                  <a:cubicBezTo>
                    <a:pt x="10431" y="440"/>
                    <a:pt x="10430" y="440"/>
                    <a:pt x="10429" y="440"/>
                  </a:cubicBezTo>
                  <a:cubicBezTo>
                    <a:pt x="10399" y="440"/>
                    <a:pt x="10400" y="393"/>
                    <a:pt x="10431" y="389"/>
                  </a:cubicBezTo>
                  <a:cubicBezTo>
                    <a:pt x="10596" y="371"/>
                    <a:pt x="10763" y="343"/>
                    <a:pt x="10928" y="339"/>
                  </a:cubicBezTo>
                  <a:cubicBezTo>
                    <a:pt x="10929" y="339"/>
                    <a:pt x="10929" y="339"/>
                    <a:pt x="10929" y="339"/>
                  </a:cubicBezTo>
                  <a:close/>
                  <a:moveTo>
                    <a:pt x="11898" y="365"/>
                  </a:moveTo>
                  <a:cubicBezTo>
                    <a:pt x="11988" y="365"/>
                    <a:pt x="12078" y="367"/>
                    <a:pt x="12168" y="373"/>
                  </a:cubicBezTo>
                  <a:cubicBezTo>
                    <a:pt x="12209" y="376"/>
                    <a:pt x="12209" y="434"/>
                    <a:pt x="12168" y="436"/>
                  </a:cubicBezTo>
                  <a:cubicBezTo>
                    <a:pt x="12078" y="442"/>
                    <a:pt x="11988" y="444"/>
                    <a:pt x="11898" y="444"/>
                  </a:cubicBezTo>
                  <a:cubicBezTo>
                    <a:pt x="11790" y="444"/>
                    <a:pt x="11681" y="441"/>
                    <a:pt x="11572" y="440"/>
                  </a:cubicBezTo>
                  <a:cubicBezTo>
                    <a:pt x="11528" y="440"/>
                    <a:pt x="11528" y="370"/>
                    <a:pt x="11572" y="369"/>
                  </a:cubicBezTo>
                  <a:cubicBezTo>
                    <a:pt x="11681" y="367"/>
                    <a:pt x="11790" y="365"/>
                    <a:pt x="11898" y="365"/>
                  </a:cubicBezTo>
                  <a:close/>
                  <a:moveTo>
                    <a:pt x="6306" y="365"/>
                  </a:moveTo>
                  <a:cubicBezTo>
                    <a:pt x="6307" y="365"/>
                    <a:pt x="6308" y="365"/>
                    <a:pt x="6309" y="365"/>
                  </a:cubicBezTo>
                  <a:cubicBezTo>
                    <a:pt x="6510" y="378"/>
                    <a:pt x="6716" y="381"/>
                    <a:pt x="6915" y="409"/>
                  </a:cubicBezTo>
                  <a:cubicBezTo>
                    <a:pt x="6957" y="414"/>
                    <a:pt x="6947" y="482"/>
                    <a:pt x="6906" y="482"/>
                  </a:cubicBezTo>
                  <a:cubicBezTo>
                    <a:pt x="6906" y="482"/>
                    <a:pt x="6905" y="482"/>
                    <a:pt x="6905" y="482"/>
                  </a:cubicBezTo>
                  <a:cubicBezTo>
                    <a:pt x="6707" y="478"/>
                    <a:pt x="6507" y="447"/>
                    <a:pt x="6309" y="426"/>
                  </a:cubicBezTo>
                  <a:cubicBezTo>
                    <a:pt x="6271" y="422"/>
                    <a:pt x="6271" y="365"/>
                    <a:pt x="6306" y="365"/>
                  </a:cubicBezTo>
                  <a:close/>
                  <a:moveTo>
                    <a:pt x="14278" y="413"/>
                  </a:moveTo>
                  <a:cubicBezTo>
                    <a:pt x="14353" y="413"/>
                    <a:pt x="14428" y="415"/>
                    <a:pt x="14503" y="424"/>
                  </a:cubicBezTo>
                  <a:cubicBezTo>
                    <a:pt x="14541" y="428"/>
                    <a:pt x="14541" y="481"/>
                    <a:pt x="14503" y="485"/>
                  </a:cubicBezTo>
                  <a:cubicBezTo>
                    <a:pt x="14429" y="493"/>
                    <a:pt x="14355" y="496"/>
                    <a:pt x="14280" y="496"/>
                  </a:cubicBezTo>
                  <a:cubicBezTo>
                    <a:pt x="14188" y="496"/>
                    <a:pt x="14096" y="492"/>
                    <a:pt x="14006" y="491"/>
                  </a:cubicBezTo>
                  <a:cubicBezTo>
                    <a:pt x="13958" y="490"/>
                    <a:pt x="13958" y="418"/>
                    <a:pt x="14006" y="418"/>
                  </a:cubicBezTo>
                  <a:cubicBezTo>
                    <a:pt x="14096" y="417"/>
                    <a:pt x="14187" y="413"/>
                    <a:pt x="14278" y="413"/>
                  </a:cubicBezTo>
                  <a:close/>
                  <a:moveTo>
                    <a:pt x="12862" y="459"/>
                  </a:moveTo>
                  <a:cubicBezTo>
                    <a:pt x="12863" y="459"/>
                    <a:pt x="12863" y="459"/>
                    <a:pt x="12864" y="459"/>
                  </a:cubicBezTo>
                  <a:cubicBezTo>
                    <a:pt x="13066" y="474"/>
                    <a:pt x="13269" y="486"/>
                    <a:pt x="13469" y="515"/>
                  </a:cubicBezTo>
                  <a:cubicBezTo>
                    <a:pt x="13502" y="520"/>
                    <a:pt x="13494" y="575"/>
                    <a:pt x="13461" y="575"/>
                  </a:cubicBezTo>
                  <a:cubicBezTo>
                    <a:pt x="13461" y="575"/>
                    <a:pt x="13460" y="575"/>
                    <a:pt x="13460" y="575"/>
                  </a:cubicBezTo>
                  <a:cubicBezTo>
                    <a:pt x="13261" y="570"/>
                    <a:pt x="13063" y="549"/>
                    <a:pt x="12864" y="530"/>
                  </a:cubicBezTo>
                  <a:cubicBezTo>
                    <a:pt x="12822" y="525"/>
                    <a:pt x="12819" y="459"/>
                    <a:pt x="12862" y="459"/>
                  </a:cubicBezTo>
                  <a:close/>
                  <a:moveTo>
                    <a:pt x="12989" y="2701"/>
                  </a:moveTo>
                  <a:cubicBezTo>
                    <a:pt x="13063" y="2701"/>
                    <a:pt x="13137" y="2704"/>
                    <a:pt x="13211" y="2710"/>
                  </a:cubicBezTo>
                  <a:cubicBezTo>
                    <a:pt x="13247" y="2713"/>
                    <a:pt x="13247" y="2763"/>
                    <a:pt x="13211" y="2766"/>
                  </a:cubicBezTo>
                  <a:cubicBezTo>
                    <a:pt x="13139" y="2773"/>
                    <a:pt x="13066" y="2775"/>
                    <a:pt x="12993" y="2775"/>
                  </a:cubicBezTo>
                  <a:cubicBezTo>
                    <a:pt x="12901" y="2775"/>
                    <a:pt x="12808" y="2771"/>
                    <a:pt x="12715" y="2769"/>
                  </a:cubicBezTo>
                  <a:cubicBezTo>
                    <a:pt x="12674" y="2769"/>
                    <a:pt x="12675" y="2708"/>
                    <a:pt x="12715" y="2707"/>
                  </a:cubicBezTo>
                  <a:cubicBezTo>
                    <a:pt x="12806" y="2705"/>
                    <a:pt x="12898" y="2701"/>
                    <a:pt x="12989" y="2701"/>
                  </a:cubicBezTo>
                  <a:close/>
                  <a:moveTo>
                    <a:pt x="13704" y="2700"/>
                  </a:moveTo>
                  <a:cubicBezTo>
                    <a:pt x="13705" y="2700"/>
                    <a:pt x="13707" y="2701"/>
                    <a:pt x="13708" y="2701"/>
                  </a:cubicBezTo>
                  <a:cubicBezTo>
                    <a:pt x="13859" y="2716"/>
                    <a:pt x="14017" y="2724"/>
                    <a:pt x="14163" y="2764"/>
                  </a:cubicBezTo>
                  <a:cubicBezTo>
                    <a:pt x="14201" y="2773"/>
                    <a:pt x="14193" y="2831"/>
                    <a:pt x="14155" y="2831"/>
                  </a:cubicBezTo>
                  <a:cubicBezTo>
                    <a:pt x="14155" y="2831"/>
                    <a:pt x="14155" y="2831"/>
                    <a:pt x="14154" y="2831"/>
                  </a:cubicBezTo>
                  <a:cubicBezTo>
                    <a:pt x="14003" y="2830"/>
                    <a:pt x="13848" y="2796"/>
                    <a:pt x="13699" y="2770"/>
                  </a:cubicBezTo>
                  <a:cubicBezTo>
                    <a:pt x="13661" y="2764"/>
                    <a:pt x="13668" y="2700"/>
                    <a:pt x="13704" y="2700"/>
                  </a:cubicBezTo>
                  <a:close/>
                  <a:moveTo>
                    <a:pt x="7797" y="2812"/>
                  </a:moveTo>
                  <a:cubicBezTo>
                    <a:pt x="7831" y="2812"/>
                    <a:pt x="7864" y="2813"/>
                    <a:pt x="7897" y="2816"/>
                  </a:cubicBezTo>
                  <a:cubicBezTo>
                    <a:pt x="7925" y="2818"/>
                    <a:pt x="7925" y="2857"/>
                    <a:pt x="7897" y="2860"/>
                  </a:cubicBezTo>
                  <a:cubicBezTo>
                    <a:pt x="7863" y="2863"/>
                    <a:pt x="7828" y="2864"/>
                    <a:pt x="7792" y="2864"/>
                  </a:cubicBezTo>
                  <a:cubicBezTo>
                    <a:pt x="7695" y="2864"/>
                    <a:pt x="7596" y="2855"/>
                    <a:pt x="7500" y="2852"/>
                  </a:cubicBezTo>
                  <a:cubicBezTo>
                    <a:pt x="7483" y="2851"/>
                    <a:pt x="7483" y="2825"/>
                    <a:pt x="7500" y="2825"/>
                  </a:cubicBezTo>
                  <a:cubicBezTo>
                    <a:pt x="7598" y="2821"/>
                    <a:pt x="7698" y="2812"/>
                    <a:pt x="7797" y="2812"/>
                  </a:cubicBezTo>
                  <a:close/>
                  <a:moveTo>
                    <a:pt x="9936" y="2762"/>
                  </a:moveTo>
                  <a:cubicBezTo>
                    <a:pt x="9964" y="2762"/>
                    <a:pt x="9971" y="2804"/>
                    <a:pt x="9942" y="2816"/>
                  </a:cubicBezTo>
                  <a:cubicBezTo>
                    <a:pt x="9845" y="2857"/>
                    <a:pt x="9744" y="2873"/>
                    <a:pt x="9641" y="2873"/>
                  </a:cubicBezTo>
                  <a:cubicBezTo>
                    <a:pt x="9588" y="2873"/>
                    <a:pt x="9534" y="2869"/>
                    <a:pt x="9481" y="2861"/>
                  </a:cubicBezTo>
                  <a:cubicBezTo>
                    <a:pt x="9453" y="2857"/>
                    <a:pt x="9458" y="2809"/>
                    <a:pt x="9484" y="2809"/>
                  </a:cubicBezTo>
                  <a:cubicBezTo>
                    <a:pt x="9485" y="2809"/>
                    <a:pt x="9486" y="2810"/>
                    <a:pt x="9487" y="2810"/>
                  </a:cubicBezTo>
                  <a:cubicBezTo>
                    <a:pt x="9523" y="2814"/>
                    <a:pt x="9558" y="2816"/>
                    <a:pt x="9593" y="2816"/>
                  </a:cubicBezTo>
                  <a:cubicBezTo>
                    <a:pt x="9706" y="2816"/>
                    <a:pt x="9815" y="2795"/>
                    <a:pt x="9926" y="2764"/>
                  </a:cubicBezTo>
                  <a:cubicBezTo>
                    <a:pt x="9930" y="2763"/>
                    <a:pt x="9933" y="2762"/>
                    <a:pt x="9936" y="2762"/>
                  </a:cubicBezTo>
                  <a:close/>
                  <a:moveTo>
                    <a:pt x="11620" y="2766"/>
                  </a:moveTo>
                  <a:cubicBezTo>
                    <a:pt x="11622" y="2766"/>
                    <a:pt x="11625" y="2766"/>
                    <a:pt x="11628" y="2767"/>
                  </a:cubicBezTo>
                  <a:cubicBezTo>
                    <a:pt x="11742" y="2801"/>
                    <a:pt x="11857" y="2813"/>
                    <a:pt x="11974" y="2813"/>
                  </a:cubicBezTo>
                  <a:cubicBezTo>
                    <a:pt x="12021" y="2813"/>
                    <a:pt x="12070" y="2811"/>
                    <a:pt x="12118" y="2807"/>
                  </a:cubicBezTo>
                  <a:cubicBezTo>
                    <a:pt x="12119" y="2807"/>
                    <a:pt x="12120" y="2807"/>
                    <a:pt x="12120" y="2807"/>
                  </a:cubicBezTo>
                  <a:cubicBezTo>
                    <a:pt x="12148" y="2807"/>
                    <a:pt x="12154" y="2854"/>
                    <a:pt x="12126" y="2860"/>
                  </a:cubicBezTo>
                  <a:cubicBezTo>
                    <a:pt x="12063" y="2874"/>
                    <a:pt x="12000" y="2880"/>
                    <a:pt x="11937" y="2880"/>
                  </a:cubicBezTo>
                  <a:cubicBezTo>
                    <a:pt x="11827" y="2880"/>
                    <a:pt x="11718" y="2860"/>
                    <a:pt x="11611" y="2828"/>
                  </a:cubicBezTo>
                  <a:cubicBezTo>
                    <a:pt x="11575" y="2817"/>
                    <a:pt x="11587" y="2766"/>
                    <a:pt x="11620" y="2766"/>
                  </a:cubicBezTo>
                  <a:close/>
                  <a:moveTo>
                    <a:pt x="10709" y="2805"/>
                  </a:moveTo>
                  <a:cubicBezTo>
                    <a:pt x="10803" y="2805"/>
                    <a:pt x="10894" y="2823"/>
                    <a:pt x="10985" y="2860"/>
                  </a:cubicBezTo>
                  <a:cubicBezTo>
                    <a:pt x="11012" y="2870"/>
                    <a:pt x="11004" y="2910"/>
                    <a:pt x="10981" y="2910"/>
                  </a:cubicBezTo>
                  <a:cubicBezTo>
                    <a:pt x="10978" y="2910"/>
                    <a:pt x="10975" y="2909"/>
                    <a:pt x="10972" y="2908"/>
                  </a:cubicBezTo>
                  <a:cubicBezTo>
                    <a:pt x="10880" y="2873"/>
                    <a:pt x="10784" y="2856"/>
                    <a:pt x="10686" y="2856"/>
                  </a:cubicBezTo>
                  <a:cubicBezTo>
                    <a:pt x="10651" y="2856"/>
                    <a:pt x="10615" y="2858"/>
                    <a:pt x="10579" y="2863"/>
                  </a:cubicBezTo>
                  <a:cubicBezTo>
                    <a:pt x="10578" y="2863"/>
                    <a:pt x="10577" y="2863"/>
                    <a:pt x="10576" y="2863"/>
                  </a:cubicBezTo>
                  <a:cubicBezTo>
                    <a:pt x="10553" y="2863"/>
                    <a:pt x="10548" y="2820"/>
                    <a:pt x="10572" y="2817"/>
                  </a:cubicBezTo>
                  <a:cubicBezTo>
                    <a:pt x="10619" y="2809"/>
                    <a:pt x="10664" y="2805"/>
                    <a:pt x="10709" y="2805"/>
                  </a:cubicBezTo>
                  <a:close/>
                  <a:moveTo>
                    <a:pt x="2656" y="2863"/>
                  </a:moveTo>
                  <a:cubicBezTo>
                    <a:pt x="2682" y="2863"/>
                    <a:pt x="2708" y="2863"/>
                    <a:pt x="2733" y="2864"/>
                  </a:cubicBezTo>
                  <a:cubicBezTo>
                    <a:pt x="2763" y="2865"/>
                    <a:pt x="2763" y="2910"/>
                    <a:pt x="2733" y="2911"/>
                  </a:cubicBezTo>
                  <a:cubicBezTo>
                    <a:pt x="2707" y="2912"/>
                    <a:pt x="2681" y="2912"/>
                    <a:pt x="2655" y="2912"/>
                  </a:cubicBezTo>
                  <a:cubicBezTo>
                    <a:pt x="2548" y="2912"/>
                    <a:pt x="2442" y="2908"/>
                    <a:pt x="2336" y="2907"/>
                  </a:cubicBezTo>
                  <a:cubicBezTo>
                    <a:pt x="2311" y="2906"/>
                    <a:pt x="2311" y="2869"/>
                    <a:pt x="2336" y="2869"/>
                  </a:cubicBezTo>
                  <a:cubicBezTo>
                    <a:pt x="2442" y="2868"/>
                    <a:pt x="2549" y="2863"/>
                    <a:pt x="2656" y="2863"/>
                  </a:cubicBezTo>
                  <a:close/>
                  <a:moveTo>
                    <a:pt x="8732" y="2860"/>
                  </a:moveTo>
                  <a:cubicBezTo>
                    <a:pt x="8818" y="2860"/>
                    <a:pt x="8904" y="2862"/>
                    <a:pt x="8990" y="2868"/>
                  </a:cubicBezTo>
                  <a:cubicBezTo>
                    <a:pt x="9015" y="2869"/>
                    <a:pt x="9015" y="2905"/>
                    <a:pt x="8990" y="2907"/>
                  </a:cubicBezTo>
                  <a:cubicBezTo>
                    <a:pt x="8900" y="2913"/>
                    <a:pt x="8810" y="2914"/>
                    <a:pt x="8720" y="2914"/>
                  </a:cubicBezTo>
                  <a:cubicBezTo>
                    <a:pt x="8645" y="2914"/>
                    <a:pt x="8569" y="2913"/>
                    <a:pt x="8494" y="2912"/>
                  </a:cubicBezTo>
                  <a:cubicBezTo>
                    <a:pt x="8462" y="2912"/>
                    <a:pt x="8462" y="2863"/>
                    <a:pt x="8494" y="2863"/>
                  </a:cubicBezTo>
                  <a:cubicBezTo>
                    <a:pt x="8573" y="2862"/>
                    <a:pt x="8653" y="2860"/>
                    <a:pt x="8732" y="2860"/>
                  </a:cubicBezTo>
                  <a:close/>
                  <a:moveTo>
                    <a:pt x="3513" y="2854"/>
                  </a:moveTo>
                  <a:cubicBezTo>
                    <a:pt x="3584" y="2854"/>
                    <a:pt x="3655" y="2856"/>
                    <a:pt x="3726" y="2861"/>
                  </a:cubicBezTo>
                  <a:cubicBezTo>
                    <a:pt x="3761" y="2863"/>
                    <a:pt x="3761" y="2911"/>
                    <a:pt x="3726" y="2914"/>
                  </a:cubicBezTo>
                  <a:cubicBezTo>
                    <a:pt x="3657" y="2919"/>
                    <a:pt x="3589" y="2921"/>
                    <a:pt x="3521" y="2921"/>
                  </a:cubicBezTo>
                  <a:cubicBezTo>
                    <a:pt x="3440" y="2921"/>
                    <a:pt x="3360" y="2919"/>
                    <a:pt x="3279" y="2918"/>
                  </a:cubicBezTo>
                  <a:cubicBezTo>
                    <a:pt x="3241" y="2918"/>
                    <a:pt x="3241" y="2858"/>
                    <a:pt x="3279" y="2857"/>
                  </a:cubicBezTo>
                  <a:cubicBezTo>
                    <a:pt x="3357" y="2856"/>
                    <a:pt x="3435" y="2854"/>
                    <a:pt x="3513" y="2854"/>
                  </a:cubicBezTo>
                  <a:close/>
                  <a:moveTo>
                    <a:pt x="5734" y="2850"/>
                  </a:moveTo>
                  <a:cubicBezTo>
                    <a:pt x="5778" y="2850"/>
                    <a:pt x="5820" y="2851"/>
                    <a:pt x="5862" y="2857"/>
                  </a:cubicBezTo>
                  <a:cubicBezTo>
                    <a:pt x="5901" y="2862"/>
                    <a:pt x="5901" y="2913"/>
                    <a:pt x="5862" y="2918"/>
                  </a:cubicBezTo>
                  <a:cubicBezTo>
                    <a:pt x="5819" y="2923"/>
                    <a:pt x="5774" y="2925"/>
                    <a:pt x="5729" y="2925"/>
                  </a:cubicBezTo>
                  <a:cubicBezTo>
                    <a:pt x="5641" y="2925"/>
                    <a:pt x="5551" y="2918"/>
                    <a:pt x="5464" y="2915"/>
                  </a:cubicBezTo>
                  <a:cubicBezTo>
                    <a:pt x="5429" y="2914"/>
                    <a:pt x="5429" y="2860"/>
                    <a:pt x="5464" y="2860"/>
                  </a:cubicBezTo>
                  <a:cubicBezTo>
                    <a:pt x="5553" y="2858"/>
                    <a:pt x="5644" y="2850"/>
                    <a:pt x="5734" y="2850"/>
                  </a:cubicBezTo>
                  <a:close/>
                  <a:moveTo>
                    <a:pt x="4222" y="2815"/>
                  </a:moveTo>
                  <a:cubicBezTo>
                    <a:pt x="4224" y="2815"/>
                    <a:pt x="4226" y="2815"/>
                    <a:pt x="4229" y="2816"/>
                  </a:cubicBezTo>
                  <a:cubicBezTo>
                    <a:pt x="4351" y="2848"/>
                    <a:pt x="4472" y="2861"/>
                    <a:pt x="4596" y="2861"/>
                  </a:cubicBezTo>
                  <a:cubicBezTo>
                    <a:pt x="4653" y="2861"/>
                    <a:pt x="4710" y="2858"/>
                    <a:pt x="4768" y="2853"/>
                  </a:cubicBezTo>
                  <a:cubicBezTo>
                    <a:pt x="4769" y="2853"/>
                    <a:pt x="4770" y="2853"/>
                    <a:pt x="4771" y="2853"/>
                  </a:cubicBezTo>
                  <a:cubicBezTo>
                    <a:pt x="4804" y="2853"/>
                    <a:pt x="4811" y="2911"/>
                    <a:pt x="4777" y="2915"/>
                  </a:cubicBezTo>
                  <a:cubicBezTo>
                    <a:pt x="4719" y="2924"/>
                    <a:pt x="4661" y="2928"/>
                    <a:pt x="4603" y="2928"/>
                  </a:cubicBezTo>
                  <a:cubicBezTo>
                    <a:pt x="4472" y="2928"/>
                    <a:pt x="4342" y="2907"/>
                    <a:pt x="4214" y="2868"/>
                  </a:cubicBezTo>
                  <a:cubicBezTo>
                    <a:pt x="4183" y="2859"/>
                    <a:pt x="4193" y="2815"/>
                    <a:pt x="4222" y="2815"/>
                  </a:cubicBezTo>
                  <a:close/>
                  <a:moveTo>
                    <a:pt x="1378" y="2817"/>
                  </a:moveTo>
                  <a:cubicBezTo>
                    <a:pt x="1486" y="2817"/>
                    <a:pt x="1594" y="2834"/>
                    <a:pt x="1693" y="2874"/>
                  </a:cubicBezTo>
                  <a:cubicBezTo>
                    <a:pt x="1724" y="2885"/>
                    <a:pt x="1716" y="2928"/>
                    <a:pt x="1688" y="2928"/>
                  </a:cubicBezTo>
                  <a:cubicBezTo>
                    <a:pt x="1685" y="2928"/>
                    <a:pt x="1682" y="2928"/>
                    <a:pt x="1679" y="2927"/>
                  </a:cubicBezTo>
                  <a:cubicBezTo>
                    <a:pt x="1552" y="2898"/>
                    <a:pt x="1434" y="2880"/>
                    <a:pt x="1310" y="2880"/>
                  </a:cubicBezTo>
                  <a:cubicBezTo>
                    <a:pt x="1257" y="2880"/>
                    <a:pt x="1202" y="2883"/>
                    <a:pt x="1146" y="2891"/>
                  </a:cubicBezTo>
                  <a:cubicBezTo>
                    <a:pt x="1145" y="2891"/>
                    <a:pt x="1144" y="2891"/>
                    <a:pt x="1143" y="2891"/>
                  </a:cubicBezTo>
                  <a:cubicBezTo>
                    <a:pt x="1117" y="2891"/>
                    <a:pt x="1105" y="2853"/>
                    <a:pt x="1134" y="2846"/>
                  </a:cubicBezTo>
                  <a:cubicBezTo>
                    <a:pt x="1213" y="2827"/>
                    <a:pt x="1296" y="2817"/>
                    <a:pt x="1378" y="2817"/>
                  </a:cubicBezTo>
                  <a:close/>
                  <a:moveTo>
                    <a:pt x="6410" y="2856"/>
                  </a:moveTo>
                  <a:cubicBezTo>
                    <a:pt x="6412" y="2856"/>
                    <a:pt x="6414" y="2856"/>
                    <a:pt x="6416" y="2857"/>
                  </a:cubicBezTo>
                  <a:cubicBezTo>
                    <a:pt x="6595" y="2894"/>
                    <a:pt x="6773" y="2901"/>
                    <a:pt x="6954" y="2910"/>
                  </a:cubicBezTo>
                  <a:cubicBezTo>
                    <a:pt x="6992" y="2911"/>
                    <a:pt x="6991" y="2962"/>
                    <a:pt x="6954" y="2967"/>
                  </a:cubicBezTo>
                  <a:cubicBezTo>
                    <a:pt x="6911" y="2972"/>
                    <a:pt x="6869" y="2974"/>
                    <a:pt x="6826" y="2974"/>
                  </a:cubicBezTo>
                  <a:cubicBezTo>
                    <a:pt x="6683" y="2974"/>
                    <a:pt x="6540" y="2949"/>
                    <a:pt x="6401" y="2913"/>
                  </a:cubicBezTo>
                  <a:cubicBezTo>
                    <a:pt x="6367" y="2904"/>
                    <a:pt x="6379" y="2856"/>
                    <a:pt x="6410" y="2856"/>
                  </a:cubicBezTo>
                  <a:close/>
                  <a:moveTo>
                    <a:pt x="1" y="0"/>
                  </a:moveTo>
                  <a:lnTo>
                    <a:pt x="1" y="0"/>
                  </a:lnTo>
                  <a:cubicBezTo>
                    <a:pt x="4" y="6"/>
                    <a:pt x="7" y="12"/>
                    <a:pt x="7" y="20"/>
                  </a:cubicBezTo>
                  <a:cubicBezTo>
                    <a:pt x="16" y="90"/>
                    <a:pt x="23" y="160"/>
                    <a:pt x="31" y="231"/>
                  </a:cubicBezTo>
                  <a:cubicBezTo>
                    <a:pt x="35" y="220"/>
                    <a:pt x="43" y="214"/>
                    <a:pt x="55" y="214"/>
                  </a:cubicBezTo>
                  <a:cubicBezTo>
                    <a:pt x="58" y="214"/>
                    <a:pt x="61" y="214"/>
                    <a:pt x="64" y="215"/>
                  </a:cubicBezTo>
                  <a:cubicBezTo>
                    <a:pt x="186" y="248"/>
                    <a:pt x="309" y="265"/>
                    <a:pt x="432" y="265"/>
                  </a:cubicBezTo>
                  <a:cubicBezTo>
                    <a:pt x="518" y="265"/>
                    <a:pt x="605" y="257"/>
                    <a:pt x="692" y="240"/>
                  </a:cubicBezTo>
                  <a:cubicBezTo>
                    <a:pt x="695" y="240"/>
                    <a:pt x="697" y="240"/>
                    <a:pt x="700" y="240"/>
                  </a:cubicBezTo>
                  <a:cubicBezTo>
                    <a:pt x="735" y="240"/>
                    <a:pt x="747" y="291"/>
                    <a:pt x="709" y="301"/>
                  </a:cubicBezTo>
                  <a:cubicBezTo>
                    <a:pt x="615" y="326"/>
                    <a:pt x="520" y="339"/>
                    <a:pt x="426" y="339"/>
                  </a:cubicBezTo>
                  <a:cubicBezTo>
                    <a:pt x="299" y="339"/>
                    <a:pt x="173" y="316"/>
                    <a:pt x="49" y="271"/>
                  </a:cubicBezTo>
                  <a:cubicBezTo>
                    <a:pt x="42" y="269"/>
                    <a:pt x="37" y="266"/>
                    <a:pt x="34" y="261"/>
                  </a:cubicBezTo>
                  <a:lnTo>
                    <a:pt x="34" y="261"/>
                  </a:lnTo>
                  <a:cubicBezTo>
                    <a:pt x="126" y="1122"/>
                    <a:pt x="181" y="2046"/>
                    <a:pt x="66" y="2910"/>
                  </a:cubicBezTo>
                  <a:cubicBezTo>
                    <a:pt x="184" y="2907"/>
                    <a:pt x="301" y="2904"/>
                    <a:pt x="419" y="2904"/>
                  </a:cubicBezTo>
                  <a:cubicBezTo>
                    <a:pt x="495" y="2904"/>
                    <a:pt x="571" y="2905"/>
                    <a:pt x="647" y="2908"/>
                  </a:cubicBezTo>
                  <a:cubicBezTo>
                    <a:pt x="686" y="2908"/>
                    <a:pt x="686" y="2966"/>
                    <a:pt x="647" y="2968"/>
                  </a:cubicBezTo>
                  <a:cubicBezTo>
                    <a:pt x="575" y="2969"/>
                    <a:pt x="503" y="2970"/>
                    <a:pt x="431" y="2970"/>
                  </a:cubicBezTo>
                  <a:cubicBezTo>
                    <a:pt x="306" y="2970"/>
                    <a:pt x="182" y="2968"/>
                    <a:pt x="58" y="2965"/>
                  </a:cubicBezTo>
                  <a:cubicBezTo>
                    <a:pt x="42" y="3078"/>
                    <a:pt x="23" y="3191"/>
                    <a:pt x="1" y="3301"/>
                  </a:cubicBezTo>
                  <a:cubicBezTo>
                    <a:pt x="1465" y="3228"/>
                    <a:pt x="2933" y="3217"/>
                    <a:pt x="4402" y="3217"/>
                  </a:cubicBezTo>
                  <a:cubicBezTo>
                    <a:pt x="5078" y="3217"/>
                    <a:pt x="5753" y="3219"/>
                    <a:pt x="6429" y="3219"/>
                  </a:cubicBezTo>
                  <a:cubicBezTo>
                    <a:pt x="6697" y="3219"/>
                    <a:pt x="6964" y="3219"/>
                    <a:pt x="7232" y="3218"/>
                  </a:cubicBezTo>
                  <a:cubicBezTo>
                    <a:pt x="7778" y="3216"/>
                    <a:pt x="8323" y="3215"/>
                    <a:pt x="8869" y="3215"/>
                  </a:cubicBezTo>
                  <a:cubicBezTo>
                    <a:pt x="10559" y="3215"/>
                    <a:pt x="12249" y="3224"/>
                    <a:pt x="13939" y="3241"/>
                  </a:cubicBezTo>
                  <a:cubicBezTo>
                    <a:pt x="13952" y="3227"/>
                    <a:pt x="13972" y="3219"/>
                    <a:pt x="13992" y="3219"/>
                  </a:cubicBezTo>
                  <a:cubicBezTo>
                    <a:pt x="14012" y="3219"/>
                    <a:pt x="14031" y="3227"/>
                    <a:pt x="14042" y="3242"/>
                  </a:cubicBezTo>
                  <a:cubicBezTo>
                    <a:pt x="14185" y="3243"/>
                    <a:pt x="14330" y="3244"/>
                    <a:pt x="14474" y="3245"/>
                  </a:cubicBezTo>
                  <a:cubicBezTo>
                    <a:pt x="14477" y="3227"/>
                    <a:pt x="14492" y="3210"/>
                    <a:pt x="14518" y="3210"/>
                  </a:cubicBezTo>
                  <a:cubicBezTo>
                    <a:pt x="14559" y="3208"/>
                    <a:pt x="14601" y="3207"/>
                    <a:pt x="14642" y="3206"/>
                  </a:cubicBezTo>
                  <a:lnTo>
                    <a:pt x="14670" y="3206"/>
                  </a:lnTo>
                  <a:cubicBezTo>
                    <a:pt x="14682" y="3196"/>
                    <a:pt x="14693" y="3186"/>
                    <a:pt x="14705" y="3176"/>
                  </a:cubicBezTo>
                  <a:cubicBezTo>
                    <a:pt x="14707" y="3175"/>
                    <a:pt x="14708" y="3175"/>
                    <a:pt x="14710" y="3173"/>
                  </a:cubicBezTo>
                  <a:cubicBezTo>
                    <a:pt x="14632" y="2148"/>
                    <a:pt x="14635" y="1117"/>
                    <a:pt x="14546" y="92"/>
                  </a:cubicBezTo>
                  <a:lnTo>
                    <a:pt x="14543" y="92"/>
                  </a:lnTo>
                  <a:cubicBezTo>
                    <a:pt x="13978" y="99"/>
                    <a:pt x="13413" y="102"/>
                    <a:pt x="12848" y="102"/>
                  </a:cubicBezTo>
                  <a:cubicBezTo>
                    <a:pt x="10969" y="102"/>
                    <a:pt x="9088" y="71"/>
                    <a:pt x="7210" y="57"/>
                  </a:cubicBezTo>
                  <a:cubicBezTo>
                    <a:pt x="5992" y="47"/>
                    <a:pt x="4772" y="37"/>
                    <a:pt x="3553" y="30"/>
                  </a:cubicBezTo>
                  <a:cubicBezTo>
                    <a:pt x="3436" y="29"/>
                    <a:pt x="3319" y="29"/>
                    <a:pt x="3203" y="29"/>
                  </a:cubicBezTo>
                  <a:cubicBezTo>
                    <a:pt x="2689" y="29"/>
                    <a:pt x="2175" y="35"/>
                    <a:pt x="1660" y="35"/>
                  </a:cubicBezTo>
                  <a:cubicBezTo>
                    <a:pt x="1106" y="35"/>
                    <a:pt x="552" y="28"/>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0"/>
            <p:cNvSpPr/>
            <p:nvPr/>
          </p:nvSpPr>
          <p:spPr>
            <a:xfrm>
              <a:off x="7737238" y="1961276"/>
              <a:ext cx="167201" cy="172927"/>
            </a:xfrm>
            <a:custGeom>
              <a:avLst/>
              <a:gdLst/>
              <a:ahLst/>
              <a:cxnLst/>
              <a:rect l="l" t="t" r="r" b="b"/>
              <a:pathLst>
                <a:path w="3154" h="3262" extrusionOk="0">
                  <a:moveTo>
                    <a:pt x="366" y="143"/>
                  </a:moveTo>
                  <a:cubicBezTo>
                    <a:pt x="369" y="143"/>
                    <a:pt x="372" y="143"/>
                    <a:pt x="376" y="144"/>
                  </a:cubicBezTo>
                  <a:cubicBezTo>
                    <a:pt x="514" y="178"/>
                    <a:pt x="652" y="186"/>
                    <a:pt x="792" y="186"/>
                  </a:cubicBezTo>
                  <a:cubicBezTo>
                    <a:pt x="832" y="186"/>
                    <a:pt x="872" y="185"/>
                    <a:pt x="913" y="184"/>
                  </a:cubicBezTo>
                  <a:cubicBezTo>
                    <a:pt x="914" y="184"/>
                    <a:pt x="914" y="184"/>
                    <a:pt x="914" y="184"/>
                  </a:cubicBezTo>
                  <a:cubicBezTo>
                    <a:pt x="955" y="184"/>
                    <a:pt x="963" y="248"/>
                    <a:pt x="924" y="257"/>
                  </a:cubicBezTo>
                  <a:cubicBezTo>
                    <a:pt x="859" y="271"/>
                    <a:pt x="795" y="277"/>
                    <a:pt x="730" y="277"/>
                  </a:cubicBezTo>
                  <a:cubicBezTo>
                    <a:pt x="604" y="277"/>
                    <a:pt x="478" y="253"/>
                    <a:pt x="357" y="214"/>
                  </a:cubicBezTo>
                  <a:cubicBezTo>
                    <a:pt x="316" y="200"/>
                    <a:pt x="328" y="143"/>
                    <a:pt x="366" y="143"/>
                  </a:cubicBezTo>
                  <a:close/>
                  <a:moveTo>
                    <a:pt x="1611" y="244"/>
                  </a:moveTo>
                  <a:cubicBezTo>
                    <a:pt x="1660" y="244"/>
                    <a:pt x="1709" y="246"/>
                    <a:pt x="1758" y="249"/>
                  </a:cubicBezTo>
                  <a:cubicBezTo>
                    <a:pt x="1790" y="252"/>
                    <a:pt x="1790" y="295"/>
                    <a:pt x="1758" y="299"/>
                  </a:cubicBezTo>
                  <a:cubicBezTo>
                    <a:pt x="1712" y="302"/>
                    <a:pt x="1667" y="303"/>
                    <a:pt x="1621" y="303"/>
                  </a:cubicBezTo>
                  <a:cubicBezTo>
                    <a:pt x="1517" y="303"/>
                    <a:pt x="1413" y="297"/>
                    <a:pt x="1311" y="293"/>
                  </a:cubicBezTo>
                  <a:cubicBezTo>
                    <a:pt x="1286" y="292"/>
                    <a:pt x="1286" y="255"/>
                    <a:pt x="1311" y="254"/>
                  </a:cubicBezTo>
                  <a:cubicBezTo>
                    <a:pt x="1410" y="250"/>
                    <a:pt x="1511" y="244"/>
                    <a:pt x="1611" y="244"/>
                  </a:cubicBezTo>
                  <a:close/>
                  <a:moveTo>
                    <a:pt x="2205" y="293"/>
                  </a:moveTo>
                  <a:cubicBezTo>
                    <a:pt x="2255" y="293"/>
                    <a:pt x="2304" y="295"/>
                    <a:pt x="2353" y="301"/>
                  </a:cubicBezTo>
                  <a:cubicBezTo>
                    <a:pt x="2382" y="305"/>
                    <a:pt x="2382" y="341"/>
                    <a:pt x="2353" y="346"/>
                  </a:cubicBezTo>
                  <a:cubicBezTo>
                    <a:pt x="2304" y="351"/>
                    <a:pt x="2255" y="353"/>
                    <a:pt x="2205" y="353"/>
                  </a:cubicBezTo>
                  <a:cubicBezTo>
                    <a:pt x="2156" y="353"/>
                    <a:pt x="2106" y="351"/>
                    <a:pt x="2056" y="351"/>
                  </a:cubicBezTo>
                  <a:cubicBezTo>
                    <a:pt x="2020" y="350"/>
                    <a:pt x="2020" y="295"/>
                    <a:pt x="2056" y="295"/>
                  </a:cubicBezTo>
                  <a:cubicBezTo>
                    <a:pt x="2106" y="295"/>
                    <a:pt x="2156" y="293"/>
                    <a:pt x="2205" y="293"/>
                  </a:cubicBezTo>
                  <a:close/>
                  <a:moveTo>
                    <a:pt x="1887" y="2866"/>
                  </a:moveTo>
                  <a:cubicBezTo>
                    <a:pt x="1927" y="2866"/>
                    <a:pt x="1967" y="2868"/>
                    <a:pt x="2006" y="2873"/>
                  </a:cubicBezTo>
                  <a:cubicBezTo>
                    <a:pt x="2048" y="2878"/>
                    <a:pt x="2048" y="2933"/>
                    <a:pt x="2006" y="2937"/>
                  </a:cubicBezTo>
                  <a:cubicBezTo>
                    <a:pt x="1965" y="2942"/>
                    <a:pt x="1924" y="2944"/>
                    <a:pt x="1883" y="2944"/>
                  </a:cubicBezTo>
                  <a:cubicBezTo>
                    <a:pt x="1792" y="2944"/>
                    <a:pt x="1699" y="2935"/>
                    <a:pt x="1610" y="2930"/>
                  </a:cubicBezTo>
                  <a:cubicBezTo>
                    <a:pt x="1578" y="2928"/>
                    <a:pt x="1578" y="2883"/>
                    <a:pt x="1610" y="2881"/>
                  </a:cubicBezTo>
                  <a:cubicBezTo>
                    <a:pt x="1701" y="2876"/>
                    <a:pt x="1794" y="2866"/>
                    <a:pt x="1887" y="2866"/>
                  </a:cubicBezTo>
                  <a:close/>
                  <a:moveTo>
                    <a:pt x="934" y="2918"/>
                  </a:moveTo>
                  <a:cubicBezTo>
                    <a:pt x="977" y="2918"/>
                    <a:pt x="1020" y="2920"/>
                    <a:pt x="1063" y="2923"/>
                  </a:cubicBezTo>
                  <a:cubicBezTo>
                    <a:pt x="1103" y="2928"/>
                    <a:pt x="1103" y="2983"/>
                    <a:pt x="1063" y="2986"/>
                  </a:cubicBezTo>
                  <a:cubicBezTo>
                    <a:pt x="1020" y="2990"/>
                    <a:pt x="977" y="2992"/>
                    <a:pt x="934" y="2992"/>
                  </a:cubicBezTo>
                  <a:cubicBezTo>
                    <a:pt x="844" y="2992"/>
                    <a:pt x="755" y="2985"/>
                    <a:pt x="665" y="2981"/>
                  </a:cubicBezTo>
                  <a:cubicBezTo>
                    <a:pt x="631" y="2980"/>
                    <a:pt x="631" y="2930"/>
                    <a:pt x="665" y="2929"/>
                  </a:cubicBezTo>
                  <a:cubicBezTo>
                    <a:pt x="755" y="2924"/>
                    <a:pt x="844" y="2918"/>
                    <a:pt x="934" y="2918"/>
                  </a:cubicBezTo>
                  <a:close/>
                  <a:moveTo>
                    <a:pt x="2588" y="2921"/>
                  </a:moveTo>
                  <a:cubicBezTo>
                    <a:pt x="2612" y="2921"/>
                    <a:pt x="2636" y="2925"/>
                    <a:pt x="2659" y="2933"/>
                  </a:cubicBezTo>
                  <a:cubicBezTo>
                    <a:pt x="2683" y="2942"/>
                    <a:pt x="2681" y="2982"/>
                    <a:pt x="2652" y="2982"/>
                  </a:cubicBezTo>
                  <a:cubicBezTo>
                    <a:pt x="2652" y="2982"/>
                    <a:pt x="2652" y="2982"/>
                    <a:pt x="2651" y="2982"/>
                  </a:cubicBezTo>
                  <a:cubicBezTo>
                    <a:pt x="2623" y="2982"/>
                    <a:pt x="2595" y="2978"/>
                    <a:pt x="2567" y="2978"/>
                  </a:cubicBezTo>
                  <a:cubicBezTo>
                    <a:pt x="2555" y="2978"/>
                    <a:pt x="2542" y="2979"/>
                    <a:pt x="2530" y="2981"/>
                  </a:cubicBezTo>
                  <a:cubicBezTo>
                    <a:pt x="2488" y="2989"/>
                    <a:pt x="2450" y="3003"/>
                    <a:pt x="2416" y="3026"/>
                  </a:cubicBezTo>
                  <a:cubicBezTo>
                    <a:pt x="2412" y="3028"/>
                    <a:pt x="2408" y="3030"/>
                    <a:pt x="2404" y="3030"/>
                  </a:cubicBezTo>
                  <a:cubicBezTo>
                    <a:pt x="2383" y="3030"/>
                    <a:pt x="2370" y="2999"/>
                    <a:pt x="2392" y="2985"/>
                  </a:cubicBezTo>
                  <a:cubicBezTo>
                    <a:pt x="2445" y="2950"/>
                    <a:pt x="2518" y="2921"/>
                    <a:pt x="2588" y="2921"/>
                  </a:cubicBezTo>
                  <a:close/>
                  <a:moveTo>
                    <a:pt x="2414" y="1"/>
                  </a:moveTo>
                  <a:lnTo>
                    <a:pt x="2396" y="2"/>
                  </a:lnTo>
                  <a:cubicBezTo>
                    <a:pt x="2396" y="27"/>
                    <a:pt x="2379" y="54"/>
                    <a:pt x="2341" y="56"/>
                  </a:cubicBezTo>
                  <a:cubicBezTo>
                    <a:pt x="2156" y="66"/>
                    <a:pt x="1968" y="70"/>
                    <a:pt x="1778" y="70"/>
                  </a:cubicBezTo>
                  <a:cubicBezTo>
                    <a:pt x="1257" y="70"/>
                    <a:pt x="728" y="39"/>
                    <a:pt x="217" y="5"/>
                  </a:cubicBezTo>
                  <a:lnTo>
                    <a:pt x="217" y="5"/>
                  </a:lnTo>
                  <a:cubicBezTo>
                    <a:pt x="557" y="614"/>
                    <a:pt x="989" y="1161"/>
                    <a:pt x="1436" y="1697"/>
                  </a:cubicBezTo>
                  <a:cubicBezTo>
                    <a:pt x="1452" y="1717"/>
                    <a:pt x="1453" y="1741"/>
                    <a:pt x="1445" y="1759"/>
                  </a:cubicBezTo>
                  <a:cubicBezTo>
                    <a:pt x="1459" y="1782"/>
                    <a:pt x="1461" y="1812"/>
                    <a:pt x="1437" y="1839"/>
                  </a:cubicBezTo>
                  <a:cubicBezTo>
                    <a:pt x="978" y="2327"/>
                    <a:pt x="493" y="2808"/>
                    <a:pt x="1" y="3262"/>
                  </a:cubicBezTo>
                  <a:cubicBezTo>
                    <a:pt x="1049" y="3216"/>
                    <a:pt x="2102" y="3225"/>
                    <a:pt x="3153" y="3218"/>
                  </a:cubicBezTo>
                  <a:cubicBezTo>
                    <a:pt x="2894" y="3064"/>
                    <a:pt x="2646" y="2893"/>
                    <a:pt x="2419" y="2690"/>
                  </a:cubicBezTo>
                  <a:cubicBezTo>
                    <a:pt x="2407" y="2680"/>
                    <a:pt x="2405" y="2666"/>
                    <a:pt x="2407" y="2652"/>
                  </a:cubicBezTo>
                  <a:cubicBezTo>
                    <a:pt x="2397" y="2634"/>
                    <a:pt x="2398" y="2610"/>
                    <a:pt x="2412" y="2594"/>
                  </a:cubicBezTo>
                  <a:cubicBezTo>
                    <a:pt x="2411" y="2590"/>
                    <a:pt x="2409" y="2586"/>
                    <a:pt x="2409" y="2580"/>
                  </a:cubicBezTo>
                  <a:cubicBezTo>
                    <a:pt x="2396" y="2033"/>
                    <a:pt x="2454" y="1485"/>
                    <a:pt x="2449" y="936"/>
                  </a:cubicBezTo>
                  <a:cubicBezTo>
                    <a:pt x="2448" y="623"/>
                    <a:pt x="2435" y="311"/>
                    <a:pt x="2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0"/>
            <p:cNvSpPr/>
            <p:nvPr/>
          </p:nvSpPr>
          <p:spPr>
            <a:xfrm>
              <a:off x="7728915" y="1917859"/>
              <a:ext cx="1034486" cy="222599"/>
            </a:xfrm>
            <a:custGeom>
              <a:avLst/>
              <a:gdLst/>
              <a:ahLst/>
              <a:cxnLst/>
              <a:rect l="l" t="t" r="r" b="b"/>
              <a:pathLst>
                <a:path w="19514" h="4199" extrusionOk="0">
                  <a:moveTo>
                    <a:pt x="2659" y="92"/>
                  </a:moveTo>
                  <a:lnTo>
                    <a:pt x="2659" y="92"/>
                  </a:lnTo>
                  <a:cubicBezTo>
                    <a:pt x="3210" y="120"/>
                    <a:pt x="3764" y="127"/>
                    <a:pt x="4318" y="127"/>
                  </a:cubicBezTo>
                  <a:cubicBezTo>
                    <a:pt x="4833" y="127"/>
                    <a:pt x="5347" y="121"/>
                    <a:pt x="5861" y="121"/>
                  </a:cubicBezTo>
                  <a:cubicBezTo>
                    <a:pt x="5977" y="121"/>
                    <a:pt x="6094" y="121"/>
                    <a:pt x="6211" y="122"/>
                  </a:cubicBezTo>
                  <a:cubicBezTo>
                    <a:pt x="7430" y="129"/>
                    <a:pt x="8650" y="139"/>
                    <a:pt x="9868" y="149"/>
                  </a:cubicBezTo>
                  <a:cubicBezTo>
                    <a:pt x="11746" y="163"/>
                    <a:pt x="13627" y="194"/>
                    <a:pt x="15506" y="194"/>
                  </a:cubicBezTo>
                  <a:cubicBezTo>
                    <a:pt x="16071" y="194"/>
                    <a:pt x="16636" y="191"/>
                    <a:pt x="17201" y="184"/>
                  </a:cubicBezTo>
                  <a:lnTo>
                    <a:pt x="17204" y="184"/>
                  </a:lnTo>
                  <a:cubicBezTo>
                    <a:pt x="17293" y="1209"/>
                    <a:pt x="17290" y="2240"/>
                    <a:pt x="17368" y="3265"/>
                  </a:cubicBezTo>
                  <a:cubicBezTo>
                    <a:pt x="17366" y="3267"/>
                    <a:pt x="17365" y="3267"/>
                    <a:pt x="17363" y="3268"/>
                  </a:cubicBezTo>
                  <a:cubicBezTo>
                    <a:pt x="17351" y="3278"/>
                    <a:pt x="17339" y="3288"/>
                    <a:pt x="17328" y="3298"/>
                  </a:cubicBezTo>
                  <a:lnTo>
                    <a:pt x="17300" y="3298"/>
                  </a:lnTo>
                  <a:cubicBezTo>
                    <a:pt x="17259" y="3298"/>
                    <a:pt x="17217" y="3300"/>
                    <a:pt x="17176" y="3301"/>
                  </a:cubicBezTo>
                  <a:cubicBezTo>
                    <a:pt x="17150" y="3302"/>
                    <a:pt x="17135" y="3319"/>
                    <a:pt x="17132" y="3337"/>
                  </a:cubicBezTo>
                  <a:cubicBezTo>
                    <a:pt x="16988" y="3336"/>
                    <a:pt x="16843" y="3335"/>
                    <a:pt x="16699" y="3333"/>
                  </a:cubicBezTo>
                  <a:cubicBezTo>
                    <a:pt x="16688" y="3318"/>
                    <a:pt x="16670" y="3311"/>
                    <a:pt x="16651" y="3311"/>
                  </a:cubicBezTo>
                  <a:cubicBezTo>
                    <a:pt x="16631" y="3311"/>
                    <a:pt x="16610" y="3319"/>
                    <a:pt x="16597" y="3333"/>
                  </a:cubicBezTo>
                  <a:cubicBezTo>
                    <a:pt x="14907" y="3316"/>
                    <a:pt x="13217" y="3307"/>
                    <a:pt x="11527" y="3307"/>
                  </a:cubicBezTo>
                  <a:cubicBezTo>
                    <a:pt x="10981" y="3307"/>
                    <a:pt x="10436" y="3308"/>
                    <a:pt x="9890" y="3310"/>
                  </a:cubicBezTo>
                  <a:cubicBezTo>
                    <a:pt x="9622" y="3311"/>
                    <a:pt x="9355" y="3311"/>
                    <a:pt x="9087" y="3311"/>
                  </a:cubicBezTo>
                  <a:cubicBezTo>
                    <a:pt x="8412" y="3311"/>
                    <a:pt x="7736" y="3309"/>
                    <a:pt x="7060" y="3309"/>
                  </a:cubicBezTo>
                  <a:cubicBezTo>
                    <a:pt x="5592" y="3309"/>
                    <a:pt x="4124" y="3320"/>
                    <a:pt x="2659" y="3393"/>
                  </a:cubicBezTo>
                  <a:cubicBezTo>
                    <a:pt x="2681" y="3283"/>
                    <a:pt x="2700" y="3171"/>
                    <a:pt x="2716" y="3057"/>
                  </a:cubicBezTo>
                  <a:cubicBezTo>
                    <a:pt x="2840" y="3060"/>
                    <a:pt x="2964" y="3062"/>
                    <a:pt x="3089" y="3062"/>
                  </a:cubicBezTo>
                  <a:cubicBezTo>
                    <a:pt x="3161" y="3062"/>
                    <a:pt x="3233" y="3061"/>
                    <a:pt x="3305" y="3060"/>
                  </a:cubicBezTo>
                  <a:cubicBezTo>
                    <a:pt x="3344" y="3058"/>
                    <a:pt x="3344" y="3000"/>
                    <a:pt x="3305" y="3000"/>
                  </a:cubicBezTo>
                  <a:cubicBezTo>
                    <a:pt x="3229" y="2997"/>
                    <a:pt x="3153" y="2996"/>
                    <a:pt x="3077" y="2996"/>
                  </a:cubicBezTo>
                  <a:cubicBezTo>
                    <a:pt x="2959" y="2996"/>
                    <a:pt x="2842" y="2999"/>
                    <a:pt x="2724" y="3002"/>
                  </a:cubicBezTo>
                  <a:cubicBezTo>
                    <a:pt x="2839" y="2138"/>
                    <a:pt x="2784" y="1214"/>
                    <a:pt x="2692" y="353"/>
                  </a:cubicBezTo>
                  <a:lnTo>
                    <a:pt x="2692" y="353"/>
                  </a:lnTo>
                  <a:cubicBezTo>
                    <a:pt x="2695" y="358"/>
                    <a:pt x="2700" y="361"/>
                    <a:pt x="2707" y="363"/>
                  </a:cubicBezTo>
                  <a:cubicBezTo>
                    <a:pt x="2830" y="408"/>
                    <a:pt x="2957" y="430"/>
                    <a:pt x="3083" y="430"/>
                  </a:cubicBezTo>
                  <a:cubicBezTo>
                    <a:pt x="3178" y="430"/>
                    <a:pt x="3273" y="418"/>
                    <a:pt x="3367" y="393"/>
                  </a:cubicBezTo>
                  <a:cubicBezTo>
                    <a:pt x="3405" y="383"/>
                    <a:pt x="3393" y="332"/>
                    <a:pt x="3358" y="332"/>
                  </a:cubicBezTo>
                  <a:cubicBezTo>
                    <a:pt x="3355" y="332"/>
                    <a:pt x="3353" y="332"/>
                    <a:pt x="3350" y="332"/>
                  </a:cubicBezTo>
                  <a:cubicBezTo>
                    <a:pt x="3263" y="349"/>
                    <a:pt x="3176" y="357"/>
                    <a:pt x="3090" y="357"/>
                  </a:cubicBezTo>
                  <a:cubicBezTo>
                    <a:pt x="2967" y="357"/>
                    <a:pt x="2844" y="340"/>
                    <a:pt x="2722" y="307"/>
                  </a:cubicBezTo>
                  <a:cubicBezTo>
                    <a:pt x="2719" y="306"/>
                    <a:pt x="2716" y="306"/>
                    <a:pt x="2713" y="306"/>
                  </a:cubicBezTo>
                  <a:cubicBezTo>
                    <a:pt x="2701" y="306"/>
                    <a:pt x="2693" y="312"/>
                    <a:pt x="2689" y="323"/>
                  </a:cubicBezTo>
                  <a:cubicBezTo>
                    <a:pt x="2681" y="252"/>
                    <a:pt x="2674" y="182"/>
                    <a:pt x="2665" y="112"/>
                  </a:cubicBezTo>
                  <a:cubicBezTo>
                    <a:pt x="2665" y="104"/>
                    <a:pt x="2662" y="98"/>
                    <a:pt x="2659" y="92"/>
                  </a:cubicBezTo>
                  <a:close/>
                  <a:moveTo>
                    <a:pt x="17194" y="3414"/>
                  </a:moveTo>
                  <a:cubicBezTo>
                    <a:pt x="17031" y="3563"/>
                    <a:pt x="16877" y="3724"/>
                    <a:pt x="16733" y="3888"/>
                  </a:cubicBezTo>
                  <a:cubicBezTo>
                    <a:pt x="16747" y="3730"/>
                    <a:pt x="16742" y="3571"/>
                    <a:pt x="16718" y="3417"/>
                  </a:cubicBezTo>
                  <a:lnTo>
                    <a:pt x="16718" y="3417"/>
                  </a:lnTo>
                  <a:cubicBezTo>
                    <a:pt x="16870" y="3418"/>
                    <a:pt x="17023" y="3419"/>
                    <a:pt x="17176" y="3421"/>
                  </a:cubicBezTo>
                  <a:cubicBezTo>
                    <a:pt x="17182" y="3421"/>
                    <a:pt x="17188" y="3418"/>
                    <a:pt x="17194" y="3414"/>
                  </a:cubicBezTo>
                  <a:close/>
                  <a:moveTo>
                    <a:pt x="2722" y="3496"/>
                  </a:moveTo>
                  <a:cubicBezTo>
                    <a:pt x="2883" y="3498"/>
                    <a:pt x="3043" y="3498"/>
                    <a:pt x="3204" y="3498"/>
                  </a:cubicBezTo>
                  <a:cubicBezTo>
                    <a:pt x="3297" y="3498"/>
                    <a:pt x="3389" y="3498"/>
                    <a:pt x="3482" y="3498"/>
                  </a:cubicBezTo>
                  <a:lnTo>
                    <a:pt x="3482" y="3498"/>
                  </a:lnTo>
                  <a:cubicBezTo>
                    <a:pt x="3468" y="3670"/>
                    <a:pt x="3474" y="3843"/>
                    <a:pt x="3494" y="4014"/>
                  </a:cubicBezTo>
                  <a:cubicBezTo>
                    <a:pt x="3233" y="3845"/>
                    <a:pt x="2979" y="3669"/>
                    <a:pt x="2722" y="3496"/>
                  </a:cubicBezTo>
                  <a:close/>
                  <a:moveTo>
                    <a:pt x="19339" y="752"/>
                  </a:moveTo>
                  <a:cubicBezTo>
                    <a:pt x="19298" y="771"/>
                    <a:pt x="19302" y="815"/>
                    <a:pt x="19325" y="844"/>
                  </a:cubicBezTo>
                  <a:cubicBezTo>
                    <a:pt x="18980" y="1376"/>
                    <a:pt x="18587" y="1862"/>
                    <a:pt x="18182" y="2349"/>
                  </a:cubicBezTo>
                  <a:cubicBezTo>
                    <a:pt x="18154" y="2381"/>
                    <a:pt x="18169" y="2421"/>
                    <a:pt x="18198" y="2436"/>
                  </a:cubicBezTo>
                  <a:cubicBezTo>
                    <a:pt x="18156" y="2449"/>
                    <a:pt x="18127" y="2502"/>
                    <a:pt x="18166" y="2544"/>
                  </a:cubicBezTo>
                  <a:cubicBezTo>
                    <a:pt x="18416" y="2812"/>
                    <a:pt x="18655" y="3082"/>
                    <a:pt x="18871" y="3377"/>
                  </a:cubicBezTo>
                  <a:cubicBezTo>
                    <a:pt x="19024" y="3584"/>
                    <a:pt x="19156" y="3805"/>
                    <a:pt x="19321" y="4003"/>
                  </a:cubicBezTo>
                  <a:cubicBezTo>
                    <a:pt x="18993" y="3989"/>
                    <a:pt x="18663" y="3980"/>
                    <a:pt x="18333" y="3980"/>
                  </a:cubicBezTo>
                  <a:cubicBezTo>
                    <a:pt x="17818" y="3980"/>
                    <a:pt x="17302" y="4001"/>
                    <a:pt x="16791" y="4055"/>
                  </a:cubicBezTo>
                  <a:cubicBezTo>
                    <a:pt x="16911" y="3943"/>
                    <a:pt x="17027" y="3822"/>
                    <a:pt x="17139" y="3700"/>
                  </a:cubicBezTo>
                  <a:cubicBezTo>
                    <a:pt x="17144" y="3703"/>
                    <a:pt x="17149" y="3706"/>
                    <a:pt x="17157" y="3706"/>
                  </a:cubicBezTo>
                  <a:cubicBezTo>
                    <a:pt x="17158" y="3706"/>
                    <a:pt x="17159" y="3706"/>
                    <a:pt x="17161" y="3706"/>
                  </a:cubicBezTo>
                  <a:cubicBezTo>
                    <a:pt x="17328" y="3691"/>
                    <a:pt x="17498" y="3679"/>
                    <a:pt x="17664" y="3646"/>
                  </a:cubicBezTo>
                  <a:cubicBezTo>
                    <a:pt x="17694" y="3640"/>
                    <a:pt x="17686" y="3592"/>
                    <a:pt x="17656" y="3592"/>
                  </a:cubicBezTo>
                  <a:cubicBezTo>
                    <a:pt x="17500" y="3595"/>
                    <a:pt x="17345" y="3618"/>
                    <a:pt x="17192" y="3640"/>
                  </a:cubicBezTo>
                  <a:cubicBezTo>
                    <a:pt x="17280" y="3538"/>
                    <a:pt x="17365" y="3436"/>
                    <a:pt x="17443" y="3330"/>
                  </a:cubicBezTo>
                  <a:cubicBezTo>
                    <a:pt x="17454" y="3315"/>
                    <a:pt x="17454" y="3300"/>
                    <a:pt x="17449" y="3288"/>
                  </a:cubicBezTo>
                  <a:cubicBezTo>
                    <a:pt x="17503" y="2466"/>
                    <a:pt x="17452" y="1627"/>
                    <a:pt x="17390" y="799"/>
                  </a:cubicBezTo>
                  <a:lnTo>
                    <a:pt x="17390" y="799"/>
                  </a:lnTo>
                  <a:cubicBezTo>
                    <a:pt x="17707" y="821"/>
                    <a:pt x="18023" y="825"/>
                    <a:pt x="18340" y="828"/>
                  </a:cubicBezTo>
                  <a:cubicBezTo>
                    <a:pt x="18490" y="831"/>
                    <a:pt x="18652" y="844"/>
                    <a:pt x="18811" y="844"/>
                  </a:cubicBezTo>
                  <a:cubicBezTo>
                    <a:pt x="18997" y="844"/>
                    <a:pt x="19181" y="826"/>
                    <a:pt x="19339" y="752"/>
                  </a:cubicBezTo>
                  <a:close/>
                  <a:moveTo>
                    <a:pt x="3781" y="1"/>
                  </a:moveTo>
                  <a:cubicBezTo>
                    <a:pt x="3380" y="1"/>
                    <a:pt x="2979" y="7"/>
                    <a:pt x="2580" y="25"/>
                  </a:cubicBezTo>
                  <a:cubicBezTo>
                    <a:pt x="2563" y="26"/>
                    <a:pt x="2553" y="36"/>
                    <a:pt x="2550" y="49"/>
                  </a:cubicBezTo>
                  <a:cubicBezTo>
                    <a:pt x="2528" y="59"/>
                    <a:pt x="2513" y="79"/>
                    <a:pt x="2516" y="112"/>
                  </a:cubicBezTo>
                  <a:cubicBezTo>
                    <a:pt x="2537" y="347"/>
                    <a:pt x="2556" y="583"/>
                    <a:pt x="2572" y="820"/>
                  </a:cubicBezTo>
                  <a:cubicBezTo>
                    <a:pt x="2592" y="1130"/>
                    <a:pt x="2605" y="1442"/>
                    <a:pt x="2607" y="1755"/>
                  </a:cubicBezTo>
                  <a:cubicBezTo>
                    <a:pt x="2611" y="2304"/>
                    <a:pt x="2553" y="2852"/>
                    <a:pt x="2566" y="3399"/>
                  </a:cubicBezTo>
                  <a:cubicBezTo>
                    <a:pt x="2566" y="3405"/>
                    <a:pt x="2568" y="3409"/>
                    <a:pt x="2569" y="3413"/>
                  </a:cubicBezTo>
                  <a:cubicBezTo>
                    <a:pt x="2556" y="3429"/>
                    <a:pt x="2554" y="3453"/>
                    <a:pt x="2564" y="3471"/>
                  </a:cubicBezTo>
                  <a:cubicBezTo>
                    <a:pt x="2562" y="3485"/>
                    <a:pt x="2564" y="3499"/>
                    <a:pt x="2576" y="3509"/>
                  </a:cubicBezTo>
                  <a:cubicBezTo>
                    <a:pt x="2803" y="3712"/>
                    <a:pt x="3051" y="3883"/>
                    <a:pt x="3310" y="4037"/>
                  </a:cubicBezTo>
                  <a:cubicBezTo>
                    <a:pt x="2260" y="4044"/>
                    <a:pt x="1207" y="4035"/>
                    <a:pt x="158" y="4081"/>
                  </a:cubicBezTo>
                  <a:cubicBezTo>
                    <a:pt x="650" y="3626"/>
                    <a:pt x="1136" y="3146"/>
                    <a:pt x="1594" y="2657"/>
                  </a:cubicBezTo>
                  <a:cubicBezTo>
                    <a:pt x="1619" y="2631"/>
                    <a:pt x="1616" y="2601"/>
                    <a:pt x="1602" y="2578"/>
                  </a:cubicBezTo>
                  <a:cubicBezTo>
                    <a:pt x="1610" y="2560"/>
                    <a:pt x="1610" y="2536"/>
                    <a:pt x="1593" y="2516"/>
                  </a:cubicBezTo>
                  <a:cubicBezTo>
                    <a:pt x="1146" y="1980"/>
                    <a:pt x="716" y="1433"/>
                    <a:pt x="374" y="823"/>
                  </a:cubicBezTo>
                  <a:lnTo>
                    <a:pt x="374" y="823"/>
                  </a:lnTo>
                  <a:cubicBezTo>
                    <a:pt x="883" y="857"/>
                    <a:pt x="1409" y="888"/>
                    <a:pt x="1927" y="888"/>
                  </a:cubicBezTo>
                  <a:cubicBezTo>
                    <a:pt x="2119" y="888"/>
                    <a:pt x="2310" y="884"/>
                    <a:pt x="2498" y="874"/>
                  </a:cubicBezTo>
                  <a:cubicBezTo>
                    <a:pt x="2536" y="873"/>
                    <a:pt x="2553" y="846"/>
                    <a:pt x="2553" y="820"/>
                  </a:cubicBezTo>
                  <a:cubicBezTo>
                    <a:pt x="2553" y="793"/>
                    <a:pt x="2535" y="765"/>
                    <a:pt x="2498" y="762"/>
                  </a:cubicBezTo>
                  <a:cubicBezTo>
                    <a:pt x="2051" y="717"/>
                    <a:pt x="1588" y="704"/>
                    <a:pt x="1128" y="704"/>
                  </a:cubicBezTo>
                  <a:cubicBezTo>
                    <a:pt x="861" y="704"/>
                    <a:pt x="595" y="709"/>
                    <a:pt x="333" y="714"/>
                  </a:cubicBezTo>
                  <a:cubicBezTo>
                    <a:pt x="320" y="715"/>
                    <a:pt x="311" y="719"/>
                    <a:pt x="301" y="726"/>
                  </a:cubicBezTo>
                  <a:cubicBezTo>
                    <a:pt x="296" y="724"/>
                    <a:pt x="291" y="723"/>
                    <a:pt x="286" y="723"/>
                  </a:cubicBezTo>
                  <a:cubicBezTo>
                    <a:pt x="248" y="723"/>
                    <a:pt x="208" y="764"/>
                    <a:pt x="233" y="809"/>
                  </a:cubicBezTo>
                  <a:cubicBezTo>
                    <a:pt x="582" y="1448"/>
                    <a:pt x="973" y="2057"/>
                    <a:pt x="1487" y="2577"/>
                  </a:cubicBezTo>
                  <a:cubicBezTo>
                    <a:pt x="989" y="3022"/>
                    <a:pt x="505" y="3514"/>
                    <a:pt x="67" y="4018"/>
                  </a:cubicBezTo>
                  <a:cubicBezTo>
                    <a:pt x="47" y="4041"/>
                    <a:pt x="50" y="4067"/>
                    <a:pt x="63" y="4085"/>
                  </a:cubicBezTo>
                  <a:cubicBezTo>
                    <a:pt x="1" y="4092"/>
                    <a:pt x="1" y="4185"/>
                    <a:pt x="66" y="4187"/>
                  </a:cubicBezTo>
                  <a:cubicBezTo>
                    <a:pt x="379" y="4195"/>
                    <a:pt x="693" y="4199"/>
                    <a:pt x="1007" y="4199"/>
                  </a:cubicBezTo>
                  <a:cubicBezTo>
                    <a:pt x="1843" y="4199"/>
                    <a:pt x="2679" y="4175"/>
                    <a:pt x="3514" y="4164"/>
                  </a:cubicBezTo>
                  <a:cubicBezTo>
                    <a:pt x="3556" y="4164"/>
                    <a:pt x="3576" y="4131"/>
                    <a:pt x="3575" y="4098"/>
                  </a:cubicBezTo>
                  <a:cubicBezTo>
                    <a:pt x="3598" y="4094"/>
                    <a:pt x="3616" y="4077"/>
                    <a:pt x="3614" y="4045"/>
                  </a:cubicBezTo>
                  <a:cubicBezTo>
                    <a:pt x="3601" y="3862"/>
                    <a:pt x="3600" y="3681"/>
                    <a:pt x="3601" y="3499"/>
                  </a:cubicBezTo>
                  <a:cubicBezTo>
                    <a:pt x="5697" y="3493"/>
                    <a:pt x="7794" y="3412"/>
                    <a:pt x="9890" y="3402"/>
                  </a:cubicBezTo>
                  <a:cubicBezTo>
                    <a:pt x="10674" y="3397"/>
                    <a:pt x="11459" y="3395"/>
                    <a:pt x="12243" y="3395"/>
                  </a:cubicBezTo>
                  <a:cubicBezTo>
                    <a:pt x="13691" y="3395"/>
                    <a:pt x="15139" y="3402"/>
                    <a:pt x="16586" y="3415"/>
                  </a:cubicBezTo>
                  <a:cubicBezTo>
                    <a:pt x="16600" y="3637"/>
                    <a:pt x="16604" y="3856"/>
                    <a:pt x="16603" y="4078"/>
                  </a:cubicBezTo>
                  <a:cubicBezTo>
                    <a:pt x="16562" y="4094"/>
                    <a:pt x="16561" y="4159"/>
                    <a:pt x="16611" y="4159"/>
                  </a:cubicBezTo>
                  <a:cubicBezTo>
                    <a:pt x="16612" y="4159"/>
                    <a:pt x="16612" y="4159"/>
                    <a:pt x="16613" y="4159"/>
                  </a:cubicBezTo>
                  <a:cubicBezTo>
                    <a:pt x="17330" y="4140"/>
                    <a:pt x="18044" y="4114"/>
                    <a:pt x="18760" y="4114"/>
                  </a:cubicBezTo>
                  <a:cubicBezTo>
                    <a:pt x="18953" y="4114"/>
                    <a:pt x="19147" y="4116"/>
                    <a:pt x="19341" y="4121"/>
                  </a:cubicBezTo>
                  <a:cubicBezTo>
                    <a:pt x="19342" y="4121"/>
                    <a:pt x="19343" y="4121"/>
                    <a:pt x="19343" y="4121"/>
                  </a:cubicBezTo>
                  <a:cubicBezTo>
                    <a:pt x="19374" y="4121"/>
                    <a:pt x="19391" y="4101"/>
                    <a:pt x="19396" y="4077"/>
                  </a:cubicBezTo>
                  <a:cubicBezTo>
                    <a:pt x="19396" y="4077"/>
                    <a:pt x="19397" y="4077"/>
                    <a:pt x="19398" y="4077"/>
                  </a:cubicBezTo>
                  <a:cubicBezTo>
                    <a:pt x="19427" y="4077"/>
                    <a:pt x="19456" y="4044"/>
                    <a:pt x="19437" y="4014"/>
                  </a:cubicBezTo>
                  <a:cubicBezTo>
                    <a:pt x="19103" y="3446"/>
                    <a:pt x="18737" y="2909"/>
                    <a:pt x="18260" y="2451"/>
                  </a:cubicBezTo>
                  <a:cubicBezTo>
                    <a:pt x="18254" y="2444"/>
                    <a:pt x="18247" y="2440"/>
                    <a:pt x="18240" y="2437"/>
                  </a:cubicBezTo>
                  <a:cubicBezTo>
                    <a:pt x="18246" y="2435"/>
                    <a:pt x="18252" y="2432"/>
                    <a:pt x="18258" y="2426"/>
                  </a:cubicBezTo>
                  <a:cubicBezTo>
                    <a:pt x="18751" y="1988"/>
                    <a:pt x="19157" y="1443"/>
                    <a:pt x="19491" y="876"/>
                  </a:cubicBezTo>
                  <a:cubicBezTo>
                    <a:pt x="19513" y="838"/>
                    <a:pt x="19498" y="802"/>
                    <a:pt x="19472" y="780"/>
                  </a:cubicBezTo>
                  <a:cubicBezTo>
                    <a:pt x="19475" y="746"/>
                    <a:pt x="19450" y="715"/>
                    <a:pt x="19418" y="703"/>
                  </a:cubicBezTo>
                  <a:cubicBezTo>
                    <a:pt x="19313" y="666"/>
                    <a:pt x="19189" y="655"/>
                    <a:pt x="19059" y="655"/>
                  </a:cubicBezTo>
                  <a:cubicBezTo>
                    <a:pt x="18865" y="655"/>
                    <a:pt x="18661" y="680"/>
                    <a:pt x="18495" y="681"/>
                  </a:cubicBezTo>
                  <a:cubicBezTo>
                    <a:pt x="18123" y="682"/>
                    <a:pt x="17753" y="683"/>
                    <a:pt x="17383" y="705"/>
                  </a:cubicBezTo>
                  <a:cubicBezTo>
                    <a:pt x="17369" y="516"/>
                    <a:pt x="17353" y="327"/>
                    <a:pt x="17339" y="139"/>
                  </a:cubicBezTo>
                  <a:cubicBezTo>
                    <a:pt x="17335" y="95"/>
                    <a:pt x="17299" y="73"/>
                    <a:pt x="17265" y="73"/>
                  </a:cubicBezTo>
                  <a:cubicBezTo>
                    <a:pt x="17249" y="73"/>
                    <a:pt x="17233" y="78"/>
                    <a:pt x="17222" y="88"/>
                  </a:cubicBezTo>
                  <a:cubicBezTo>
                    <a:pt x="17215" y="86"/>
                    <a:pt x="17209" y="85"/>
                    <a:pt x="17202" y="85"/>
                  </a:cubicBezTo>
                  <a:cubicBezTo>
                    <a:pt x="15550" y="46"/>
                    <a:pt x="13897" y="44"/>
                    <a:pt x="12243" y="44"/>
                  </a:cubicBezTo>
                  <a:cubicBezTo>
                    <a:pt x="11980" y="44"/>
                    <a:pt x="11716" y="44"/>
                    <a:pt x="11453" y="44"/>
                  </a:cubicBezTo>
                  <a:cubicBezTo>
                    <a:pt x="10924" y="44"/>
                    <a:pt x="10396" y="43"/>
                    <a:pt x="9868" y="42"/>
                  </a:cubicBezTo>
                  <a:cubicBezTo>
                    <a:pt x="8650" y="38"/>
                    <a:pt x="7431" y="34"/>
                    <a:pt x="6211" y="30"/>
                  </a:cubicBezTo>
                  <a:cubicBezTo>
                    <a:pt x="5404" y="26"/>
                    <a:pt x="4591" y="1"/>
                    <a:pt x="3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0"/>
            <p:cNvSpPr/>
            <p:nvPr/>
          </p:nvSpPr>
          <p:spPr>
            <a:xfrm>
              <a:off x="8699454" y="1976013"/>
              <a:ext cx="38699" cy="4718"/>
            </a:xfrm>
            <a:custGeom>
              <a:avLst/>
              <a:gdLst/>
              <a:ahLst/>
              <a:cxnLst/>
              <a:rect l="l" t="t" r="r" b="b"/>
              <a:pathLst>
                <a:path w="730" h="89" extrusionOk="0">
                  <a:moveTo>
                    <a:pt x="438" y="1"/>
                  </a:moveTo>
                  <a:cubicBezTo>
                    <a:pt x="307" y="1"/>
                    <a:pt x="174" y="9"/>
                    <a:pt x="45" y="10"/>
                  </a:cubicBezTo>
                  <a:cubicBezTo>
                    <a:pt x="0" y="11"/>
                    <a:pt x="0" y="79"/>
                    <a:pt x="45" y="79"/>
                  </a:cubicBezTo>
                  <a:cubicBezTo>
                    <a:pt x="177" y="81"/>
                    <a:pt x="312" y="89"/>
                    <a:pt x="446" y="89"/>
                  </a:cubicBezTo>
                  <a:cubicBezTo>
                    <a:pt x="528" y="89"/>
                    <a:pt x="610" y="86"/>
                    <a:pt x="690" y="76"/>
                  </a:cubicBezTo>
                  <a:cubicBezTo>
                    <a:pt x="730" y="71"/>
                    <a:pt x="730" y="20"/>
                    <a:pt x="690" y="14"/>
                  </a:cubicBezTo>
                  <a:cubicBezTo>
                    <a:pt x="607" y="4"/>
                    <a:pt x="523" y="1"/>
                    <a:pt x="4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0"/>
            <p:cNvSpPr/>
            <p:nvPr/>
          </p:nvSpPr>
          <p:spPr>
            <a:xfrm>
              <a:off x="8683444" y="2106157"/>
              <a:ext cx="38964" cy="8323"/>
            </a:xfrm>
            <a:custGeom>
              <a:avLst/>
              <a:gdLst/>
              <a:ahLst/>
              <a:cxnLst/>
              <a:rect l="l" t="t" r="r" b="b"/>
              <a:pathLst>
                <a:path w="735" h="157" extrusionOk="0">
                  <a:moveTo>
                    <a:pt x="45" y="0"/>
                  </a:moveTo>
                  <a:cubicBezTo>
                    <a:pt x="12" y="0"/>
                    <a:pt x="1" y="52"/>
                    <a:pt x="38" y="63"/>
                  </a:cubicBezTo>
                  <a:cubicBezTo>
                    <a:pt x="230" y="119"/>
                    <a:pt x="432" y="156"/>
                    <a:pt x="634" y="156"/>
                  </a:cubicBezTo>
                  <a:cubicBezTo>
                    <a:pt x="654" y="156"/>
                    <a:pt x="674" y="156"/>
                    <a:pt x="694" y="155"/>
                  </a:cubicBezTo>
                  <a:cubicBezTo>
                    <a:pt x="735" y="154"/>
                    <a:pt x="734" y="96"/>
                    <a:pt x="694" y="93"/>
                  </a:cubicBezTo>
                  <a:cubicBezTo>
                    <a:pt x="477" y="76"/>
                    <a:pt x="266" y="54"/>
                    <a:pt x="54" y="1"/>
                  </a:cubicBezTo>
                  <a:cubicBezTo>
                    <a:pt x="51" y="0"/>
                    <a:pt x="48" y="0"/>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0"/>
            <p:cNvSpPr/>
            <p:nvPr/>
          </p:nvSpPr>
          <p:spPr>
            <a:xfrm>
              <a:off x="8652326" y="1971136"/>
              <a:ext cx="30694" cy="3976"/>
            </a:xfrm>
            <a:custGeom>
              <a:avLst/>
              <a:gdLst/>
              <a:ahLst/>
              <a:cxnLst/>
              <a:rect l="l" t="t" r="r" b="b"/>
              <a:pathLst>
                <a:path w="579" h="75" extrusionOk="0">
                  <a:moveTo>
                    <a:pt x="371" y="1"/>
                  </a:moveTo>
                  <a:cubicBezTo>
                    <a:pt x="261" y="1"/>
                    <a:pt x="150" y="5"/>
                    <a:pt x="40" y="8"/>
                  </a:cubicBezTo>
                  <a:cubicBezTo>
                    <a:pt x="1" y="10"/>
                    <a:pt x="0" y="67"/>
                    <a:pt x="40" y="68"/>
                  </a:cubicBezTo>
                  <a:cubicBezTo>
                    <a:pt x="150" y="71"/>
                    <a:pt x="261" y="74"/>
                    <a:pt x="371" y="74"/>
                  </a:cubicBezTo>
                  <a:cubicBezTo>
                    <a:pt x="426" y="74"/>
                    <a:pt x="481" y="73"/>
                    <a:pt x="535" y="71"/>
                  </a:cubicBezTo>
                  <a:cubicBezTo>
                    <a:pt x="578" y="68"/>
                    <a:pt x="578" y="7"/>
                    <a:pt x="535" y="5"/>
                  </a:cubicBezTo>
                  <a:cubicBezTo>
                    <a:pt x="481" y="2"/>
                    <a:pt x="426" y="1"/>
                    <a:pt x="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0"/>
            <p:cNvSpPr/>
            <p:nvPr/>
          </p:nvSpPr>
          <p:spPr>
            <a:xfrm>
              <a:off x="8609705" y="1944577"/>
              <a:ext cx="31012" cy="4453"/>
            </a:xfrm>
            <a:custGeom>
              <a:avLst/>
              <a:gdLst/>
              <a:ahLst/>
              <a:cxnLst/>
              <a:rect l="l" t="t" r="r" b="b"/>
              <a:pathLst>
                <a:path w="585" h="84" extrusionOk="0">
                  <a:moveTo>
                    <a:pt x="316" y="1"/>
                  </a:moveTo>
                  <a:cubicBezTo>
                    <a:pt x="227" y="1"/>
                    <a:pt x="137" y="4"/>
                    <a:pt x="49" y="5"/>
                  </a:cubicBezTo>
                  <a:cubicBezTo>
                    <a:pt x="1" y="6"/>
                    <a:pt x="1" y="78"/>
                    <a:pt x="49" y="78"/>
                  </a:cubicBezTo>
                  <a:cubicBezTo>
                    <a:pt x="141" y="80"/>
                    <a:pt x="234" y="83"/>
                    <a:pt x="327" y="83"/>
                  </a:cubicBezTo>
                  <a:cubicBezTo>
                    <a:pt x="401" y="83"/>
                    <a:pt x="474" y="81"/>
                    <a:pt x="546" y="73"/>
                  </a:cubicBezTo>
                  <a:cubicBezTo>
                    <a:pt x="584" y="69"/>
                    <a:pt x="584" y="16"/>
                    <a:pt x="546" y="12"/>
                  </a:cubicBezTo>
                  <a:cubicBezTo>
                    <a:pt x="470" y="3"/>
                    <a:pt x="393" y="1"/>
                    <a:pt x="3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0"/>
            <p:cNvSpPr/>
            <p:nvPr/>
          </p:nvSpPr>
          <p:spPr>
            <a:xfrm>
              <a:off x="8594013" y="2065868"/>
              <a:ext cx="28680" cy="6945"/>
            </a:xfrm>
            <a:custGeom>
              <a:avLst/>
              <a:gdLst/>
              <a:ahLst/>
              <a:cxnLst/>
              <a:rect l="l" t="t" r="r" b="b"/>
              <a:pathLst>
                <a:path w="541" h="131" extrusionOk="0">
                  <a:moveTo>
                    <a:pt x="43" y="0"/>
                  </a:moveTo>
                  <a:cubicBezTo>
                    <a:pt x="7" y="0"/>
                    <a:pt x="0" y="63"/>
                    <a:pt x="38" y="70"/>
                  </a:cubicBezTo>
                  <a:cubicBezTo>
                    <a:pt x="187" y="95"/>
                    <a:pt x="342" y="130"/>
                    <a:pt x="493" y="131"/>
                  </a:cubicBezTo>
                  <a:cubicBezTo>
                    <a:pt x="494" y="131"/>
                    <a:pt x="494" y="131"/>
                    <a:pt x="494" y="131"/>
                  </a:cubicBezTo>
                  <a:cubicBezTo>
                    <a:pt x="532" y="131"/>
                    <a:pt x="540" y="72"/>
                    <a:pt x="502" y="63"/>
                  </a:cubicBezTo>
                  <a:cubicBezTo>
                    <a:pt x="356" y="24"/>
                    <a:pt x="198" y="16"/>
                    <a:pt x="47" y="1"/>
                  </a:cubicBezTo>
                  <a:cubicBezTo>
                    <a:pt x="46" y="1"/>
                    <a:pt x="44"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0"/>
            <p:cNvSpPr/>
            <p:nvPr/>
          </p:nvSpPr>
          <p:spPr>
            <a:xfrm>
              <a:off x="8549378" y="1947069"/>
              <a:ext cx="36261" cy="6149"/>
            </a:xfrm>
            <a:custGeom>
              <a:avLst/>
              <a:gdLst/>
              <a:ahLst/>
              <a:cxnLst/>
              <a:rect l="l" t="t" r="r" b="b"/>
              <a:pathLst>
                <a:path w="684" h="116" extrusionOk="0">
                  <a:moveTo>
                    <a:pt x="43" y="0"/>
                  </a:moveTo>
                  <a:cubicBezTo>
                    <a:pt x="0" y="0"/>
                    <a:pt x="3" y="66"/>
                    <a:pt x="45" y="71"/>
                  </a:cubicBezTo>
                  <a:cubicBezTo>
                    <a:pt x="244" y="90"/>
                    <a:pt x="442" y="111"/>
                    <a:pt x="641" y="116"/>
                  </a:cubicBezTo>
                  <a:cubicBezTo>
                    <a:pt x="641" y="116"/>
                    <a:pt x="642" y="116"/>
                    <a:pt x="642" y="116"/>
                  </a:cubicBezTo>
                  <a:cubicBezTo>
                    <a:pt x="675" y="116"/>
                    <a:pt x="683" y="61"/>
                    <a:pt x="650" y="56"/>
                  </a:cubicBezTo>
                  <a:cubicBezTo>
                    <a:pt x="450" y="27"/>
                    <a:pt x="248" y="15"/>
                    <a:pt x="45" y="0"/>
                  </a:cubicBezTo>
                  <a:cubicBezTo>
                    <a:pt x="44" y="0"/>
                    <a:pt x="44"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0"/>
            <p:cNvSpPr/>
            <p:nvPr/>
          </p:nvSpPr>
          <p:spPr>
            <a:xfrm>
              <a:off x="8541638" y="2065921"/>
              <a:ext cx="30482" cy="3976"/>
            </a:xfrm>
            <a:custGeom>
              <a:avLst/>
              <a:gdLst/>
              <a:ahLst/>
              <a:cxnLst/>
              <a:rect l="l" t="t" r="r" b="b"/>
              <a:pathLst>
                <a:path w="575" h="75" extrusionOk="0">
                  <a:moveTo>
                    <a:pt x="316" y="0"/>
                  </a:moveTo>
                  <a:cubicBezTo>
                    <a:pt x="225" y="0"/>
                    <a:pt x="133" y="4"/>
                    <a:pt x="42" y="6"/>
                  </a:cubicBezTo>
                  <a:cubicBezTo>
                    <a:pt x="2" y="7"/>
                    <a:pt x="1" y="68"/>
                    <a:pt x="42" y="68"/>
                  </a:cubicBezTo>
                  <a:cubicBezTo>
                    <a:pt x="135" y="70"/>
                    <a:pt x="228" y="74"/>
                    <a:pt x="320" y="74"/>
                  </a:cubicBezTo>
                  <a:cubicBezTo>
                    <a:pt x="393" y="74"/>
                    <a:pt x="466" y="72"/>
                    <a:pt x="538" y="65"/>
                  </a:cubicBezTo>
                  <a:cubicBezTo>
                    <a:pt x="574" y="62"/>
                    <a:pt x="574" y="12"/>
                    <a:pt x="538" y="9"/>
                  </a:cubicBezTo>
                  <a:cubicBezTo>
                    <a:pt x="464" y="3"/>
                    <a:pt x="390"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0"/>
            <p:cNvSpPr/>
            <p:nvPr/>
          </p:nvSpPr>
          <p:spPr>
            <a:xfrm>
              <a:off x="8480886" y="1942032"/>
              <a:ext cx="36208" cy="4294"/>
            </a:xfrm>
            <a:custGeom>
              <a:avLst/>
              <a:gdLst/>
              <a:ahLst/>
              <a:cxnLst/>
              <a:rect l="l" t="t" r="r" b="b"/>
              <a:pathLst>
                <a:path w="683" h="81" extrusionOk="0">
                  <a:moveTo>
                    <a:pt x="378" y="1"/>
                  </a:moveTo>
                  <a:cubicBezTo>
                    <a:pt x="267" y="1"/>
                    <a:pt x="156" y="4"/>
                    <a:pt x="45" y="6"/>
                  </a:cubicBezTo>
                  <a:cubicBezTo>
                    <a:pt x="1" y="6"/>
                    <a:pt x="1" y="76"/>
                    <a:pt x="45" y="76"/>
                  </a:cubicBezTo>
                  <a:cubicBezTo>
                    <a:pt x="154" y="77"/>
                    <a:pt x="263" y="80"/>
                    <a:pt x="371" y="80"/>
                  </a:cubicBezTo>
                  <a:cubicBezTo>
                    <a:pt x="461" y="80"/>
                    <a:pt x="551" y="78"/>
                    <a:pt x="641" y="72"/>
                  </a:cubicBezTo>
                  <a:cubicBezTo>
                    <a:pt x="682" y="70"/>
                    <a:pt x="682" y="12"/>
                    <a:pt x="641" y="9"/>
                  </a:cubicBezTo>
                  <a:cubicBezTo>
                    <a:pt x="554" y="3"/>
                    <a:pt x="466" y="1"/>
                    <a:pt x="3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0"/>
            <p:cNvSpPr/>
            <p:nvPr/>
          </p:nvSpPr>
          <p:spPr>
            <a:xfrm>
              <a:off x="8483431" y="2069314"/>
              <a:ext cx="30694" cy="6096"/>
            </a:xfrm>
            <a:custGeom>
              <a:avLst/>
              <a:gdLst/>
              <a:ahLst/>
              <a:cxnLst/>
              <a:rect l="l" t="t" r="r" b="b"/>
              <a:pathLst>
                <a:path w="579" h="115" extrusionOk="0">
                  <a:moveTo>
                    <a:pt x="44" y="1"/>
                  </a:moveTo>
                  <a:cubicBezTo>
                    <a:pt x="12" y="1"/>
                    <a:pt x="1" y="52"/>
                    <a:pt x="36" y="63"/>
                  </a:cubicBezTo>
                  <a:cubicBezTo>
                    <a:pt x="143" y="95"/>
                    <a:pt x="254" y="114"/>
                    <a:pt x="365" y="114"/>
                  </a:cubicBezTo>
                  <a:cubicBezTo>
                    <a:pt x="427" y="114"/>
                    <a:pt x="489" y="108"/>
                    <a:pt x="551" y="95"/>
                  </a:cubicBezTo>
                  <a:cubicBezTo>
                    <a:pt x="579" y="89"/>
                    <a:pt x="573" y="42"/>
                    <a:pt x="545" y="42"/>
                  </a:cubicBezTo>
                  <a:cubicBezTo>
                    <a:pt x="545" y="42"/>
                    <a:pt x="544" y="42"/>
                    <a:pt x="543" y="42"/>
                  </a:cubicBezTo>
                  <a:cubicBezTo>
                    <a:pt x="495" y="46"/>
                    <a:pt x="446" y="48"/>
                    <a:pt x="399" y="48"/>
                  </a:cubicBezTo>
                  <a:cubicBezTo>
                    <a:pt x="282" y="48"/>
                    <a:pt x="167" y="36"/>
                    <a:pt x="53" y="2"/>
                  </a:cubicBezTo>
                  <a:cubicBezTo>
                    <a:pt x="50" y="1"/>
                    <a:pt x="47"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0"/>
            <p:cNvSpPr/>
            <p:nvPr/>
          </p:nvSpPr>
          <p:spPr>
            <a:xfrm>
              <a:off x="8428935" y="2071434"/>
              <a:ext cx="24651" cy="5566"/>
            </a:xfrm>
            <a:custGeom>
              <a:avLst/>
              <a:gdLst/>
              <a:ahLst/>
              <a:cxnLst/>
              <a:rect l="l" t="t" r="r" b="b"/>
              <a:pathLst>
                <a:path w="465" h="105" extrusionOk="0">
                  <a:moveTo>
                    <a:pt x="162" y="0"/>
                  </a:moveTo>
                  <a:cubicBezTo>
                    <a:pt x="117" y="0"/>
                    <a:pt x="72" y="4"/>
                    <a:pt x="25" y="12"/>
                  </a:cubicBezTo>
                  <a:cubicBezTo>
                    <a:pt x="1" y="16"/>
                    <a:pt x="6" y="58"/>
                    <a:pt x="29" y="58"/>
                  </a:cubicBezTo>
                  <a:cubicBezTo>
                    <a:pt x="30" y="58"/>
                    <a:pt x="31" y="58"/>
                    <a:pt x="32" y="58"/>
                  </a:cubicBezTo>
                  <a:cubicBezTo>
                    <a:pt x="68" y="53"/>
                    <a:pt x="104" y="51"/>
                    <a:pt x="139" y="51"/>
                  </a:cubicBezTo>
                  <a:cubicBezTo>
                    <a:pt x="237" y="51"/>
                    <a:pt x="332" y="68"/>
                    <a:pt x="424" y="103"/>
                  </a:cubicBezTo>
                  <a:cubicBezTo>
                    <a:pt x="427" y="104"/>
                    <a:pt x="430" y="105"/>
                    <a:pt x="433" y="105"/>
                  </a:cubicBezTo>
                  <a:cubicBezTo>
                    <a:pt x="457" y="105"/>
                    <a:pt x="465" y="65"/>
                    <a:pt x="438" y="55"/>
                  </a:cubicBezTo>
                  <a:cubicBezTo>
                    <a:pt x="347" y="18"/>
                    <a:pt x="256" y="0"/>
                    <a:pt x="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0"/>
            <p:cNvSpPr/>
            <p:nvPr/>
          </p:nvSpPr>
          <p:spPr>
            <a:xfrm>
              <a:off x="8421089" y="1940654"/>
              <a:ext cx="30217" cy="5407"/>
            </a:xfrm>
            <a:custGeom>
              <a:avLst/>
              <a:gdLst/>
              <a:ahLst/>
              <a:cxnLst/>
              <a:rect l="l" t="t" r="r" b="b"/>
              <a:pathLst>
                <a:path w="570" h="102" extrusionOk="0">
                  <a:moveTo>
                    <a:pt x="530" y="1"/>
                  </a:moveTo>
                  <a:cubicBezTo>
                    <a:pt x="530" y="1"/>
                    <a:pt x="530" y="1"/>
                    <a:pt x="529" y="1"/>
                  </a:cubicBezTo>
                  <a:cubicBezTo>
                    <a:pt x="364" y="5"/>
                    <a:pt x="197" y="33"/>
                    <a:pt x="32" y="51"/>
                  </a:cubicBezTo>
                  <a:cubicBezTo>
                    <a:pt x="1" y="55"/>
                    <a:pt x="0" y="101"/>
                    <a:pt x="30" y="101"/>
                  </a:cubicBezTo>
                  <a:cubicBezTo>
                    <a:pt x="30" y="101"/>
                    <a:pt x="31" y="101"/>
                    <a:pt x="32" y="101"/>
                  </a:cubicBezTo>
                  <a:cubicBezTo>
                    <a:pt x="200" y="89"/>
                    <a:pt x="371" y="85"/>
                    <a:pt x="538" y="59"/>
                  </a:cubicBezTo>
                  <a:cubicBezTo>
                    <a:pt x="569" y="53"/>
                    <a:pt x="562" y="1"/>
                    <a:pt x="5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0"/>
            <p:cNvSpPr/>
            <p:nvPr/>
          </p:nvSpPr>
          <p:spPr>
            <a:xfrm>
              <a:off x="8370887" y="2069101"/>
              <a:ext cx="27566" cy="5990"/>
            </a:xfrm>
            <a:custGeom>
              <a:avLst/>
              <a:gdLst/>
              <a:ahLst/>
              <a:cxnLst/>
              <a:rect l="l" t="t" r="r" b="b"/>
              <a:pathLst>
                <a:path w="520" h="113" extrusionOk="0">
                  <a:moveTo>
                    <a:pt x="483" y="0"/>
                  </a:moveTo>
                  <a:cubicBezTo>
                    <a:pt x="480" y="0"/>
                    <a:pt x="477" y="1"/>
                    <a:pt x="474" y="2"/>
                  </a:cubicBezTo>
                  <a:cubicBezTo>
                    <a:pt x="363" y="34"/>
                    <a:pt x="254" y="55"/>
                    <a:pt x="140" y="55"/>
                  </a:cubicBezTo>
                  <a:cubicBezTo>
                    <a:pt x="106" y="55"/>
                    <a:pt x="71" y="53"/>
                    <a:pt x="35" y="49"/>
                  </a:cubicBezTo>
                  <a:cubicBezTo>
                    <a:pt x="34" y="49"/>
                    <a:pt x="33" y="48"/>
                    <a:pt x="32" y="48"/>
                  </a:cubicBezTo>
                  <a:cubicBezTo>
                    <a:pt x="6" y="48"/>
                    <a:pt x="1" y="96"/>
                    <a:pt x="29" y="100"/>
                  </a:cubicBezTo>
                  <a:cubicBezTo>
                    <a:pt x="82" y="108"/>
                    <a:pt x="136" y="112"/>
                    <a:pt x="189" y="112"/>
                  </a:cubicBezTo>
                  <a:cubicBezTo>
                    <a:pt x="292" y="112"/>
                    <a:pt x="393" y="96"/>
                    <a:pt x="490" y="55"/>
                  </a:cubicBezTo>
                  <a:cubicBezTo>
                    <a:pt x="519" y="43"/>
                    <a:pt x="512" y="0"/>
                    <a:pt x="4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0"/>
            <p:cNvSpPr/>
            <p:nvPr/>
          </p:nvSpPr>
          <p:spPr>
            <a:xfrm>
              <a:off x="8357952" y="1939276"/>
              <a:ext cx="24598" cy="4400"/>
            </a:xfrm>
            <a:custGeom>
              <a:avLst/>
              <a:gdLst/>
              <a:ahLst/>
              <a:cxnLst/>
              <a:rect l="l" t="t" r="r" b="b"/>
              <a:pathLst>
                <a:path w="464" h="83" extrusionOk="0">
                  <a:moveTo>
                    <a:pt x="224" y="1"/>
                  </a:moveTo>
                  <a:cubicBezTo>
                    <a:pt x="157" y="1"/>
                    <a:pt x="91" y="5"/>
                    <a:pt x="29" y="5"/>
                  </a:cubicBezTo>
                  <a:cubicBezTo>
                    <a:pt x="7" y="5"/>
                    <a:pt x="0" y="41"/>
                    <a:pt x="23" y="44"/>
                  </a:cubicBezTo>
                  <a:cubicBezTo>
                    <a:pt x="127" y="58"/>
                    <a:pt x="241" y="83"/>
                    <a:pt x="349" y="83"/>
                  </a:cubicBezTo>
                  <a:cubicBezTo>
                    <a:pt x="378" y="83"/>
                    <a:pt x="407" y="81"/>
                    <a:pt x="435" y="77"/>
                  </a:cubicBezTo>
                  <a:cubicBezTo>
                    <a:pt x="464" y="73"/>
                    <a:pt x="460" y="31"/>
                    <a:pt x="435" y="25"/>
                  </a:cubicBezTo>
                  <a:cubicBezTo>
                    <a:pt x="369" y="6"/>
                    <a:pt x="296"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0"/>
            <p:cNvSpPr/>
            <p:nvPr/>
          </p:nvSpPr>
          <p:spPr>
            <a:xfrm>
              <a:off x="8318353" y="2074350"/>
              <a:ext cx="29369" cy="2916"/>
            </a:xfrm>
            <a:custGeom>
              <a:avLst/>
              <a:gdLst/>
              <a:ahLst/>
              <a:cxnLst/>
              <a:rect l="l" t="t" r="r" b="b"/>
              <a:pathLst>
                <a:path w="554" h="55" extrusionOk="0">
                  <a:moveTo>
                    <a:pt x="271" y="0"/>
                  </a:moveTo>
                  <a:cubicBezTo>
                    <a:pt x="192" y="0"/>
                    <a:pt x="112" y="2"/>
                    <a:pt x="33" y="3"/>
                  </a:cubicBezTo>
                  <a:cubicBezTo>
                    <a:pt x="1" y="3"/>
                    <a:pt x="1" y="52"/>
                    <a:pt x="33" y="52"/>
                  </a:cubicBezTo>
                  <a:cubicBezTo>
                    <a:pt x="108" y="53"/>
                    <a:pt x="184" y="54"/>
                    <a:pt x="259" y="54"/>
                  </a:cubicBezTo>
                  <a:cubicBezTo>
                    <a:pt x="349" y="54"/>
                    <a:pt x="439" y="53"/>
                    <a:pt x="529" y="47"/>
                  </a:cubicBezTo>
                  <a:cubicBezTo>
                    <a:pt x="554" y="45"/>
                    <a:pt x="554" y="9"/>
                    <a:pt x="529" y="8"/>
                  </a:cubicBezTo>
                  <a:cubicBezTo>
                    <a:pt x="443" y="2"/>
                    <a:pt x="357" y="0"/>
                    <a:pt x="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0"/>
            <p:cNvSpPr/>
            <p:nvPr/>
          </p:nvSpPr>
          <p:spPr>
            <a:xfrm>
              <a:off x="8281509" y="1940018"/>
              <a:ext cx="29793" cy="5778"/>
            </a:xfrm>
            <a:custGeom>
              <a:avLst/>
              <a:gdLst/>
              <a:ahLst/>
              <a:cxnLst/>
              <a:rect l="l" t="t" r="r" b="b"/>
              <a:pathLst>
                <a:path w="562" h="109" extrusionOk="0">
                  <a:moveTo>
                    <a:pt x="531" y="1"/>
                  </a:moveTo>
                  <a:cubicBezTo>
                    <a:pt x="530" y="1"/>
                    <a:pt x="529" y="1"/>
                    <a:pt x="529" y="1"/>
                  </a:cubicBezTo>
                  <a:cubicBezTo>
                    <a:pt x="361" y="15"/>
                    <a:pt x="195" y="39"/>
                    <a:pt x="27" y="62"/>
                  </a:cubicBezTo>
                  <a:cubicBezTo>
                    <a:pt x="1" y="66"/>
                    <a:pt x="6" y="109"/>
                    <a:pt x="31" y="109"/>
                  </a:cubicBezTo>
                  <a:cubicBezTo>
                    <a:pt x="31" y="109"/>
                    <a:pt x="32" y="109"/>
                    <a:pt x="33" y="109"/>
                  </a:cubicBezTo>
                  <a:cubicBezTo>
                    <a:pt x="201" y="92"/>
                    <a:pt x="369" y="75"/>
                    <a:pt x="534" y="49"/>
                  </a:cubicBezTo>
                  <a:cubicBezTo>
                    <a:pt x="561" y="45"/>
                    <a:pt x="556" y="1"/>
                    <a:pt x="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0"/>
            <p:cNvSpPr/>
            <p:nvPr/>
          </p:nvSpPr>
          <p:spPr>
            <a:xfrm>
              <a:off x="8266454" y="2071805"/>
              <a:ext cx="23538" cy="2757"/>
            </a:xfrm>
            <a:custGeom>
              <a:avLst/>
              <a:gdLst/>
              <a:ahLst/>
              <a:cxnLst/>
              <a:rect l="l" t="t" r="r" b="b"/>
              <a:pathLst>
                <a:path w="444" h="52" extrusionOk="0">
                  <a:moveTo>
                    <a:pt x="314" y="0"/>
                  </a:moveTo>
                  <a:cubicBezTo>
                    <a:pt x="216" y="0"/>
                    <a:pt x="116" y="9"/>
                    <a:pt x="18" y="12"/>
                  </a:cubicBezTo>
                  <a:cubicBezTo>
                    <a:pt x="1" y="13"/>
                    <a:pt x="1" y="39"/>
                    <a:pt x="18" y="40"/>
                  </a:cubicBezTo>
                  <a:cubicBezTo>
                    <a:pt x="114" y="43"/>
                    <a:pt x="213" y="52"/>
                    <a:pt x="310" y="52"/>
                  </a:cubicBezTo>
                  <a:cubicBezTo>
                    <a:pt x="346" y="52"/>
                    <a:pt x="381" y="51"/>
                    <a:pt x="415" y="48"/>
                  </a:cubicBezTo>
                  <a:cubicBezTo>
                    <a:pt x="443" y="45"/>
                    <a:pt x="443" y="6"/>
                    <a:pt x="415" y="4"/>
                  </a:cubicBezTo>
                  <a:cubicBezTo>
                    <a:pt x="382" y="1"/>
                    <a:pt x="348" y="0"/>
                    <a:pt x="3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0"/>
            <p:cNvSpPr/>
            <p:nvPr/>
          </p:nvSpPr>
          <p:spPr>
            <a:xfrm>
              <a:off x="8207293" y="2074138"/>
              <a:ext cx="33186" cy="6255"/>
            </a:xfrm>
            <a:custGeom>
              <a:avLst/>
              <a:gdLst/>
              <a:ahLst/>
              <a:cxnLst/>
              <a:rect l="l" t="t" r="r" b="b"/>
              <a:pathLst>
                <a:path w="626" h="118" extrusionOk="0">
                  <a:moveTo>
                    <a:pt x="44" y="0"/>
                  </a:moveTo>
                  <a:cubicBezTo>
                    <a:pt x="13" y="0"/>
                    <a:pt x="1" y="48"/>
                    <a:pt x="35" y="57"/>
                  </a:cubicBezTo>
                  <a:cubicBezTo>
                    <a:pt x="174" y="93"/>
                    <a:pt x="317" y="118"/>
                    <a:pt x="460" y="118"/>
                  </a:cubicBezTo>
                  <a:cubicBezTo>
                    <a:pt x="503" y="118"/>
                    <a:pt x="545" y="116"/>
                    <a:pt x="588" y="111"/>
                  </a:cubicBezTo>
                  <a:cubicBezTo>
                    <a:pt x="625" y="106"/>
                    <a:pt x="626" y="55"/>
                    <a:pt x="588" y="54"/>
                  </a:cubicBezTo>
                  <a:cubicBezTo>
                    <a:pt x="407" y="45"/>
                    <a:pt x="229" y="38"/>
                    <a:pt x="50" y="1"/>
                  </a:cubicBezTo>
                  <a:cubicBezTo>
                    <a:pt x="48" y="0"/>
                    <a:pt x="46"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0"/>
            <p:cNvSpPr/>
            <p:nvPr/>
          </p:nvSpPr>
          <p:spPr>
            <a:xfrm>
              <a:off x="8202204" y="1942085"/>
              <a:ext cx="36473" cy="6202"/>
            </a:xfrm>
            <a:custGeom>
              <a:avLst/>
              <a:gdLst/>
              <a:ahLst/>
              <a:cxnLst/>
              <a:rect l="l" t="t" r="r" b="b"/>
              <a:pathLst>
                <a:path w="688" h="117" extrusionOk="0">
                  <a:moveTo>
                    <a:pt x="37" y="0"/>
                  </a:moveTo>
                  <a:cubicBezTo>
                    <a:pt x="1" y="0"/>
                    <a:pt x="3" y="57"/>
                    <a:pt x="40" y="61"/>
                  </a:cubicBezTo>
                  <a:cubicBezTo>
                    <a:pt x="237" y="82"/>
                    <a:pt x="437" y="113"/>
                    <a:pt x="635" y="117"/>
                  </a:cubicBezTo>
                  <a:cubicBezTo>
                    <a:pt x="635" y="117"/>
                    <a:pt x="636" y="117"/>
                    <a:pt x="636" y="117"/>
                  </a:cubicBezTo>
                  <a:cubicBezTo>
                    <a:pt x="677" y="117"/>
                    <a:pt x="687" y="49"/>
                    <a:pt x="645" y="44"/>
                  </a:cubicBezTo>
                  <a:cubicBezTo>
                    <a:pt x="446" y="16"/>
                    <a:pt x="240" y="13"/>
                    <a:pt x="40" y="0"/>
                  </a:cubicBezTo>
                  <a:cubicBezTo>
                    <a:pt x="39" y="0"/>
                    <a:pt x="38" y="0"/>
                    <a:pt x="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0"/>
            <p:cNvSpPr/>
            <p:nvPr/>
          </p:nvSpPr>
          <p:spPr>
            <a:xfrm>
              <a:off x="8157568" y="2073767"/>
              <a:ext cx="25075" cy="4082"/>
            </a:xfrm>
            <a:custGeom>
              <a:avLst/>
              <a:gdLst/>
              <a:ahLst/>
              <a:cxnLst/>
              <a:rect l="l" t="t" r="r" b="b"/>
              <a:pathLst>
                <a:path w="473" h="77" extrusionOk="0">
                  <a:moveTo>
                    <a:pt x="306" y="1"/>
                  </a:moveTo>
                  <a:cubicBezTo>
                    <a:pt x="216" y="1"/>
                    <a:pt x="125" y="9"/>
                    <a:pt x="36" y="11"/>
                  </a:cubicBezTo>
                  <a:cubicBezTo>
                    <a:pt x="1" y="11"/>
                    <a:pt x="1" y="65"/>
                    <a:pt x="36" y="66"/>
                  </a:cubicBezTo>
                  <a:cubicBezTo>
                    <a:pt x="123" y="69"/>
                    <a:pt x="213" y="76"/>
                    <a:pt x="301" y="76"/>
                  </a:cubicBezTo>
                  <a:cubicBezTo>
                    <a:pt x="346" y="76"/>
                    <a:pt x="391" y="74"/>
                    <a:pt x="434" y="69"/>
                  </a:cubicBezTo>
                  <a:cubicBezTo>
                    <a:pt x="473" y="64"/>
                    <a:pt x="473" y="13"/>
                    <a:pt x="434" y="8"/>
                  </a:cubicBezTo>
                  <a:cubicBezTo>
                    <a:pt x="392" y="2"/>
                    <a:pt x="350" y="1"/>
                    <a:pt x="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0"/>
            <p:cNvSpPr/>
            <p:nvPr/>
          </p:nvSpPr>
          <p:spPr>
            <a:xfrm>
              <a:off x="8138802" y="1939594"/>
              <a:ext cx="28150" cy="3923"/>
            </a:xfrm>
            <a:custGeom>
              <a:avLst/>
              <a:gdLst/>
              <a:ahLst/>
              <a:cxnLst/>
              <a:rect l="l" t="t" r="r" b="b"/>
              <a:pathLst>
                <a:path w="531" h="74" extrusionOk="0">
                  <a:moveTo>
                    <a:pt x="256" y="0"/>
                  </a:moveTo>
                  <a:cubicBezTo>
                    <a:pt x="185" y="0"/>
                    <a:pt x="114" y="2"/>
                    <a:pt x="43" y="4"/>
                  </a:cubicBezTo>
                  <a:cubicBezTo>
                    <a:pt x="0" y="6"/>
                    <a:pt x="0" y="68"/>
                    <a:pt x="43" y="70"/>
                  </a:cubicBezTo>
                  <a:cubicBezTo>
                    <a:pt x="121" y="72"/>
                    <a:pt x="199" y="74"/>
                    <a:pt x="276" y="74"/>
                  </a:cubicBezTo>
                  <a:cubicBezTo>
                    <a:pt x="347" y="74"/>
                    <a:pt x="418" y="72"/>
                    <a:pt x="489" y="69"/>
                  </a:cubicBezTo>
                  <a:cubicBezTo>
                    <a:pt x="531" y="67"/>
                    <a:pt x="531" y="7"/>
                    <a:pt x="489" y="6"/>
                  </a:cubicBezTo>
                  <a:cubicBezTo>
                    <a:pt x="412" y="2"/>
                    <a:pt x="334"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0"/>
            <p:cNvSpPr/>
            <p:nvPr/>
          </p:nvSpPr>
          <p:spPr>
            <a:xfrm>
              <a:off x="8091568" y="2071964"/>
              <a:ext cx="33345" cy="5990"/>
            </a:xfrm>
            <a:custGeom>
              <a:avLst/>
              <a:gdLst/>
              <a:ahLst/>
              <a:cxnLst/>
              <a:rect l="l" t="t" r="r" b="b"/>
              <a:pathLst>
                <a:path w="629" h="113" extrusionOk="0">
                  <a:moveTo>
                    <a:pt x="39" y="0"/>
                  </a:moveTo>
                  <a:cubicBezTo>
                    <a:pt x="10" y="0"/>
                    <a:pt x="1" y="45"/>
                    <a:pt x="32" y="54"/>
                  </a:cubicBezTo>
                  <a:cubicBezTo>
                    <a:pt x="159" y="92"/>
                    <a:pt x="288" y="113"/>
                    <a:pt x="419" y="113"/>
                  </a:cubicBezTo>
                  <a:cubicBezTo>
                    <a:pt x="477" y="113"/>
                    <a:pt x="536" y="109"/>
                    <a:pt x="594" y="100"/>
                  </a:cubicBezTo>
                  <a:cubicBezTo>
                    <a:pt x="628" y="96"/>
                    <a:pt x="621" y="38"/>
                    <a:pt x="588" y="38"/>
                  </a:cubicBezTo>
                  <a:cubicBezTo>
                    <a:pt x="587" y="38"/>
                    <a:pt x="586" y="38"/>
                    <a:pt x="585" y="38"/>
                  </a:cubicBezTo>
                  <a:cubicBezTo>
                    <a:pt x="527" y="43"/>
                    <a:pt x="470" y="46"/>
                    <a:pt x="413" y="46"/>
                  </a:cubicBezTo>
                  <a:cubicBezTo>
                    <a:pt x="290" y="46"/>
                    <a:pt x="169" y="33"/>
                    <a:pt x="46" y="1"/>
                  </a:cubicBezTo>
                  <a:cubicBezTo>
                    <a:pt x="43" y="0"/>
                    <a:pt x="41"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0"/>
            <p:cNvSpPr/>
            <p:nvPr/>
          </p:nvSpPr>
          <p:spPr>
            <a:xfrm>
              <a:off x="8073067" y="1935565"/>
              <a:ext cx="30535" cy="5460"/>
            </a:xfrm>
            <a:custGeom>
              <a:avLst/>
              <a:gdLst/>
              <a:ahLst/>
              <a:cxnLst/>
              <a:rect l="l" t="t" r="r" b="b"/>
              <a:pathLst>
                <a:path w="576" h="103" extrusionOk="0">
                  <a:moveTo>
                    <a:pt x="539" y="0"/>
                  </a:moveTo>
                  <a:cubicBezTo>
                    <a:pt x="538" y="0"/>
                    <a:pt x="536" y="0"/>
                    <a:pt x="535" y="1"/>
                  </a:cubicBezTo>
                  <a:cubicBezTo>
                    <a:pt x="416" y="22"/>
                    <a:pt x="301" y="42"/>
                    <a:pt x="183" y="42"/>
                  </a:cubicBezTo>
                  <a:cubicBezTo>
                    <a:pt x="139" y="42"/>
                    <a:pt x="94" y="39"/>
                    <a:pt x="49" y="33"/>
                  </a:cubicBezTo>
                  <a:cubicBezTo>
                    <a:pt x="47" y="32"/>
                    <a:pt x="46" y="32"/>
                    <a:pt x="44" y="32"/>
                  </a:cubicBezTo>
                  <a:cubicBezTo>
                    <a:pt x="13" y="32"/>
                    <a:pt x="0" y="81"/>
                    <a:pt x="34" y="86"/>
                  </a:cubicBezTo>
                  <a:cubicBezTo>
                    <a:pt x="100" y="96"/>
                    <a:pt x="167" y="103"/>
                    <a:pt x="233" y="103"/>
                  </a:cubicBezTo>
                  <a:cubicBezTo>
                    <a:pt x="342" y="103"/>
                    <a:pt x="450" y="86"/>
                    <a:pt x="551" y="41"/>
                  </a:cubicBezTo>
                  <a:cubicBezTo>
                    <a:pt x="575" y="31"/>
                    <a:pt x="559"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0"/>
            <p:cNvSpPr/>
            <p:nvPr/>
          </p:nvSpPr>
          <p:spPr>
            <a:xfrm>
              <a:off x="8041578" y="2074032"/>
              <a:ext cx="27673" cy="3552"/>
            </a:xfrm>
            <a:custGeom>
              <a:avLst/>
              <a:gdLst/>
              <a:ahLst/>
              <a:cxnLst/>
              <a:rect l="l" t="t" r="r" b="b"/>
              <a:pathLst>
                <a:path w="522" h="67" extrusionOk="0">
                  <a:moveTo>
                    <a:pt x="273" y="0"/>
                  </a:moveTo>
                  <a:cubicBezTo>
                    <a:pt x="195" y="0"/>
                    <a:pt x="117" y="2"/>
                    <a:pt x="39" y="3"/>
                  </a:cubicBezTo>
                  <a:cubicBezTo>
                    <a:pt x="1" y="4"/>
                    <a:pt x="1" y="64"/>
                    <a:pt x="39" y="64"/>
                  </a:cubicBezTo>
                  <a:cubicBezTo>
                    <a:pt x="120" y="65"/>
                    <a:pt x="201" y="67"/>
                    <a:pt x="281" y="67"/>
                  </a:cubicBezTo>
                  <a:cubicBezTo>
                    <a:pt x="350" y="67"/>
                    <a:pt x="418" y="65"/>
                    <a:pt x="486" y="60"/>
                  </a:cubicBezTo>
                  <a:cubicBezTo>
                    <a:pt x="521" y="57"/>
                    <a:pt x="521" y="9"/>
                    <a:pt x="486" y="7"/>
                  </a:cubicBezTo>
                  <a:cubicBezTo>
                    <a:pt x="415" y="2"/>
                    <a:pt x="344"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0"/>
            <p:cNvSpPr/>
            <p:nvPr/>
          </p:nvSpPr>
          <p:spPr>
            <a:xfrm>
              <a:off x="8007810" y="1940018"/>
              <a:ext cx="27036" cy="3022"/>
            </a:xfrm>
            <a:custGeom>
              <a:avLst/>
              <a:gdLst/>
              <a:ahLst/>
              <a:cxnLst/>
              <a:rect l="l" t="t" r="r" b="b"/>
              <a:pathLst>
                <a:path w="510" h="57" extrusionOk="0">
                  <a:moveTo>
                    <a:pt x="289" y="0"/>
                  </a:moveTo>
                  <a:cubicBezTo>
                    <a:pt x="203" y="0"/>
                    <a:pt x="117" y="2"/>
                    <a:pt x="31" y="4"/>
                  </a:cubicBezTo>
                  <a:cubicBezTo>
                    <a:pt x="0" y="4"/>
                    <a:pt x="0" y="52"/>
                    <a:pt x="31" y="53"/>
                  </a:cubicBezTo>
                  <a:cubicBezTo>
                    <a:pt x="122" y="55"/>
                    <a:pt x="212" y="57"/>
                    <a:pt x="302" y="57"/>
                  </a:cubicBezTo>
                  <a:cubicBezTo>
                    <a:pt x="361" y="57"/>
                    <a:pt x="419" y="56"/>
                    <a:pt x="478" y="53"/>
                  </a:cubicBezTo>
                  <a:cubicBezTo>
                    <a:pt x="510" y="52"/>
                    <a:pt x="510" y="5"/>
                    <a:pt x="478" y="4"/>
                  </a:cubicBezTo>
                  <a:cubicBezTo>
                    <a:pt x="414" y="1"/>
                    <a:pt x="352"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0"/>
            <p:cNvSpPr/>
            <p:nvPr/>
          </p:nvSpPr>
          <p:spPr>
            <a:xfrm>
              <a:off x="7992331" y="2074509"/>
              <a:ext cx="24015" cy="2598"/>
            </a:xfrm>
            <a:custGeom>
              <a:avLst/>
              <a:gdLst/>
              <a:ahLst/>
              <a:cxnLst/>
              <a:rect l="l" t="t" r="r" b="b"/>
              <a:pathLst>
                <a:path w="453" h="49" extrusionOk="0">
                  <a:moveTo>
                    <a:pt x="345" y="0"/>
                  </a:moveTo>
                  <a:cubicBezTo>
                    <a:pt x="238" y="0"/>
                    <a:pt x="131" y="5"/>
                    <a:pt x="25" y="6"/>
                  </a:cubicBezTo>
                  <a:cubicBezTo>
                    <a:pt x="0" y="6"/>
                    <a:pt x="0" y="43"/>
                    <a:pt x="25" y="44"/>
                  </a:cubicBezTo>
                  <a:cubicBezTo>
                    <a:pt x="131" y="45"/>
                    <a:pt x="237" y="49"/>
                    <a:pt x="344" y="49"/>
                  </a:cubicBezTo>
                  <a:cubicBezTo>
                    <a:pt x="370" y="49"/>
                    <a:pt x="396" y="49"/>
                    <a:pt x="422" y="48"/>
                  </a:cubicBezTo>
                  <a:cubicBezTo>
                    <a:pt x="452" y="47"/>
                    <a:pt x="452" y="2"/>
                    <a:pt x="422" y="1"/>
                  </a:cubicBezTo>
                  <a:cubicBezTo>
                    <a:pt x="397" y="0"/>
                    <a:pt x="371" y="0"/>
                    <a:pt x="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0"/>
            <p:cNvSpPr/>
            <p:nvPr/>
          </p:nvSpPr>
          <p:spPr>
            <a:xfrm>
              <a:off x="7933435" y="1936784"/>
              <a:ext cx="33504" cy="4241"/>
            </a:xfrm>
            <a:custGeom>
              <a:avLst/>
              <a:gdLst/>
              <a:ahLst/>
              <a:cxnLst/>
              <a:rect l="l" t="t" r="r" b="b"/>
              <a:pathLst>
                <a:path w="632" h="80" extrusionOk="0">
                  <a:moveTo>
                    <a:pt x="376" y="1"/>
                  </a:moveTo>
                  <a:cubicBezTo>
                    <a:pt x="265" y="1"/>
                    <a:pt x="154" y="5"/>
                    <a:pt x="43" y="7"/>
                  </a:cubicBezTo>
                  <a:cubicBezTo>
                    <a:pt x="0" y="7"/>
                    <a:pt x="0" y="73"/>
                    <a:pt x="43" y="74"/>
                  </a:cubicBezTo>
                  <a:cubicBezTo>
                    <a:pt x="152" y="76"/>
                    <a:pt x="262" y="79"/>
                    <a:pt x="371" y="79"/>
                  </a:cubicBezTo>
                  <a:cubicBezTo>
                    <a:pt x="444" y="79"/>
                    <a:pt x="517" y="78"/>
                    <a:pt x="589" y="73"/>
                  </a:cubicBezTo>
                  <a:cubicBezTo>
                    <a:pt x="632" y="69"/>
                    <a:pt x="632" y="11"/>
                    <a:pt x="589" y="7"/>
                  </a:cubicBezTo>
                  <a:cubicBezTo>
                    <a:pt x="518" y="2"/>
                    <a:pt x="447" y="1"/>
                    <a:pt x="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0"/>
            <p:cNvSpPr/>
            <p:nvPr/>
          </p:nvSpPr>
          <p:spPr>
            <a:xfrm>
              <a:off x="7928398" y="2072017"/>
              <a:ext cx="32868" cy="5990"/>
            </a:xfrm>
            <a:custGeom>
              <a:avLst/>
              <a:gdLst/>
              <a:ahLst/>
              <a:cxnLst/>
              <a:rect l="l" t="t" r="r" b="b"/>
              <a:pathLst>
                <a:path w="620" h="113" extrusionOk="0">
                  <a:moveTo>
                    <a:pt x="275" y="1"/>
                  </a:moveTo>
                  <a:cubicBezTo>
                    <a:pt x="192" y="1"/>
                    <a:pt x="108" y="11"/>
                    <a:pt x="29" y="31"/>
                  </a:cubicBezTo>
                  <a:cubicBezTo>
                    <a:pt x="0" y="37"/>
                    <a:pt x="12" y="75"/>
                    <a:pt x="38" y="75"/>
                  </a:cubicBezTo>
                  <a:cubicBezTo>
                    <a:pt x="39" y="75"/>
                    <a:pt x="40" y="75"/>
                    <a:pt x="41" y="75"/>
                  </a:cubicBezTo>
                  <a:cubicBezTo>
                    <a:pt x="97" y="67"/>
                    <a:pt x="152" y="64"/>
                    <a:pt x="205" y="64"/>
                  </a:cubicBezTo>
                  <a:cubicBezTo>
                    <a:pt x="329" y="64"/>
                    <a:pt x="447" y="82"/>
                    <a:pt x="574" y="111"/>
                  </a:cubicBezTo>
                  <a:cubicBezTo>
                    <a:pt x="577" y="112"/>
                    <a:pt x="580" y="112"/>
                    <a:pt x="583" y="112"/>
                  </a:cubicBezTo>
                  <a:cubicBezTo>
                    <a:pt x="612" y="112"/>
                    <a:pt x="619" y="69"/>
                    <a:pt x="588" y="58"/>
                  </a:cubicBezTo>
                  <a:cubicBezTo>
                    <a:pt x="490" y="19"/>
                    <a:pt x="382"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0"/>
            <p:cNvSpPr/>
            <p:nvPr/>
          </p:nvSpPr>
          <p:spPr>
            <a:xfrm>
              <a:off x="7862876" y="2116123"/>
              <a:ext cx="16646" cy="5778"/>
            </a:xfrm>
            <a:custGeom>
              <a:avLst/>
              <a:gdLst/>
              <a:ahLst/>
              <a:cxnLst/>
              <a:rect l="l" t="t" r="r" b="b"/>
              <a:pathLst>
                <a:path w="314" h="109" extrusionOk="0">
                  <a:moveTo>
                    <a:pt x="218" y="0"/>
                  </a:moveTo>
                  <a:cubicBezTo>
                    <a:pt x="148" y="0"/>
                    <a:pt x="75" y="29"/>
                    <a:pt x="22" y="64"/>
                  </a:cubicBezTo>
                  <a:cubicBezTo>
                    <a:pt x="0" y="78"/>
                    <a:pt x="13" y="109"/>
                    <a:pt x="34" y="109"/>
                  </a:cubicBezTo>
                  <a:cubicBezTo>
                    <a:pt x="38" y="109"/>
                    <a:pt x="42" y="107"/>
                    <a:pt x="46" y="105"/>
                  </a:cubicBezTo>
                  <a:cubicBezTo>
                    <a:pt x="80" y="82"/>
                    <a:pt x="118" y="68"/>
                    <a:pt x="160" y="60"/>
                  </a:cubicBezTo>
                  <a:cubicBezTo>
                    <a:pt x="172" y="58"/>
                    <a:pt x="185" y="57"/>
                    <a:pt x="197" y="57"/>
                  </a:cubicBezTo>
                  <a:cubicBezTo>
                    <a:pt x="225" y="57"/>
                    <a:pt x="253" y="61"/>
                    <a:pt x="281" y="61"/>
                  </a:cubicBezTo>
                  <a:cubicBezTo>
                    <a:pt x="282" y="61"/>
                    <a:pt x="282" y="61"/>
                    <a:pt x="282" y="61"/>
                  </a:cubicBezTo>
                  <a:cubicBezTo>
                    <a:pt x="311" y="61"/>
                    <a:pt x="313" y="21"/>
                    <a:pt x="289" y="12"/>
                  </a:cubicBezTo>
                  <a:cubicBezTo>
                    <a:pt x="266" y="4"/>
                    <a:pt x="242" y="0"/>
                    <a:pt x="2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0"/>
            <p:cNvSpPr/>
            <p:nvPr/>
          </p:nvSpPr>
          <p:spPr>
            <a:xfrm>
              <a:off x="7844269" y="1976808"/>
              <a:ext cx="19297" cy="3234"/>
            </a:xfrm>
            <a:custGeom>
              <a:avLst/>
              <a:gdLst/>
              <a:ahLst/>
              <a:cxnLst/>
              <a:rect l="l" t="t" r="r" b="b"/>
              <a:pathLst>
                <a:path w="364" h="61" extrusionOk="0">
                  <a:moveTo>
                    <a:pt x="186" y="0"/>
                  </a:moveTo>
                  <a:cubicBezTo>
                    <a:pt x="137" y="0"/>
                    <a:pt x="87" y="2"/>
                    <a:pt x="37" y="2"/>
                  </a:cubicBezTo>
                  <a:cubicBezTo>
                    <a:pt x="1" y="2"/>
                    <a:pt x="1" y="57"/>
                    <a:pt x="37" y="58"/>
                  </a:cubicBezTo>
                  <a:cubicBezTo>
                    <a:pt x="87" y="58"/>
                    <a:pt x="137" y="60"/>
                    <a:pt x="186" y="60"/>
                  </a:cubicBezTo>
                  <a:cubicBezTo>
                    <a:pt x="236" y="60"/>
                    <a:pt x="285" y="58"/>
                    <a:pt x="334" y="53"/>
                  </a:cubicBezTo>
                  <a:cubicBezTo>
                    <a:pt x="363" y="48"/>
                    <a:pt x="363" y="12"/>
                    <a:pt x="334" y="8"/>
                  </a:cubicBezTo>
                  <a:cubicBezTo>
                    <a:pt x="285" y="2"/>
                    <a:pt x="236" y="0"/>
                    <a:pt x="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0"/>
            <p:cNvSpPr/>
            <p:nvPr/>
          </p:nvSpPr>
          <p:spPr>
            <a:xfrm>
              <a:off x="7820838" y="2113207"/>
              <a:ext cx="24969" cy="4135"/>
            </a:xfrm>
            <a:custGeom>
              <a:avLst/>
              <a:gdLst/>
              <a:ahLst/>
              <a:cxnLst/>
              <a:rect l="l" t="t" r="r" b="b"/>
              <a:pathLst>
                <a:path w="471" h="78" extrusionOk="0">
                  <a:moveTo>
                    <a:pt x="310" y="0"/>
                  </a:moveTo>
                  <a:cubicBezTo>
                    <a:pt x="217" y="0"/>
                    <a:pt x="124" y="10"/>
                    <a:pt x="33" y="15"/>
                  </a:cubicBezTo>
                  <a:cubicBezTo>
                    <a:pt x="1" y="16"/>
                    <a:pt x="1" y="62"/>
                    <a:pt x="33" y="64"/>
                  </a:cubicBezTo>
                  <a:cubicBezTo>
                    <a:pt x="124" y="68"/>
                    <a:pt x="217" y="78"/>
                    <a:pt x="310" y="78"/>
                  </a:cubicBezTo>
                  <a:cubicBezTo>
                    <a:pt x="350" y="78"/>
                    <a:pt x="390" y="76"/>
                    <a:pt x="429" y="71"/>
                  </a:cubicBezTo>
                  <a:cubicBezTo>
                    <a:pt x="471" y="67"/>
                    <a:pt x="471" y="12"/>
                    <a:pt x="429" y="7"/>
                  </a:cubicBezTo>
                  <a:cubicBezTo>
                    <a:pt x="390" y="2"/>
                    <a:pt x="350" y="0"/>
                    <a:pt x="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0"/>
            <p:cNvSpPr/>
            <p:nvPr/>
          </p:nvSpPr>
          <p:spPr>
            <a:xfrm>
              <a:off x="7805411" y="1974211"/>
              <a:ext cx="26771" cy="3128"/>
            </a:xfrm>
            <a:custGeom>
              <a:avLst/>
              <a:gdLst/>
              <a:ahLst/>
              <a:cxnLst/>
              <a:rect l="l" t="t" r="r" b="b"/>
              <a:pathLst>
                <a:path w="505" h="59" extrusionOk="0">
                  <a:moveTo>
                    <a:pt x="325" y="0"/>
                  </a:moveTo>
                  <a:cubicBezTo>
                    <a:pt x="225" y="0"/>
                    <a:pt x="124" y="6"/>
                    <a:pt x="25" y="10"/>
                  </a:cubicBezTo>
                  <a:cubicBezTo>
                    <a:pt x="0" y="11"/>
                    <a:pt x="0" y="48"/>
                    <a:pt x="25" y="49"/>
                  </a:cubicBezTo>
                  <a:cubicBezTo>
                    <a:pt x="127" y="53"/>
                    <a:pt x="231" y="59"/>
                    <a:pt x="335" y="59"/>
                  </a:cubicBezTo>
                  <a:cubicBezTo>
                    <a:pt x="381" y="59"/>
                    <a:pt x="426" y="58"/>
                    <a:pt x="472" y="55"/>
                  </a:cubicBezTo>
                  <a:cubicBezTo>
                    <a:pt x="504" y="51"/>
                    <a:pt x="504" y="8"/>
                    <a:pt x="472" y="5"/>
                  </a:cubicBezTo>
                  <a:cubicBezTo>
                    <a:pt x="423" y="2"/>
                    <a:pt x="374" y="0"/>
                    <a:pt x="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0"/>
            <p:cNvSpPr/>
            <p:nvPr/>
          </p:nvSpPr>
          <p:spPr>
            <a:xfrm>
              <a:off x="7770689" y="2115964"/>
              <a:ext cx="25075" cy="3923"/>
            </a:xfrm>
            <a:custGeom>
              <a:avLst/>
              <a:gdLst/>
              <a:ahLst/>
              <a:cxnLst/>
              <a:rect l="l" t="t" r="r" b="b"/>
              <a:pathLst>
                <a:path w="473" h="74" extrusionOk="0">
                  <a:moveTo>
                    <a:pt x="303" y="0"/>
                  </a:moveTo>
                  <a:cubicBezTo>
                    <a:pt x="213" y="0"/>
                    <a:pt x="124" y="6"/>
                    <a:pt x="34" y="11"/>
                  </a:cubicBezTo>
                  <a:cubicBezTo>
                    <a:pt x="0" y="12"/>
                    <a:pt x="0" y="62"/>
                    <a:pt x="34" y="64"/>
                  </a:cubicBezTo>
                  <a:cubicBezTo>
                    <a:pt x="123" y="68"/>
                    <a:pt x="212" y="74"/>
                    <a:pt x="301" y="74"/>
                  </a:cubicBezTo>
                  <a:cubicBezTo>
                    <a:pt x="345" y="74"/>
                    <a:pt x="388" y="72"/>
                    <a:pt x="432" y="68"/>
                  </a:cubicBezTo>
                  <a:cubicBezTo>
                    <a:pt x="472" y="65"/>
                    <a:pt x="472" y="10"/>
                    <a:pt x="432" y="5"/>
                  </a:cubicBezTo>
                  <a:cubicBezTo>
                    <a:pt x="389" y="2"/>
                    <a:pt x="346"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0"/>
            <p:cNvSpPr/>
            <p:nvPr/>
          </p:nvSpPr>
          <p:spPr>
            <a:xfrm>
              <a:off x="7753990" y="1968856"/>
              <a:ext cx="34352" cy="7104"/>
            </a:xfrm>
            <a:custGeom>
              <a:avLst/>
              <a:gdLst/>
              <a:ahLst/>
              <a:cxnLst/>
              <a:rect l="l" t="t" r="r" b="b"/>
              <a:pathLst>
                <a:path w="648" h="134" extrusionOk="0">
                  <a:moveTo>
                    <a:pt x="49" y="0"/>
                  </a:moveTo>
                  <a:cubicBezTo>
                    <a:pt x="12" y="0"/>
                    <a:pt x="0" y="57"/>
                    <a:pt x="41" y="71"/>
                  </a:cubicBezTo>
                  <a:cubicBezTo>
                    <a:pt x="162" y="110"/>
                    <a:pt x="288" y="134"/>
                    <a:pt x="414" y="134"/>
                  </a:cubicBezTo>
                  <a:cubicBezTo>
                    <a:pt x="479" y="134"/>
                    <a:pt x="543" y="128"/>
                    <a:pt x="608" y="114"/>
                  </a:cubicBezTo>
                  <a:cubicBezTo>
                    <a:pt x="647" y="105"/>
                    <a:pt x="639" y="41"/>
                    <a:pt x="598" y="41"/>
                  </a:cubicBezTo>
                  <a:cubicBezTo>
                    <a:pt x="598" y="41"/>
                    <a:pt x="598" y="41"/>
                    <a:pt x="597" y="41"/>
                  </a:cubicBezTo>
                  <a:cubicBezTo>
                    <a:pt x="555" y="43"/>
                    <a:pt x="512" y="43"/>
                    <a:pt x="470" y="43"/>
                  </a:cubicBezTo>
                  <a:cubicBezTo>
                    <a:pt x="332" y="43"/>
                    <a:pt x="196" y="34"/>
                    <a:pt x="60" y="2"/>
                  </a:cubicBezTo>
                  <a:cubicBezTo>
                    <a:pt x="56" y="1"/>
                    <a:pt x="53" y="0"/>
                    <a:pt x="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7" name="Google Shape;1017;p40"/>
          <p:cNvSpPr txBox="1">
            <a:spLocks noGrp="1"/>
          </p:cNvSpPr>
          <p:nvPr>
            <p:ph type="title"/>
          </p:nvPr>
        </p:nvSpPr>
        <p:spPr>
          <a:xfrm>
            <a:off x="2886750" y="1000350"/>
            <a:ext cx="3370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200" b="1">
                <a:latin typeface="Times New Roman" panose="02020603050405020304" pitchFamily="18" charset="0"/>
                <a:cs typeface="Times New Roman" panose="02020603050405020304" pitchFamily="18" charset="0"/>
              </a:rPr>
              <a:t>I. Mục đích</a:t>
            </a:r>
          </a:p>
        </p:txBody>
      </p:sp>
      <p:sp>
        <p:nvSpPr>
          <p:cNvPr id="1035" name="Google Shape;1035;p40"/>
          <p:cNvSpPr/>
          <p:nvPr/>
        </p:nvSpPr>
        <p:spPr>
          <a:xfrm>
            <a:off x="3260225" y="3162489"/>
            <a:ext cx="792702" cy="1242027"/>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TextBox 81">
            <a:extLst>
              <a:ext uri="{FF2B5EF4-FFF2-40B4-BE49-F238E27FC236}">
                <a16:creationId xmlns:a16="http://schemas.microsoft.com/office/drawing/2014/main" id="{351FC1B3-12CA-4A68-ADB1-EAEFEBAB5B2A}"/>
              </a:ext>
            </a:extLst>
          </p:cNvPr>
          <p:cNvSpPr txBox="1"/>
          <p:nvPr/>
        </p:nvSpPr>
        <p:spPr>
          <a:xfrm>
            <a:off x="1476850" y="2218329"/>
            <a:ext cx="6488828" cy="1323439"/>
          </a:xfrm>
          <a:prstGeom prst="rect">
            <a:avLst/>
          </a:prstGeom>
          <a:noFill/>
        </p:spPr>
        <p:txBody>
          <a:bodyPr wrap="square">
            <a:spAutoFit/>
          </a:bodyPr>
          <a:lstStyle/>
          <a:p>
            <a:pPr marL="342900" indent="-342900" algn="l">
              <a:buFont typeface="Wingdings" panose="05000000000000000000" pitchFamily="2" charset="2"/>
              <a:buChar char="ü"/>
            </a:pPr>
            <a:r>
              <a:rPr lang="vi-VN" sz="2000" b="0" i="0">
                <a:effectLst/>
                <a:latin typeface="+mj-lt"/>
              </a:rPr>
              <a:t>Tuyên truyền, vận động học sinh chấp hành tốt Luật an toàn giao thông.</a:t>
            </a:r>
          </a:p>
          <a:p>
            <a:pPr marL="342900" indent="-342900" algn="l">
              <a:buFont typeface="Wingdings" panose="05000000000000000000" pitchFamily="2" charset="2"/>
              <a:buChar char="ü"/>
            </a:pPr>
            <a:r>
              <a:rPr lang="vi-VN" sz="2000" b="0" i="0">
                <a:effectLst/>
                <a:latin typeface="+mj-lt"/>
              </a:rPr>
              <a:t>Phát hiện tài năng nghệ thuật của học sinh.</a:t>
            </a:r>
          </a:p>
          <a:p>
            <a:pPr marL="342900" indent="-342900" algn="l">
              <a:buFont typeface="Wingdings" panose="05000000000000000000" pitchFamily="2" charset="2"/>
              <a:buChar char="ü"/>
            </a:pPr>
            <a:r>
              <a:rPr lang="vi-VN" sz="2000" b="0" i="0">
                <a:effectLst/>
                <a:latin typeface="+mj-lt"/>
              </a:rPr>
              <a:t>Động viên học sinh tham gia hoạt động tập thể.</a:t>
            </a:r>
          </a:p>
        </p:txBody>
      </p:sp>
      <p:grpSp>
        <p:nvGrpSpPr>
          <p:cNvPr id="83" name="Google Shape;1022;p40">
            <a:extLst>
              <a:ext uri="{FF2B5EF4-FFF2-40B4-BE49-F238E27FC236}">
                <a16:creationId xmlns:a16="http://schemas.microsoft.com/office/drawing/2014/main" id="{CAB29ACA-EB5C-4FD6-8AA8-2E76DAB75717}"/>
              </a:ext>
            </a:extLst>
          </p:cNvPr>
          <p:cNvGrpSpPr/>
          <p:nvPr/>
        </p:nvGrpSpPr>
        <p:grpSpPr>
          <a:xfrm>
            <a:off x="7881807" y="469352"/>
            <a:ext cx="792698" cy="1086339"/>
            <a:chOff x="6722988" y="1767725"/>
            <a:chExt cx="207225" cy="298150"/>
          </a:xfrm>
        </p:grpSpPr>
        <p:sp>
          <p:nvSpPr>
            <p:cNvPr id="84" name="Google Shape;1023;p40">
              <a:extLst>
                <a:ext uri="{FF2B5EF4-FFF2-40B4-BE49-F238E27FC236}">
                  <a16:creationId xmlns:a16="http://schemas.microsoft.com/office/drawing/2014/main" id="{0BD5C2B7-04E2-48CC-81E6-1CF01276BF60}"/>
                </a:ext>
              </a:extLst>
            </p:cNvPr>
            <p:cNvSpPr/>
            <p:nvPr/>
          </p:nvSpPr>
          <p:spPr>
            <a:xfrm>
              <a:off x="6722988" y="1767725"/>
              <a:ext cx="190525" cy="250650"/>
            </a:xfrm>
            <a:custGeom>
              <a:avLst/>
              <a:gdLst/>
              <a:ahLst/>
              <a:cxnLst/>
              <a:rect l="l" t="t" r="r" b="b"/>
              <a:pathLst>
                <a:path w="7621" h="10026" extrusionOk="0">
                  <a:moveTo>
                    <a:pt x="3858" y="193"/>
                  </a:moveTo>
                  <a:cubicBezTo>
                    <a:pt x="4020" y="193"/>
                    <a:pt x="4181" y="206"/>
                    <a:pt x="4340" y="234"/>
                  </a:cubicBezTo>
                  <a:cubicBezTo>
                    <a:pt x="5387" y="416"/>
                    <a:pt x="6354" y="1208"/>
                    <a:pt x="6861" y="2301"/>
                  </a:cubicBezTo>
                  <a:cubicBezTo>
                    <a:pt x="7295" y="3237"/>
                    <a:pt x="7424" y="4362"/>
                    <a:pt x="7244" y="5646"/>
                  </a:cubicBezTo>
                  <a:cubicBezTo>
                    <a:pt x="7190" y="6025"/>
                    <a:pt x="7103" y="6458"/>
                    <a:pt x="6859" y="6791"/>
                  </a:cubicBezTo>
                  <a:lnTo>
                    <a:pt x="6828" y="6832"/>
                  </a:lnTo>
                  <a:cubicBezTo>
                    <a:pt x="6761" y="6921"/>
                    <a:pt x="6685" y="7022"/>
                    <a:pt x="6672" y="7151"/>
                  </a:cubicBezTo>
                  <a:cubicBezTo>
                    <a:pt x="6662" y="7261"/>
                    <a:pt x="6701" y="7363"/>
                    <a:pt x="6733" y="7444"/>
                  </a:cubicBezTo>
                  <a:lnTo>
                    <a:pt x="7117" y="8427"/>
                  </a:lnTo>
                  <a:cubicBezTo>
                    <a:pt x="7157" y="8531"/>
                    <a:pt x="7209" y="8661"/>
                    <a:pt x="7183" y="8772"/>
                  </a:cubicBezTo>
                  <a:cubicBezTo>
                    <a:pt x="7153" y="8905"/>
                    <a:pt x="7022" y="9004"/>
                    <a:pt x="6877" y="9101"/>
                  </a:cubicBezTo>
                  <a:cubicBezTo>
                    <a:pt x="6298" y="9492"/>
                    <a:pt x="5771" y="9817"/>
                    <a:pt x="5178" y="9833"/>
                  </a:cubicBezTo>
                  <a:cubicBezTo>
                    <a:pt x="5168" y="9833"/>
                    <a:pt x="5158" y="9833"/>
                    <a:pt x="5149" y="9833"/>
                  </a:cubicBezTo>
                  <a:cubicBezTo>
                    <a:pt x="4703" y="9833"/>
                    <a:pt x="4552" y="9520"/>
                    <a:pt x="4354" y="9126"/>
                  </a:cubicBezTo>
                  <a:cubicBezTo>
                    <a:pt x="4308" y="9037"/>
                    <a:pt x="4261" y="8943"/>
                    <a:pt x="4209" y="8851"/>
                  </a:cubicBezTo>
                  <a:cubicBezTo>
                    <a:pt x="4142" y="8731"/>
                    <a:pt x="4064" y="8594"/>
                    <a:pt x="3945" y="8493"/>
                  </a:cubicBezTo>
                  <a:cubicBezTo>
                    <a:pt x="3850" y="8412"/>
                    <a:pt x="3737" y="8359"/>
                    <a:pt x="3637" y="8319"/>
                  </a:cubicBezTo>
                  <a:cubicBezTo>
                    <a:pt x="3457" y="8244"/>
                    <a:pt x="3269" y="8185"/>
                    <a:pt x="3087" y="8129"/>
                  </a:cubicBezTo>
                  <a:cubicBezTo>
                    <a:pt x="2894" y="8068"/>
                    <a:pt x="2693" y="8005"/>
                    <a:pt x="2507" y="7925"/>
                  </a:cubicBezTo>
                  <a:cubicBezTo>
                    <a:pt x="1453" y="7471"/>
                    <a:pt x="653" y="6348"/>
                    <a:pt x="419" y="4994"/>
                  </a:cubicBezTo>
                  <a:cubicBezTo>
                    <a:pt x="201" y="3728"/>
                    <a:pt x="475" y="2476"/>
                    <a:pt x="1173" y="1560"/>
                  </a:cubicBezTo>
                  <a:cubicBezTo>
                    <a:pt x="1823" y="707"/>
                    <a:pt x="2856" y="193"/>
                    <a:pt x="3858" y="193"/>
                  </a:cubicBezTo>
                  <a:close/>
                  <a:moveTo>
                    <a:pt x="3860" y="0"/>
                  </a:moveTo>
                  <a:cubicBezTo>
                    <a:pt x="2799" y="0"/>
                    <a:pt x="1705" y="542"/>
                    <a:pt x="1019" y="1443"/>
                  </a:cubicBezTo>
                  <a:cubicBezTo>
                    <a:pt x="289" y="2403"/>
                    <a:pt x="1" y="3708"/>
                    <a:pt x="228" y="5027"/>
                  </a:cubicBezTo>
                  <a:cubicBezTo>
                    <a:pt x="474" y="6444"/>
                    <a:pt x="1317" y="7622"/>
                    <a:pt x="2430" y="8102"/>
                  </a:cubicBezTo>
                  <a:cubicBezTo>
                    <a:pt x="2627" y="8186"/>
                    <a:pt x="2831" y="8250"/>
                    <a:pt x="3029" y="8312"/>
                  </a:cubicBezTo>
                  <a:cubicBezTo>
                    <a:pt x="3207" y="8368"/>
                    <a:pt x="3392" y="8426"/>
                    <a:pt x="3565" y="8497"/>
                  </a:cubicBezTo>
                  <a:cubicBezTo>
                    <a:pt x="3653" y="8534"/>
                    <a:pt x="3745" y="8576"/>
                    <a:pt x="3820" y="8639"/>
                  </a:cubicBezTo>
                  <a:cubicBezTo>
                    <a:pt x="3913" y="8719"/>
                    <a:pt x="3978" y="8835"/>
                    <a:pt x="4041" y="8946"/>
                  </a:cubicBezTo>
                  <a:cubicBezTo>
                    <a:pt x="4091" y="9033"/>
                    <a:pt x="4137" y="9125"/>
                    <a:pt x="4181" y="9213"/>
                  </a:cubicBezTo>
                  <a:cubicBezTo>
                    <a:pt x="4382" y="9614"/>
                    <a:pt x="4589" y="10026"/>
                    <a:pt x="5151" y="10026"/>
                  </a:cubicBezTo>
                  <a:lnTo>
                    <a:pt x="5184" y="10026"/>
                  </a:lnTo>
                  <a:cubicBezTo>
                    <a:pt x="5880" y="10007"/>
                    <a:pt x="6520" y="9576"/>
                    <a:pt x="6986" y="9261"/>
                  </a:cubicBezTo>
                  <a:cubicBezTo>
                    <a:pt x="7156" y="9147"/>
                    <a:pt x="7327" y="9017"/>
                    <a:pt x="7372" y="8813"/>
                  </a:cubicBezTo>
                  <a:cubicBezTo>
                    <a:pt x="7409" y="8646"/>
                    <a:pt x="7344" y="8479"/>
                    <a:pt x="7297" y="8356"/>
                  </a:cubicBezTo>
                  <a:lnTo>
                    <a:pt x="6913" y="7373"/>
                  </a:lnTo>
                  <a:cubicBezTo>
                    <a:pt x="6888" y="7308"/>
                    <a:pt x="6859" y="7234"/>
                    <a:pt x="6865" y="7170"/>
                  </a:cubicBezTo>
                  <a:cubicBezTo>
                    <a:pt x="6872" y="7096"/>
                    <a:pt x="6926" y="7024"/>
                    <a:pt x="6983" y="6948"/>
                  </a:cubicBezTo>
                  <a:lnTo>
                    <a:pt x="7015" y="6905"/>
                  </a:lnTo>
                  <a:cubicBezTo>
                    <a:pt x="7284" y="6538"/>
                    <a:pt x="7378" y="6076"/>
                    <a:pt x="7435" y="5674"/>
                  </a:cubicBezTo>
                  <a:cubicBezTo>
                    <a:pt x="7621" y="4351"/>
                    <a:pt x="7486" y="3190"/>
                    <a:pt x="7037" y="2220"/>
                  </a:cubicBezTo>
                  <a:cubicBezTo>
                    <a:pt x="6502" y="1070"/>
                    <a:pt x="5482" y="236"/>
                    <a:pt x="4373" y="44"/>
                  </a:cubicBezTo>
                  <a:cubicBezTo>
                    <a:pt x="4204" y="14"/>
                    <a:pt x="4033" y="0"/>
                    <a:pt x="3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24;p40">
              <a:extLst>
                <a:ext uri="{FF2B5EF4-FFF2-40B4-BE49-F238E27FC236}">
                  <a16:creationId xmlns:a16="http://schemas.microsoft.com/office/drawing/2014/main" id="{9D548AF2-9F37-480D-AD0A-9B716661ABF2}"/>
                </a:ext>
              </a:extLst>
            </p:cNvPr>
            <p:cNvSpPr/>
            <p:nvPr/>
          </p:nvSpPr>
          <p:spPr>
            <a:xfrm>
              <a:off x="6841838" y="1986975"/>
              <a:ext cx="88375" cy="78900"/>
            </a:xfrm>
            <a:custGeom>
              <a:avLst/>
              <a:gdLst/>
              <a:ahLst/>
              <a:cxnLst/>
              <a:rect l="l" t="t" r="r" b="b"/>
              <a:pathLst>
                <a:path w="3535" h="3156" extrusionOk="0">
                  <a:moveTo>
                    <a:pt x="2590" y="1"/>
                  </a:moveTo>
                  <a:cubicBezTo>
                    <a:pt x="2540" y="1"/>
                    <a:pt x="2492" y="39"/>
                    <a:pt x="2490" y="93"/>
                  </a:cubicBezTo>
                  <a:cubicBezTo>
                    <a:pt x="2488" y="146"/>
                    <a:pt x="2529" y="191"/>
                    <a:pt x="2583" y="193"/>
                  </a:cubicBezTo>
                  <a:cubicBezTo>
                    <a:pt x="2647" y="196"/>
                    <a:pt x="2712" y="228"/>
                    <a:pt x="2761" y="283"/>
                  </a:cubicBezTo>
                  <a:cubicBezTo>
                    <a:pt x="2809" y="336"/>
                    <a:pt x="2835" y="403"/>
                    <a:pt x="2831" y="466"/>
                  </a:cubicBezTo>
                  <a:cubicBezTo>
                    <a:pt x="2830" y="487"/>
                    <a:pt x="2825" y="508"/>
                    <a:pt x="2822" y="529"/>
                  </a:cubicBezTo>
                  <a:cubicBezTo>
                    <a:pt x="2811" y="600"/>
                    <a:pt x="2796" y="688"/>
                    <a:pt x="2842" y="770"/>
                  </a:cubicBezTo>
                  <a:cubicBezTo>
                    <a:pt x="2883" y="845"/>
                    <a:pt x="2955" y="881"/>
                    <a:pt x="3011" y="910"/>
                  </a:cubicBezTo>
                  <a:cubicBezTo>
                    <a:pt x="3050" y="930"/>
                    <a:pt x="3086" y="949"/>
                    <a:pt x="3099" y="972"/>
                  </a:cubicBezTo>
                  <a:cubicBezTo>
                    <a:pt x="3115" y="998"/>
                    <a:pt x="3107" y="1050"/>
                    <a:pt x="3099" y="1103"/>
                  </a:cubicBezTo>
                  <a:cubicBezTo>
                    <a:pt x="3087" y="1185"/>
                    <a:pt x="3071" y="1289"/>
                    <a:pt x="3139" y="1378"/>
                  </a:cubicBezTo>
                  <a:cubicBezTo>
                    <a:pt x="3166" y="1413"/>
                    <a:pt x="3200" y="1436"/>
                    <a:pt x="3228" y="1455"/>
                  </a:cubicBezTo>
                  <a:cubicBezTo>
                    <a:pt x="3239" y="1461"/>
                    <a:pt x="3249" y="1469"/>
                    <a:pt x="3260" y="1477"/>
                  </a:cubicBezTo>
                  <a:cubicBezTo>
                    <a:pt x="3323" y="1528"/>
                    <a:pt x="3330" y="1634"/>
                    <a:pt x="3303" y="1711"/>
                  </a:cubicBezTo>
                  <a:cubicBezTo>
                    <a:pt x="3268" y="1811"/>
                    <a:pt x="3184" y="1897"/>
                    <a:pt x="3109" y="1970"/>
                  </a:cubicBezTo>
                  <a:cubicBezTo>
                    <a:pt x="2657" y="2406"/>
                    <a:pt x="2098" y="2732"/>
                    <a:pt x="1492" y="2911"/>
                  </a:cubicBezTo>
                  <a:cubicBezTo>
                    <a:pt x="1399" y="2938"/>
                    <a:pt x="1301" y="2962"/>
                    <a:pt x="1208" y="2962"/>
                  </a:cubicBezTo>
                  <a:cubicBezTo>
                    <a:pt x="1181" y="2962"/>
                    <a:pt x="1154" y="2960"/>
                    <a:pt x="1128" y="2956"/>
                  </a:cubicBezTo>
                  <a:cubicBezTo>
                    <a:pt x="1037" y="2940"/>
                    <a:pt x="929" y="2878"/>
                    <a:pt x="908" y="2779"/>
                  </a:cubicBezTo>
                  <a:cubicBezTo>
                    <a:pt x="902" y="2754"/>
                    <a:pt x="901" y="2724"/>
                    <a:pt x="900" y="2692"/>
                  </a:cubicBezTo>
                  <a:cubicBezTo>
                    <a:pt x="899" y="2628"/>
                    <a:pt x="897" y="2554"/>
                    <a:pt x="858" y="2484"/>
                  </a:cubicBezTo>
                  <a:cubicBezTo>
                    <a:pt x="804" y="2393"/>
                    <a:pt x="712" y="2353"/>
                    <a:pt x="630" y="2317"/>
                  </a:cubicBezTo>
                  <a:cubicBezTo>
                    <a:pt x="555" y="2285"/>
                    <a:pt x="508" y="2262"/>
                    <a:pt x="498" y="2227"/>
                  </a:cubicBezTo>
                  <a:cubicBezTo>
                    <a:pt x="490" y="2202"/>
                    <a:pt x="500" y="2165"/>
                    <a:pt x="508" y="2126"/>
                  </a:cubicBezTo>
                  <a:cubicBezTo>
                    <a:pt x="522" y="2069"/>
                    <a:pt x="537" y="2005"/>
                    <a:pt x="520" y="1935"/>
                  </a:cubicBezTo>
                  <a:cubicBezTo>
                    <a:pt x="498" y="1849"/>
                    <a:pt x="436" y="1791"/>
                    <a:pt x="385" y="1745"/>
                  </a:cubicBezTo>
                  <a:cubicBezTo>
                    <a:pt x="370" y="1732"/>
                    <a:pt x="355" y="1719"/>
                    <a:pt x="342" y="1705"/>
                  </a:cubicBezTo>
                  <a:cubicBezTo>
                    <a:pt x="187" y="1540"/>
                    <a:pt x="244" y="1337"/>
                    <a:pt x="319" y="1195"/>
                  </a:cubicBezTo>
                  <a:cubicBezTo>
                    <a:pt x="345" y="1148"/>
                    <a:pt x="327" y="1090"/>
                    <a:pt x="280" y="1065"/>
                  </a:cubicBezTo>
                  <a:cubicBezTo>
                    <a:pt x="265" y="1057"/>
                    <a:pt x="250" y="1054"/>
                    <a:pt x="235" y="1054"/>
                  </a:cubicBezTo>
                  <a:cubicBezTo>
                    <a:pt x="200" y="1054"/>
                    <a:pt x="166" y="1073"/>
                    <a:pt x="148" y="1105"/>
                  </a:cubicBezTo>
                  <a:cubicBezTo>
                    <a:pt x="1" y="1384"/>
                    <a:pt x="19" y="1644"/>
                    <a:pt x="202" y="1837"/>
                  </a:cubicBezTo>
                  <a:cubicBezTo>
                    <a:pt x="219" y="1854"/>
                    <a:pt x="237" y="1871"/>
                    <a:pt x="255" y="1888"/>
                  </a:cubicBezTo>
                  <a:cubicBezTo>
                    <a:pt x="291" y="1920"/>
                    <a:pt x="324" y="1951"/>
                    <a:pt x="332" y="1981"/>
                  </a:cubicBezTo>
                  <a:cubicBezTo>
                    <a:pt x="338" y="2006"/>
                    <a:pt x="330" y="2042"/>
                    <a:pt x="320" y="2081"/>
                  </a:cubicBezTo>
                  <a:cubicBezTo>
                    <a:pt x="307" y="2138"/>
                    <a:pt x="290" y="2210"/>
                    <a:pt x="314" y="2284"/>
                  </a:cubicBezTo>
                  <a:cubicBezTo>
                    <a:pt x="351" y="2405"/>
                    <a:pt x="463" y="2455"/>
                    <a:pt x="553" y="2494"/>
                  </a:cubicBezTo>
                  <a:cubicBezTo>
                    <a:pt x="613" y="2520"/>
                    <a:pt x="670" y="2544"/>
                    <a:pt x="690" y="2581"/>
                  </a:cubicBezTo>
                  <a:cubicBezTo>
                    <a:pt x="706" y="2607"/>
                    <a:pt x="707" y="2649"/>
                    <a:pt x="708" y="2696"/>
                  </a:cubicBezTo>
                  <a:cubicBezTo>
                    <a:pt x="708" y="2733"/>
                    <a:pt x="709" y="2777"/>
                    <a:pt x="719" y="2820"/>
                  </a:cubicBezTo>
                  <a:cubicBezTo>
                    <a:pt x="759" y="3007"/>
                    <a:pt x="937" y="3118"/>
                    <a:pt x="1095" y="3146"/>
                  </a:cubicBezTo>
                  <a:cubicBezTo>
                    <a:pt x="1132" y="3152"/>
                    <a:pt x="1171" y="3155"/>
                    <a:pt x="1208" y="3155"/>
                  </a:cubicBezTo>
                  <a:cubicBezTo>
                    <a:pt x="1324" y="3155"/>
                    <a:pt x="1439" y="3128"/>
                    <a:pt x="1547" y="3096"/>
                  </a:cubicBezTo>
                  <a:cubicBezTo>
                    <a:pt x="2182" y="2909"/>
                    <a:pt x="2769" y="2567"/>
                    <a:pt x="3244" y="2108"/>
                  </a:cubicBezTo>
                  <a:cubicBezTo>
                    <a:pt x="3335" y="2021"/>
                    <a:pt x="3436" y="1915"/>
                    <a:pt x="3486" y="1774"/>
                  </a:cubicBezTo>
                  <a:cubicBezTo>
                    <a:pt x="3535" y="1634"/>
                    <a:pt x="3521" y="1442"/>
                    <a:pt x="3382" y="1328"/>
                  </a:cubicBezTo>
                  <a:cubicBezTo>
                    <a:pt x="3367" y="1315"/>
                    <a:pt x="3351" y="1304"/>
                    <a:pt x="3335" y="1293"/>
                  </a:cubicBezTo>
                  <a:cubicBezTo>
                    <a:pt x="3317" y="1282"/>
                    <a:pt x="3300" y="1271"/>
                    <a:pt x="3292" y="1260"/>
                  </a:cubicBezTo>
                  <a:cubicBezTo>
                    <a:pt x="3274" y="1237"/>
                    <a:pt x="3283" y="1185"/>
                    <a:pt x="3290" y="1132"/>
                  </a:cubicBezTo>
                  <a:cubicBezTo>
                    <a:pt x="3302" y="1055"/>
                    <a:pt x="3317" y="961"/>
                    <a:pt x="3267" y="875"/>
                  </a:cubicBezTo>
                  <a:cubicBezTo>
                    <a:pt x="3225" y="803"/>
                    <a:pt x="3155" y="768"/>
                    <a:pt x="3100" y="739"/>
                  </a:cubicBezTo>
                  <a:cubicBezTo>
                    <a:pt x="3061" y="719"/>
                    <a:pt x="3024" y="699"/>
                    <a:pt x="3012" y="677"/>
                  </a:cubicBezTo>
                  <a:cubicBezTo>
                    <a:pt x="2998" y="652"/>
                    <a:pt x="3006" y="607"/>
                    <a:pt x="3013" y="560"/>
                  </a:cubicBezTo>
                  <a:cubicBezTo>
                    <a:pt x="3018" y="533"/>
                    <a:pt x="3022" y="506"/>
                    <a:pt x="3023" y="479"/>
                  </a:cubicBezTo>
                  <a:cubicBezTo>
                    <a:pt x="3030" y="364"/>
                    <a:pt x="2988" y="245"/>
                    <a:pt x="2904" y="153"/>
                  </a:cubicBezTo>
                  <a:cubicBezTo>
                    <a:pt x="2821" y="61"/>
                    <a:pt x="2707" y="5"/>
                    <a:pt x="2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25;p40">
              <a:extLst>
                <a:ext uri="{FF2B5EF4-FFF2-40B4-BE49-F238E27FC236}">
                  <a16:creationId xmlns:a16="http://schemas.microsoft.com/office/drawing/2014/main" id="{CF085F7B-351C-4194-8C47-9ECDF86CE32F}"/>
                </a:ext>
              </a:extLst>
            </p:cNvPr>
            <p:cNvSpPr/>
            <p:nvPr/>
          </p:nvSpPr>
          <p:spPr>
            <a:xfrm>
              <a:off x="6849788" y="2015300"/>
              <a:ext cx="46350" cy="23075"/>
            </a:xfrm>
            <a:custGeom>
              <a:avLst/>
              <a:gdLst/>
              <a:ahLst/>
              <a:cxnLst/>
              <a:rect l="l" t="t" r="r" b="b"/>
              <a:pathLst>
                <a:path w="1854" h="923" extrusionOk="0">
                  <a:moveTo>
                    <a:pt x="1744" y="1"/>
                  </a:moveTo>
                  <a:cubicBezTo>
                    <a:pt x="1727" y="1"/>
                    <a:pt x="1709" y="5"/>
                    <a:pt x="1693" y="15"/>
                  </a:cubicBezTo>
                  <a:cubicBezTo>
                    <a:pt x="962" y="462"/>
                    <a:pt x="89" y="730"/>
                    <a:pt x="80" y="733"/>
                  </a:cubicBezTo>
                  <a:cubicBezTo>
                    <a:pt x="29" y="748"/>
                    <a:pt x="0" y="802"/>
                    <a:pt x="15" y="854"/>
                  </a:cubicBezTo>
                  <a:cubicBezTo>
                    <a:pt x="28" y="895"/>
                    <a:pt x="66" y="922"/>
                    <a:pt x="108" y="922"/>
                  </a:cubicBezTo>
                  <a:cubicBezTo>
                    <a:pt x="118" y="922"/>
                    <a:pt x="126" y="921"/>
                    <a:pt x="136" y="918"/>
                  </a:cubicBezTo>
                  <a:cubicBezTo>
                    <a:pt x="172" y="906"/>
                    <a:pt x="1041" y="640"/>
                    <a:pt x="1794" y="180"/>
                  </a:cubicBezTo>
                  <a:cubicBezTo>
                    <a:pt x="1840" y="152"/>
                    <a:pt x="1854" y="93"/>
                    <a:pt x="1826" y="47"/>
                  </a:cubicBezTo>
                  <a:cubicBezTo>
                    <a:pt x="1808" y="17"/>
                    <a:pt x="1776" y="1"/>
                    <a:pt x="17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26;p40">
              <a:extLst>
                <a:ext uri="{FF2B5EF4-FFF2-40B4-BE49-F238E27FC236}">
                  <a16:creationId xmlns:a16="http://schemas.microsoft.com/office/drawing/2014/main" id="{60EF1637-1E46-4C81-A9BF-9395D2561EFC}"/>
                </a:ext>
              </a:extLst>
            </p:cNvPr>
            <p:cNvSpPr/>
            <p:nvPr/>
          </p:nvSpPr>
          <p:spPr>
            <a:xfrm>
              <a:off x="6889163" y="2019025"/>
              <a:ext cx="36175" cy="24950"/>
            </a:xfrm>
            <a:custGeom>
              <a:avLst/>
              <a:gdLst/>
              <a:ahLst/>
              <a:cxnLst/>
              <a:rect l="l" t="t" r="r" b="b"/>
              <a:pathLst>
                <a:path w="1447" h="998" extrusionOk="0">
                  <a:moveTo>
                    <a:pt x="1337" y="1"/>
                  </a:moveTo>
                  <a:cubicBezTo>
                    <a:pt x="1316" y="1"/>
                    <a:pt x="1295" y="8"/>
                    <a:pt x="1276" y="22"/>
                  </a:cubicBezTo>
                  <a:cubicBezTo>
                    <a:pt x="870" y="347"/>
                    <a:pt x="70" y="813"/>
                    <a:pt x="63" y="818"/>
                  </a:cubicBezTo>
                  <a:cubicBezTo>
                    <a:pt x="17" y="845"/>
                    <a:pt x="1" y="903"/>
                    <a:pt x="27" y="949"/>
                  </a:cubicBezTo>
                  <a:cubicBezTo>
                    <a:pt x="46" y="980"/>
                    <a:pt x="78" y="997"/>
                    <a:pt x="111" y="997"/>
                  </a:cubicBezTo>
                  <a:cubicBezTo>
                    <a:pt x="128" y="997"/>
                    <a:pt x="144" y="993"/>
                    <a:pt x="160" y="985"/>
                  </a:cubicBezTo>
                  <a:cubicBezTo>
                    <a:pt x="193" y="965"/>
                    <a:pt x="980" y="506"/>
                    <a:pt x="1397" y="173"/>
                  </a:cubicBezTo>
                  <a:cubicBezTo>
                    <a:pt x="1439" y="140"/>
                    <a:pt x="1446" y="79"/>
                    <a:pt x="1413" y="37"/>
                  </a:cubicBezTo>
                  <a:cubicBezTo>
                    <a:pt x="1394" y="13"/>
                    <a:pt x="1366" y="1"/>
                    <a:pt x="13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27;p40">
              <a:extLst>
                <a:ext uri="{FF2B5EF4-FFF2-40B4-BE49-F238E27FC236}">
                  <a16:creationId xmlns:a16="http://schemas.microsoft.com/office/drawing/2014/main" id="{C240CA60-6C1C-47EE-99CA-8A6A6842C9E3}"/>
                </a:ext>
              </a:extLst>
            </p:cNvPr>
            <p:cNvSpPr/>
            <p:nvPr/>
          </p:nvSpPr>
          <p:spPr>
            <a:xfrm>
              <a:off x="6778588" y="1860225"/>
              <a:ext cx="121600" cy="155350"/>
            </a:xfrm>
            <a:custGeom>
              <a:avLst/>
              <a:gdLst/>
              <a:ahLst/>
              <a:cxnLst/>
              <a:rect l="l" t="t" r="r" b="b"/>
              <a:pathLst>
                <a:path w="4864" h="6214" extrusionOk="0">
                  <a:moveTo>
                    <a:pt x="3353" y="193"/>
                  </a:moveTo>
                  <a:cubicBezTo>
                    <a:pt x="3373" y="193"/>
                    <a:pt x="3394" y="196"/>
                    <a:pt x="3414" y="205"/>
                  </a:cubicBezTo>
                  <a:cubicBezTo>
                    <a:pt x="3476" y="230"/>
                    <a:pt x="3529" y="294"/>
                    <a:pt x="3570" y="396"/>
                  </a:cubicBezTo>
                  <a:cubicBezTo>
                    <a:pt x="3702" y="712"/>
                    <a:pt x="3630" y="1111"/>
                    <a:pt x="3398" y="1363"/>
                  </a:cubicBezTo>
                  <a:cubicBezTo>
                    <a:pt x="3382" y="1380"/>
                    <a:pt x="3366" y="1396"/>
                    <a:pt x="3349" y="1411"/>
                  </a:cubicBezTo>
                  <a:lnTo>
                    <a:pt x="3185" y="968"/>
                  </a:lnTo>
                  <a:cubicBezTo>
                    <a:pt x="3125" y="807"/>
                    <a:pt x="3050" y="606"/>
                    <a:pt x="3092" y="429"/>
                  </a:cubicBezTo>
                  <a:cubicBezTo>
                    <a:pt x="3112" y="344"/>
                    <a:pt x="3178" y="258"/>
                    <a:pt x="3258" y="217"/>
                  </a:cubicBezTo>
                  <a:cubicBezTo>
                    <a:pt x="3283" y="205"/>
                    <a:pt x="3316" y="193"/>
                    <a:pt x="3353" y="193"/>
                  </a:cubicBezTo>
                  <a:close/>
                  <a:moveTo>
                    <a:pt x="1633" y="366"/>
                  </a:moveTo>
                  <a:cubicBezTo>
                    <a:pt x="1636" y="366"/>
                    <a:pt x="1639" y="367"/>
                    <a:pt x="1641" y="367"/>
                  </a:cubicBezTo>
                  <a:cubicBezTo>
                    <a:pt x="1664" y="370"/>
                    <a:pt x="1692" y="389"/>
                    <a:pt x="1718" y="409"/>
                  </a:cubicBezTo>
                  <a:cubicBezTo>
                    <a:pt x="2072" y="675"/>
                    <a:pt x="2274" y="1112"/>
                    <a:pt x="2248" y="1538"/>
                  </a:cubicBezTo>
                  <a:cubicBezTo>
                    <a:pt x="1895" y="1339"/>
                    <a:pt x="1687" y="946"/>
                    <a:pt x="1589" y="707"/>
                  </a:cubicBezTo>
                  <a:cubicBezTo>
                    <a:pt x="1557" y="631"/>
                    <a:pt x="1524" y="543"/>
                    <a:pt x="1538" y="467"/>
                  </a:cubicBezTo>
                  <a:cubicBezTo>
                    <a:pt x="1548" y="414"/>
                    <a:pt x="1594" y="366"/>
                    <a:pt x="1633" y="366"/>
                  </a:cubicBezTo>
                  <a:close/>
                  <a:moveTo>
                    <a:pt x="344" y="2199"/>
                  </a:moveTo>
                  <a:cubicBezTo>
                    <a:pt x="389" y="2199"/>
                    <a:pt x="435" y="2209"/>
                    <a:pt x="474" y="2219"/>
                  </a:cubicBezTo>
                  <a:cubicBezTo>
                    <a:pt x="752" y="2294"/>
                    <a:pt x="988" y="2454"/>
                    <a:pt x="1194" y="2657"/>
                  </a:cubicBezTo>
                  <a:cubicBezTo>
                    <a:pt x="1158" y="2661"/>
                    <a:pt x="1121" y="2663"/>
                    <a:pt x="1085" y="2663"/>
                  </a:cubicBezTo>
                  <a:cubicBezTo>
                    <a:pt x="752" y="2663"/>
                    <a:pt x="418" y="2520"/>
                    <a:pt x="209" y="2272"/>
                  </a:cubicBezTo>
                  <a:cubicBezTo>
                    <a:pt x="218" y="2246"/>
                    <a:pt x="247" y="2218"/>
                    <a:pt x="280" y="2208"/>
                  </a:cubicBezTo>
                  <a:cubicBezTo>
                    <a:pt x="300" y="2201"/>
                    <a:pt x="322" y="2199"/>
                    <a:pt x="344" y="2199"/>
                  </a:cubicBezTo>
                  <a:close/>
                  <a:moveTo>
                    <a:pt x="3352" y="0"/>
                  </a:moveTo>
                  <a:cubicBezTo>
                    <a:pt x="3291" y="0"/>
                    <a:pt x="3229" y="15"/>
                    <a:pt x="3170" y="45"/>
                  </a:cubicBezTo>
                  <a:cubicBezTo>
                    <a:pt x="3038" y="113"/>
                    <a:pt x="2937" y="243"/>
                    <a:pt x="2903" y="385"/>
                  </a:cubicBezTo>
                  <a:cubicBezTo>
                    <a:pt x="2848" y="619"/>
                    <a:pt x="2935" y="851"/>
                    <a:pt x="3004" y="1036"/>
                  </a:cubicBezTo>
                  <a:lnTo>
                    <a:pt x="3188" y="1529"/>
                  </a:lnTo>
                  <a:cubicBezTo>
                    <a:pt x="3040" y="1614"/>
                    <a:pt x="2868" y="1660"/>
                    <a:pt x="2698" y="1660"/>
                  </a:cubicBezTo>
                  <a:cubicBezTo>
                    <a:pt x="2610" y="1660"/>
                    <a:pt x="2523" y="1648"/>
                    <a:pt x="2440" y="1622"/>
                  </a:cubicBezTo>
                  <a:cubicBezTo>
                    <a:pt x="2438" y="1621"/>
                    <a:pt x="2436" y="1620"/>
                    <a:pt x="2434" y="1620"/>
                  </a:cubicBezTo>
                  <a:cubicBezTo>
                    <a:pt x="2492" y="1107"/>
                    <a:pt x="2258" y="573"/>
                    <a:pt x="1834" y="255"/>
                  </a:cubicBezTo>
                  <a:cubicBezTo>
                    <a:pt x="1787" y="220"/>
                    <a:pt x="1735" y="186"/>
                    <a:pt x="1670" y="176"/>
                  </a:cubicBezTo>
                  <a:cubicBezTo>
                    <a:pt x="1658" y="174"/>
                    <a:pt x="1646" y="173"/>
                    <a:pt x="1634" y="173"/>
                  </a:cubicBezTo>
                  <a:cubicBezTo>
                    <a:pt x="1491" y="173"/>
                    <a:pt x="1373" y="300"/>
                    <a:pt x="1348" y="431"/>
                  </a:cubicBezTo>
                  <a:cubicBezTo>
                    <a:pt x="1326" y="554"/>
                    <a:pt x="1364" y="671"/>
                    <a:pt x="1409" y="782"/>
                  </a:cubicBezTo>
                  <a:cubicBezTo>
                    <a:pt x="1601" y="1243"/>
                    <a:pt x="1883" y="1576"/>
                    <a:pt x="2216" y="1740"/>
                  </a:cubicBezTo>
                  <a:cubicBezTo>
                    <a:pt x="2117" y="2139"/>
                    <a:pt x="1804" y="2488"/>
                    <a:pt x="1419" y="2611"/>
                  </a:cubicBezTo>
                  <a:cubicBezTo>
                    <a:pt x="1173" y="2345"/>
                    <a:pt x="881" y="2129"/>
                    <a:pt x="523" y="2032"/>
                  </a:cubicBezTo>
                  <a:cubicBezTo>
                    <a:pt x="472" y="2019"/>
                    <a:pt x="410" y="2005"/>
                    <a:pt x="345" y="2005"/>
                  </a:cubicBezTo>
                  <a:cubicBezTo>
                    <a:pt x="304" y="2005"/>
                    <a:pt x="261" y="2011"/>
                    <a:pt x="219" y="2025"/>
                  </a:cubicBezTo>
                  <a:cubicBezTo>
                    <a:pt x="88" y="2068"/>
                    <a:pt x="0" y="2193"/>
                    <a:pt x="16" y="2316"/>
                  </a:cubicBezTo>
                  <a:lnTo>
                    <a:pt x="19" y="2342"/>
                  </a:lnTo>
                  <a:lnTo>
                    <a:pt x="35" y="2363"/>
                  </a:lnTo>
                  <a:cubicBezTo>
                    <a:pt x="278" y="2675"/>
                    <a:pt x="682" y="2854"/>
                    <a:pt x="1086" y="2854"/>
                  </a:cubicBezTo>
                  <a:cubicBezTo>
                    <a:pt x="1175" y="2854"/>
                    <a:pt x="1265" y="2846"/>
                    <a:pt x="1352" y="2827"/>
                  </a:cubicBezTo>
                  <a:cubicBezTo>
                    <a:pt x="1509" y="3011"/>
                    <a:pt x="1648" y="3215"/>
                    <a:pt x="1773" y="3414"/>
                  </a:cubicBezTo>
                  <a:cubicBezTo>
                    <a:pt x="2314" y="4275"/>
                    <a:pt x="2764" y="5196"/>
                    <a:pt x="3111" y="6151"/>
                  </a:cubicBezTo>
                  <a:cubicBezTo>
                    <a:pt x="3125" y="6190"/>
                    <a:pt x="3162" y="6214"/>
                    <a:pt x="3202" y="6214"/>
                  </a:cubicBezTo>
                  <a:cubicBezTo>
                    <a:pt x="3212" y="6214"/>
                    <a:pt x="3223" y="6213"/>
                    <a:pt x="3234" y="6208"/>
                  </a:cubicBezTo>
                  <a:cubicBezTo>
                    <a:pt x="3284" y="6190"/>
                    <a:pt x="3310" y="6135"/>
                    <a:pt x="3291" y="6085"/>
                  </a:cubicBezTo>
                  <a:cubicBezTo>
                    <a:pt x="2941" y="5117"/>
                    <a:pt x="2485" y="4184"/>
                    <a:pt x="1937" y="3311"/>
                  </a:cubicBezTo>
                  <a:cubicBezTo>
                    <a:pt x="1821" y="3129"/>
                    <a:pt x="1695" y="2942"/>
                    <a:pt x="1554" y="2767"/>
                  </a:cubicBezTo>
                  <a:cubicBezTo>
                    <a:pt x="1965" y="2607"/>
                    <a:pt x="2284" y="2241"/>
                    <a:pt x="2397" y="1810"/>
                  </a:cubicBezTo>
                  <a:cubicBezTo>
                    <a:pt x="2498" y="1839"/>
                    <a:pt x="2601" y="1854"/>
                    <a:pt x="2705" y="1854"/>
                  </a:cubicBezTo>
                  <a:cubicBezTo>
                    <a:pt x="2896" y="1854"/>
                    <a:pt x="3087" y="1805"/>
                    <a:pt x="3256" y="1714"/>
                  </a:cubicBezTo>
                  <a:lnTo>
                    <a:pt x="4664" y="5499"/>
                  </a:lnTo>
                  <a:cubicBezTo>
                    <a:pt x="4678" y="5538"/>
                    <a:pt x="4715" y="5562"/>
                    <a:pt x="4754" y="5562"/>
                  </a:cubicBezTo>
                  <a:cubicBezTo>
                    <a:pt x="4765" y="5562"/>
                    <a:pt x="4777" y="5560"/>
                    <a:pt x="4788" y="5556"/>
                  </a:cubicBezTo>
                  <a:cubicBezTo>
                    <a:pt x="4838" y="5538"/>
                    <a:pt x="4864" y="5482"/>
                    <a:pt x="4845" y="5432"/>
                  </a:cubicBezTo>
                  <a:lnTo>
                    <a:pt x="3421" y="1604"/>
                  </a:lnTo>
                  <a:cubicBezTo>
                    <a:pt x="3463" y="1571"/>
                    <a:pt x="3503" y="1534"/>
                    <a:pt x="3539" y="1494"/>
                  </a:cubicBezTo>
                  <a:cubicBezTo>
                    <a:pt x="3826" y="1182"/>
                    <a:pt x="3910" y="711"/>
                    <a:pt x="3748" y="321"/>
                  </a:cubicBezTo>
                  <a:cubicBezTo>
                    <a:pt x="3686" y="173"/>
                    <a:pt x="3599" y="73"/>
                    <a:pt x="3489" y="27"/>
                  </a:cubicBezTo>
                  <a:cubicBezTo>
                    <a:pt x="3445" y="9"/>
                    <a:pt x="3399" y="0"/>
                    <a:pt x="3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1038;p40">
            <a:extLst>
              <a:ext uri="{FF2B5EF4-FFF2-40B4-BE49-F238E27FC236}">
                <a16:creationId xmlns:a16="http://schemas.microsoft.com/office/drawing/2014/main" id="{CEDF9831-ED21-4D79-B2E6-B4E00ED8EE7E}"/>
              </a:ext>
            </a:extLst>
          </p:cNvPr>
          <p:cNvGrpSpPr/>
          <p:nvPr/>
        </p:nvGrpSpPr>
        <p:grpSpPr>
          <a:xfrm rot="-989018">
            <a:off x="302026" y="866144"/>
            <a:ext cx="1070908" cy="633996"/>
            <a:chOff x="6072450" y="2896632"/>
            <a:chExt cx="277325" cy="196450"/>
          </a:xfrm>
        </p:grpSpPr>
        <p:sp>
          <p:nvSpPr>
            <p:cNvPr id="90" name="Google Shape;1039;p40">
              <a:extLst>
                <a:ext uri="{FF2B5EF4-FFF2-40B4-BE49-F238E27FC236}">
                  <a16:creationId xmlns:a16="http://schemas.microsoft.com/office/drawing/2014/main" id="{60C0596E-EAFD-434A-9A34-ED839A0E09E7}"/>
                </a:ext>
              </a:extLst>
            </p:cNvPr>
            <p:cNvSpPr/>
            <p:nvPr/>
          </p:nvSpPr>
          <p:spPr>
            <a:xfrm>
              <a:off x="6178600" y="2974507"/>
              <a:ext cx="68175" cy="52475"/>
            </a:xfrm>
            <a:custGeom>
              <a:avLst/>
              <a:gdLst/>
              <a:ahLst/>
              <a:cxnLst/>
              <a:rect l="l" t="t" r="r" b="b"/>
              <a:pathLst>
                <a:path w="2727" h="2099" extrusionOk="0">
                  <a:moveTo>
                    <a:pt x="896" y="0"/>
                  </a:moveTo>
                  <a:cubicBezTo>
                    <a:pt x="343" y="263"/>
                    <a:pt x="1" y="884"/>
                    <a:pt x="246" y="1480"/>
                  </a:cubicBezTo>
                  <a:cubicBezTo>
                    <a:pt x="407" y="1878"/>
                    <a:pt x="763" y="2099"/>
                    <a:pt x="1150" y="2099"/>
                  </a:cubicBezTo>
                  <a:cubicBezTo>
                    <a:pt x="1278" y="2099"/>
                    <a:pt x="1409" y="2075"/>
                    <a:pt x="1538" y="2025"/>
                  </a:cubicBezTo>
                  <a:cubicBezTo>
                    <a:pt x="2726" y="1565"/>
                    <a:pt x="2195" y="9"/>
                    <a:pt x="1059" y="9"/>
                  </a:cubicBezTo>
                  <a:cubicBezTo>
                    <a:pt x="1031" y="9"/>
                    <a:pt x="1004" y="10"/>
                    <a:pt x="975" y="12"/>
                  </a:cubicBezTo>
                  <a:cubicBezTo>
                    <a:pt x="971" y="13"/>
                    <a:pt x="966" y="13"/>
                    <a:pt x="962" y="13"/>
                  </a:cubicBezTo>
                  <a:cubicBezTo>
                    <a:pt x="938" y="13"/>
                    <a:pt x="916" y="8"/>
                    <a:pt x="896" y="0"/>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40;p40">
              <a:extLst>
                <a:ext uri="{FF2B5EF4-FFF2-40B4-BE49-F238E27FC236}">
                  <a16:creationId xmlns:a16="http://schemas.microsoft.com/office/drawing/2014/main" id="{B3AAE0E1-5F7F-4B57-80D0-3F886DC2FF71}"/>
                </a:ext>
              </a:extLst>
            </p:cNvPr>
            <p:cNvSpPr/>
            <p:nvPr/>
          </p:nvSpPr>
          <p:spPr>
            <a:xfrm>
              <a:off x="6151025" y="2952457"/>
              <a:ext cx="120075" cy="100100"/>
            </a:xfrm>
            <a:custGeom>
              <a:avLst/>
              <a:gdLst/>
              <a:ahLst/>
              <a:cxnLst/>
              <a:rect l="l" t="t" r="r" b="b"/>
              <a:pathLst>
                <a:path w="4803" h="4004" extrusionOk="0">
                  <a:moveTo>
                    <a:pt x="2227" y="509"/>
                  </a:moveTo>
                  <a:cubicBezTo>
                    <a:pt x="2966" y="509"/>
                    <a:pt x="3650" y="1121"/>
                    <a:pt x="3717" y="1868"/>
                  </a:cubicBezTo>
                  <a:cubicBezTo>
                    <a:pt x="3780" y="2582"/>
                    <a:pt x="3219" y="3191"/>
                    <a:pt x="2542" y="3338"/>
                  </a:cubicBezTo>
                  <a:cubicBezTo>
                    <a:pt x="2443" y="3360"/>
                    <a:pt x="2345" y="3371"/>
                    <a:pt x="2248" y="3371"/>
                  </a:cubicBezTo>
                  <a:cubicBezTo>
                    <a:pt x="1597" y="3371"/>
                    <a:pt x="1027" y="2896"/>
                    <a:pt x="901" y="2228"/>
                  </a:cubicBezTo>
                  <a:cubicBezTo>
                    <a:pt x="762" y="1499"/>
                    <a:pt x="1224" y="875"/>
                    <a:pt x="1898" y="716"/>
                  </a:cubicBezTo>
                  <a:cubicBezTo>
                    <a:pt x="1903" y="624"/>
                    <a:pt x="1963" y="529"/>
                    <a:pt x="2078" y="517"/>
                  </a:cubicBezTo>
                  <a:cubicBezTo>
                    <a:pt x="2128" y="511"/>
                    <a:pt x="2178" y="509"/>
                    <a:pt x="2227" y="509"/>
                  </a:cubicBezTo>
                  <a:close/>
                  <a:moveTo>
                    <a:pt x="2687" y="1"/>
                  </a:moveTo>
                  <a:cubicBezTo>
                    <a:pt x="2374" y="1"/>
                    <a:pt x="2059" y="78"/>
                    <a:pt x="1780" y="240"/>
                  </a:cubicBezTo>
                  <a:cubicBezTo>
                    <a:pt x="1744" y="261"/>
                    <a:pt x="1708" y="270"/>
                    <a:pt x="1675" y="270"/>
                  </a:cubicBezTo>
                  <a:cubicBezTo>
                    <a:pt x="1628" y="270"/>
                    <a:pt x="1585" y="252"/>
                    <a:pt x="1552" y="224"/>
                  </a:cubicBezTo>
                  <a:cubicBezTo>
                    <a:pt x="598" y="718"/>
                    <a:pt x="0" y="1845"/>
                    <a:pt x="517" y="2881"/>
                  </a:cubicBezTo>
                  <a:cubicBezTo>
                    <a:pt x="882" y="3609"/>
                    <a:pt x="1580" y="4003"/>
                    <a:pt x="2313" y="4003"/>
                  </a:cubicBezTo>
                  <a:cubicBezTo>
                    <a:pt x="2701" y="4003"/>
                    <a:pt x="3098" y="3893"/>
                    <a:pt x="3461" y="3664"/>
                  </a:cubicBezTo>
                  <a:cubicBezTo>
                    <a:pt x="4319" y="3119"/>
                    <a:pt x="4802" y="1855"/>
                    <a:pt x="4295" y="924"/>
                  </a:cubicBezTo>
                  <a:cubicBezTo>
                    <a:pt x="3969" y="328"/>
                    <a:pt x="3330" y="1"/>
                    <a:pt x="2687" y="1"/>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41;p40">
              <a:extLst>
                <a:ext uri="{FF2B5EF4-FFF2-40B4-BE49-F238E27FC236}">
                  <a16:creationId xmlns:a16="http://schemas.microsoft.com/office/drawing/2014/main" id="{C32C3960-9839-4DD7-A653-D08723C9498C}"/>
                </a:ext>
              </a:extLst>
            </p:cNvPr>
            <p:cNvSpPr/>
            <p:nvPr/>
          </p:nvSpPr>
          <p:spPr>
            <a:xfrm>
              <a:off x="6123750" y="2903807"/>
              <a:ext cx="38075" cy="16550"/>
            </a:xfrm>
            <a:custGeom>
              <a:avLst/>
              <a:gdLst/>
              <a:ahLst/>
              <a:cxnLst/>
              <a:rect l="l" t="t" r="r" b="b"/>
              <a:pathLst>
                <a:path w="1523" h="662" extrusionOk="0">
                  <a:moveTo>
                    <a:pt x="935" y="1"/>
                  </a:moveTo>
                  <a:cubicBezTo>
                    <a:pt x="882" y="1"/>
                    <a:pt x="829" y="4"/>
                    <a:pt x="777" y="9"/>
                  </a:cubicBezTo>
                  <a:cubicBezTo>
                    <a:pt x="579" y="30"/>
                    <a:pt x="102" y="164"/>
                    <a:pt x="1" y="413"/>
                  </a:cubicBezTo>
                  <a:cubicBezTo>
                    <a:pt x="50" y="407"/>
                    <a:pt x="99" y="403"/>
                    <a:pt x="149" y="403"/>
                  </a:cubicBezTo>
                  <a:cubicBezTo>
                    <a:pt x="388" y="403"/>
                    <a:pt x="630" y="481"/>
                    <a:pt x="855" y="662"/>
                  </a:cubicBezTo>
                  <a:cubicBezTo>
                    <a:pt x="1068" y="651"/>
                    <a:pt x="1283" y="642"/>
                    <a:pt x="1497" y="632"/>
                  </a:cubicBezTo>
                  <a:cubicBezTo>
                    <a:pt x="1495" y="630"/>
                    <a:pt x="1495" y="630"/>
                    <a:pt x="1495" y="628"/>
                  </a:cubicBezTo>
                  <a:cubicBezTo>
                    <a:pt x="1477" y="427"/>
                    <a:pt x="1523" y="258"/>
                    <a:pt x="1340" y="115"/>
                  </a:cubicBezTo>
                  <a:cubicBezTo>
                    <a:pt x="1226" y="26"/>
                    <a:pt x="1080" y="1"/>
                    <a:pt x="935" y="1"/>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42;p40">
              <a:extLst>
                <a:ext uri="{FF2B5EF4-FFF2-40B4-BE49-F238E27FC236}">
                  <a16:creationId xmlns:a16="http://schemas.microsoft.com/office/drawing/2014/main" id="{761E8034-9514-4108-A1E6-B2B2D68731B2}"/>
                </a:ext>
              </a:extLst>
            </p:cNvPr>
            <p:cNvSpPr/>
            <p:nvPr/>
          </p:nvSpPr>
          <p:spPr>
            <a:xfrm>
              <a:off x="6211850" y="2930582"/>
              <a:ext cx="114775" cy="147100"/>
            </a:xfrm>
            <a:custGeom>
              <a:avLst/>
              <a:gdLst/>
              <a:ahLst/>
              <a:cxnLst/>
              <a:rect l="l" t="t" r="r" b="b"/>
              <a:pathLst>
                <a:path w="4591" h="5884" extrusionOk="0">
                  <a:moveTo>
                    <a:pt x="264" y="0"/>
                  </a:moveTo>
                  <a:lnTo>
                    <a:pt x="252" y="441"/>
                  </a:lnTo>
                  <a:cubicBezTo>
                    <a:pt x="1116" y="441"/>
                    <a:pt x="1975" y="940"/>
                    <a:pt x="2333" y="1776"/>
                  </a:cubicBezTo>
                  <a:cubicBezTo>
                    <a:pt x="2866" y="3030"/>
                    <a:pt x="2123" y="4547"/>
                    <a:pt x="926" y="5092"/>
                  </a:cubicBezTo>
                  <a:cubicBezTo>
                    <a:pt x="626" y="5227"/>
                    <a:pt x="312" y="5301"/>
                    <a:pt x="1" y="5318"/>
                  </a:cubicBezTo>
                  <a:lnTo>
                    <a:pt x="29" y="5883"/>
                  </a:lnTo>
                  <a:cubicBezTo>
                    <a:pt x="1141" y="5825"/>
                    <a:pt x="2252" y="5730"/>
                    <a:pt x="3355" y="5597"/>
                  </a:cubicBezTo>
                  <a:cubicBezTo>
                    <a:pt x="3651" y="5565"/>
                    <a:pt x="3944" y="5523"/>
                    <a:pt x="4238" y="5472"/>
                  </a:cubicBezTo>
                  <a:cubicBezTo>
                    <a:pt x="4482" y="5076"/>
                    <a:pt x="4584" y="4652"/>
                    <a:pt x="4540" y="4203"/>
                  </a:cubicBezTo>
                  <a:cubicBezTo>
                    <a:pt x="4590" y="3627"/>
                    <a:pt x="4542" y="3020"/>
                    <a:pt x="4530" y="2443"/>
                  </a:cubicBezTo>
                  <a:cubicBezTo>
                    <a:pt x="4524" y="2034"/>
                    <a:pt x="4586" y="1523"/>
                    <a:pt x="4494" y="1122"/>
                  </a:cubicBezTo>
                  <a:cubicBezTo>
                    <a:pt x="4584" y="665"/>
                    <a:pt x="4385" y="339"/>
                    <a:pt x="3898" y="145"/>
                  </a:cubicBezTo>
                  <a:cubicBezTo>
                    <a:pt x="3607" y="127"/>
                    <a:pt x="3318" y="113"/>
                    <a:pt x="3030" y="97"/>
                  </a:cubicBezTo>
                  <a:cubicBezTo>
                    <a:pt x="2109" y="54"/>
                    <a:pt x="1185" y="20"/>
                    <a:pt x="264" y="0"/>
                  </a:cubicBezTo>
                  <a:close/>
                </a:path>
              </a:pathLst>
            </a:custGeom>
            <a:solidFill>
              <a:srgbClr val="FCF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43;p40">
              <a:extLst>
                <a:ext uri="{FF2B5EF4-FFF2-40B4-BE49-F238E27FC236}">
                  <a16:creationId xmlns:a16="http://schemas.microsoft.com/office/drawing/2014/main" id="{AC186A99-C724-4351-A433-4E0AAA300D32}"/>
                </a:ext>
              </a:extLst>
            </p:cNvPr>
            <p:cNvSpPr/>
            <p:nvPr/>
          </p:nvSpPr>
          <p:spPr>
            <a:xfrm>
              <a:off x="6095250" y="2926982"/>
              <a:ext cx="123200" cy="152525"/>
            </a:xfrm>
            <a:custGeom>
              <a:avLst/>
              <a:gdLst/>
              <a:ahLst/>
              <a:cxnLst/>
              <a:rect l="l" t="t" r="r" b="b"/>
              <a:pathLst>
                <a:path w="4928" h="6101" extrusionOk="0">
                  <a:moveTo>
                    <a:pt x="1023" y="1"/>
                  </a:moveTo>
                  <a:cubicBezTo>
                    <a:pt x="206" y="202"/>
                    <a:pt x="93" y="1641"/>
                    <a:pt x="47" y="2238"/>
                  </a:cubicBezTo>
                  <a:cubicBezTo>
                    <a:pt x="3" y="2788"/>
                    <a:pt x="1" y="3339"/>
                    <a:pt x="23" y="3890"/>
                  </a:cubicBezTo>
                  <a:cubicBezTo>
                    <a:pt x="45" y="4377"/>
                    <a:pt x="29" y="4991"/>
                    <a:pt x="176" y="5460"/>
                  </a:cubicBezTo>
                  <a:cubicBezTo>
                    <a:pt x="360" y="6041"/>
                    <a:pt x="553" y="6100"/>
                    <a:pt x="991" y="6100"/>
                  </a:cubicBezTo>
                  <a:cubicBezTo>
                    <a:pt x="1104" y="6100"/>
                    <a:pt x="1233" y="6096"/>
                    <a:pt x="1383" y="6096"/>
                  </a:cubicBezTo>
                  <a:cubicBezTo>
                    <a:pt x="1398" y="6096"/>
                    <a:pt x="1413" y="6097"/>
                    <a:pt x="1428" y="6097"/>
                  </a:cubicBezTo>
                  <a:cubicBezTo>
                    <a:pt x="1595" y="6098"/>
                    <a:pt x="1761" y="6099"/>
                    <a:pt x="1928" y="6099"/>
                  </a:cubicBezTo>
                  <a:cubicBezTo>
                    <a:pt x="2849" y="6099"/>
                    <a:pt x="3772" y="6076"/>
                    <a:pt x="4693" y="6027"/>
                  </a:cubicBezTo>
                  <a:lnTo>
                    <a:pt x="4665" y="5462"/>
                  </a:lnTo>
                  <a:cubicBezTo>
                    <a:pt x="4619" y="5465"/>
                    <a:pt x="4574" y="5466"/>
                    <a:pt x="4528" y="5466"/>
                  </a:cubicBezTo>
                  <a:cubicBezTo>
                    <a:pt x="3522" y="5466"/>
                    <a:pt x="2571" y="4860"/>
                    <a:pt x="2222" y="3820"/>
                  </a:cubicBezTo>
                  <a:cubicBezTo>
                    <a:pt x="1797" y="2546"/>
                    <a:pt x="2564" y="1331"/>
                    <a:pt x="3743" y="953"/>
                  </a:cubicBezTo>
                  <a:cubicBezTo>
                    <a:pt x="3757" y="931"/>
                    <a:pt x="3776" y="913"/>
                    <a:pt x="3801" y="899"/>
                  </a:cubicBezTo>
                  <a:cubicBezTo>
                    <a:pt x="4143" y="685"/>
                    <a:pt x="4530" y="585"/>
                    <a:pt x="4916" y="585"/>
                  </a:cubicBezTo>
                  <a:lnTo>
                    <a:pt x="4928" y="144"/>
                  </a:lnTo>
                  <a:cubicBezTo>
                    <a:pt x="3991" y="126"/>
                    <a:pt x="3051" y="116"/>
                    <a:pt x="2113" y="112"/>
                  </a:cubicBezTo>
                  <a:cubicBezTo>
                    <a:pt x="2073" y="153"/>
                    <a:pt x="2018" y="180"/>
                    <a:pt x="1958" y="180"/>
                  </a:cubicBezTo>
                  <a:cubicBezTo>
                    <a:pt x="1928" y="180"/>
                    <a:pt x="1896" y="173"/>
                    <a:pt x="1864" y="158"/>
                  </a:cubicBezTo>
                  <a:cubicBezTo>
                    <a:pt x="1830" y="140"/>
                    <a:pt x="1797" y="126"/>
                    <a:pt x="1762" y="110"/>
                  </a:cubicBezTo>
                  <a:lnTo>
                    <a:pt x="1174" y="110"/>
                  </a:lnTo>
                  <a:cubicBezTo>
                    <a:pt x="1090" y="110"/>
                    <a:pt x="1042" y="61"/>
                    <a:pt x="1023" y="1"/>
                  </a:cubicBezTo>
                  <a:close/>
                </a:path>
              </a:pathLst>
            </a:custGeom>
            <a:solidFill>
              <a:srgbClr val="FCF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44;p40">
              <a:extLst>
                <a:ext uri="{FF2B5EF4-FFF2-40B4-BE49-F238E27FC236}">
                  <a16:creationId xmlns:a16="http://schemas.microsoft.com/office/drawing/2014/main" id="{9EC0FBF1-FA9A-46E9-8D15-1B079D4ADB36}"/>
                </a:ext>
              </a:extLst>
            </p:cNvPr>
            <p:cNvSpPr/>
            <p:nvPr/>
          </p:nvSpPr>
          <p:spPr>
            <a:xfrm>
              <a:off x="6072450" y="2896632"/>
              <a:ext cx="277325" cy="196450"/>
            </a:xfrm>
            <a:custGeom>
              <a:avLst/>
              <a:gdLst/>
              <a:ahLst/>
              <a:cxnLst/>
              <a:rect l="l" t="t" r="r" b="b"/>
              <a:pathLst>
                <a:path w="11093" h="7858" extrusionOk="0">
                  <a:moveTo>
                    <a:pt x="2988" y="287"/>
                  </a:moveTo>
                  <a:cubicBezTo>
                    <a:pt x="3133" y="287"/>
                    <a:pt x="3278" y="313"/>
                    <a:pt x="3392" y="402"/>
                  </a:cubicBezTo>
                  <a:cubicBezTo>
                    <a:pt x="3575" y="545"/>
                    <a:pt x="3529" y="714"/>
                    <a:pt x="3547" y="915"/>
                  </a:cubicBezTo>
                  <a:cubicBezTo>
                    <a:pt x="3547" y="917"/>
                    <a:pt x="3547" y="917"/>
                    <a:pt x="3549" y="919"/>
                  </a:cubicBezTo>
                  <a:cubicBezTo>
                    <a:pt x="3335" y="929"/>
                    <a:pt x="3120" y="938"/>
                    <a:pt x="2907" y="949"/>
                  </a:cubicBezTo>
                  <a:cubicBezTo>
                    <a:pt x="2682" y="768"/>
                    <a:pt x="2441" y="690"/>
                    <a:pt x="2202" y="690"/>
                  </a:cubicBezTo>
                  <a:cubicBezTo>
                    <a:pt x="2152" y="690"/>
                    <a:pt x="2103" y="694"/>
                    <a:pt x="2054" y="700"/>
                  </a:cubicBezTo>
                  <a:cubicBezTo>
                    <a:pt x="2155" y="451"/>
                    <a:pt x="2631" y="317"/>
                    <a:pt x="2829" y="296"/>
                  </a:cubicBezTo>
                  <a:cubicBezTo>
                    <a:pt x="2881" y="291"/>
                    <a:pt x="2935" y="287"/>
                    <a:pt x="2988" y="287"/>
                  </a:cubicBezTo>
                  <a:close/>
                  <a:moveTo>
                    <a:pt x="1935" y="1215"/>
                  </a:moveTo>
                  <a:cubicBezTo>
                    <a:pt x="1954" y="1275"/>
                    <a:pt x="2002" y="1324"/>
                    <a:pt x="2086" y="1324"/>
                  </a:cubicBezTo>
                  <a:lnTo>
                    <a:pt x="2674" y="1324"/>
                  </a:lnTo>
                  <a:cubicBezTo>
                    <a:pt x="2709" y="1340"/>
                    <a:pt x="2742" y="1354"/>
                    <a:pt x="2776" y="1372"/>
                  </a:cubicBezTo>
                  <a:cubicBezTo>
                    <a:pt x="2808" y="1387"/>
                    <a:pt x="2840" y="1394"/>
                    <a:pt x="2870" y="1394"/>
                  </a:cubicBezTo>
                  <a:cubicBezTo>
                    <a:pt x="2930" y="1394"/>
                    <a:pt x="2985" y="1367"/>
                    <a:pt x="3025" y="1326"/>
                  </a:cubicBezTo>
                  <a:cubicBezTo>
                    <a:pt x="3963" y="1330"/>
                    <a:pt x="4903" y="1340"/>
                    <a:pt x="5840" y="1358"/>
                  </a:cubicBezTo>
                  <a:cubicBezTo>
                    <a:pt x="6761" y="1378"/>
                    <a:pt x="7685" y="1412"/>
                    <a:pt x="8606" y="1455"/>
                  </a:cubicBezTo>
                  <a:cubicBezTo>
                    <a:pt x="8894" y="1471"/>
                    <a:pt x="9183" y="1485"/>
                    <a:pt x="9474" y="1503"/>
                  </a:cubicBezTo>
                  <a:cubicBezTo>
                    <a:pt x="9961" y="1698"/>
                    <a:pt x="10160" y="2023"/>
                    <a:pt x="10070" y="2480"/>
                  </a:cubicBezTo>
                  <a:cubicBezTo>
                    <a:pt x="10162" y="2881"/>
                    <a:pt x="10100" y="3392"/>
                    <a:pt x="10106" y="3801"/>
                  </a:cubicBezTo>
                  <a:cubicBezTo>
                    <a:pt x="10118" y="4378"/>
                    <a:pt x="10166" y="4985"/>
                    <a:pt x="10116" y="5561"/>
                  </a:cubicBezTo>
                  <a:cubicBezTo>
                    <a:pt x="10160" y="6010"/>
                    <a:pt x="10058" y="6434"/>
                    <a:pt x="9814" y="6830"/>
                  </a:cubicBezTo>
                  <a:cubicBezTo>
                    <a:pt x="9520" y="6881"/>
                    <a:pt x="9227" y="6923"/>
                    <a:pt x="8931" y="6955"/>
                  </a:cubicBezTo>
                  <a:cubicBezTo>
                    <a:pt x="7828" y="7089"/>
                    <a:pt x="6717" y="7183"/>
                    <a:pt x="5605" y="7241"/>
                  </a:cubicBezTo>
                  <a:cubicBezTo>
                    <a:pt x="4684" y="7290"/>
                    <a:pt x="3761" y="7313"/>
                    <a:pt x="2840" y="7313"/>
                  </a:cubicBezTo>
                  <a:cubicBezTo>
                    <a:pt x="2673" y="7313"/>
                    <a:pt x="2507" y="7312"/>
                    <a:pt x="2340" y="7311"/>
                  </a:cubicBezTo>
                  <a:cubicBezTo>
                    <a:pt x="2325" y="7311"/>
                    <a:pt x="2310" y="7310"/>
                    <a:pt x="2295" y="7310"/>
                  </a:cubicBezTo>
                  <a:cubicBezTo>
                    <a:pt x="2145" y="7310"/>
                    <a:pt x="2016" y="7314"/>
                    <a:pt x="1903" y="7314"/>
                  </a:cubicBezTo>
                  <a:cubicBezTo>
                    <a:pt x="1465" y="7314"/>
                    <a:pt x="1272" y="7255"/>
                    <a:pt x="1088" y="6674"/>
                  </a:cubicBezTo>
                  <a:cubicBezTo>
                    <a:pt x="941" y="6205"/>
                    <a:pt x="957" y="5591"/>
                    <a:pt x="935" y="5104"/>
                  </a:cubicBezTo>
                  <a:cubicBezTo>
                    <a:pt x="913" y="4553"/>
                    <a:pt x="915" y="4002"/>
                    <a:pt x="959" y="3452"/>
                  </a:cubicBezTo>
                  <a:cubicBezTo>
                    <a:pt x="1005" y="2855"/>
                    <a:pt x="1118" y="1416"/>
                    <a:pt x="1935" y="1215"/>
                  </a:cubicBezTo>
                  <a:close/>
                  <a:moveTo>
                    <a:pt x="2998" y="1"/>
                  </a:moveTo>
                  <a:cubicBezTo>
                    <a:pt x="2936" y="1"/>
                    <a:pt x="2873" y="5"/>
                    <a:pt x="2811" y="12"/>
                  </a:cubicBezTo>
                  <a:cubicBezTo>
                    <a:pt x="2434" y="54"/>
                    <a:pt x="1813" y="336"/>
                    <a:pt x="1806" y="758"/>
                  </a:cubicBezTo>
                  <a:cubicBezTo>
                    <a:pt x="1310" y="924"/>
                    <a:pt x="869" y="1384"/>
                    <a:pt x="666" y="1905"/>
                  </a:cubicBezTo>
                  <a:cubicBezTo>
                    <a:pt x="0" y="3603"/>
                    <a:pt x="364" y="5897"/>
                    <a:pt x="708" y="7631"/>
                  </a:cubicBezTo>
                  <a:cubicBezTo>
                    <a:pt x="730" y="7752"/>
                    <a:pt x="857" y="7830"/>
                    <a:pt x="973" y="7832"/>
                  </a:cubicBezTo>
                  <a:cubicBezTo>
                    <a:pt x="1552" y="7849"/>
                    <a:pt x="2132" y="7858"/>
                    <a:pt x="2711" y="7858"/>
                  </a:cubicBezTo>
                  <a:cubicBezTo>
                    <a:pt x="4638" y="7858"/>
                    <a:pt x="6562" y="7761"/>
                    <a:pt x="8479" y="7555"/>
                  </a:cubicBezTo>
                  <a:cubicBezTo>
                    <a:pt x="9063" y="7493"/>
                    <a:pt x="10122" y="7571"/>
                    <a:pt x="10508" y="6997"/>
                  </a:cubicBezTo>
                  <a:cubicBezTo>
                    <a:pt x="10906" y="6408"/>
                    <a:pt x="10669" y="5112"/>
                    <a:pt x="10661" y="4461"/>
                  </a:cubicBezTo>
                  <a:cubicBezTo>
                    <a:pt x="10645" y="3219"/>
                    <a:pt x="11092" y="1215"/>
                    <a:pt x="9474" y="1024"/>
                  </a:cubicBezTo>
                  <a:cubicBezTo>
                    <a:pt x="8405" y="897"/>
                    <a:pt x="7309" y="853"/>
                    <a:pt x="6209" y="853"/>
                  </a:cubicBezTo>
                  <a:cubicBezTo>
                    <a:pt x="5418" y="853"/>
                    <a:pt x="4624" y="876"/>
                    <a:pt x="3838" y="907"/>
                  </a:cubicBezTo>
                  <a:cubicBezTo>
                    <a:pt x="3945" y="726"/>
                    <a:pt x="3852" y="464"/>
                    <a:pt x="3722" y="305"/>
                  </a:cubicBezTo>
                  <a:cubicBezTo>
                    <a:pt x="3540" y="79"/>
                    <a:pt x="3272" y="1"/>
                    <a:pt x="2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45;p40">
              <a:extLst>
                <a:ext uri="{FF2B5EF4-FFF2-40B4-BE49-F238E27FC236}">
                  <a16:creationId xmlns:a16="http://schemas.microsoft.com/office/drawing/2014/main" id="{7403034F-3E83-4E47-82F9-43200146B4B8}"/>
                </a:ext>
              </a:extLst>
            </p:cNvPr>
            <p:cNvSpPr/>
            <p:nvPr/>
          </p:nvSpPr>
          <p:spPr>
            <a:xfrm>
              <a:off x="6140150" y="2941607"/>
              <a:ext cx="143375" cy="122025"/>
            </a:xfrm>
            <a:custGeom>
              <a:avLst/>
              <a:gdLst/>
              <a:ahLst/>
              <a:cxnLst/>
              <a:rect l="l" t="t" r="r" b="b"/>
              <a:pathLst>
                <a:path w="5735" h="4881" extrusionOk="0">
                  <a:moveTo>
                    <a:pt x="3122" y="435"/>
                  </a:moveTo>
                  <a:cubicBezTo>
                    <a:pt x="3765" y="435"/>
                    <a:pt x="4404" y="762"/>
                    <a:pt x="4730" y="1358"/>
                  </a:cubicBezTo>
                  <a:cubicBezTo>
                    <a:pt x="5237" y="2289"/>
                    <a:pt x="4754" y="3553"/>
                    <a:pt x="3896" y="4098"/>
                  </a:cubicBezTo>
                  <a:cubicBezTo>
                    <a:pt x="3533" y="4327"/>
                    <a:pt x="3136" y="4437"/>
                    <a:pt x="2748" y="4437"/>
                  </a:cubicBezTo>
                  <a:cubicBezTo>
                    <a:pt x="2015" y="4437"/>
                    <a:pt x="1317" y="4044"/>
                    <a:pt x="952" y="3316"/>
                  </a:cubicBezTo>
                  <a:cubicBezTo>
                    <a:pt x="435" y="2279"/>
                    <a:pt x="1033" y="1152"/>
                    <a:pt x="1987" y="658"/>
                  </a:cubicBezTo>
                  <a:cubicBezTo>
                    <a:pt x="2020" y="686"/>
                    <a:pt x="2063" y="704"/>
                    <a:pt x="2110" y="704"/>
                  </a:cubicBezTo>
                  <a:cubicBezTo>
                    <a:pt x="2143" y="704"/>
                    <a:pt x="2179" y="695"/>
                    <a:pt x="2215" y="674"/>
                  </a:cubicBezTo>
                  <a:cubicBezTo>
                    <a:pt x="2494" y="512"/>
                    <a:pt x="2809" y="435"/>
                    <a:pt x="3122" y="435"/>
                  </a:cubicBezTo>
                  <a:close/>
                  <a:moveTo>
                    <a:pt x="3120" y="0"/>
                  </a:moveTo>
                  <a:cubicBezTo>
                    <a:pt x="2734" y="0"/>
                    <a:pt x="2347" y="100"/>
                    <a:pt x="2005" y="314"/>
                  </a:cubicBezTo>
                  <a:cubicBezTo>
                    <a:pt x="1979" y="328"/>
                    <a:pt x="1961" y="346"/>
                    <a:pt x="1947" y="367"/>
                  </a:cubicBezTo>
                  <a:cubicBezTo>
                    <a:pt x="768" y="746"/>
                    <a:pt x="1" y="1961"/>
                    <a:pt x="426" y="3235"/>
                  </a:cubicBezTo>
                  <a:cubicBezTo>
                    <a:pt x="774" y="4275"/>
                    <a:pt x="1726" y="4881"/>
                    <a:pt x="2732" y="4881"/>
                  </a:cubicBezTo>
                  <a:cubicBezTo>
                    <a:pt x="2778" y="4881"/>
                    <a:pt x="2823" y="4880"/>
                    <a:pt x="2869" y="4877"/>
                  </a:cubicBezTo>
                  <a:cubicBezTo>
                    <a:pt x="3180" y="4860"/>
                    <a:pt x="3494" y="4786"/>
                    <a:pt x="3794" y="4651"/>
                  </a:cubicBezTo>
                  <a:cubicBezTo>
                    <a:pt x="4991" y="4106"/>
                    <a:pt x="5734" y="2589"/>
                    <a:pt x="5201" y="1335"/>
                  </a:cubicBezTo>
                  <a:cubicBezTo>
                    <a:pt x="4843" y="499"/>
                    <a:pt x="3984" y="0"/>
                    <a:pt x="3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46;p40">
              <a:extLst>
                <a:ext uri="{FF2B5EF4-FFF2-40B4-BE49-F238E27FC236}">
                  <a16:creationId xmlns:a16="http://schemas.microsoft.com/office/drawing/2014/main" id="{D0900D22-C2FE-4901-80AC-FA074ADABF9C}"/>
                </a:ext>
              </a:extLst>
            </p:cNvPr>
            <p:cNvSpPr/>
            <p:nvPr/>
          </p:nvSpPr>
          <p:spPr>
            <a:xfrm>
              <a:off x="6170075" y="2965157"/>
              <a:ext cx="76700" cy="71575"/>
            </a:xfrm>
            <a:custGeom>
              <a:avLst/>
              <a:gdLst/>
              <a:ahLst/>
              <a:cxnLst/>
              <a:rect l="l" t="t" r="r" b="b"/>
              <a:pathLst>
                <a:path w="3068" h="2863" extrusionOk="0">
                  <a:moveTo>
                    <a:pt x="1237" y="374"/>
                  </a:moveTo>
                  <a:cubicBezTo>
                    <a:pt x="1256" y="381"/>
                    <a:pt x="1276" y="386"/>
                    <a:pt x="1299" y="386"/>
                  </a:cubicBezTo>
                  <a:cubicBezTo>
                    <a:pt x="1304" y="386"/>
                    <a:pt x="1310" y="386"/>
                    <a:pt x="1316" y="385"/>
                  </a:cubicBezTo>
                  <a:cubicBezTo>
                    <a:pt x="1344" y="383"/>
                    <a:pt x="1372" y="382"/>
                    <a:pt x="1399" y="382"/>
                  </a:cubicBezTo>
                  <a:cubicBezTo>
                    <a:pt x="2536" y="382"/>
                    <a:pt x="3067" y="1939"/>
                    <a:pt x="1879" y="2399"/>
                  </a:cubicBezTo>
                  <a:cubicBezTo>
                    <a:pt x="1750" y="2449"/>
                    <a:pt x="1619" y="2473"/>
                    <a:pt x="1491" y="2473"/>
                  </a:cubicBezTo>
                  <a:cubicBezTo>
                    <a:pt x="1104" y="2473"/>
                    <a:pt x="748" y="2252"/>
                    <a:pt x="587" y="1854"/>
                  </a:cubicBezTo>
                  <a:cubicBezTo>
                    <a:pt x="342" y="1258"/>
                    <a:pt x="684" y="637"/>
                    <a:pt x="1237" y="374"/>
                  </a:cubicBezTo>
                  <a:close/>
                  <a:moveTo>
                    <a:pt x="1465" y="1"/>
                  </a:moveTo>
                  <a:cubicBezTo>
                    <a:pt x="1416" y="1"/>
                    <a:pt x="1366" y="3"/>
                    <a:pt x="1316" y="9"/>
                  </a:cubicBezTo>
                  <a:cubicBezTo>
                    <a:pt x="1201" y="21"/>
                    <a:pt x="1141" y="116"/>
                    <a:pt x="1136" y="208"/>
                  </a:cubicBezTo>
                  <a:cubicBezTo>
                    <a:pt x="462" y="367"/>
                    <a:pt x="0" y="991"/>
                    <a:pt x="138" y="1720"/>
                  </a:cubicBezTo>
                  <a:cubicBezTo>
                    <a:pt x="265" y="2388"/>
                    <a:pt x="835" y="2863"/>
                    <a:pt x="1486" y="2863"/>
                  </a:cubicBezTo>
                  <a:cubicBezTo>
                    <a:pt x="1583" y="2863"/>
                    <a:pt x="1681" y="2852"/>
                    <a:pt x="1780" y="2830"/>
                  </a:cubicBezTo>
                  <a:cubicBezTo>
                    <a:pt x="2456" y="2683"/>
                    <a:pt x="3018" y="2073"/>
                    <a:pt x="2955" y="1360"/>
                  </a:cubicBezTo>
                  <a:cubicBezTo>
                    <a:pt x="2888" y="613"/>
                    <a:pt x="2204" y="1"/>
                    <a:pt x="1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752399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grpSp>
        <p:nvGrpSpPr>
          <p:cNvPr id="977" name="Google Shape;977;p40"/>
          <p:cNvGrpSpPr/>
          <p:nvPr/>
        </p:nvGrpSpPr>
        <p:grpSpPr>
          <a:xfrm>
            <a:off x="2451647" y="507211"/>
            <a:ext cx="4699670" cy="1011247"/>
            <a:chOff x="7728915" y="1917859"/>
            <a:chExt cx="1034486" cy="222599"/>
          </a:xfrm>
        </p:grpSpPr>
        <p:sp>
          <p:nvSpPr>
            <p:cNvPr id="978" name="Google Shape;978;p40"/>
            <p:cNvSpPr/>
            <p:nvPr/>
          </p:nvSpPr>
          <p:spPr>
            <a:xfrm>
              <a:off x="8619035" y="1957671"/>
              <a:ext cx="135129" cy="175206"/>
            </a:xfrm>
            <a:custGeom>
              <a:avLst/>
              <a:gdLst/>
              <a:ahLst/>
              <a:cxnLst/>
              <a:rect l="l" t="t" r="r" b="b"/>
              <a:pathLst>
                <a:path w="2549" h="3305" extrusionOk="0">
                  <a:moveTo>
                    <a:pt x="2549" y="0"/>
                  </a:moveTo>
                  <a:cubicBezTo>
                    <a:pt x="2549" y="0"/>
                    <a:pt x="2548" y="0"/>
                    <a:pt x="2548" y="1"/>
                  </a:cubicBezTo>
                  <a:lnTo>
                    <a:pt x="2548" y="1"/>
                  </a:lnTo>
                  <a:cubicBezTo>
                    <a:pt x="2548" y="0"/>
                    <a:pt x="2549" y="0"/>
                    <a:pt x="2549" y="0"/>
                  </a:cubicBezTo>
                  <a:close/>
                  <a:moveTo>
                    <a:pt x="999" y="255"/>
                  </a:moveTo>
                  <a:cubicBezTo>
                    <a:pt x="1054" y="255"/>
                    <a:pt x="1109" y="256"/>
                    <a:pt x="1163" y="259"/>
                  </a:cubicBezTo>
                  <a:cubicBezTo>
                    <a:pt x="1206" y="261"/>
                    <a:pt x="1206" y="322"/>
                    <a:pt x="1163" y="325"/>
                  </a:cubicBezTo>
                  <a:cubicBezTo>
                    <a:pt x="1109" y="327"/>
                    <a:pt x="1054" y="328"/>
                    <a:pt x="999" y="328"/>
                  </a:cubicBezTo>
                  <a:cubicBezTo>
                    <a:pt x="889" y="328"/>
                    <a:pt x="778" y="325"/>
                    <a:pt x="668" y="322"/>
                  </a:cubicBezTo>
                  <a:cubicBezTo>
                    <a:pt x="628" y="321"/>
                    <a:pt x="629" y="263"/>
                    <a:pt x="668" y="262"/>
                  </a:cubicBezTo>
                  <a:cubicBezTo>
                    <a:pt x="778" y="259"/>
                    <a:pt x="889" y="255"/>
                    <a:pt x="999" y="255"/>
                  </a:cubicBezTo>
                  <a:close/>
                  <a:moveTo>
                    <a:pt x="1958" y="347"/>
                  </a:moveTo>
                  <a:cubicBezTo>
                    <a:pt x="2042" y="347"/>
                    <a:pt x="2125" y="350"/>
                    <a:pt x="2207" y="360"/>
                  </a:cubicBezTo>
                  <a:cubicBezTo>
                    <a:pt x="2247" y="366"/>
                    <a:pt x="2247" y="417"/>
                    <a:pt x="2207" y="422"/>
                  </a:cubicBezTo>
                  <a:cubicBezTo>
                    <a:pt x="2127" y="432"/>
                    <a:pt x="2045" y="435"/>
                    <a:pt x="1963" y="435"/>
                  </a:cubicBezTo>
                  <a:cubicBezTo>
                    <a:pt x="1829" y="435"/>
                    <a:pt x="1694" y="427"/>
                    <a:pt x="1562" y="425"/>
                  </a:cubicBezTo>
                  <a:cubicBezTo>
                    <a:pt x="1517" y="425"/>
                    <a:pt x="1517" y="357"/>
                    <a:pt x="1562" y="357"/>
                  </a:cubicBezTo>
                  <a:cubicBezTo>
                    <a:pt x="1692" y="355"/>
                    <a:pt x="1825" y="347"/>
                    <a:pt x="1958" y="347"/>
                  </a:cubicBezTo>
                  <a:close/>
                  <a:moveTo>
                    <a:pt x="1261" y="2801"/>
                  </a:moveTo>
                  <a:cubicBezTo>
                    <a:pt x="1263" y="2801"/>
                    <a:pt x="1266" y="2802"/>
                    <a:pt x="1269" y="2802"/>
                  </a:cubicBezTo>
                  <a:cubicBezTo>
                    <a:pt x="1481" y="2855"/>
                    <a:pt x="1692" y="2877"/>
                    <a:pt x="1909" y="2894"/>
                  </a:cubicBezTo>
                  <a:cubicBezTo>
                    <a:pt x="1949" y="2897"/>
                    <a:pt x="1950" y="2955"/>
                    <a:pt x="1909" y="2957"/>
                  </a:cubicBezTo>
                  <a:cubicBezTo>
                    <a:pt x="1891" y="2958"/>
                    <a:pt x="1873" y="2958"/>
                    <a:pt x="1855" y="2958"/>
                  </a:cubicBezTo>
                  <a:cubicBezTo>
                    <a:pt x="1652" y="2958"/>
                    <a:pt x="1447" y="2920"/>
                    <a:pt x="1253" y="2864"/>
                  </a:cubicBezTo>
                  <a:cubicBezTo>
                    <a:pt x="1216" y="2853"/>
                    <a:pt x="1227" y="2801"/>
                    <a:pt x="1261" y="2801"/>
                  </a:cubicBezTo>
                  <a:close/>
                  <a:moveTo>
                    <a:pt x="2548" y="1"/>
                  </a:moveTo>
                  <a:cubicBezTo>
                    <a:pt x="2390" y="75"/>
                    <a:pt x="2206" y="93"/>
                    <a:pt x="2020" y="93"/>
                  </a:cubicBezTo>
                  <a:cubicBezTo>
                    <a:pt x="1861" y="93"/>
                    <a:pt x="1699" y="80"/>
                    <a:pt x="1549" y="77"/>
                  </a:cubicBezTo>
                  <a:cubicBezTo>
                    <a:pt x="1232" y="74"/>
                    <a:pt x="916" y="70"/>
                    <a:pt x="599" y="48"/>
                  </a:cubicBezTo>
                  <a:lnTo>
                    <a:pt x="599" y="48"/>
                  </a:lnTo>
                  <a:cubicBezTo>
                    <a:pt x="661" y="876"/>
                    <a:pt x="712" y="1715"/>
                    <a:pt x="658" y="2537"/>
                  </a:cubicBezTo>
                  <a:cubicBezTo>
                    <a:pt x="663" y="2549"/>
                    <a:pt x="663" y="2564"/>
                    <a:pt x="652" y="2579"/>
                  </a:cubicBezTo>
                  <a:cubicBezTo>
                    <a:pt x="574" y="2685"/>
                    <a:pt x="489" y="2787"/>
                    <a:pt x="401" y="2889"/>
                  </a:cubicBezTo>
                  <a:cubicBezTo>
                    <a:pt x="554" y="2867"/>
                    <a:pt x="709" y="2844"/>
                    <a:pt x="865" y="2841"/>
                  </a:cubicBezTo>
                  <a:cubicBezTo>
                    <a:pt x="895" y="2841"/>
                    <a:pt x="903" y="2889"/>
                    <a:pt x="873" y="2895"/>
                  </a:cubicBezTo>
                  <a:cubicBezTo>
                    <a:pt x="707" y="2928"/>
                    <a:pt x="537" y="2940"/>
                    <a:pt x="370" y="2955"/>
                  </a:cubicBezTo>
                  <a:cubicBezTo>
                    <a:pt x="368" y="2955"/>
                    <a:pt x="367" y="2955"/>
                    <a:pt x="366" y="2955"/>
                  </a:cubicBezTo>
                  <a:cubicBezTo>
                    <a:pt x="358" y="2955"/>
                    <a:pt x="353" y="2952"/>
                    <a:pt x="348" y="2949"/>
                  </a:cubicBezTo>
                  <a:cubicBezTo>
                    <a:pt x="236" y="3073"/>
                    <a:pt x="120" y="3192"/>
                    <a:pt x="0" y="3304"/>
                  </a:cubicBezTo>
                  <a:cubicBezTo>
                    <a:pt x="511" y="3250"/>
                    <a:pt x="1027" y="3229"/>
                    <a:pt x="1542" y="3229"/>
                  </a:cubicBezTo>
                  <a:cubicBezTo>
                    <a:pt x="1872" y="3229"/>
                    <a:pt x="2202" y="3238"/>
                    <a:pt x="2530" y="3252"/>
                  </a:cubicBezTo>
                  <a:cubicBezTo>
                    <a:pt x="2365" y="3054"/>
                    <a:pt x="2233" y="2833"/>
                    <a:pt x="2080" y="2626"/>
                  </a:cubicBezTo>
                  <a:cubicBezTo>
                    <a:pt x="1864" y="2331"/>
                    <a:pt x="1625" y="2061"/>
                    <a:pt x="1376" y="1793"/>
                  </a:cubicBezTo>
                  <a:cubicBezTo>
                    <a:pt x="1336" y="1751"/>
                    <a:pt x="1365" y="1698"/>
                    <a:pt x="1407" y="1685"/>
                  </a:cubicBezTo>
                  <a:cubicBezTo>
                    <a:pt x="1379" y="1670"/>
                    <a:pt x="1363" y="1630"/>
                    <a:pt x="1391" y="1598"/>
                  </a:cubicBezTo>
                  <a:cubicBezTo>
                    <a:pt x="1796" y="1111"/>
                    <a:pt x="2189" y="625"/>
                    <a:pt x="2534" y="93"/>
                  </a:cubicBezTo>
                  <a:cubicBezTo>
                    <a:pt x="2511" y="64"/>
                    <a:pt x="2507" y="20"/>
                    <a:pt x="2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0"/>
            <p:cNvSpPr/>
            <p:nvPr/>
          </p:nvSpPr>
          <p:spPr>
            <a:xfrm>
              <a:off x="8615165" y="2098841"/>
              <a:ext cx="25234" cy="25128"/>
            </a:xfrm>
            <a:custGeom>
              <a:avLst/>
              <a:gdLst/>
              <a:ahLst/>
              <a:cxnLst/>
              <a:rect l="l" t="t" r="r" b="b"/>
              <a:pathLst>
                <a:path w="476" h="474" extrusionOk="0">
                  <a:moveTo>
                    <a:pt x="476" y="0"/>
                  </a:moveTo>
                  <a:cubicBezTo>
                    <a:pt x="470" y="4"/>
                    <a:pt x="464" y="7"/>
                    <a:pt x="458" y="7"/>
                  </a:cubicBezTo>
                  <a:cubicBezTo>
                    <a:pt x="305" y="5"/>
                    <a:pt x="152" y="4"/>
                    <a:pt x="0" y="3"/>
                  </a:cubicBezTo>
                  <a:lnTo>
                    <a:pt x="0" y="3"/>
                  </a:lnTo>
                  <a:cubicBezTo>
                    <a:pt x="24" y="157"/>
                    <a:pt x="29" y="317"/>
                    <a:pt x="15" y="474"/>
                  </a:cubicBezTo>
                  <a:cubicBezTo>
                    <a:pt x="159" y="309"/>
                    <a:pt x="313" y="149"/>
                    <a:pt x="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0"/>
            <p:cNvSpPr/>
            <p:nvPr/>
          </p:nvSpPr>
          <p:spPr>
            <a:xfrm>
              <a:off x="7873160" y="2103135"/>
              <a:ext cx="41032" cy="27513"/>
            </a:xfrm>
            <a:custGeom>
              <a:avLst/>
              <a:gdLst/>
              <a:ahLst/>
              <a:cxnLst/>
              <a:rect l="l" t="t" r="r" b="b"/>
              <a:pathLst>
                <a:path w="774" h="519" extrusionOk="0">
                  <a:moveTo>
                    <a:pt x="1" y="1"/>
                  </a:moveTo>
                  <a:lnTo>
                    <a:pt x="1" y="1"/>
                  </a:lnTo>
                  <a:cubicBezTo>
                    <a:pt x="258" y="174"/>
                    <a:pt x="512" y="350"/>
                    <a:pt x="773" y="519"/>
                  </a:cubicBezTo>
                  <a:cubicBezTo>
                    <a:pt x="753" y="348"/>
                    <a:pt x="747" y="175"/>
                    <a:pt x="761" y="4"/>
                  </a:cubicBezTo>
                  <a:cubicBezTo>
                    <a:pt x="507" y="4"/>
                    <a:pt x="255" y="4"/>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0"/>
            <p:cNvSpPr/>
            <p:nvPr/>
          </p:nvSpPr>
          <p:spPr>
            <a:xfrm>
              <a:off x="7869820" y="1922736"/>
              <a:ext cx="779814" cy="175047"/>
            </a:xfrm>
            <a:custGeom>
              <a:avLst/>
              <a:gdLst/>
              <a:ahLst/>
              <a:cxnLst/>
              <a:rect l="l" t="t" r="r" b="b"/>
              <a:pathLst>
                <a:path w="14710" h="3302" extrusionOk="0">
                  <a:moveTo>
                    <a:pt x="1575" y="266"/>
                  </a:moveTo>
                  <a:cubicBezTo>
                    <a:pt x="1647" y="266"/>
                    <a:pt x="1718" y="267"/>
                    <a:pt x="1789" y="272"/>
                  </a:cubicBezTo>
                  <a:cubicBezTo>
                    <a:pt x="1832" y="276"/>
                    <a:pt x="1832" y="334"/>
                    <a:pt x="1789" y="338"/>
                  </a:cubicBezTo>
                  <a:cubicBezTo>
                    <a:pt x="1717" y="343"/>
                    <a:pt x="1644" y="344"/>
                    <a:pt x="1572" y="344"/>
                  </a:cubicBezTo>
                  <a:cubicBezTo>
                    <a:pt x="1462" y="344"/>
                    <a:pt x="1353" y="341"/>
                    <a:pt x="1243" y="339"/>
                  </a:cubicBezTo>
                  <a:cubicBezTo>
                    <a:pt x="1200" y="338"/>
                    <a:pt x="1200" y="272"/>
                    <a:pt x="1243" y="272"/>
                  </a:cubicBezTo>
                  <a:cubicBezTo>
                    <a:pt x="1353" y="270"/>
                    <a:pt x="1465" y="266"/>
                    <a:pt x="1575" y="266"/>
                  </a:cubicBezTo>
                  <a:close/>
                  <a:moveTo>
                    <a:pt x="4373" y="242"/>
                  </a:moveTo>
                  <a:cubicBezTo>
                    <a:pt x="4393" y="242"/>
                    <a:pt x="4409" y="273"/>
                    <a:pt x="4385" y="283"/>
                  </a:cubicBezTo>
                  <a:cubicBezTo>
                    <a:pt x="4284" y="328"/>
                    <a:pt x="4176" y="345"/>
                    <a:pt x="4067" y="345"/>
                  </a:cubicBezTo>
                  <a:cubicBezTo>
                    <a:pt x="4001" y="345"/>
                    <a:pt x="3934" y="338"/>
                    <a:pt x="3868" y="328"/>
                  </a:cubicBezTo>
                  <a:cubicBezTo>
                    <a:pt x="3834" y="323"/>
                    <a:pt x="3847" y="274"/>
                    <a:pt x="3878" y="274"/>
                  </a:cubicBezTo>
                  <a:cubicBezTo>
                    <a:pt x="3880" y="274"/>
                    <a:pt x="3881" y="274"/>
                    <a:pt x="3883" y="275"/>
                  </a:cubicBezTo>
                  <a:cubicBezTo>
                    <a:pt x="3928" y="281"/>
                    <a:pt x="3973" y="284"/>
                    <a:pt x="4017" y="284"/>
                  </a:cubicBezTo>
                  <a:cubicBezTo>
                    <a:pt x="4135" y="284"/>
                    <a:pt x="4250" y="264"/>
                    <a:pt x="4369" y="243"/>
                  </a:cubicBezTo>
                  <a:cubicBezTo>
                    <a:pt x="4370" y="242"/>
                    <a:pt x="4372" y="242"/>
                    <a:pt x="4373" y="242"/>
                  </a:cubicBezTo>
                  <a:close/>
                  <a:moveTo>
                    <a:pt x="2907" y="327"/>
                  </a:moveTo>
                  <a:cubicBezTo>
                    <a:pt x="2965" y="327"/>
                    <a:pt x="3023" y="328"/>
                    <a:pt x="3081" y="330"/>
                  </a:cubicBezTo>
                  <a:cubicBezTo>
                    <a:pt x="3113" y="331"/>
                    <a:pt x="3113" y="379"/>
                    <a:pt x="3081" y="379"/>
                  </a:cubicBezTo>
                  <a:cubicBezTo>
                    <a:pt x="3017" y="382"/>
                    <a:pt x="2955" y="383"/>
                    <a:pt x="2892" y="383"/>
                  </a:cubicBezTo>
                  <a:cubicBezTo>
                    <a:pt x="2806" y="383"/>
                    <a:pt x="2720" y="381"/>
                    <a:pt x="2634" y="379"/>
                  </a:cubicBezTo>
                  <a:cubicBezTo>
                    <a:pt x="2603" y="379"/>
                    <a:pt x="2603" y="331"/>
                    <a:pt x="2634" y="331"/>
                  </a:cubicBezTo>
                  <a:cubicBezTo>
                    <a:pt x="2726" y="329"/>
                    <a:pt x="2816" y="327"/>
                    <a:pt x="2907" y="327"/>
                  </a:cubicBezTo>
                  <a:close/>
                  <a:moveTo>
                    <a:pt x="5330" y="318"/>
                  </a:moveTo>
                  <a:cubicBezTo>
                    <a:pt x="5408" y="318"/>
                    <a:pt x="5486" y="320"/>
                    <a:pt x="5563" y="324"/>
                  </a:cubicBezTo>
                  <a:cubicBezTo>
                    <a:pt x="5605" y="325"/>
                    <a:pt x="5605" y="385"/>
                    <a:pt x="5563" y="387"/>
                  </a:cubicBezTo>
                  <a:cubicBezTo>
                    <a:pt x="5492" y="390"/>
                    <a:pt x="5421" y="392"/>
                    <a:pt x="5350" y="392"/>
                  </a:cubicBezTo>
                  <a:cubicBezTo>
                    <a:pt x="5273" y="392"/>
                    <a:pt x="5195" y="390"/>
                    <a:pt x="5117" y="388"/>
                  </a:cubicBezTo>
                  <a:cubicBezTo>
                    <a:pt x="5074" y="386"/>
                    <a:pt x="5074" y="324"/>
                    <a:pt x="5117" y="322"/>
                  </a:cubicBezTo>
                  <a:cubicBezTo>
                    <a:pt x="5188" y="320"/>
                    <a:pt x="5259" y="318"/>
                    <a:pt x="5330" y="318"/>
                  </a:cubicBezTo>
                  <a:close/>
                  <a:moveTo>
                    <a:pt x="9432" y="313"/>
                  </a:moveTo>
                  <a:cubicBezTo>
                    <a:pt x="9504" y="313"/>
                    <a:pt x="9577" y="318"/>
                    <a:pt x="9643" y="337"/>
                  </a:cubicBezTo>
                  <a:cubicBezTo>
                    <a:pt x="9668" y="343"/>
                    <a:pt x="9672" y="386"/>
                    <a:pt x="9643" y="389"/>
                  </a:cubicBezTo>
                  <a:cubicBezTo>
                    <a:pt x="9615" y="393"/>
                    <a:pt x="9586" y="395"/>
                    <a:pt x="9557" y="395"/>
                  </a:cubicBezTo>
                  <a:cubicBezTo>
                    <a:pt x="9449" y="395"/>
                    <a:pt x="9335" y="370"/>
                    <a:pt x="9231" y="356"/>
                  </a:cubicBezTo>
                  <a:cubicBezTo>
                    <a:pt x="9208" y="354"/>
                    <a:pt x="9215" y="317"/>
                    <a:pt x="9237" y="317"/>
                  </a:cubicBezTo>
                  <a:cubicBezTo>
                    <a:pt x="9299" y="317"/>
                    <a:pt x="9365" y="313"/>
                    <a:pt x="9432" y="313"/>
                  </a:cubicBezTo>
                  <a:close/>
                  <a:moveTo>
                    <a:pt x="8298" y="328"/>
                  </a:moveTo>
                  <a:cubicBezTo>
                    <a:pt x="8322" y="328"/>
                    <a:pt x="8327" y="371"/>
                    <a:pt x="8301" y="376"/>
                  </a:cubicBezTo>
                  <a:cubicBezTo>
                    <a:pt x="8135" y="402"/>
                    <a:pt x="7967" y="418"/>
                    <a:pt x="7799" y="435"/>
                  </a:cubicBezTo>
                  <a:cubicBezTo>
                    <a:pt x="7798" y="435"/>
                    <a:pt x="7797" y="435"/>
                    <a:pt x="7797" y="435"/>
                  </a:cubicBezTo>
                  <a:cubicBezTo>
                    <a:pt x="7772" y="435"/>
                    <a:pt x="7768" y="392"/>
                    <a:pt x="7793" y="388"/>
                  </a:cubicBezTo>
                  <a:cubicBezTo>
                    <a:pt x="7961" y="365"/>
                    <a:pt x="8127" y="341"/>
                    <a:pt x="8295" y="328"/>
                  </a:cubicBezTo>
                  <a:cubicBezTo>
                    <a:pt x="8296" y="328"/>
                    <a:pt x="8297" y="328"/>
                    <a:pt x="8298" y="328"/>
                  </a:cubicBezTo>
                  <a:close/>
                  <a:moveTo>
                    <a:pt x="10929" y="339"/>
                  </a:moveTo>
                  <a:cubicBezTo>
                    <a:pt x="10961" y="339"/>
                    <a:pt x="10968" y="392"/>
                    <a:pt x="10937" y="397"/>
                  </a:cubicBezTo>
                  <a:cubicBezTo>
                    <a:pt x="10770" y="424"/>
                    <a:pt x="10598" y="427"/>
                    <a:pt x="10431" y="440"/>
                  </a:cubicBezTo>
                  <a:cubicBezTo>
                    <a:pt x="10431" y="440"/>
                    <a:pt x="10430" y="440"/>
                    <a:pt x="10429" y="440"/>
                  </a:cubicBezTo>
                  <a:cubicBezTo>
                    <a:pt x="10399" y="440"/>
                    <a:pt x="10400" y="393"/>
                    <a:pt x="10431" y="389"/>
                  </a:cubicBezTo>
                  <a:cubicBezTo>
                    <a:pt x="10596" y="371"/>
                    <a:pt x="10763" y="343"/>
                    <a:pt x="10928" y="339"/>
                  </a:cubicBezTo>
                  <a:cubicBezTo>
                    <a:pt x="10929" y="339"/>
                    <a:pt x="10929" y="339"/>
                    <a:pt x="10929" y="339"/>
                  </a:cubicBezTo>
                  <a:close/>
                  <a:moveTo>
                    <a:pt x="11898" y="365"/>
                  </a:moveTo>
                  <a:cubicBezTo>
                    <a:pt x="11988" y="365"/>
                    <a:pt x="12078" y="367"/>
                    <a:pt x="12168" y="373"/>
                  </a:cubicBezTo>
                  <a:cubicBezTo>
                    <a:pt x="12209" y="376"/>
                    <a:pt x="12209" y="434"/>
                    <a:pt x="12168" y="436"/>
                  </a:cubicBezTo>
                  <a:cubicBezTo>
                    <a:pt x="12078" y="442"/>
                    <a:pt x="11988" y="444"/>
                    <a:pt x="11898" y="444"/>
                  </a:cubicBezTo>
                  <a:cubicBezTo>
                    <a:pt x="11790" y="444"/>
                    <a:pt x="11681" y="441"/>
                    <a:pt x="11572" y="440"/>
                  </a:cubicBezTo>
                  <a:cubicBezTo>
                    <a:pt x="11528" y="440"/>
                    <a:pt x="11528" y="370"/>
                    <a:pt x="11572" y="369"/>
                  </a:cubicBezTo>
                  <a:cubicBezTo>
                    <a:pt x="11681" y="367"/>
                    <a:pt x="11790" y="365"/>
                    <a:pt x="11898" y="365"/>
                  </a:cubicBezTo>
                  <a:close/>
                  <a:moveTo>
                    <a:pt x="6306" y="365"/>
                  </a:moveTo>
                  <a:cubicBezTo>
                    <a:pt x="6307" y="365"/>
                    <a:pt x="6308" y="365"/>
                    <a:pt x="6309" y="365"/>
                  </a:cubicBezTo>
                  <a:cubicBezTo>
                    <a:pt x="6510" y="378"/>
                    <a:pt x="6716" y="381"/>
                    <a:pt x="6915" y="409"/>
                  </a:cubicBezTo>
                  <a:cubicBezTo>
                    <a:pt x="6957" y="414"/>
                    <a:pt x="6947" y="482"/>
                    <a:pt x="6906" y="482"/>
                  </a:cubicBezTo>
                  <a:cubicBezTo>
                    <a:pt x="6906" y="482"/>
                    <a:pt x="6905" y="482"/>
                    <a:pt x="6905" y="482"/>
                  </a:cubicBezTo>
                  <a:cubicBezTo>
                    <a:pt x="6707" y="478"/>
                    <a:pt x="6507" y="447"/>
                    <a:pt x="6309" y="426"/>
                  </a:cubicBezTo>
                  <a:cubicBezTo>
                    <a:pt x="6271" y="422"/>
                    <a:pt x="6271" y="365"/>
                    <a:pt x="6306" y="365"/>
                  </a:cubicBezTo>
                  <a:close/>
                  <a:moveTo>
                    <a:pt x="14278" y="413"/>
                  </a:moveTo>
                  <a:cubicBezTo>
                    <a:pt x="14353" y="413"/>
                    <a:pt x="14428" y="415"/>
                    <a:pt x="14503" y="424"/>
                  </a:cubicBezTo>
                  <a:cubicBezTo>
                    <a:pt x="14541" y="428"/>
                    <a:pt x="14541" y="481"/>
                    <a:pt x="14503" y="485"/>
                  </a:cubicBezTo>
                  <a:cubicBezTo>
                    <a:pt x="14429" y="493"/>
                    <a:pt x="14355" y="496"/>
                    <a:pt x="14280" y="496"/>
                  </a:cubicBezTo>
                  <a:cubicBezTo>
                    <a:pt x="14188" y="496"/>
                    <a:pt x="14096" y="492"/>
                    <a:pt x="14006" y="491"/>
                  </a:cubicBezTo>
                  <a:cubicBezTo>
                    <a:pt x="13958" y="490"/>
                    <a:pt x="13958" y="418"/>
                    <a:pt x="14006" y="418"/>
                  </a:cubicBezTo>
                  <a:cubicBezTo>
                    <a:pt x="14096" y="417"/>
                    <a:pt x="14187" y="413"/>
                    <a:pt x="14278" y="413"/>
                  </a:cubicBezTo>
                  <a:close/>
                  <a:moveTo>
                    <a:pt x="12862" y="459"/>
                  </a:moveTo>
                  <a:cubicBezTo>
                    <a:pt x="12863" y="459"/>
                    <a:pt x="12863" y="459"/>
                    <a:pt x="12864" y="459"/>
                  </a:cubicBezTo>
                  <a:cubicBezTo>
                    <a:pt x="13066" y="474"/>
                    <a:pt x="13269" y="486"/>
                    <a:pt x="13469" y="515"/>
                  </a:cubicBezTo>
                  <a:cubicBezTo>
                    <a:pt x="13502" y="520"/>
                    <a:pt x="13494" y="575"/>
                    <a:pt x="13461" y="575"/>
                  </a:cubicBezTo>
                  <a:cubicBezTo>
                    <a:pt x="13461" y="575"/>
                    <a:pt x="13460" y="575"/>
                    <a:pt x="13460" y="575"/>
                  </a:cubicBezTo>
                  <a:cubicBezTo>
                    <a:pt x="13261" y="570"/>
                    <a:pt x="13063" y="549"/>
                    <a:pt x="12864" y="530"/>
                  </a:cubicBezTo>
                  <a:cubicBezTo>
                    <a:pt x="12822" y="525"/>
                    <a:pt x="12819" y="459"/>
                    <a:pt x="12862" y="459"/>
                  </a:cubicBezTo>
                  <a:close/>
                  <a:moveTo>
                    <a:pt x="12989" y="2701"/>
                  </a:moveTo>
                  <a:cubicBezTo>
                    <a:pt x="13063" y="2701"/>
                    <a:pt x="13137" y="2704"/>
                    <a:pt x="13211" y="2710"/>
                  </a:cubicBezTo>
                  <a:cubicBezTo>
                    <a:pt x="13247" y="2713"/>
                    <a:pt x="13247" y="2763"/>
                    <a:pt x="13211" y="2766"/>
                  </a:cubicBezTo>
                  <a:cubicBezTo>
                    <a:pt x="13139" y="2773"/>
                    <a:pt x="13066" y="2775"/>
                    <a:pt x="12993" y="2775"/>
                  </a:cubicBezTo>
                  <a:cubicBezTo>
                    <a:pt x="12901" y="2775"/>
                    <a:pt x="12808" y="2771"/>
                    <a:pt x="12715" y="2769"/>
                  </a:cubicBezTo>
                  <a:cubicBezTo>
                    <a:pt x="12674" y="2769"/>
                    <a:pt x="12675" y="2708"/>
                    <a:pt x="12715" y="2707"/>
                  </a:cubicBezTo>
                  <a:cubicBezTo>
                    <a:pt x="12806" y="2705"/>
                    <a:pt x="12898" y="2701"/>
                    <a:pt x="12989" y="2701"/>
                  </a:cubicBezTo>
                  <a:close/>
                  <a:moveTo>
                    <a:pt x="13704" y="2700"/>
                  </a:moveTo>
                  <a:cubicBezTo>
                    <a:pt x="13705" y="2700"/>
                    <a:pt x="13707" y="2701"/>
                    <a:pt x="13708" y="2701"/>
                  </a:cubicBezTo>
                  <a:cubicBezTo>
                    <a:pt x="13859" y="2716"/>
                    <a:pt x="14017" y="2724"/>
                    <a:pt x="14163" y="2764"/>
                  </a:cubicBezTo>
                  <a:cubicBezTo>
                    <a:pt x="14201" y="2773"/>
                    <a:pt x="14193" y="2831"/>
                    <a:pt x="14155" y="2831"/>
                  </a:cubicBezTo>
                  <a:cubicBezTo>
                    <a:pt x="14155" y="2831"/>
                    <a:pt x="14155" y="2831"/>
                    <a:pt x="14154" y="2831"/>
                  </a:cubicBezTo>
                  <a:cubicBezTo>
                    <a:pt x="14003" y="2830"/>
                    <a:pt x="13848" y="2796"/>
                    <a:pt x="13699" y="2770"/>
                  </a:cubicBezTo>
                  <a:cubicBezTo>
                    <a:pt x="13661" y="2764"/>
                    <a:pt x="13668" y="2700"/>
                    <a:pt x="13704" y="2700"/>
                  </a:cubicBezTo>
                  <a:close/>
                  <a:moveTo>
                    <a:pt x="7797" y="2812"/>
                  </a:moveTo>
                  <a:cubicBezTo>
                    <a:pt x="7831" y="2812"/>
                    <a:pt x="7864" y="2813"/>
                    <a:pt x="7897" y="2816"/>
                  </a:cubicBezTo>
                  <a:cubicBezTo>
                    <a:pt x="7925" y="2818"/>
                    <a:pt x="7925" y="2857"/>
                    <a:pt x="7897" y="2860"/>
                  </a:cubicBezTo>
                  <a:cubicBezTo>
                    <a:pt x="7863" y="2863"/>
                    <a:pt x="7828" y="2864"/>
                    <a:pt x="7792" y="2864"/>
                  </a:cubicBezTo>
                  <a:cubicBezTo>
                    <a:pt x="7695" y="2864"/>
                    <a:pt x="7596" y="2855"/>
                    <a:pt x="7500" y="2852"/>
                  </a:cubicBezTo>
                  <a:cubicBezTo>
                    <a:pt x="7483" y="2851"/>
                    <a:pt x="7483" y="2825"/>
                    <a:pt x="7500" y="2825"/>
                  </a:cubicBezTo>
                  <a:cubicBezTo>
                    <a:pt x="7598" y="2821"/>
                    <a:pt x="7698" y="2812"/>
                    <a:pt x="7797" y="2812"/>
                  </a:cubicBezTo>
                  <a:close/>
                  <a:moveTo>
                    <a:pt x="9936" y="2762"/>
                  </a:moveTo>
                  <a:cubicBezTo>
                    <a:pt x="9964" y="2762"/>
                    <a:pt x="9971" y="2804"/>
                    <a:pt x="9942" y="2816"/>
                  </a:cubicBezTo>
                  <a:cubicBezTo>
                    <a:pt x="9845" y="2857"/>
                    <a:pt x="9744" y="2873"/>
                    <a:pt x="9641" y="2873"/>
                  </a:cubicBezTo>
                  <a:cubicBezTo>
                    <a:pt x="9588" y="2873"/>
                    <a:pt x="9534" y="2869"/>
                    <a:pt x="9481" y="2861"/>
                  </a:cubicBezTo>
                  <a:cubicBezTo>
                    <a:pt x="9453" y="2857"/>
                    <a:pt x="9458" y="2809"/>
                    <a:pt x="9484" y="2809"/>
                  </a:cubicBezTo>
                  <a:cubicBezTo>
                    <a:pt x="9485" y="2809"/>
                    <a:pt x="9486" y="2810"/>
                    <a:pt x="9487" y="2810"/>
                  </a:cubicBezTo>
                  <a:cubicBezTo>
                    <a:pt x="9523" y="2814"/>
                    <a:pt x="9558" y="2816"/>
                    <a:pt x="9593" y="2816"/>
                  </a:cubicBezTo>
                  <a:cubicBezTo>
                    <a:pt x="9706" y="2816"/>
                    <a:pt x="9815" y="2795"/>
                    <a:pt x="9926" y="2764"/>
                  </a:cubicBezTo>
                  <a:cubicBezTo>
                    <a:pt x="9930" y="2763"/>
                    <a:pt x="9933" y="2762"/>
                    <a:pt x="9936" y="2762"/>
                  </a:cubicBezTo>
                  <a:close/>
                  <a:moveTo>
                    <a:pt x="11620" y="2766"/>
                  </a:moveTo>
                  <a:cubicBezTo>
                    <a:pt x="11622" y="2766"/>
                    <a:pt x="11625" y="2766"/>
                    <a:pt x="11628" y="2767"/>
                  </a:cubicBezTo>
                  <a:cubicBezTo>
                    <a:pt x="11742" y="2801"/>
                    <a:pt x="11857" y="2813"/>
                    <a:pt x="11974" y="2813"/>
                  </a:cubicBezTo>
                  <a:cubicBezTo>
                    <a:pt x="12021" y="2813"/>
                    <a:pt x="12070" y="2811"/>
                    <a:pt x="12118" y="2807"/>
                  </a:cubicBezTo>
                  <a:cubicBezTo>
                    <a:pt x="12119" y="2807"/>
                    <a:pt x="12120" y="2807"/>
                    <a:pt x="12120" y="2807"/>
                  </a:cubicBezTo>
                  <a:cubicBezTo>
                    <a:pt x="12148" y="2807"/>
                    <a:pt x="12154" y="2854"/>
                    <a:pt x="12126" y="2860"/>
                  </a:cubicBezTo>
                  <a:cubicBezTo>
                    <a:pt x="12063" y="2874"/>
                    <a:pt x="12000" y="2880"/>
                    <a:pt x="11937" y="2880"/>
                  </a:cubicBezTo>
                  <a:cubicBezTo>
                    <a:pt x="11827" y="2880"/>
                    <a:pt x="11718" y="2860"/>
                    <a:pt x="11611" y="2828"/>
                  </a:cubicBezTo>
                  <a:cubicBezTo>
                    <a:pt x="11575" y="2817"/>
                    <a:pt x="11587" y="2766"/>
                    <a:pt x="11620" y="2766"/>
                  </a:cubicBezTo>
                  <a:close/>
                  <a:moveTo>
                    <a:pt x="10709" y="2805"/>
                  </a:moveTo>
                  <a:cubicBezTo>
                    <a:pt x="10803" y="2805"/>
                    <a:pt x="10894" y="2823"/>
                    <a:pt x="10985" y="2860"/>
                  </a:cubicBezTo>
                  <a:cubicBezTo>
                    <a:pt x="11012" y="2870"/>
                    <a:pt x="11004" y="2910"/>
                    <a:pt x="10981" y="2910"/>
                  </a:cubicBezTo>
                  <a:cubicBezTo>
                    <a:pt x="10978" y="2910"/>
                    <a:pt x="10975" y="2909"/>
                    <a:pt x="10972" y="2908"/>
                  </a:cubicBezTo>
                  <a:cubicBezTo>
                    <a:pt x="10880" y="2873"/>
                    <a:pt x="10784" y="2856"/>
                    <a:pt x="10686" y="2856"/>
                  </a:cubicBezTo>
                  <a:cubicBezTo>
                    <a:pt x="10651" y="2856"/>
                    <a:pt x="10615" y="2858"/>
                    <a:pt x="10579" y="2863"/>
                  </a:cubicBezTo>
                  <a:cubicBezTo>
                    <a:pt x="10578" y="2863"/>
                    <a:pt x="10577" y="2863"/>
                    <a:pt x="10576" y="2863"/>
                  </a:cubicBezTo>
                  <a:cubicBezTo>
                    <a:pt x="10553" y="2863"/>
                    <a:pt x="10548" y="2820"/>
                    <a:pt x="10572" y="2817"/>
                  </a:cubicBezTo>
                  <a:cubicBezTo>
                    <a:pt x="10619" y="2809"/>
                    <a:pt x="10664" y="2805"/>
                    <a:pt x="10709" y="2805"/>
                  </a:cubicBezTo>
                  <a:close/>
                  <a:moveTo>
                    <a:pt x="2656" y="2863"/>
                  </a:moveTo>
                  <a:cubicBezTo>
                    <a:pt x="2682" y="2863"/>
                    <a:pt x="2708" y="2863"/>
                    <a:pt x="2733" y="2864"/>
                  </a:cubicBezTo>
                  <a:cubicBezTo>
                    <a:pt x="2763" y="2865"/>
                    <a:pt x="2763" y="2910"/>
                    <a:pt x="2733" y="2911"/>
                  </a:cubicBezTo>
                  <a:cubicBezTo>
                    <a:pt x="2707" y="2912"/>
                    <a:pt x="2681" y="2912"/>
                    <a:pt x="2655" y="2912"/>
                  </a:cubicBezTo>
                  <a:cubicBezTo>
                    <a:pt x="2548" y="2912"/>
                    <a:pt x="2442" y="2908"/>
                    <a:pt x="2336" y="2907"/>
                  </a:cubicBezTo>
                  <a:cubicBezTo>
                    <a:pt x="2311" y="2906"/>
                    <a:pt x="2311" y="2869"/>
                    <a:pt x="2336" y="2869"/>
                  </a:cubicBezTo>
                  <a:cubicBezTo>
                    <a:pt x="2442" y="2868"/>
                    <a:pt x="2549" y="2863"/>
                    <a:pt x="2656" y="2863"/>
                  </a:cubicBezTo>
                  <a:close/>
                  <a:moveTo>
                    <a:pt x="8732" y="2860"/>
                  </a:moveTo>
                  <a:cubicBezTo>
                    <a:pt x="8818" y="2860"/>
                    <a:pt x="8904" y="2862"/>
                    <a:pt x="8990" y="2868"/>
                  </a:cubicBezTo>
                  <a:cubicBezTo>
                    <a:pt x="9015" y="2869"/>
                    <a:pt x="9015" y="2905"/>
                    <a:pt x="8990" y="2907"/>
                  </a:cubicBezTo>
                  <a:cubicBezTo>
                    <a:pt x="8900" y="2913"/>
                    <a:pt x="8810" y="2914"/>
                    <a:pt x="8720" y="2914"/>
                  </a:cubicBezTo>
                  <a:cubicBezTo>
                    <a:pt x="8645" y="2914"/>
                    <a:pt x="8569" y="2913"/>
                    <a:pt x="8494" y="2912"/>
                  </a:cubicBezTo>
                  <a:cubicBezTo>
                    <a:pt x="8462" y="2912"/>
                    <a:pt x="8462" y="2863"/>
                    <a:pt x="8494" y="2863"/>
                  </a:cubicBezTo>
                  <a:cubicBezTo>
                    <a:pt x="8573" y="2862"/>
                    <a:pt x="8653" y="2860"/>
                    <a:pt x="8732" y="2860"/>
                  </a:cubicBezTo>
                  <a:close/>
                  <a:moveTo>
                    <a:pt x="3513" y="2854"/>
                  </a:moveTo>
                  <a:cubicBezTo>
                    <a:pt x="3584" y="2854"/>
                    <a:pt x="3655" y="2856"/>
                    <a:pt x="3726" y="2861"/>
                  </a:cubicBezTo>
                  <a:cubicBezTo>
                    <a:pt x="3761" y="2863"/>
                    <a:pt x="3761" y="2911"/>
                    <a:pt x="3726" y="2914"/>
                  </a:cubicBezTo>
                  <a:cubicBezTo>
                    <a:pt x="3657" y="2919"/>
                    <a:pt x="3589" y="2921"/>
                    <a:pt x="3521" y="2921"/>
                  </a:cubicBezTo>
                  <a:cubicBezTo>
                    <a:pt x="3440" y="2921"/>
                    <a:pt x="3360" y="2919"/>
                    <a:pt x="3279" y="2918"/>
                  </a:cubicBezTo>
                  <a:cubicBezTo>
                    <a:pt x="3241" y="2918"/>
                    <a:pt x="3241" y="2858"/>
                    <a:pt x="3279" y="2857"/>
                  </a:cubicBezTo>
                  <a:cubicBezTo>
                    <a:pt x="3357" y="2856"/>
                    <a:pt x="3435" y="2854"/>
                    <a:pt x="3513" y="2854"/>
                  </a:cubicBezTo>
                  <a:close/>
                  <a:moveTo>
                    <a:pt x="5734" y="2850"/>
                  </a:moveTo>
                  <a:cubicBezTo>
                    <a:pt x="5778" y="2850"/>
                    <a:pt x="5820" y="2851"/>
                    <a:pt x="5862" y="2857"/>
                  </a:cubicBezTo>
                  <a:cubicBezTo>
                    <a:pt x="5901" y="2862"/>
                    <a:pt x="5901" y="2913"/>
                    <a:pt x="5862" y="2918"/>
                  </a:cubicBezTo>
                  <a:cubicBezTo>
                    <a:pt x="5819" y="2923"/>
                    <a:pt x="5774" y="2925"/>
                    <a:pt x="5729" y="2925"/>
                  </a:cubicBezTo>
                  <a:cubicBezTo>
                    <a:pt x="5641" y="2925"/>
                    <a:pt x="5551" y="2918"/>
                    <a:pt x="5464" y="2915"/>
                  </a:cubicBezTo>
                  <a:cubicBezTo>
                    <a:pt x="5429" y="2914"/>
                    <a:pt x="5429" y="2860"/>
                    <a:pt x="5464" y="2860"/>
                  </a:cubicBezTo>
                  <a:cubicBezTo>
                    <a:pt x="5553" y="2858"/>
                    <a:pt x="5644" y="2850"/>
                    <a:pt x="5734" y="2850"/>
                  </a:cubicBezTo>
                  <a:close/>
                  <a:moveTo>
                    <a:pt x="4222" y="2815"/>
                  </a:moveTo>
                  <a:cubicBezTo>
                    <a:pt x="4224" y="2815"/>
                    <a:pt x="4226" y="2815"/>
                    <a:pt x="4229" y="2816"/>
                  </a:cubicBezTo>
                  <a:cubicBezTo>
                    <a:pt x="4351" y="2848"/>
                    <a:pt x="4472" y="2861"/>
                    <a:pt x="4596" y="2861"/>
                  </a:cubicBezTo>
                  <a:cubicBezTo>
                    <a:pt x="4653" y="2861"/>
                    <a:pt x="4710" y="2858"/>
                    <a:pt x="4768" y="2853"/>
                  </a:cubicBezTo>
                  <a:cubicBezTo>
                    <a:pt x="4769" y="2853"/>
                    <a:pt x="4770" y="2853"/>
                    <a:pt x="4771" y="2853"/>
                  </a:cubicBezTo>
                  <a:cubicBezTo>
                    <a:pt x="4804" y="2853"/>
                    <a:pt x="4811" y="2911"/>
                    <a:pt x="4777" y="2915"/>
                  </a:cubicBezTo>
                  <a:cubicBezTo>
                    <a:pt x="4719" y="2924"/>
                    <a:pt x="4661" y="2928"/>
                    <a:pt x="4603" y="2928"/>
                  </a:cubicBezTo>
                  <a:cubicBezTo>
                    <a:pt x="4472" y="2928"/>
                    <a:pt x="4342" y="2907"/>
                    <a:pt x="4214" y="2868"/>
                  </a:cubicBezTo>
                  <a:cubicBezTo>
                    <a:pt x="4183" y="2859"/>
                    <a:pt x="4193" y="2815"/>
                    <a:pt x="4222" y="2815"/>
                  </a:cubicBezTo>
                  <a:close/>
                  <a:moveTo>
                    <a:pt x="1378" y="2817"/>
                  </a:moveTo>
                  <a:cubicBezTo>
                    <a:pt x="1486" y="2817"/>
                    <a:pt x="1594" y="2834"/>
                    <a:pt x="1693" y="2874"/>
                  </a:cubicBezTo>
                  <a:cubicBezTo>
                    <a:pt x="1724" y="2885"/>
                    <a:pt x="1716" y="2928"/>
                    <a:pt x="1688" y="2928"/>
                  </a:cubicBezTo>
                  <a:cubicBezTo>
                    <a:pt x="1685" y="2928"/>
                    <a:pt x="1682" y="2928"/>
                    <a:pt x="1679" y="2927"/>
                  </a:cubicBezTo>
                  <a:cubicBezTo>
                    <a:pt x="1552" y="2898"/>
                    <a:pt x="1434" y="2880"/>
                    <a:pt x="1310" y="2880"/>
                  </a:cubicBezTo>
                  <a:cubicBezTo>
                    <a:pt x="1257" y="2880"/>
                    <a:pt x="1202" y="2883"/>
                    <a:pt x="1146" y="2891"/>
                  </a:cubicBezTo>
                  <a:cubicBezTo>
                    <a:pt x="1145" y="2891"/>
                    <a:pt x="1144" y="2891"/>
                    <a:pt x="1143" y="2891"/>
                  </a:cubicBezTo>
                  <a:cubicBezTo>
                    <a:pt x="1117" y="2891"/>
                    <a:pt x="1105" y="2853"/>
                    <a:pt x="1134" y="2846"/>
                  </a:cubicBezTo>
                  <a:cubicBezTo>
                    <a:pt x="1213" y="2827"/>
                    <a:pt x="1296" y="2817"/>
                    <a:pt x="1378" y="2817"/>
                  </a:cubicBezTo>
                  <a:close/>
                  <a:moveTo>
                    <a:pt x="6410" y="2856"/>
                  </a:moveTo>
                  <a:cubicBezTo>
                    <a:pt x="6412" y="2856"/>
                    <a:pt x="6414" y="2856"/>
                    <a:pt x="6416" y="2857"/>
                  </a:cubicBezTo>
                  <a:cubicBezTo>
                    <a:pt x="6595" y="2894"/>
                    <a:pt x="6773" y="2901"/>
                    <a:pt x="6954" y="2910"/>
                  </a:cubicBezTo>
                  <a:cubicBezTo>
                    <a:pt x="6992" y="2911"/>
                    <a:pt x="6991" y="2962"/>
                    <a:pt x="6954" y="2967"/>
                  </a:cubicBezTo>
                  <a:cubicBezTo>
                    <a:pt x="6911" y="2972"/>
                    <a:pt x="6869" y="2974"/>
                    <a:pt x="6826" y="2974"/>
                  </a:cubicBezTo>
                  <a:cubicBezTo>
                    <a:pt x="6683" y="2974"/>
                    <a:pt x="6540" y="2949"/>
                    <a:pt x="6401" y="2913"/>
                  </a:cubicBezTo>
                  <a:cubicBezTo>
                    <a:pt x="6367" y="2904"/>
                    <a:pt x="6379" y="2856"/>
                    <a:pt x="6410" y="2856"/>
                  </a:cubicBezTo>
                  <a:close/>
                  <a:moveTo>
                    <a:pt x="1" y="0"/>
                  </a:moveTo>
                  <a:lnTo>
                    <a:pt x="1" y="0"/>
                  </a:lnTo>
                  <a:cubicBezTo>
                    <a:pt x="4" y="6"/>
                    <a:pt x="7" y="12"/>
                    <a:pt x="7" y="20"/>
                  </a:cubicBezTo>
                  <a:cubicBezTo>
                    <a:pt x="16" y="90"/>
                    <a:pt x="23" y="160"/>
                    <a:pt x="31" y="231"/>
                  </a:cubicBezTo>
                  <a:cubicBezTo>
                    <a:pt x="35" y="220"/>
                    <a:pt x="43" y="214"/>
                    <a:pt x="55" y="214"/>
                  </a:cubicBezTo>
                  <a:cubicBezTo>
                    <a:pt x="58" y="214"/>
                    <a:pt x="61" y="214"/>
                    <a:pt x="64" y="215"/>
                  </a:cubicBezTo>
                  <a:cubicBezTo>
                    <a:pt x="186" y="248"/>
                    <a:pt x="309" y="265"/>
                    <a:pt x="432" y="265"/>
                  </a:cubicBezTo>
                  <a:cubicBezTo>
                    <a:pt x="518" y="265"/>
                    <a:pt x="605" y="257"/>
                    <a:pt x="692" y="240"/>
                  </a:cubicBezTo>
                  <a:cubicBezTo>
                    <a:pt x="695" y="240"/>
                    <a:pt x="697" y="240"/>
                    <a:pt x="700" y="240"/>
                  </a:cubicBezTo>
                  <a:cubicBezTo>
                    <a:pt x="735" y="240"/>
                    <a:pt x="747" y="291"/>
                    <a:pt x="709" y="301"/>
                  </a:cubicBezTo>
                  <a:cubicBezTo>
                    <a:pt x="615" y="326"/>
                    <a:pt x="520" y="339"/>
                    <a:pt x="426" y="339"/>
                  </a:cubicBezTo>
                  <a:cubicBezTo>
                    <a:pt x="299" y="339"/>
                    <a:pt x="173" y="316"/>
                    <a:pt x="49" y="271"/>
                  </a:cubicBezTo>
                  <a:cubicBezTo>
                    <a:pt x="42" y="269"/>
                    <a:pt x="37" y="266"/>
                    <a:pt x="34" y="261"/>
                  </a:cubicBezTo>
                  <a:lnTo>
                    <a:pt x="34" y="261"/>
                  </a:lnTo>
                  <a:cubicBezTo>
                    <a:pt x="126" y="1122"/>
                    <a:pt x="181" y="2046"/>
                    <a:pt x="66" y="2910"/>
                  </a:cubicBezTo>
                  <a:cubicBezTo>
                    <a:pt x="184" y="2907"/>
                    <a:pt x="301" y="2904"/>
                    <a:pt x="419" y="2904"/>
                  </a:cubicBezTo>
                  <a:cubicBezTo>
                    <a:pt x="495" y="2904"/>
                    <a:pt x="571" y="2905"/>
                    <a:pt x="647" y="2908"/>
                  </a:cubicBezTo>
                  <a:cubicBezTo>
                    <a:pt x="686" y="2908"/>
                    <a:pt x="686" y="2966"/>
                    <a:pt x="647" y="2968"/>
                  </a:cubicBezTo>
                  <a:cubicBezTo>
                    <a:pt x="575" y="2969"/>
                    <a:pt x="503" y="2970"/>
                    <a:pt x="431" y="2970"/>
                  </a:cubicBezTo>
                  <a:cubicBezTo>
                    <a:pt x="306" y="2970"/>
                    <a:pt x="182" y="2968"/>
                    <a:pt x="58" y="2965"/>
                  </a:cubicBezTo>
                  <a:cubicBezTo>
                    <a:pt x="42" y="3078"/>
                    <a:pt x="23" y="3191"/>
                    <a:pt x="1" y="3301"/>
                  </a:cubicBezTo>
                  <a:cubicBezTo>
                    <a:pt x="1465" y="3228"/>
                    <a:pt x="2933" y="3217"/>
                    <a:pt x="4402" y="3217"/>
                  </a:cubicBezTo>
                  <a:cubicBezTo>
                    <a:pt x="5078" y="3217"/>
                    <a:pt x="5753" y="3219"/>
                    <a:pt x="6429" y="3219"/>
                  </a:cubicBezTo>
                  <a:cubicBezTo>
                    <a:pt x="6697" y="3219"/>
                    <a:pt x="6964" y="3219"/>
                    <a:pt x="7232" y="3218"/>
                  </a:cubicBezTo>
                  <a:cubicBezTo>
                    <a:pt x="7778" y="3216"/>
                    <a:pt x="8323" y="3215"/>
                    <a:pt x="8869" y="3215"/>
                  </a:cubicBezTo>
                  <a:cubicBezTo>
                    <a:pt x="10559" y="3215"/>
                    <a:pt x="12249" y="3224"/>
                    <a:pt x="13939" y="3241"/>
                  </a:cubicBezTo>
                  <a:cubicBezTo>
                    <a:pt x="13952" y="3227"/>
                    <a:pt x="13972" y="3219"/>
                    <a:pt x="13992" y="3219"/>
                  </a:cubicBezTo>
                  <a:cubicBezTo>
                    <a:pt x="14012" y="3219"/>
                    <a:pt x="14031" y="3227"/>
                    <a:pt x="14042" y="3242"/>
                  </a:cubicBezTo>
                  <a:cubicBezTo>
                    <a:pt x="14185" y="3243"/>
                    <a:pt x="14330" y="3244"/>
                    <a:pt x="14474" y="3245"/>
                  </a:cubicBezTo>
                  <a:cubicBezTo>
                    <a:pt x="14477" y="3227"/>
                    <a:pt x="14492" y="3210"/>
                    <a:pt x="14518" y="3210"/>
                  </a:cubicBezTo>
                  <a:cubicBezTo>
                    <a:pt x="14559" y="3208"/>
                    <a:pt x="14601" y="3207"/>
                    <a:pt x="14642" y="3206"/>
                  </a:cubicBezTo>
                  <a:lnTo>
                    <a:pt x="14670" y="3206"/>
                  </a:lnTo>
                  <a:cubicBezTo>
                    <a:pt x="14682" y="3196"/>
                    <a:pt x="14693" y="3186"/>
                    <a:pt x="14705" y="3176"/>
                  </a:cubicBezTo>
                  <a:cubicBezTo>
                    <a:pt x="14707" y="3175"/>
                    <a:pt x="14708" y="3175"/>
                    <a:pt x="14710" y="3173"/>
                  </a:cubicBezTo>
                  <a:cubicBezTo>
                    <a:pt x="14632" y="2148"/>
                    <a:pt x="14635" y="1117"/>
                    <a:pt x="14546" y="92"/>
                  </a:cubicBezTo>
                  <a:lnTo>
                    <a:pt x="14543" y="92"/>
                  </a:lnTo>
                  <a:cubicBezTo>
                    <a:pt x="13978" y="99"/>
                    <a:pt x="13413" y="102"/>
                    <a:pt x="12848" y="102"/>
                  </a:cubicBezTo>
                  <a:cubicBezTo>
                    <a:pt x="10969" y="102"/>
                    <a:pt x="9088" y="71"/>
                    <a:pt x="7210" y="57"/>
                  </a:cubicBezTo>
                  <a:cubicBezTo>
                    <a:pt x="5992" y="47"/>
                    <a:pt x="4772" y="37"/>
                    <a:pt x="3553" y="30"/>
                  </a:cubicBezTo>
                  <a:cubicBezTo>
                    <a:pt x="3436" y="29"/>
                    <a:pt x="3319" y="29"/>
                    <a:pt x="3203" y="29"/>
                  </a:cubicBezTo>
                  <a:cubicBezTo>
                    <a:pt x="2689" y="29"/>
                    <a:pt x="2175" y="35"/>
                    <a:pt x="1660" y="35"/>
                  </a:cubicBezTo>
                  <a:cubicBezTo>
                    <a:pt x="1106" y="35"/>
                    <a:pt x="552" y="28"/>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0"/>
            <p:cNvSpPr/>
            <p:nvPr/>
          </p:nvSpPr>
          <p:spPr>
            <a:xfrm>
              <a:off x="7737238" y="1961276"/>
              <a:ext cx="167201" cy="172927"/>
            </a:xfrm>
            <a:custGeom>
              <a:avLst/>
              <a:gdLst/>
              <a:ahLst/>
              <a:cxnLst/>
              <a:rect l="l" t="t" r="r" b="b"/>
              <a:pathLst>
                <a:path w="3154" h="3262" extrusionOk="0">
                  <a:moveTo>
                    <a:pt x="366" y="143"/>
                  </a:moveTo>
                  <a:cubicBezTo>
                    <a:pt x="369" y="143"/>
                    <a:pt x="372" y="143"/>
                    <a:pt x="376" y="144"/>
                  </a:cubicBezTo>
                  <a:cubicBezTo>
                    <a:pt x="514" y="178"/>
                    <a:pt x="652" y="186"/>
                    <a:pt x="792" y="186"/>
                  </a:cubicBezTo>
                  <a:cubicBezTo>
                    <a:pt x="832" y="186"/>
                    <a:pt x="872" y="185"/>
                    <a:pt x="913" y="184"/>
                  </a:cubicBezTo>
                  <a:cubicBezTo>
                    <a:pt x="914" y="184"/>
                    <a:pt x="914" y="184"/>
                    <a:pt x="914" y="184"/>
                  </a:cubicBezTo>
                  <a:cubicBezTo>
                    <a:pt x="955" y="184"/>
                    <a:pt x="963" y="248"/>
                    <a:pt x="924" y="257"/>
                  </a:cubicBezTo>
                  <a:cubicBezTo>
                    <a:pt x="859" y="271"/>
                    <a:pt x="795" y="277"/>
                    <a:pt x="730" y="277"/>
                  </a:cubicBezTo>
                  <a:cubicBezTo>
                    <a:pt x="604" y="277"/>
                    <a:pt x="478" y="253"/>
                    <a:pt x="357" y="214"/>
                  </a:cubicBezTo>
                  <a:cubicBezTo>
                    <a:pt x="316" y="200"/>
                    <a:pt x="328" y="143"/>
                    <a:pt x="366" y="143"/>
                  </a:cubicBezTo>
                  <a:close/>
                  <a:moveTo>
                    <a:pt x="1611" y="244"/>
                  </a:moveTo>
                  <a:cubicBezTo>
                    <a:pt x="1660" y="244"/>
                    <a:pt x="1709" y="246"/>
                    <a:pt x="1758" y="249"/>
                  </a:cubicBezTo>
                  <a:cubicBezTo>
                    <a:pt x="1790" y="252"/>
                    <a:pt x="1790" y="295"/>
                    <a:pt x="1758" y="299"/>
                  </a:cubicBezTo>
                  <a:cubicBezTo>
                    <a:pt x="1712" y="302"/>
                    <a:pt x="1667" y="303"/>
                    <a:pt x="1621" y="303"/>
                  </a:cubicBezTo>
                  <a:cubicBezTo>
                    <a:pt x="1517" y="303"/>
                    <a:pt x="1413" y="297"/>
                    <a:pt x="1311" y="293"/>
                  </a:cubicBezTo>
                  <a:cubicBezTo>
                    <a:pt x="1286" y="292"/>
                    <a:pt x="1286" y="255"/>
                    <a:pt x="1311" y="254"/>
                  </a:cubicBezTo>
                  <a:cubicBezTo>
                    <a:pt x="1410" y="250"/>
                    <a:pt x="1511" y="244"/>
                    <a:pt x="1611" y="244"/>
                  </a:cubicBezTo>
                  <a:close/>
                  <a:moveTo>
                    <a:pt x="2205" y="293"/>
                  </a:moveTo>
                  <a:cubicBezTo>
                    <a:pt x="2255" y="293"/>
                    <a:pt x="2304" y="295"/>
                    <a:pt x="2353" y="301"/>
                  </a:cubicBezTo>
                  <a:cubicBezTo>
                    <a:pt x="2382" y="305"/>
                    <a:pt x="2382" y="341"/>
                    <a:pt x="2353" y="346"/>
                  </a:cubicBezTo>
                  <a:cubicBezTo>
                    <a:pt x="2304" y="351"/>
                    <a:pt x="2255" y="353"/>
                    <a:pt x="2205" y="353"/>
                  </a:cubicBezTo>
                  <a:cubicBezTo>
                    <a:pt x="2156" y="353"/>
                    <a:pt x="2106" y="351"/>
                    <a:pt x="2056" y="351"/>
                  </a:cubicBezTo>
                  <a:cubicBezTo>
                    <a:pt x="2020" y="350"/>
                    <a:pt x="2020" y="295"/>
                    <a:pt x="2056" y="295"/>
                  </a:cubicBezTo>
                  <a:cubicBezTo>
                    <a:pt x="2106" y="295"/>
                    <a:pt x="2156" y="293"/>
                    <a:pt x="2205" y="293"/>
                  </a:cubicBezTo>
                  <a:close/>
                  <a:moveTo>
                    <a:pt x="1887" y="2866"/>
                  </a:moveTo>
                  <a:cubicBezTo>
                    <a:pt x="1927" y="2866"/>
                    <a:pt x="1967" y="2868"/>
                    <a:pt x="2006" y="2873"/>
                  </a:cubicBezTo>
                  <a:cubicBezTo>
                    <a:pt x="2048" y="2878"/>
                    <a:pt x="2048" y="2933"/>
                    <a:pt x="2006" y="2937"/>
                  </a:cubicBezTo>
                  <a:cubicBezTo>
                    <a:pt x="1965" y="2942"/>
                    <a:pt x="1924" y="2944"/>
                    <a:pt x="1883" y="2944"/>
                  </a:cubicBezTo>
                  <a:cubicBezTo>
                    <a:pt x="1792" y="2944"/>
                    <a:pt x="1699" y="2935"/>
                    <a:pt x="1610" y="2930"/>
                  </a:cubicBezTo>
                  <a:cubicBezTo>
                    <a:pt x="1578" y="2928"/>
                    <a:pt x="1578" y="2883"/>
                    <a:pt x="1610" y="2881"/>
                  </a:cubicBezTo>
                  <a:cubicBezTo>
                    <a:pt x="1701" y="2876"/>
                    <a:pt x="1794" y="2866"/>
                    <a:pt x="1887" y="2866"/>
                  </a:cubicBezTo>
                  <a:close/>
                  <a:moveTo>
                    <a:pt x="934" y="2918"/>
                  </a:moveTo>
                  <a:cubicBezTo>
                    <a:pt x="977" y="2918"/>
                    <a:pt x="1020" y="2920"/>
                    <a:pt x="1063" y="2923"/>
                  </a:cubicBezTo>
                  <a:cubicBezTo>
                    <a:pt x="1103" y="2928"/>
                    <a:pt x="1103" y="2983"/>
                    <a:pt x="1063" y="2986"/>
                  </a:cubicBezTo>
                  <a:cubicBezTo>
                    <a:pt x="1020" y="2990"/>
                    <a:pt x="977" y="2992"/>
                    <a:pt x="934" y="2992"/>
                  </a:cubicBezTo>
                  <a:cubicBezTo>
                    <a:pt x="844" y="2992"/>
                    <a:pt x="755" y="2985"/>
                    <a:pt x="665" y="2981"/>
                  </a:cubicBezTo>
                  <a:cubicBezTo>
                    <a:pt x="631" y="2980"/>
                    <a:pt x="631" y="2930"/>
                    <a:pt x="665" y="2929"/>
                  </a:cubicBezTo>
                  <a:cubicBezTo>
                    <a:pt x="755" y="2924"/>
                    <a:pt x="844" y="2918"/>
                    <a:pt x="934" y="2918"/>
                  </a:cubicBezTo>
                  <a:close/>
                  <a:moveTo>
                    <a:pt x="2588" y="2921"/>
                  </a:moveTo>
                  <a:cubicBezTo>
                    <a:pt x="2612" y="2921"/>
                    <a:pt x="2636" y="2925"/>
                    <a:pt x="2659" y="2933"/>
                  </a:cubicBezTo>
                  <a:cubicBezTo>
                    <a:pt x="2683" y="2942"/>
                    <a:pt x="2681" y="2982"/>
                    <a:pt x="2652" y="2982"/>
                  </a:cubicBezTo>
                  <a:cubicBezTo>
                    <a:pt x="2652" y="2982"/>
                    <a:pt x="2652" y="2982"/>
                    <a:pt x="2651" y="2982"/>
                  </a:cubicBezTo>
                  <a:cubicBezTo>
                    <a:pt x="2623" y="2982"/>
                    <a:pt x="2595" y="2978"/>
                    <a:pt x="2567" y="2978"/>
                  </a:cubicBezTo>
                  <a:cubicBezTo>
                    <a:pt x="2555" y="2978"/>
                    <a:pt x="2542" y="2979"/>
                    <a:pt x="2530" y="2981"/>
                  </a:cubicBezTo>
                  <a:cubicBezTo>
                    <a:pt x="2488" y="2989"/>
                    <a:pt x="2450" y="3003"/>
                    <a:pt x="2416" y="3026"/>
                  </a:cubicBezTo>
                  <a:cubicBezTo>
                    <a:pt x="2412" y="3028"/>
                    <a:pt x="2408" y="3030"/>
                    <a:pt x="2404" y="3030"/>
                  </a:cubicBezTo>
                  <a:cubicBezTo>
                    <a:pt x="2383" y="3030"/>
                    <a:pt x="2370" y="2999"/>
                    <a:pt x="2392" y="2985"/>
                  </a:cubicBezTo>
                  <a:cubicBezTo>
                    <a:pt x="2445" y="2950"/>
                    <a:pt x="2518" y="2921"/>
                    <a:pt x="2588" y="2921"/>
                  </a:cubicBezTo>
                  <a:close/>
                  <a:moveTo>
                    <a:pt x="2414" y="1"/>
                  </a:moveTo>
                  <a:lnTo>
                    <a:pt x="2396" y="2"/>
                  </a:lnTo>
                  <a:cubicBezTo>
                    <a:pt x="2396" y="27"/>
                    <a:pt x="2379" y="54"/>
                    <a:pt x="2341" y="56"/>
                  </a:cubicBezTo>
                  <a:cubicBezTo>
                    <a:pt x="2156" y="66"/>
                    <a:pt x="1968" y="70"/>
                    <a:pt x="1778" y="70"/>
                  </a:cubicBezTo>
                  <a:cubicBezTo>
                    <a:pt x="1257" y="70"/>
                    <a:pt x="728" y="39"/>
                    <a:pt x="217" y="5"/>
                  </a:cubicBezTo>
                  <a:lnTo>
                    <a:pt x="217" y="5"/>
                  </a:lnTo>
                  <a:cubicBezTo>
                    <a:pt x="557" y="614"/>
                    <a:pt x="989" y="1161"/>
                    <a:pt x="1436" y="1697"/>
                  </a:cubicBezTo>
                  <a:cubicBezTo>
                    <a:pt x="1452" y="1717"/>
                    <a:pt x="1453" y="1741"/>
                    <a:pt x="1445" y="1759"/>
                  </a:cubicBezTo>
                  <a:cubicBezTo>
                    <a:pt x="1459" y="1782"/>
                    <a:pt x="1461" y="1812"/>
                    <a:pt x="1437" y="1839"/>
                  </a:cubicBezTo>
                  <a:cubicBezTo>
                    <a:pt x="978" y="2327"/>
                    <a:pt x="493" y="2808"/>
                    <a:pt x="1" y="3262"/>
                  </a:cubicBezTo>
                  <a:cubicBezTo>
                    <a:pt x="1049" y="3216"/>
                    <a:pt x="2102" y="3225"/>
                    <a:pt x="3153" y="3218"/>
                  </a:cubicBezTo>
                  <a:cubicBezTo>
                    <a:pt x="2894" y="3064"/>
                    <a:pt x="2646" y="2893"/>
                    <a:pt x="2419" y="2690"/>
                  </a:cubicBezTo>
                  <a:cubicBezTo>
                    <a:pt x="2407" y="2680"/>
                    <a:pt x="2405" y="2666"/>
                    <a:pt x="2407" y="2652"/>
                  </a:cubicBezTo>
                  <a:cubicBezTo>
                    <a:pt x="2397" y="2634"/>
                    <a:pt x="2398" y="2610"/>
                    <a:pt x="2412" y="2594"/>
                  </a:cubicBezTo>
                  <a:cubicBezTo>
                    <a:pt x="2411" y="2590"/>
                    <a:pt x="2409" y="2586"/>
                    <a:pt x="2409" y="2580"/>
                  </a:cubicBezTo>
                  <a:cubicBezTo>
                    <a:pt x="2396" y="2033"/>
                    <a:pt x="2454" y="1485"/>
                    <a:pt x="2449" y="936"/>
                  </a:cubicBezTo>
                  <a:cubicBezTo>
                    <a:pt x="2448" y="623"/>
                    <a:pt x="2435" y="311"/>
                    <a:pt x="2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0"/>
            <p:cNvSpPr/>
            <p:nvPr/>
          </p:nvSpPr>
          <p:spPr>
            <a:xfrm>
              <a:off x="7728915" y="1917859"/>
              <a:ext cx="1034486" cy="222599"/>
            </a:xfrm>
            <a:custGeom>
              <a:avLst/>
              <a:gdLst/>
              <a:ahLst/>
              <a:cxnLst/>
              <a:rect l="l" t="t" r="r" b="b"/>
              <a:pathLst>
                <a:path w="19514" h="4199" extrusionOk="0">
                  <a:moveTo>
                    <a:pt x="2659" y="92"/>
                  </a:moveTo>
                  <a:lnTo>
                    <a:pt x="2659" y="92"/>
                  </a:lnTo>
                  <a:cubicBezTo>
                    <a:pt x="3210" y="120"/>
                    <a:pt x="3764" y="127"/>
                    <a:pt x="4318" y="127"/>
                  </a:cubicBezTo>
                  <a:cubicBezTo>
                    <a:pt x="4833" y="127"/>
                    <a:pt x="5347" y="121"/>
                    <a:pt x="5861" y="121"/>
                  </a:cubicBezTo>
                  <a:cubicBezTo>
                    <a:pt x="5977" y="121"/>
                    <a:pt x="6094" y="121"/>
                    <a:pt x="6211" y="122"/>
                  </a:cubicBezTo>
                  <a:cubicBezTo>
                    <a:pt x="7430" y="129"/>
                    <a:pt x="8650" y="139"/>
                    <a:pt x="9868" y="149"/>
                  </a:cubicBezTo>
                  <a:cubicBezTo>
                    <a:pt x="11746" y="163"/>
                    <a:pt x="13627" y="194"/>
                    <a:pt x="15506" y="194"/>
                  </a:cubicBezTo>
                  <a:cubicBezTo>
                    <a:pt x="16071" y="194"/>
                    <a:pt x="16636" y="191"/>
                    <a:pt x="17201" y="184"/>
                  </a:cubicBezTo>
                  <a:lnTo>
                    <a:pt x="17204" y="184"/>
                  </a:lnTo>
                  <a:cubicBezTo>
                    <a:pt x="17293" y="1209"/>
                    <a:pt x="17290" y="2240"/>
                    <a:pt x="17368" y="3265"/>
                  </a:cubicBezTo>
                  <a:cubicBezTo>
                    <a:pt x="17366" y="3267"/>
                    <a:pt x="17365" y="3267"/>
                    <a:pt x="17363" y="3268"/>
                  </a:cubicBezTo>
                  <a:cubicBezTo>
                    <a:pt x="17351" y="3278"/>
                    <a:pt x="17339" y="3288"/>
                    <a:pt x="17328" y="3298"/>
                  </a:cubicBezTo>
                  <a:lnTo>
                    <a:pt x="17300" y="3298"/>
                  </a:lnTo>
                  <a:cubicBezTo>
                    <a:pt x="17259" y="3298"/>
                    <a:pt x="17217" y="3300"/>
                    <a:pt x="17176" y="3301"/>
                  </a:cubicBezTo>
                  <a:cubicBezTo>
                    <a:pt x="17150" y="3302"/>
                    <a:pt x="17135" y="3319"/>
                    <a:pt x="17132" y="3337"/>
                  </a:cubicBezTo>
                  <a:cubicBezTo>
                    <a:pt x="16988" y="3336"/>
                    <a:pt x="16843" y="3335"/>
                    <a:pt x="16699" y="3333"/>
                  </a:cubicBezTo>
                  <a:cubicBezTo>
                    <a:pt x="16688" y="3318"/>
                    <a:pt x="16670" y="3311"/>
                    <a:pt x="16651" y="3311"/>
                  </a:cubicBezTo>
                  <a:cubicBezTo>
                    <a:pt x="16631" y="3311"/>
                    <a:pt x="16610" y="3319"/>
                    <a:pt x="16597" y="3333"/>
                  </a:cubicBezTo>
                  <a:cubicBezTo>
                    <a:pt x="14907" y="3316"/>
                    <a:pt x="13217" y="3307"/>
                    <a:pt x="11527" y="3307"/>
                  </a:cubicBezTo>
                  <a:cubicBezTo>
                    <a:pt x="10981" y="3307"/>
                    <a:pt x="10436" y="3308"/>
                    <a:pt x="9890" y="3310"/>
                  </a:cubicBezTo>
                  <a:cubicBezTo>
                    <a:pt x="9622" y="3311"/>
                    <a:pt x="9355" y="3311"/>
                    <a:pt x="9087" y="3311"/>
                  </a:cubicBezTo>
                  <a:cubicBezTo>
                    <a:pt x="8412" y="3311"/>
                    <a:pt x="7736" y="3309"/>
                    <a:pt x="7060" y="3309"/>
                  </a:cubicBezTo>
                  <a:cubicBezTo>
                    <a:pt x="5592" y="3309"/>
                    <a:pt x="4124" y="3320"/>
                    <a:pt x="2659" y="3393"/>
                  </a:cubicBezTo>
                  <a:cubicBezTo>
                    <a:pt x="2681" y="3283"/>
                    <a:pt x="2700" y="3171"/>
                    <a:pt x="2716" y="3057"/>
                  </a:cubicBezTo>
                  <a:cubicBezTo>
                    <a:pt x="2840" y="3060"/>
                    <a:pt x="2964" y="3062"/>
                    <a:pt x="3089" y="3062"/>
                  </a:cubicBezTo>
                  <a:cubicBezTo>
                    <a:pt x="3161" y="3062"/>
                    <a:pt x="3233" y="3061"/>
                    <a:pt x="3305" y="3060"/>
                  </a:cubicBezTo>
                  <a:cubicBezTo>
                    <a:pt x="3344" y="3058"/>
                    <a:pt x="3344" y="3000"/>
                    <a:pt x="3305" y="3000"/>
                  </a:cubicBezTo>
                  <a:cubicBezTo>
                    <a:pt x="3229" y="2997"/>
                    <a:pt x="3153" y="2996"/>
                    <a:pt x="3077" y="2996"/>
                  </a:cubicBezTo>
                  <a:cubicBezTo>
                    <a:pt x="2959" y="2996"/>
                    <a:pt x="2842" y="2999"/>
                    <a:pt x="2724" y="3002"/>
                  </a:cubicBezTo>
                  <a:cubicBezTo>
                    <a:pt x="2839" y="2138"/>
                    <a:pt x="2784" y="1214"/>
                    <a:pt x="2692" y="353"/>
                  </a:cubicBezTo>
                  <a:lnTo>
                    <a:pt x="2692" y="353"/>
                  </a:lnTo>
                  <a:cubicBezTo>
                    <a:pt x="2695" y="358"/>
                    <a:pt x="2700" y="361"/>
                    <a:pt x="2707" y="363"/>
                  </a:cubicBezTo>
                  <a:cubicBezTo>
                    <a:pt x="2830" y="408"/>
                    <a:pt x="2957" y="430"/>
                    <a:pt x="3083" y="430"/>
                  </a:cubicBezTo>
                  <a:cubicBezTo>
                    <a:pt x="3178" y="430"/>
                    <a:pt x="3273" y="418"/>
                    <a:pt x="3367" y="393"/>
                  </a:cubicBezTo>
                  <a:cubicBezTo>
                    <a:pt x="3405" y="383"/>
                    <a:pt x="3393" y="332"/>
                    <a:pt x="3358" y="332"/>
                  </a:cubicBezTo>
                  <a:cubicBezTo>
                    <a:pt x="3355" y="332"/>
                    <a:pt x="3353" y="332"/>
                    <a:pt x="3350" y="332"/>
                  </a:cubicBezTo>
                  <a:cubicBezTo>
                    <a:pt x="3263" y="349"/>
                    <a:pt x="3176" y="357"/>
                    <a:pt x="3090" y="357"/>
                  </a:cubicBezTo>
                  <a:cubicBezTo>
                    <a:pt x="2967" y="357"/>
                    <a:pt x="2844" y="340"/>
                    <a:pt x="2722" y="307"/>
                  </a:cubicBezTo>
                  <a:cubicBezTo>
                    <a:pt x="2719" y="306"/>
                    <a:pt x="2716" y="306"/>
                    <a:pt x="2713" y="306"/>
                  </a:cubicBezTo>
                  <a:cubicBezTo>
                    <a:pt x="2701" y="306"/>
                    <a:pt x="2693" y="312"/>
                    <a:pt x="2689" y="323"/>
                  </a:cubicBezTo>
                  <a:cubicBezTo>
                    <a:pt x="2681" y="252"/>
                    <a:pt x="2674" y="182"/>
                    <a:pt x="2665" y="112"/>
                  </a:cubicBezTo>
                  <a:cubicBezTo>
                    <a:pt x="2665" y="104"/>
                    <a:pt x="2662" y="98"/>
                    <a:pt x="2659" y="92"/>
                  </a:cubicBezTo>
                  <a:close/>
                  <a:moveTo>
                    <a:pt x="17194" y="3414"/>
                  </a:moveTo>
                  <a:cubicBezTo>
                    <a:pt x="17031" y="3563"/>
                    <a:pt x="16877" y="3724"/>
                    <a:pt x="16733" y="3888"/>
                  </a:cubicBezTo>
                  <a:cubicBezTo>
                    <a:pt x="16747" y="3730"/>
                    <a:pt x="16742" y="3571"/>
                    <a:pt x="16718" y="3417"/>
                  </a:cubicBezTo>
                  <a:lnTo>
                    <a:pt x="16718" y="3417"/>
                  </a:lnTo>
                  <a:cubicBezTo>
                    <a:pt x="16870" y="3418"/>
                    <a:pt x="17023" y="3419"/>
                    <a:pt x="17176" y="3421"/>
                  </a:cubicBezTo>
                  <a:cubicBezTo>
                    <a:pt x="17182" y="3421"/>
                    <a:pt x="17188" y="3418"/>
                    <a:pt x="17194" y="3414"/>
                  </a:cubicBezTo>
                  <a:close/>
                  <a:moveTo>
                    <a:pt x="2722" y="3496"/>
                  </a:moveTo>
                  <a:cubicBezTo>
                    <a:pt x="2883" y="3498"/>
                    <a:pt x="3043" y="3498"/>
                    <a:pt x="3204" y="3498"/>
                  </a:cubicBezTo>
                  <a:cubicBezTo>
                    <a:pt x="3297" y="3498"/>
                    <a:pt x="3389" y="3498"/>
                    <a:pt x="3482" y="3498"/>
                  </a:cubicBezTo>
                  <a:lnTo>
                    <a:pt x="3482" y="3498"/>
                  </a:lnTo>
                  <a:cubicBezTo>
                    <a:pt x="3468" y="3670"/>
                    <a:pt x="3474" y="3843"/>
                    <a:pt x="3494" y="4014"/>
                  </a:cubicBezTo>
                  <a:cubicBezTo>
                    <a:pt x="3233" y="3845"/>
                    <a:pt x="2979" y="3669"/>
                    <a:pt x="2722" y="3496"/>
                  </a:cubicBezTo>
                  <a:close/>
                  <a:moveTo>
                    <a:pt x="19339" y="752"/>
                  </a:moveTo>
                  <a:cubicBezTo>
                    <a:pt x="19298" y="771"/>
                    <a:pt x="19302" y="815"/>
                    <a:pt x="19325" y="844"/>
                  </a:cubicBezTo>
                  <a:cubicBezTo>
                    <a:pt x="18980" y="1376"/>
                    <a:pt x="18587" y="1862"/>
                    <a:pt x="18182" y="2349"/>
                  </a:cubicBezTo>
                  <a:cubicBezTo>
                    <a:pt x="18154" y="2381"/>
                    <a:pt x="18169" y="2421"/>
                    <a:pt x="18198" y="2436"/>
                  </a:cubicBezTo>
                  <a:cubicBezTo>
                    <a:pt x="18156" y="2449"/>
                    <a:pt x="18127" y="2502"/>
                    <a:pt x="18166" y="2544"/>
                  </a:cubicBezTo>
                  <a:cubicBezTo>
                    <a:pt x="18416" y="2812"/>
                    <a:pt x="18655" y="3082"/>
                    <a:pt x="18871" y="3377"/>
                  </a:cubicBezTo>
                  <a:cubicBezTo>
                    <a:pt x="19024" y="3584"/>
                    <a:pt x="19156" y="3805"/>
                    <a:pt x="19321" y="4003"/>
                  </a:cubicBezTo>
                  <a:cubicBezTo>
                    <a:pt x="18993" y="3989"/>
                    <a:pt x="18663" y="3980"/>
                    <a:pt x="18333" y="3980"/>
                  </a:cubicBezTo>
                  <a:cubicBezTo>
                    <a:pt x="17818" y="3980"/>
                    <a:pt x="17302" y="4001"/>
                    <a:pt x="16791" y="4055"/>
                  </a:cubicBezTo>
                  <a:cubicBezTo>
                    <a:pt x="16911" y="3943"/>
                    <a:pt x="17027" y="3822"/>
                    <a:pt x="17139" y="3700"/>
                  </a:cubicBezTo>
                  <a:cubicBezTo>
                    <a:pt x="17144" y="3703"/>
                    <a:pt x="17149" y="3706"/>
                    <a:pt x="17157" y="3706"/>
                  </a:cubicBezTo>
                  <a:cubicBezTo>
                    <a:pt x="17158" y="3706"/>
                    <a:pt x="17159" y="3706"/>
                    <a:pt x="17161" y="3706"/>
                  </a:cubicBezTo>
                  <a:cubicBezTo>
                    <a:pt x="17328" y="3691"/>
                    <a:pt x="17498" y="3679"/>
                    <a:pt x="17664" y="3646"/>
                  </a:cubicBezTo>
                  <a:cubicBezTo>
                    <a:pt x="17694" y="3640"/>
                    <a:pt x="17686" y="3592"/>
                    <a:pt x="17656" y="3592"/>
                  </a:cubicBezTo>
                  <a:cubicBezTo>
                    <a:pt x="17500" y="3595"/>
                    <a:pt x="17345" y="3618"/>
                    <a:pt x="17192" y="3640"/>
                  </a:cubicBezTo>
                  <a:cubicBezTo>
                    <a:pt x="17280" y="3538"/>
                    <a:pt x="17365" y="3436"/>
                    <a:pt x="17443" y="3330"/>
                  </a:cubicBezTo>
                  <a:cubicBezTo>
                    <a:pt x="17454" y="3315"/>
                    <a:pt x="17454" y="3300"/>
                    <a:pt x="17449" y="3288"/>
                  </a:cubicBezTo>
                  <a:cubicBezTo>
                    <a:pt x="17503" y="2466"/>
                    <a:pt x="17452" y="1627"/>
                    <a:pt x="17390" y="799"/>
                  </a:cubicBezTo>
                  <a:lnTo>
                    <a:pt x="17390" y="799"/>
                  </a:lnTo>
                  <a:cubicBezTo>
                    <a:pt x="17707" y="821"/>
                    <a:pt x="18023" y="825"/>
                    <a:pt x="18340" y="828"/>
                  </a:cubicBezTo>
                  <a:cubicBezTo>
                    <a:pt x="18490" y="831"/>
                    <a:pt x="18652" y="844"/>
                    <a:pt x="18811" y="844"/>
                  </a:cubicBezTo>
                  <a:cubicBezTo>
                    <a:pt x="18997" y="844"/>
                    <a:pt x="19181" y="826"/>
                    <a:pt x="19339" y="752"/>
                  </a:cubicBezTo>
                  <a:close/>
                  <a:moveTo>
                    <a:pt x="3781" y="1"/>
                  </a:moveTo>
                  <a:cubicBezTo>
                    <a:pt x="3380" y="1"/>
                    <a:pt x="2979" y="7"/>
                    <a:pt x="2580" y="25"/>
                  </a:cubicBezTo>
                  <a:cubicBezTo>
                    <a:pt x="2563" y="26"/>
                    <a:pt x="2553" y="36"/>
                    <a:pt x="2550" y="49"/>
                  </a:cubicBezTo>
                  <a:cubicBezTo>
                    <a:pt x="2528" y="59"/>
                    <a:pt x="2513" y="79"/>
                    <a:pt x="2516" y="112"/>
                  </a:cubicBezTo>
                  <a:cubicBezTo>
                    <a:pt x="2537" y="347"/>
                    <a:pt x="2556" y="583"/>
                    <a:pt x="2572" y="820"/>
                  </a:cubicBezTo>
                  <a:cubicBezTo>
                    <a:pt x="2592" y="1130"/>
                    <a:pt x="2605" y="1442"/>
                    <a:pt x="2607" y="1755"/>
                  </a:cubicBezTo>
                  <a:cubicBezTo>
                    <a:pt x="2611" y="2304"/>
                    <a:pt x="2553" y="2852"/>
                    <a:pt x="2566" y="3399"/>
                  </a:cubicBezTo>
                  <a:cubicBezTo>
                    <a:pt x="2566" y="3405"/>
                    <a:pt x="2568" y="3409"/>
                    <a:pt x="2569" y="3413"/>
                  </a:cubicBezTo>
                  <a:cubicBezTo>
                    <a:pt x="2556" y="3429"/>
                    <a:pt x="2554" y="3453"/>
                    <a:pt x="2564" y="3471"/>
                  </a:cubicBezTo>
                  <a:cubicBezTo>
                    <a:pt x="2562" y="3485"/>
                    <a:pt x="2564" y="3499"/>
                    <a:pt x="2576" y="3509"/>
                  </a:cubicBezTo>
                  <a:cubicBezTo>
                    <a:pt x="2803" y="3712"/>
                    <a:pt x="3051" y="3883"/>
                    <a:pt x="3310" y="4037"/>
                  </a:cubicBezTo>
                  <a:cubicBezTo>
                    <a:pt x="2260" y="4044"/>
                    <a:pt x="1207" y="4035"/>
                    <a:pt x="158" y="4081"/>
                  </a:cubicBezTo>
                  <a:cubicBezTo>
                    <a:pt x="650" y="3626"/>
                    <a:pt x="1136" y="3146"/>
                    <a:pt x="1594" y="2657"/>
                  </a:cubicBezTo>
                  <a:cubicBezTo>
                    <a:pt x="1619" y="2631"/>
                    <a:pt x="1616" y="2601"/>
                    <a:pt x="1602" y="2578"/>
                  </a:cubicBezTo>
                  <a:cubicBezTo>
                    <a:pt x="1610" y="2560"/>
                    <a:pt x="1610" y="2536"/>
                    <a:pt x="1593" y="2516"/>
                  </a:cubicBezTo>
                  <a:cubicBezTo>
                    <a:pt x="1146" y="1980"/>
                    <a:pt x="716" y="1433"/>
                    <a:pt x="374" y="823"/>
                  </a:cubicBezTo>
                  <a:lnTo>
                    <a:pt x="374" y="823"/>
                  </a:lnTo>
                  <a:cubicBezTo>
                    <a:pt x="883" y="857"/>
                    <a:pt x="1409" y="888"/>
                    <a:pt x="1927" y="888"/>
                  </a:cubicBezTo>
                  <a:cubicBezTo>
                    <a:pt x="2119" y="888"/>
                    <a:pt x="2310" y="884"/>
                    <a:pt x="2498" y="874"/>
                  </a:cubicBezTo>
                  <a:cubicBezTo>
                    <a:pt x="2536" y="873"/>
                    <a:pt x="2553" y="846"/>
                    <a:pt x="2553" y="820"/>
                  </a:cubicBezTo>
                  <a:cubicBezTo>
                    <a:pt x="2553" y="793"/>
                    <a:pt x="2535" y="765"/>
                    <a:pt x="2498" y="762"/>
                  </a:cubicBezTo>
                  <a:cubicBezTo>
                    <a:pt x="2051" y="717"/>
                    <a:pt x="1588" y="704"/>
                    <a:pt x="1128" y="704"/>
                  </a:cubicBezTo>
                  <a:cubicBezTo>
                    <a:pt x="861" y="704"/>
                    <a:pt x="595" y="709"/>
                    <a:pt x="333" y="714"/>
                  </a:cubicBezTo>
                  <a:cubicBezTo>
                    <a:pt x="320" y="715"/>
                    <a:pt x="311" y="719"/>
                    <a:pt x="301" y="726"/>
                  </a:cubicBezTo>
                  <a:cubicBezTo>
                    <a:pt x="296" y="724"/>
                    <a:pt x="291" y="723"/>
                    <a:pt x="286" y="723"/>
                  </a:cubicBezTo>
                  <a:cubicBezTo>
                    <a:pt x="248" y="723"/>
                    <a:pt x="208" y="764"/>
                    <a:pt x="233" y="809"/>
                  </a:cubicBezTo>
                  <a:cubicBezTo>
                    <a:pt x="582" y="1448"/>
                    <a:pt x="973" y="2057"/>
                    <a:pt x="1487" y="2577"/>
                  </a:cubicBezTo>
                  <a:cubicBezTo>
                    <a:pt x="989" y="3022"/>
                    <a:pt x="505" y="3514"/>
                    <a:pt x="67" y="4018"/>
                  </a:cubicBezTo>
                  <a:cubicBezTo>
                    <a:pt x="47" y="4041"/>
                    <a:pt x="50" y="4067"/>
                    <a:pt x="63" y="4085"/>
                  </a:cubicBezTo>
                  <a:cubicBezTo>
                    <a:pt x="1" y="4092"/>
                    <a:pt x="1" y="4185"/>
                    <a:pt x="66" y="4187"/>
                  </a:cubicBezTo>
                  <a:cubicBezTo>
                    <a:pt x="379" y="4195"/>
                    <a:pt x="693" y="4199"/>
                    <a:pt x="1007" y="4199"/>
                  </a:cubicBezTo>
                  <a:cubicBezTo>
                    <a:pt x="1843" y="4199"/>
                    <a:pt x="2679" y="4175"/>
                    <a:pt x="3514" y="4164"/>
                  </a:cubicBezTo>
                  <a:cubicBezTo>
                    <a:pt x="3556" y="4164"/>
                    <a:pt x="3576" y="4131"/>
                    <a:pt x="3575" y="4098"/>
                  </a:cubicBezTo>
                  <a:cubicBezTo>
                    <a:pt x="3598" y="4094"/>
                    <a:pt x="3616" y="4077"/>
                    <a:pt x="3614" y="4045"/>
                  </a:cubicBezTo>
                  <a:cubicBezTo>
                    <a:pt x="3601" y="3862"/>
                    <a:pt x="3600" y="3681"/>
                    <a:pt x="3601" y="3499"/>
                  </a:cubicBezTo>
                  <a:cubicBezTo>
                    <a:pt x="5697" y="3493"/>
                    <a:pt x="7794" y="3412"/>
                    <a:pt x="9890" y="3402"/>
                  </a:cubicBezTo>
                  <a:cubicBezTo>
                    <a:pt x="10674" y="3397"/>
                    <a:pt x="11459" y="3395"/>
                    <a:pt x="12243" y="3395"/>
                  </a:cubicBezTo>
                  <a:cubicBezTo>
                    <a:pt x="13691" y="3395"/>
                    <a:pt x="15139" y="3402"/>
                    <a:pt x="16586" y="3415"/>
                  </a:cubicBezTo>
                  <a:cubicBezTo>
                    <a:pt x="16600" y="3637"/>
                    <a:pt x="16604" y="3856"/>
                    <a:pt x="16603" y="4078"/>
                  </a:cubicBezTo>
                  <a:cubicBezTo>
                    <a:pt x="16562" y="4094"/>
                    <a:pt x="16561" y="4159"/>
                    <a:pt x="16611" y="4159"/>
                  </a:cubicBezTo>
                  <a:cubicBezTo>
                    <a:pt x="16612" y="4159"/>
                    <a:pt x="16612" y="4159"/>
                    <a:pt x="16613" y="4159"/>
                  </a:cubicBezTo>
                  <a:cubicBezTo>
                    <a:pt x="17330" y="4140"/>
                    <a:pt x="18044" y="4114"/>
                    <a:pt x="18760" y="4114"/>
                  </a:cubicBezTo>
                  <a:cubicBezTo>
                    <a:pt x="18953" y="4114"/>
                    <a:pt x="19147" y="4116"/>
                    <a:pt x="19341" y="4121"/>
                  </a:cubicBezTo>
                  <a:cubicBezTo>
                    <a:pt x="19342" y="4121"/>
                    <a:pt x="19343" y="4121"/>
                    <a:pt x="19343" y="4121"/>
                  </a:cubicBezTo>
                  <a:cubicBezTo>
                    <a:pt x="19374" y="4121"/>
                    <a:pt x="19391" y="4101"/>
                    <a:pt x="19396" y="4077"/>
                  </a:cubicBezTo>
                  <a:cubicBezTo>
                    <a:pt x="19396" y="4077"/>
                    <a:pt x="19397" y="4077"/>
                    <a:pt x="19398" y="4077"/>
                  </a:cubicBezTo>
                  <a:cubicBezTo>
                    <a:pt x="19427" y="4077"/>
                    <a:pt x="19456" y="4044"/>
                    <a:pt x="19437" y="4014"/>
                  </a:cubicBezTo>
                  <a:cubicBezTo>
                    <a:pt x="19103" y="3446"/>
                    <a:pt x="18737" y="2909"/>
                    <a:pt x="18260" y="2451"/>
                  </a:cubicBezTo>
                  <a:cubicBezTo>
                    <a:pt x="18254" y="2444"/>
                    <a:pt x="18247" y="2440"/>
                    <a:pt x="18240" y="2437"/>
                  </a:cubicBezTo>
                  <a:cubicBezTo>
                    <a:pt x="18246" y="2435"/>
                    <a:pt x="18252" y="2432"/>
                    <a:pt x="18258" y="2426"/>
                  </a:cubicBezTo>
                  <a:cubicBezTo>
                    <a:pt x="18751" y="1988"/>
                    <a:pt x="19157" y="1443"/>
                    <a:pt x="19491" y="876"/>
                  </a:cubicBezTo>
                  <a:cubicBezTo>
                    <a:pt x="19513" y="838"/>
                    <a:pt x="19498" y="802"/>
                    <a:pt x="19472" y="780"/>
                  </a:cubicBezTo>
                  <a:cubicBezTo>
                    <a:pt x="19475" y="746"/>
                    <a:pt x="19450" y="715"/>
                    <a:pt x="19418" y="703"/>
                  </a:cubicBezTo>
                  <a:cubicBezTo>
                    <a:pt x="19313" y="666"/>
                    <a:pt x="19189" y="655"/>
                    <a:pt x="19059" y="655"/>
                  </a:cubicBezTo>
                  <a:cubicBezTo>
                    <a:pt x="18865" y="655"/>
                    <a:pt x="18661" y="680"/>
                    <a:pt x="18495" y="681"/>
                  </a:cubicBezTo>
                  <a:cubicBezTo>
                    <a:pt x="18123" y="682"/>
                    <a:pt x="17753" y="683"/>
                    <a:pt x="17383" y="705"/>
                  </a:cubicBezTo>
                  <a:cubicBezTo>
                    <a:pt x="17369" y="516"/>
                    <a:pt x="17353" y="327"/>
                    <a:pt x="17339" y="139"/>
                  </a:cubicBezTo>
                  <a:cubicBezTo>
                    <a:pt x="17335" y="95"/>
                    <a:pt x="17299" y="73"/>
                    <a:pt x="17265" y="73"/>
                  </a:cubicBezTo>
                  <a:cubicBezTo>
                    <a:pt x="17249" y="73"/>
                    <a:pt x="17233" y="78"/>
                    <a:pt x="17222" y="88"/>
                  </a:cubicBezTo>
                  <a:cubicBezTo>
                    <a:pt x="17215" y="86"/>
                    <a:pt x="17209" y="85"/>
                    <a:pt x="17202" y="85"/>
                  </a:cubicBezTo>
                  <a:cubicBezTo>
                    <a:pt x="15550" y="46"/>
                    <a:pt x="13897" y="44"/>
                    <a:pt x="12243" y="44"/>
                  </a:cubicBezTo>
                  <a:cubicBezTo>
                    <a:pt x="11980" y="44"/>
                    <a:pt x="11716" y="44"/>
                    <a:pt x="11453" y="44"/>
                  </a:cubicBezTo>
                  <a:cubicBezTo>
                    <a:pt x="10924" y="44"/>
                    <a:pt x="10396" y="43"/>
                    <a:pt x="9868" y="42"/>
                  </a:cubicBezTo>
                  <a:cubicBezTo>
                    <a:pt x="8650" y="38"/>
                    <a:pt x="7431" y="34"/>
                    <a:pt x="6211" y="30"/>
                  </a:cubicBezTo>
                  <a:cubicBezTo>
                    <a:pt x="5404" y="26"/>
                    <a:pt x="4591" y="1"/>
                    <a:pt x="3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0"/>
            <p:cNvSpPr/>
            <p:nvPr/>
          </p:nvSpPr>
          <p:spPr>
            <a:xfrm>
              <a:off x="8699454" y="1976013"/>
              <a:ext cx="38699" cy="4718"/>
            </a:xfrm>
            <a:custGeom>
              <a:avLst/>
              <a:gdLst/>
              <a:ahLst/>
              <a:cxnLst/>
              <a:rect l="l" t="t" r="r" b="b"/>
              <a:pathLst>
                <a:path w="730" h="89" extrusionOk="0">
                  <a:moveTo>
                    <a:pt x="438" y="1"/>
                  </a:moveTo>
                  <a:cubicBezTo>
                    <a:pt x="307" y="1"/>
                    <a:pt x="174" y="9"/>
                    <a:pt x="45" y="10"/>
                  </a:cubicBezTo>
                  <a:cubicBezTo>
                    <a:pt x="0" y="11"/>
                    <a:pt x="0" y="79"/>
                    <a:pt x="45" y="79"/>
                  </a:cubicBezTo>
                  <a:cubicBezTo>
                    <a:pt x="177" y="81"/>
                    <a:pt x="312" y="89"/>
                    <a:pt x="446" y="89"/>
                  </a:cubicBezTo>
                  <a:cubicBezTo>
                    <a:pt x="528" y="89"/>
                    <a:pt x="610" y="86"/>
                    <a:pt x="690" y="76"/>
                  </a:cubicBezTo>
                  <a:cubicBezTo>
                    <a:pt x="730" y="71"/>
                    <a:pt x="730" y="20"/>
                    <a:pt x="690" y="14"/>
                  </a:cubicBezTo>
                  <a:cubicBezTo>
                    <a:pt x="607" y="4"/>
                    <a:pt x="523" y="1"/>
                    <a:pt x="4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0"/>
            <p:cNvSpPr/>
            <p:nvPr/>
          </p:nvSpPr>
          <p:spPr>
            <a:xfrm>
              <a:off x="8683444" y="2106157"/>
              <a:ext cx="38964" cy="8323"/>
            </a:xfrm>
            <a:custGeom>
              <a:avLst/>
              <a:gdLst/>
              <a:ahLst/>
              <a:cxnLst/>
              <a:rect l="l" t="t" r="r" b="b"/>
              <a:pathLst>
                <a:path w="735" h="157" extrusionOk="0">
                  <a:moveTo>
                    <a:pt x="45" y="0"/>
                  </a:moveTo>
                  <a:cubicBezTo>
                    <a:pt x="12" y="0"/>
                    <a:pt x="1" y="52"/>
                    <a:pt x="38" y="63"/>
                  </a:cubicBezTo>
                  <a:cubicBezTo>
                    <a:pt x="230" y="119"/>
                    <a:pt x="432" y="156"/>
                    <a:pt x="634" y="156"/>
                  </a:cubicBezTo>
                  <a:cubicBezTo>
                    <a:pt x="654" y="156"/>
                    <a:pt x="674" y="156"/>
                    <a:pt x="694" y="155"/>
                  </a:cubicBezTo>
                  <a:cubicBezTo>
                    <a:pt x="735" y="154"/>
                    <a:pt x="734" y="96"/>
                    <a:pt x="694" y="93"/>
                  </a:cubicBezTo>
                  <a:cubicBezTo>
                    <a:pt x="477" y="76"/>
                    <a:pt x="266" y="54"/>
                    <a:pt x="54" y="1"/>
                  </a:cubicBezTo>
                  <a:cubicBezTo>
                    <a:pt x="51" y="0"/>
                    <a:pt x="48" y="0"/>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0"/>
            <p:cNvSpPr/>
            <p:nvPr/>
          </p:nvSpPr>
          <p:spPr>
            <a:xfrm>
              <a:off x="8652326" y="1971136"/>
              <a:ext cx="30694" cy="3976"/>
            </a:xfrm>
            <a:custGeom>
              <a:avLst/>
              <a:gdLst/>
              <a:ahLst/>
              <a:cxnLst/>
              <a:rect l="l" t="t" r="r" b="b"/>
              <a:pathLst>
                <a:path w="579" h="75" extrusionOk="0">
                  <a:moveTo>
                    <a:pt x="371" y="1"/>
                  </a:moveTo>
                  <a:cubicBezTo>
                    <a:pt x="261" y="1"/>
                    <a:pt x="150" y="5"/>
                    <a:pt x="40" y="8"/>
                  </a:cubicBezTo>
                  <a:cubicBezTo>
                    <a:pt x="1" y="10"/>
                    <a:pt x="0" y="67"/>
                    <a:pt x="40" y="68"/>
                  </a:cubicBezTo>
                  <a:cubicBezTo>
                    <a:pt x="150" y="71"/>
                    <a:pt x="261" y="74"/>
                    <a:pt x="371" y="74"/>
                  </a:cubicBezTo>
                  <a:cubicBezTo>
                    <a:pt x="426" y="74"/>
                    <a:pt x="481" y="73"/>
                    <a:pt x="535" y="71"/>
                  </a:cubicBezTo>
                  <a:cubicBezTo>
                    <a:pt x="578" y="68"/>
                    <a:pt x="578" y="7"/>
                    <a:pt x="535" y="5"/>
                  </a:cubicBezTo>
                  <a:cubicBezTo>
                    <a:pt x="481" y="2"/>
                    <a:pt x="426" y="1"/>
                    <a:pt x="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0"/>
            <p:cNvSpPr/>
            <p:nvPr/>
          </p:nvSpPr>
          <p:spPr>
            <a:xfrm>
              <a:off x="8609705" y="1944577"/>
              <a:ext cx="31012" cy="4453"/>
            </a:xfrm>
            <a:custGeom>
              <a:avLst/>
              <a:gdLst/>
              <a:ahLst/>
              <a:cxnLst/>
              <a:rect l="l" t="t" r="r" b="b"/>
              <a:pathLst>
                <a:path w="585" h="84" extrusionOk="0">
                  <a:moveTo>
                    <a:pt x="316" y="1"/>
                  </a:moveTo>
                  <a:cubicBezTo>
                    <a:pt x="227" y="1"/>
                    <a:pt x="137" y="4"/>
                    <a:pt x="49" y="5"/>
                  </a:cubicBezTo>
                  <a:cubicBezTo>
                    <a:pt x="1" y="6"/>
                    <a:pt x="1" y="78"/>
                    <a:pt x="49" y="78"/>
                  </a:cubicBezTo>
                  <a:cubicBezTo>
                    <a:pt x="141" y="80"/>
                    <a:pt x="234" y="83"/>
                    <a:pt x="327" y="83"/>
                  </a:cubicBezTo>
                  <a:cubicBezTo>
                    <a:pt x="401" y="83"/>
                    <a:pt x="474" y="81"/>
                    <a:pt x="546" y="73"/>
                  </a:cubicBezTo>
                  <a:cubicBezTo>
                    <a:pt x="584" y="69"/>
                    <a:pt x="584" y="16"/>
                    <a:pt x="546" y="12"/>
                  </a:cubicBezTo>
                  <a:cubicBezTo>
                    <a:pt x="470" y="3"/>
                    <a:pt x="393" y="1"/>
                    <a:pt x="3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0"/>
            <p:cNvSpPr/>
            <p:nvPr/>
          </p:nvSpPr>
          <p:spPr>
            <a:xfrm>
              <a:off x="8594013" y="2065868"/>
              <a:ext cx="28680" cy="6945"/>
            </a:xfrm>
            <a:custGeom>
              <a:avLst/>
              <a:gdLst/>
              <a:ahLst/>
              <a:cxnLst/>
              <a:rect l="l" t="t" r="r" b="b"/>
              <a:pathLst>
                <a:path w="541" h="131" extrusionOk="0">
                  <a:moveTo>
                    <a:pt x="43" y="0"/>
                  </a:moveTo>
                  <a:cubicBezTo>
                    <a:pt x="7" y="0"/>
                    <a:pt x="0" y="63"/>
                    <a:pt x="38" y="70"/>
                  </a:cubicBezTo>
                  <a:cubicBezTo>
                    <a:pt x="187" y="95"/>
                    <a:pt x="342" y="130"/>
                    <a:pt x="493" y="131"/>
                  </a:cubicBezTo>
                  <a:cubicBezTo>
                    <a:pt x="494" y="131"/>
                    <a:pt x="494" y="131"/>
                    <a:pt x="494" y="131"/>
                  </a:cubicBezTo>
                  <a:cubicBezTo>
                    <a:pt x="532" y="131"/>
                    <a:pt x="540" y="72"/>
                    <a:pt x="502" y="63"/>
                  </a:cubicBezTo>
                  <a:cubicBezTo>
                    <a:pt x="356" y="24"/>
                    <a:pt x="198" y="16"/>
                    <a:pt x="47" y="1"/>
                  </a:cubicBezTo>
                  <a:cubicBezTo>
                    <a:pt x="46" y="1"/>
                    <a:pt x="44"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0"/>
            <p:cNvSpPr/>
            <p:nvPr/>
          </p:nvSpPr>
          <p:spPr>
            <a:xfrm>
              <a:off x="8549378" y="1947069"/>
              <a:ext cx="36261" cy="6149"/>
            </a:xfrm>
            <a:custGeom>
              <a:avLst/>
              <a:gdLst/>
              <a:ahLst/>
              <a:cxnLst/>
              <a:rect l="l" t="t" r="r" b="b"/>
              <a:pathLst>
                <a:path w="684" h="116" extrusionOk="0">
                  <a:moveTo>
                    <a:pt x="43" y="0"/>
                  </a:moveTo>
                  <a:cubicBezTo>
                    <a:pt x="0" y="0"/>
                    <a:pt x="3" y="66"/>
                    <a:pt x="45" y="71"/>
                  </a:cubicBezTo>
                  <a:cubicBezTo>
                    <a:pt x="244" y="90"/>
                    <a:pt x="442" y="111"/>
                    <a:pt x="641" y="116"/>
                  </a:cubicBezTo>
                  <a:cubicBezTo>
                    <a:pt x="641" y="116"/>
                    <a:pt x="642" y="116"/>
                    <a:pt x="642" y="116"/>
                  </a:cubicBezTo>
                  <a:cubicBezTo>
                    <a:pt x="675" y="116"/>
                    <a:pt x="683" y="61"/>
                    <a:pt x="650" y="56"/>
                  </a:cubicBezTo>
                  <a:cubicBezTo>
                    <a:pt x="450" y="27"/>
                    <a:pt x="248" y="15"/>
                    <a:pt x="45" y="0"/>
                  </a:cubicBezTo>
                  <a:cubicBezTo>
                    <a:pt x="44" y="0"/>
                    <a:pt x="44"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0"/>
            <p:cNvSpPr/>
            <p:nvPr/>
          </p:nvSpPr>
          <p:spPr>
            <a:xfrm>
              <a:off x="8541638" y="2065921"/>
              <a:ext cx="30482" cy="3976"/>
            </a:xfrm>
            <a:custGeom>
              <a:avLst/>
              <a:gdLst/>
              <a:ahLst/>
              <a:cxnLst/>
              <a:rect l="l" t="t" r="r" b="b"/>
              <a:pathLst>
                <a:path w="575" h="75" extrusionOk="0">
                  <a:moveTo>
                    <a:pt x="316" y="0"/>
                  </a:moveTo>
                  <a:cubicBezTo>
                    <a:pt x="225" y="0"/>
                    <a:pt x="133" y="4"/>
                    <a:pt x="42" y="6"/>
                  </a:cubicBezTo>
                  <a:cubicBezTo>
                    <a:pt x="2" y="7"/>
                    <a:pt x="1" y="68"/>
                    <a:pt x="42" y="68"/>
                  </a:cubicBezTo>
                  <a:cubicBezTo>
                    <a:pt x="135" y="70"/>
                    <a:pt x="228" y="74"/>
                    <a:pt x="320" y="74"/>
                  </a:cubicBezTo>
                  <a:cubicBezTo>
                    <a:pt x="393" y="74"/>
                    <a:pt x="466" y="72"/>
                    <a:pt x="538" y="65"/>
                  </a:cubicBezTo>
                  <a:cubicBezTo>
                    <a:pt x="574" y="62"/>
                    <a:pt x="574" y="12"/>
                    <a:pt x="538" y="9"/>
                  </a:cubicBezTo>
                  <a:cubicBezTo>
                    <a:pt x="464" y="3"/>
                    <a:pt x="390"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0"/>
            <p:cNvSpPr/>
            <p:nvPr/>
          </p:nvSpPr>
          <p:spPr>
            <a:xfrm>
              <a:off x="8480886" y="1942032"/>
              <a:ext cx="36208" cy="4294"/>
            </a:xfrm>
            <a:custGeom>
              <a:avLst/>
              <a:gdLst/>
              <a:ahLst/>
              <a:cxnLst/>
              <a:rect l="l" t="t" r="r" b="b"/>
              <a:pathLst>
                <a:path w="683" h="81" extrusionOk="0">
                  <a:moveTo>
                    <a:pt x="378" y="1"/>
                  </a:moveTo>
                  <a:cubicBezTo>
                    <a:pt x="267" y="1"/>
                    <a:pt x="156" y="4"/>
                    <a:pt x="45" y="6"/>
                  </a:cubicBezTo>
                  <a:cubicBezTo>
                    <a:pt x="1" y="6"/>
                    <a:pt x="1" y="76"/>
                    <a:pt x="45" y="76"/>
                  </a:cubicBezTo>
                  <a:cubicBezTo>
                    <a:pt x="154" y="77"/>
                    <a:pt x="263" y="80"/>
                    <a:pt x="371" y="80"/>
                  </a:cubicBezTo>
                  <a:cubicBezTo>
                    <a:pt x="461" y="80"/>
                    <a:pt x="551" y="78"/>
                    <a:pt x="641" y="72"/>
                  </a:cubicBezTo>
                  <a:cubicBezTo>
                    <a:pt x="682" y="70"/>
                    <a:pt x="682" y="12"/>
                    <a:pt x="641" y="9"/>
                  </a:cubicBezTo>
                  <a:cubicBezTo>
                    <a:pt x="554" y="3"/>
                    <a:pt x="466" y="1"/>
                    <a:pt x="3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0"/>
            <p:cNvSpPr/>
            <p:nvPr/>
          </p:nvSpPr>
          <p:spPr>
            <a:xfrm>
              <a:off x="8483431" y="2069314"/>
              <a:ext cx="30694" cy="6096"/>
            </a:xfrm>
            <a:custGeom>
              <a:avLst/>
              <a:gdLst/>
              <a:ahLst/>
              <a:cxnLst/>
              <a:rect l="l" t="t" r="r" b="b"/>
              <a:pathLst>
                <a:path w="579" h="115" extrusionOk="0">
                  <a:moveTo>
                    <a:pt x="44" y="1"/>
                  </a:moveTo>
                  <a:cubicBezTo>
                    <a:pt x="12" y="1"/>
                    <a:pt x="1" y="52"/>
                    <a:pt x="36" y="63"/>
                  </a:cubicBezTo>
                  <a:cubicBezTo>
                    <a:pt x="143" y="95"/>
                    <a:pt x="254" y="114"/>
                    <a:pt x="365" y="114"/>
                  </a:cubicBezTo>
                  <a:cubicBezTo>
                    <a:pt x="427" y="114"/>
                    <a:pt x="489" y="108"/>
                    <a:pt x="551" y="95"/>
                  </a:cubicBezTo>
                  <a:cubicBezTo>
                    <a:pt x="579" y="89"/>
                    <a:pt x="573" y="42"/>
                    <a:pt x="545" y="42"/>
                  </a:cubicBezTo>
                  <a:cubicBezTo>
                    <a:pt x="545" y="42"/>
                    <a:pt x="544" y="42"/>
                    <a:pt x="543" y="42"/>
                  </a:cubicBezTo>
                  <a:cubicBezTo>
                    <a:pt x="495" y="46"/>
                    <a:pt x="446" y="48"/>
                    <a:pt x="399" y="48"/>
                  </a:cubicBezTo>
                  <a:cubicBezTo>
                    <a:pt x="282" y="48"/>
                    <a:pt x="167" y="36"/>
                    <a:pt x="53" y="2"/>
                  </a:cubicBezTo>
                  <a:cubicBezTo>
                    <a:pt x="50" y="1"/>
                    <a:pt x="47"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0"/>
            <p:cNvSpPr/>
            <p:nvPr/>
          </p:nvSpPr>
          <p:spPr>
            <a:xfrm>
              <a:off x="8428935" y="2071434"/>
              <a:ext cx="24651" cy="5566"/>
            </a:xfrm>
            <a:custGeom>
              <a:avLst/>
              <a:gdLst/>
              <a:ahLst/>
              <a:cxnLst/>
              <a:rect l="l" t="t" r="r" b="b"/>
              <a:pathLst>
                <a:path w="465" h="105" extrusionOk="0">
                  <a:moveTo>
                    <a:pt x="162" y="0"/>
                  </a:moveTo>
                  <a:cubicBezTo>
                    <a:pt x="117" y="0"/>
                    <a:pt x="72" y="4"/>
                    <a:pt x="25" y="12"/>
                  </a:cubicBezTo>
                  <a:cubicBezTo>
                    <a:pt x="1" y="16"/>
                    <a:pt x="6" y="58"/>
                    <a:pt x="29" y="58"/>
                  </a:cubicBezTo>
                  <a:cubicBezTo>
                    <a:pt x="30" y="58"/>
                    <a:pt x="31" y="58"/>
                    <a:pt x="32" y="58"/>
                  </a:cubicBezTo>
                  <a:cubicBezTo>
                    <a:pt x="68" y="53"/>
                    <a:pt x="104" y="51"/>
                    <a:pt x="139" y="51"/>
                  </a:cubicBezTo>
                  <a:cubicBezTo>
                    <a:pt x="237" y="51"/>
                    <a:pt x="332" y="68"/>
                    <a:pt x="424" y="103"/>
                  </a:cubicBezTo>
                  <a:cubicBezTo>
                    <a:pt x="427" y="104"/>
                    <a:pt x="430" y="105"/>
                    <a:pt x="433" y="105"/>
                  </a:cubicBezTo>
                  <a:cubicBezTo>
                    <a:pt x="457" y="105"/>
                    <a:pt x="465" y="65"/>
                    <a:pt x="438" y="55"/>
                  </a:cubicBezTo>
                  <a:cubicBezTo>
                    <a:pt x="347" y="18"/>
                    <a:pt x="256" y="0"/>
                    <a:pt x="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0"/>
            <p:cNvSpPr/>
            <p:nvPr/>
          </p:nvSpPr>
          <p:spPr>
            <a:xfrm>
              <a:off x="8421089" y="1940654"/>
              <a:ext cx="30217" cy="5407"/>
            </a:xfrm>
            <a:custGeom>
              <a:avLst/>
              <a:gdLst/>
              <a:ahLst/>
              <a:cxnLst/>
              <a:rect l="l" t="t" r="r" b="b"/>
              <a:pathLst>
                <a:path w="570" h="102" extrusionOk="0">
                  <a:moveTo>
                    <a:pt x="530" y="1"/>
                  </a:moveTo>
                  <a:cubicBezTo>
                    <a:pt x="530" y="1"/>
                    <a:pt x="530" y="1"/>
                    <a:pt x="529" y="1"/>
                  </a:cubicBezTo>
                  <a:cubicBezTo>
                    <a:pt x="364" y="5"/>
                    <a:pt x="197" y="33"/>
                    <a:pt x="32" y="51"/>
                  </a:cubicBezTo>
                  <a:cubicBezTo>
                    <a:pt x="1" y="55"/>
                    <a:pt x="0" y="101"/>
                    <a:pt x="30" y="101"/>
                  </a:cubicBezTo>
                  <a:cubicBezTo>
                    <a:pt x="30" y="101"/>
                    <a:pt x="31" y="101"/>
                    <a:pt x="32" y="101"/>
                  </a:cubicBezTo>
                  <a:cubicBezTo>
                    <a:pt x="200" y="89"/>
                    <a:pt x="371" y="85"/>
                    <a:pt x="538" y="59"/>
                  </a:cubicBezTo>
                  <a:cubicBezTo>
                    <a:pt x="569" y="53"/>
                    <a:pt x="562" y="1"/>
                    <a:pt x="5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0"/>
            <p:cNvSpPr/>
            <p:nvPr/>
          </p:nvSpPr>
          <p:spPr>
            <a:xfrm>
              <a:off x="8370887" y="2069101"/>
              <a:ext cx="27566" cy="5990"/>
            </a:xfrm>
            <a:custGeom>
              <a:avLst/>
              <a:gdLst/>
              <a:ahLst/>
              <a:cxnLst/>
              <a:rect l="l" t="t" r="r" b="b"/>
              <a:pathLst>
                <a:path w="520" h="113" extrusionOk="0">
                  <a:moveTo>
                    <a:pt x="483" y="0"/>
                  </a:moveTo>
                  <a:cubicBezTo>
                    <a:pt x="480" y="0"/>
                    <a:pt x="477" y="1"/>
                    <a:pt x="474" y="2"/>
                  </a:cubicBezTo>
                  <a:cubicBezTo>
                    <a:pt x="363" y="34"/>
                    <a:pt x="254" y="55"/>
                    <a:pt x="140" y="55"/>
                  </a:cubicBezTo>
                  <a:cubicBezTo>
                    <a:pt x="106" y="55"/>
                    <a:pt x="71" y="53"/>
                    <a:pt x="35" y="49"/>
                  </a:cubicBezTo>
                  <a:cubicBezTo>
                    <a:pt x="34" y="49"/>
                    <a:pt x="33" y="48"/>
                    <a:pt x="32" y="48"/>
                  </a:cubicBezTo>
                  <a:cubicBezTo>
                    <a:pt x="6" y="48"/>
                    <a:pt x="1" y="96"/>
                    <a:pt x="29" y="100"/>
                  </a:cubicBezTo>
                  <a:cubicBezTo>
                    <a:pt x="82" y="108"/>
                    <a:pt x="136" y="112"/>
                    <a:pt x="189" y="112"/>
                  </a:cubicBezTo>
                  <a:cubicBezTo>
                    <a:pt x="292" y="112"/>
                    <a:pt x="393" y="96"/>
                    <a:pt x="490" y="55"/>
                  </a:cubicBezTo>
                  <a:cubicBezTo>
                    <a:pt x="519" y="43"/>
                    <a:pt x="512" y="0"/>
                    <a:pt x="4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0"/>
            <p:cNvSpPr/>
            <p:nvPr/>
          </p:nvSpPr>
          <p:spPr>
            <a:xfrm>
              <a:off x="8357952" y="1939276"/>
              <a:ext cx="24598" cy="4400"/>
            </a:xfrm>
            <a:custGeom>
              <a:avLst/>
              <a:gdLst/>
              <a:ahLst/>
              <a:cxnLst/>
              <a:rect l="l" t="t" r="r" b="b"/>
              <a:pathLst>
                <a:path w="464" h="83" extrusionOk="0">
                  <a:moveTo>
                    <a:pt x="224" y="1"/>
                  </a:moveTo>
                  <a:cubicBezTo>
                    <a:pt x="157" y="1"/>
                    <a:pt x="91" y="5"/>
                    <a:pt x="29" y="5"/>
                  </a:cubicBezTo>
                  <a:cubicBezTo>
                    <a:pt x="7" y="5"/>
                    <a:pt x="0" y="41"/>
                    <a:pt x="23" y="44"/>
                  </a:cubicBezTo>
                  <a:cubicBezTo>
                    <a:pt x="127" y="58"/>
                    <a:pt x="241" y="83"/>
                    <a:pt x="349" y="83"/>
                  </a:cubicBezTo>
                  <a:cubicBezTo>
                    <a:pt x="378" y="83"/>
                    <a:pt x="407" y="81"/>
                    <a:pt x="435" y="77"/>
                  </a:cubicBezTo>
                  <a:cubicBezTo>
                    <a:pt x="464" y="73"/>
                    <a:pt x="460" y="31"/>
                    <a:pt x="435" y="25"/>
                  </a:cubicBezTo>
                  <a:cubicBezTo>
                    <a:pt x="369" y="6"/>
                    <a:pt x="296"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0"/>
            <p:cNvSpPr/>
            <p:nvPr/>
          </p:nvSpPr>
          <p:spPr>
            <a:xfrm>
              <a:off x="8318353" y="2074350"/>
              <a:ext cx="29369" cy="2916"/>
            </a:xfrm>
            <a:custGeom>
              <a:avLst/>
              <a:gdLst/>
              <a:ahLst/>
              <a:cxnLst/>
              <a:rect l="l" t="t" r="r" b="b"/>
              <a:pathLst>
                <a:path w="554" h="55" extrusionOk="0">
                  <a:moveTo>
                    <a:pt x="271" y="0"/>
                  </a:moveTo>
                  <a:cubicBezTo>
                    <a:pt x="192" y="0"/>
                    <a:pt x="112" y="2"/>
                    <a:pt x="33" y="3"/>
                  </a:cubicBezTo>
                  <a:cubicBezTo>
                    <a:pt x="1" y="3"/>
                    <a:pt x="1" y="52"/>
                    <a:pt x="33" y="52"/>
                  </a:cubicBezTo>
                  <a:cubicBezTo>
                    <a:pt x="108" y="53"/>
                    <a:pt x="184" y="54"/>
                    <a:pt x="259" y="54"/>
                  </a:cubicBezTo>
                  <a:cubicBezTo>
                    <a:pt x="349" y="54"/>
                    <a:pt x="439" y="53"/>
                    <a:pt x="529" y="47"/>
                  </a:cubicBezTo>
                  <a:cubicBezTo>
                    <a:pt x="554" y="45"/>
                    <a:pt x="554" y="9"/>
                    <a:pt x="529" y="8"/>
                  </a:cubicBezTo>
                  <a:cubicBezTo>
                    <a:pt x="443" y="2"/>
                    <a:pt x="357" y="0"/>
                    <a:pt x="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0"/>
            <p:cNvSpPr/>
            <p:nvPr/>
          </p:nvSpPr>
          <p:spPr>
            <a:xfrm>
              <a:off x="8281509" y="1940018"/>
              <a:ext cx="29793" cy="5778"/>
            </a:xfrm>
            <a:custGeom>
              <a:avLst/>
              <a:gdLst/>
              <a:ahLst/>
              <a:cxnLst/>
              <a:rect l="l" t="t" r="r" b="b"/>
              <a:pathLst>
                <a:path w="562" h="109" extrusionOk="0">
                  <a:moveTo>
                    <a:pt x="531" y="1"/>
                  </a:moveTo>
                  <a:cubicBezTo>
                    <a:pt x="530" y="1"/>
                    <a:pt x="529" y="1"/>
                    <a:pt x="529" y="1"/>
                  </a:cubicBezTo>
                  <a:cubicBezTo>
                    <a:pt x="361" y="15"/>
                    <a:pt x="195" y="39"/>
                    <a:pt x="27" y="62"/>
                  </a:cubicBezTo>
                  <a:cubicBezTo>
                    <a:pt x="1" y="66"/>
                    <a:pt x="6" y="109"/>
                    <a:pt x="31" y="109"/>
                  </a:cubicBezTo>
                  <a:cubicBezTo>
                    <a:pt x="31" y="109"/>
                    <a:pt x="32" y="109"/>
                    <a:pt x="33" y="109"/>
                  </a:cubicBezTo>
                  <a:cubicBezTo>
                    <a:pt x="201" y="92"/>
                    <a:pt x="369" y="75"/>
                    <a:pt x="534" y="49"/>
                  </a:cubicBezTo>
                  <a:cubicBezTo>
                    <a:pt x="561" y="45"/>
                    <a:pt x="556" y="1"/>
                    <a:pt x="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0"/>
            <p:cNvSpPr/>
            <p:nvPr/>
          </p:nvSpPr>
          <p:spPr>
            <a:xfrm>
              <a:off x="8266454" y="2071805"/>
              <a:ext cx="23538" cy="2757"/>
            </a:xfrm>
            <a:custGeom>
              <a:avLst/>
              <a:gdLst/>
              <a:ahLst/>
              <a:cxnLst/>
              <a:rect l="l" t="t" r="r" b="b"/>
              <a:pathLst>
                <a:path w="444" h="52" extrusionOk="0">
                  <a:moveTo>
                    <a:pt x="314" y="0"/>
                  </a:moveTo>
                  <a:cubicBezTo>
                    <a:pt x="216" y="0"/>
                    <a:pt x="116" y="9"/>
                    <a:pt x="18" y="12"/>
                  </a:cubicBezTo>
                  <a:cubicBezTo>
                    <a:pt x="1" y="13"/>
                    <a:pt x="1" y="39"/>
                    <a:pt x="18" y="40"/>
                  </a:cubicBezTo>
                  <a:cubicBezTo>
                    <a:pt x="114" y="43"/>
                    <a:pt x="213" y="52"/>
                    <a:pt x="310" y="52"/>
                  </a:cubicBezTo>
                  <a:cubicBezTo>
                    <a:pt x="346" y="52"/>
                    <a:pt x="381" y="51"/>
                    <a:pt x="415" y="48"/>
                  </a:cubicBezTo>
                  <a:cubicBezTo>
                    <a:pt x="443" y="45"/>
                    <a:pt x="443" y="6"/>
                    <a:pt x="415" y="4"/>
                  </a:cubicBezTo>
                  <a:cubicBezTo>
                    <a:pt x="382" y="1"/>
                    <a:pt x="348" y="0"/>
                    <a:pt x="3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0"/>
            <p:cNvSpPr/>
            <p:nvPr/>
          </p:nvSpPr>
          <p:spPr>
            <a:xfrm>
              <a:off x="8207293" y="2074138"/>
              <a:ext cx="33186" cy="6255"/>
            </a:xfrm>
            <a:custGeom>
              <a:avLst/>
              <a:gdLst/>
              <a:ahLst/>
              <a:cxnLst/>
              <a:rect l="l" t="t" r="r" b="b"/>
              <a:pathLst>
                <a:path w="626" h="118" extrusionOk="0">
                  <a:moveTo>
                    <a:pt x="44" y="0"/>
                  </a:moveTo>
                  <a:cubicBezTo>
                    <a:pt x="13" y="0"/>
                    <a:pt x="1" y="48"/>
                    <a:pt x="35" y="57"/>
                  </a:cubicBezTo>
                  <a:cubicBezTo>
                    <a:pt x="174" y="93"/>
                    <a:pt x="317" y="118"/>
                    <a:pt x="460" y="118"/>
                  </a:cubicBezTo>
                  <a:cubicBezTo>
                    <a:pt x="503" y="118"/>
                    <a:pt x="545" y="116"/>
                    <a:pt x="588" y="111"/>
                  </a:cubicBezTo>
                  <a:cubicBezTo>
                    <a:pt x="625" y="106"/>
                    <a:pt x="626" y="55"/>
                    <a:pt x="588" y="54"/>
                  </a:cubicBezTo>
                  <a:cubicBezTo>
                    <a:pt x="407" y="45"/>
                    <a:pt x="229" y="38"/>
                    <a:pt x="50" y="1"/>
                  </a:cubicBezTo>
                  <a:cubicBezTo>
                    <a:pt x="48" y="0"/>
                    <a:pt x="46"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0"/>
            <p:cNvSpPr/>
            <p:nvPr/>
          </p:nvSpPr>
          <p:spPr>
            <a:xfrm>
              <a:off x="8202204" y="1942085"/>
              <a:ext cx="36473" cy="6202"/>
            </a:xfrm>
            <a:custGeom>
              <a:avLst/>
              <a:gdLst/>
              <a:ahLst/>
              <a:cxnLst/>
              <a:rect l="l" t="t" r="r" b="b"/>
              <a:pathLst>
                <a:path w="688" h="117" extrusionOk="0">
                  <a:moveTo>
                    <a:pt x="37" y="0"/>
                  </a:moveTo>
                  <a:cubicBezTo>
                    <a:pt x="1" y="0"/>
                    <a:pt x="3" y="57"/>
                    <a:pt x="40" y="61"/>
                  </a:cubicBezTo>
                  <a:cubicBezTo>
                    <a:pt x="237" y="82"/>
                    <a:pt x="437" y="113"/>
                    <a:pt x="635" y="117"/>
                  </a:cubicBezTo>
                  <a:cubicBezTo>
                    <a:pt x="635" y="117"/>
                    <a:pt x="636" y="117"/>
                    <a:pt x="636" y="117"/>
                  </a:cubicBezTo>
                  <a:cubicBezTo>
                    <a:pt x="677" y="117"/>
                    <a:pt x="687" y="49"/>
                    <a:pt x="645" y="44"/>
                  </a:cubicBezTo>
                  <a:cubicBezTo>
                    <a:pt x="446" y="16"/>
                    <a:pt x="240" y="13"/>
                    <a:pt x="40" y="0"/>
                  </a:cubicBezTo>
                  <a:cubicBezTo>
                    <a:pt x="39" y="0"/>
                    <a:pt x="38" y="0"/>
                    <a:pt x="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0"/>
            <p:cNvSpPr/>
            <p:nvPr/>
          </p:nvSpPr>
          <p:spPr>
            <a:xfrm>
              <a:off x="8157568" y="2073767"/>
              <a:ext cx="25075" cy="4082"/>
            </a:xfrm>
            <a:custGeom>
              <a:avLst/>
              <a:gdLst/>
              <a:ahLst/>
              <a:cxnLst/>
              <a:rect l="l" t="t" r="r" b="b"/>
              <a:pathLst>
                <a:path w="473" h="77" extrusionOk="0">
                  <a:moveTo>
                    <a:pt x="306" y="1"/>
                  </a:moveTo>
                  <a:cubicBezTo>
                    <a:pt x="216" y="1"/>
                    <a:pt x="125" y="9"/>
                    <a:pt x="36" y="11"/>
                  </a:cubicBezTo>
                  <a:cubicBezTo>
                    <a:pt x="1" y="11"/>
                    <a:pt x="1" y="65"/>
                    <a:pt x="36" y="66"/>
                  </a:cubicBezTo>
                  <a:cubicBezTo>
                    <a:pt x="123" y="69"/>
                    <a:pt x="213" y="76"/>
                    <a:pt x="301" y="76"/>
                  </a:cubicBezTo>
                  <a:cubicBezTo>
                    <a:pt x="346" y="76"/>
                    <a:pt x="391" y="74"/>
                    <a:pt x="434" y="69"/>
                  </a:cubicBezTo>
                  <a:cubicBezTo>
                    <a:pt x="473" y="64"/>
                    <a:pt x="473" y="13"/>
                    <a:pt x="434" y="8"/>
                  </a:cubicBezTo>
                  <a:cubicBezTo>
                    <a:pt x="392" y="2"/>
                    <a:pt x="350" y="1"/>
                    <a:pt x="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0"/>
            <p:cNvSpPr/>
            <p:nvPr/>
          </p:nvSpPr>
          <p:spPr>
            <a:xfrm>
              <a:off x="8138802" y="1939594"/>
              <a:ext cx="28150" cy="3923"/>
            </a:xfrm>
            <a:custGeom>
              <a:avLst/>
              <a:gdLst/>
              <a:ahLst/>
              <a:cxnLst/>
              <a:rect l="l" t="t" r="r" b="b"/>
              <a:pathLst>
                <a:path w="531" h="74" extrusionOk="0">
                  <a:moveTo>
                    <a:pt x="256" y="0"/>
                  </a:moveTo>
                  <a:cubicBezTo>
                    <a:pt x="185" y="0"/>
                    <a:pt x="114" y="2"/>
                    <a:pt x="43" y="4"/>
                  </a:cubicBezTo>
                  <a:cubicBezTo>
                    <a:pt x="0" y="6"/>
                    <a:pt x="0" y="68"/>
                    <a:pt x="43" y="70"/>
                  </a:cubicBezTo>
                  <a:cubicBezTo>
                    <a:pt x="121" y="72"/>
                    <a:pt x="199" y="74"/>
                    <a:pt x="276" y="74"/>
                  </a:cubicBezTo>
                  <a:cubicBezTo>
                    <a:pt x="347" y="74"/>
                    <a:pt x="418" y="72"/>
                    <a:pt x="489" y="69"/>
                  </a:cubicBezTo>
                  <a:cubicBezTo>
                    <a:pt x="531" y="67"/>
                    <a:pt x="531" y="7"/>
                    <a:pt x="489" y="6"/>
                  </a:cubicBezTo>
                  <a:cubicBezTo>
                    <a:pt x="412" y="2"/>
                    <a:pt x="334"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0"/>
            <p:cNvSpPr/>
            <p:nvPr/>
          </p:nvSpPr>
          <p:spPr>
            <a:xfrm>
              <a:off x="8091568" y="2071964"/>
              <a:ext cx="33345" cy="5990"/>
            </a:xfrm>
            <a:custGeom>
              <a:avLst/>
              <a:gdLst/>
              <a:ahLst/>
              <a:cxnLst/>
              <a:rect l="l" t="t" r="r" b="b"/>
              <a:pathLst>
                <a:path w="629" h="113" extrusionOk="0">
                  <a:moveTo>
                    <a:pt x="39" y="0"/>
                  </a:moveTo>
                  <a:cubicBezTo>
                    <a:pt x="10" y="0"/>
                    <a:pt x="1" y="45"/>
                    <a:pt x="32" y="54"/>
                  </a:cubicBezTo>
                  <a:cubicBezTo>
                    <a:pt x="159" y="92"/>
                    <a:pt x="288" y="113"/>
                    <a:pt x="419" y="113"/>
                  </a:cubicBezTo>
                  <a:cubicBezTo>
                    <a:pt x="477" y="113"/>
                    <a:pt x="536" y="109"/>
                    <a:pt x="594" y="100"/>
                  </a:cubicBezTo>
                  <a:cubicBezTo>
                    <a:pt x="628" y="96"/>
                    <a:pt x="621" y="38"/>
                    <a:pt x="588" y="38"/>
                  </a:cubicBezTo>
                  <a:cubicBezTo>
                    <a:pt x="587" y="38"/>
                    <a:pt x="586" y="38"/>
                    <a:pt x="585" y="38"/>
                  </a:cubicBezTo>
                  <a:cubicBezTo>
                    <a:pt x="527" y="43"/>
                    <a:pt x="470" y="46"/>
                    <a:pt x="413" y="46"/>
                  </a:cubicBezTo>
                  <a:cubicBezTo>
                    <a:pt x="290" y="46"/>
                    <a:pt x="169" y="33"/>
                    <a:pt x="46" y="1"/>
                  </a:cubicBezTo>
                  <a:cubicBezTo>
                    <a:pt x="43" y="0"/>
                    <a:pt x="41"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0"/>
            <p:cNvSpPr/>
            <p:nvPr/>
          </p:nvSpPr>
          <p:spPr>
            <a:xfrm>
              <a:off x="8073067" y="1935565"/>
              <a:ext cx="30535" cy="5460"/>
            </a:xfrm>
            <a:custGeom>
              <a:avLst/>
              <a:gdLst/>
              <a:ahLst/>
              <a:cxnLst/>
              <a:rect l="l" t="t" r="r" b="b"/>
              <a:pathLst>
                <a:path w="576" h="103" extrusionOk="0">
                  <a:moveTo>
                    <a:pt x="539" y="0"/>
                  </a:moveTo>
                  <a:cubicBezTo>
                    <a:pt x="538" y="0"/>
                    <a:pt x="536" y="0"/>
                    <a:pt x="535" y="1"/>
                  </a:cubicBezTo>
                  <a:cubicBezTo>
                    <a:pt x="416" y="22"/>
                    <a:pt x="301" y="42"/>
                    <a:pt x="183" y="42"/>
                  </a:cubicBezTo>
                  <a:cubicBezTo>
                    <a:pt x="139" y="42"/>
                    <a:pt x="94" y="39"/>
                    <a:pt x="49" y="33"/>
                  </a:cubicBezTo>
                  <a:cubicBezTo>
                    <a:pt x="47" y="32"/>
                    <a:pt x="46" y="32"/>
                    <a:pt x="44" y="32"/>
                  </a:cubicBezTo>
                  <a:cubicBezTo>
                    <a:pt x="13" y="32"/>
                    <a:pt x="0" y="81"/>
                    <a:pt x="34" y="86"/>
                  </a:cubicBezTo>
                  <a:cubicBezTo>
                    <a:pt x="100" y="96"/>
                    <a:pt x="167" y="103"/>
                    <a:pt x="233" y="103"/>
                  </a:cubicBezTo>
                  <a:cubicBezTo>
                    <a:pt x="342" y="103"/>
                    <a:pt x="450" y="86"/>
                    <a:pt x="551" y="41"/>
                  </a:cubicBezTo>
                  <a:cubicBezTo>
                    <a:pt x="575" y="31"/>
                    <a:pt x="559"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0"/>
            <p:cNvSpPr/>
            <p:nvPr/>
          </p:nvSpPr>
          <p:spPr>
            <a:xfrm>
              <a:off x="8041578" y="2074032"/>
              <a:ext cx="27673" cy="3552"/>
            </a:xfrm>
            <a:custGeom>
              <a:avLst/>
              <a:gdLst/>
              <a:ahLst/>
              <a:cxnLst/>
              <a:rect l="l" t="t" r="r" b="b"/>
              <a:pathLst>
                <a:path w="522" h="67" extrusionOk="0">
                  <a:moveTo>
                    <a:pt x="273" y="0"/>
                  </a:moveTo>
                  <a:cubicBezTo>
                    <a:pt x="195" y="0"/>
                    <a:pt x="117" y="2"/>
                    <a:pt x="39" y="3"/>
                  </a:cubicBezTo>
                  <a:cubicBezTo>
                    <a:pt x="1" y="4"/>
                    <a:pt x="1" y="64"/>
                    <a:pt x="39" y="64"/>
                  </a:cubicBezTo>
                  <a:cubicBezTo>
                    <a:pt x="120" y="65"/>
                    <a:pt x="201" y="67"/>
                    <a:pt x="281" y="67"/>
                  </a:cubicBezTo>
                  <a:cubicBezTo>
                    <a:pt x="350" y="67"/>
                    <a:pt x="418" y="65"/>
                    <a:pt x="486" y="60"/>
                  </a:cubicBezTo>
                  <a:cubicBezTo>
                    <a:pt x="521" y="57"/>
                    <a:pt x="521" y="9"/>
                    <a:pt x="486" y="7"/>
                  </a:cubicBezTo>
                  <a:cubicBezTo>
                    <a:pt x="415" y="2"/>
                    <a:pt x="344"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0"/>
            <p:cNvSpPr/>
            <p:nvPr/>
          </p:nvSpPr>
          <p:spPr>
            <a:xfrm>
              <a:off x="8007810" y="1940018"/>
              <a:ext cx="27036" cy="3022"/>
            </a:xfrm>
            <a:custGeom>
              <a:avLst/>
              <a:gdLst/>
              <a:ahLst/>
              <a:cxnLst/>
              <a:rect l="l" t="t" r="r" b="b"/>
              <a:pathLst>
                <a:path w="510" h="57" extrusionOk="0">
                  <a:moveTo>
                    <a:pt x="289" y="0"/>
                  </a:moveTo>
                  <a:cubicBezTo>
                    <a:pt x="203" y="0"/>
                    <a:pt x="117" y="2"/>
                    <a:pt x="31" y="4"/>
                  </a:cubicBezTo>
                  <a:cubicBezTo>
                    <a:pt x="0" y="4"/>
                    <a:pt x="0" y="52"/>
                    <a:pt x="31" y="53"/>
                  </a:cubicBezTo>
                  <a:cubicBezTo>
                    <a:pt x="122" y="55"/>
                    <a:pt x="212" y="57"/>
                    <a:pt x="302" y="57"/>
                  </a:cubicBezTo>
                  <a:cubicBezTo>
                    <a:pt x="361" y="57"/>
                    <a:pt x="419" y="56"/>
                    <a:pt x="478" y="53"/>
                  </a:cubicBezTo>
                  <a:cubicBezTo>
                    <a:pt x="510" y="52"/>
                    <a:pt x="510" y="5"/>
                    <a:pt x="478" y="4"/>
                  </a:cubicBezTo>
                  <a:cubicBezTo>
                    <a:pt x="414" y="1"/>
                    <a:pt x="352"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0"/>
            <p:cNvSpPr/>
            <p:nvPr/>
          </p:nvSpPr>
          <p:spPr>
            <a:xfrm>
              <a:off x="7992331" y="2074509"/>
              <a:ext cx="24015" cy="2598"/>
            </a:xfrm>
            <a:custGeom>
              <a:avLst/>
              <a:gdLst/>
              <a:ahLst/>
              <a:cxnLst/>
              <a:rect l="l" t="t" r="r" b="b"/>
              <a:pathLst>
                <a:path w="453" h="49" extrusionOk="0">
                  <a:moveTo>
                    <a:pt x="345" y="0"/>
                  </a:moveTo>
                  <a:cubicBezTo>
                    <a:pt x="238" y="0"/>
                    <a:pt x="131" y="5"/>
                    <a:pt x="25" y="6"/>
                  </a:cubicBezTo>
                  <a:cubicBezTo>
                    <a:pt x="0" y="6"/>
                    <a:pt x="0" y="43"/>
                    <a:pt x="25" y="44"/>
                  </a:cubicBezTo>
                  <a:cubicBezTo>
                    <a:pt x="131" y="45"/>
                    <a:pt x="237" y="49"/>
                    <a:pt x="344" y="49"/>
                  </a:cubicBezTo>
                  <a:cubicBezTo>
                    <a:pt x="370" y="49"/>
                    <a:pt x="396" y="49"/>
                    <a:pt x="422" y="48"/>
                  </a:cubicBezTo>
                  <a:cubicBezTo>
                    <a:pt x="452" y="47"/>
                    <a:pt x="452" y="2"/>
                    <a:pt x="422" y="1"/>
                  </a:cubicBezTo>
                  <a:cubicBezTo>
                    <a:pt x="397" y="0"/>
                    <a:pt x="371" y="0"/>
                    <a:pt x="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0"/>
            <p:cNvSpPr/>
            <p:nvPr/>
          </p:nvSpPr>
          <p:spPr>
            <a:xfrm>
              <a:off x="7933435" y="1936784"/>
              <a:ext cx="33504" cy="4241"/>
            </a:xfrm>
            <a:custGeom>
              <a:avLst/>
              <a:gdLst/>
              <a:ahLst/>
              <a:cxnLst/>
              <a:rect l="l" t="t" r="r" b="b"/>
              <a:pathLst>
                <a:path w="632" h="80" extrusionOk="0">
                  <a:moveTo>
                    <a:pt x="376" y="1"/>
                  </a:moveTo>
                  <a:cubicBezTo>
                    <a:pt x="265" y="1"/>
                    <a:pt x="154" y="5"/>
                    <a:pt x="43" y="7"/>
                  </a:cubicBezTo>
                  <a:cubicBezTo>
                    <a:pt x="0" y="7"/>
                    <a:pt x="0" y="73"/>
                    <a:pt x="43" y="74"/>
                  </a:cubicBezTo>
                  <a:cubicBezTo>
                    <a:pt x="152" y="76"/>
                    <a:pt x="262" y="79"/>
                    <a:pt x="371" y="79"/>
                  </a:cubicBezTo>
                  <a:cubicBezTo>
                    <a:pt x="444" y="79"/>
                    <a:pt x="517" y="78"/>
                    <a:pt x="589" y="73"/>
                  </a:cubicBezTo>
                  <a:cubicBezTo>
                    <a:pt x="632" y="69"/>
                    <a:pt x="632" y="11"/>
                    <a:pt x="589" y="7"/>
                  </a:cubicBezTo>
                  <a:cubicBezTo>
                    <a:pt x="518" y="2"/>
                    <a:pt x="447" y="1"/>
                    <a:pt x="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0"/>
            <p:cNvSpPr/>
            <p:nvPr/>
          </p:nvSpPr>
          <p:spPr>
            <a:xfrm>
              <a:off x="7928398" y="2072017"/>
              <a:ext cx="32868" cy="5990"/>
            </a:xfrm>
            <a:custGeom>
              <a:avLst/>
              <a:gdLst/>
              <a:ahLst/>
              <a:cxnLst/>
              <a:rect l="l" t="t" r="r" b="b"/>
              <a:pathLst>
                <a:path w="620" h="113" extrusionOk="0">
                  <a:moveTo>
                    <a:pt x="275" y="1"/>
                  </a:moveTo>
                  <a:cubicBezTo>
                    <a:pt x="192" y="1"/>
                    <a:pt x="108" y="11"/>
                    <a:pt x="29" y="31"/>
                  </a:cubicBezTo>
                  <a:cubicBezTo>
                    <a:pt x="0" y="37"/>
                    <a:pt x="12" y="75"/>
                    <a:pt x="38" y="75"/>
                  </a:cubicBezTo>
                  <a:cubicBezTo>
                    <a:pt x="39" y="75"/>
                    <a:pt x="40" y="75"/>
                    <a:pt x="41" y="75"/>
                  </a:cubicBezTo>
                  <a:cubicBezTo>
                    <a:pt x="97" y="67"/>
                    <a:pt x="152" y="64"/>
                    <a:pt x="205" y="64"/>
                  </a:cubicBezTo>
                  <a:cubicBezTo>
                    <a:pt x="329" y="64"/>
                    <a:pt x="447" y="82"/>
                    <a:pt x="574" y="111"/>
                  </a:cubicBezTo>
                  <a:cubicBezTo>
                    <a:pt x="577" y="112"/>
                    <a:pt x="580" y="112"/>
                    <a:pt x="583" y="112"/>
                  </a:cubicBezTo>
                  <a:cubicBezTo>
                    <a:pt x="612" y="112"/>
                    <a:pt x="619" y="69"/>
                    <a:pt x="588" y="58"/>
                  </a:cubicBezTo>
                  <a:cubicBezTo>
                    <a:pt x="490" y="19"/>
                    <a:pt x="382"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0"/>
            <p:cNvSpPr/>
            <p:nvPr/>
          </p:nvSpPr>
          <p:spPr>
            <a:xfrm>
              <a:off x="7862876" y="2116123"/>
              <a:ext cx="16646" cy="5778"/>
            </a:xfrm>
            <a:custGeom>
              <a:avLst/>
              <a:gdLst/>
              <a:ahLst/>
              <a:cxnLst/>
              <a:rect l="l" t="t" r="r" b="b"/>
              <a:pathLst>
                <a:path w="314" h="109" extrusionOk="0">
                  <a:moveTo>
                    <a:pt x="218" y="0"/>
                  </a:moveTo>
                  <a:cubicBezTo>
                    <a:pt x="148" y="0"/>
                    <a:pt x="75" y="29"/>
                    <a:pt x="22" y="64"/>
                  </a:cubicBezTo>
                  <a:cubicBezTo>
                    <a:pt x="0" y="78"/>
                    <a:pt x="13" y="109"/>
                    <a:pt x="34" y="109"/>
                  </a:cubicBezTo>
                  <a:cubicBezTo>
                    <a:pt x="38" y="109"/>
                    <a:pt x="42" y="107"/>
                    <a:pt x="46" y="105"/>
                  </a:cubicBezTo>
                  <a:cubicBezTo>
                    <a:pt x="80" y="82"/>
                    <a:pt x="118" y="68"/>
                    <a:pt x="160" y="60"/>
                  </a:cubicBezTo>
                  <a:cubicBezTo>
                    <a:pt x="172" y="58"/>
                    <a:pt x="185" y="57"/>
                    <a:pt x="197" y="57"/>
                  </a:cubicBezTo>
                  <a:cubicBezTo>
                    <a:pt x="225" y="57"/>
                    <a:pt x="253" y="61"/>
                    <a:pt x="281" y="61"/>
                  </a:cubicBezTo>
                  <a:cubicBezTo>
                    <a:pt x="282" y="61"/>
                    <a:pt x="282" y="61"/>
                    <a:pt x="282" y="61"/>
                  </a:cubicBezTo>
                  <a:cubicBezTo>
                    <a:pt x="311" y="61"/>
                    <a:pt x="313" y="21"/>
                    <a:pt x="289" y="12"/>
                  </a:cubicBezTo>
                  <a:cubicBezTo>
                    <a:pt x="266" y="4"/>
                    <a:pt x="242" y="0"/>
                    <a:pt x="2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0"/>
            <p:cNvSpPr/>
            <p:nvPr/>
          </p:nvSpPr>
          <p:spPr>
            <a:xfrm>
              <a:off x="7844269" y="1976808"/>
              <a:ext cx="19297" cy="3234"/>
            </a:xfrm>
            <a:custGeom>
              <a:avLst/>
              <a:gdLst/>
              <a:ahLst/>
              <a:cxnLst/>
              <a:rect l="l" t="t" r="r" b="b"/>
              <a:pathLst>
                <a:path w="364" h="61" extrusionOk="0">
                  <a:moveTo>
                    <a:pt x="186" y="0"/>
                  </a:moveTo>
                  <a:cubicBezTo>
                    <a:pt x="137" y="0"/>
                    <a:pt x="87" y="2"/>
                    <a:pt x="37" y="2"/>
                  </a:cubicBezTo>
                  <a:cubicBezTo>
                    <a:pt x="1" y="2"/>
                    <a:pt x="1" y="57"/>
                    <a:pt x="37" y="58"/>
                  </a:cubicBezTo>
                  <a:cubicBezTo>
                    <a:pt x="87" y="58"/>
                    <a:pt x="137" y="60"/>
                    <a:pt x="186" y="60"/>
                  </a:cubicBezTo>
                  <a:cubicBezTo>
                    <a:pt x="236" y="60"/>
                    <a:pt x="285" y="58"/>
                    <a:pt x="334" y="53"/>
                  </a:cubicBezTo>
                  <a:cubicBezTo>
                    <a:pt x="363" y="48"/>
                    <a:pt x="363" y="12"/>
                    <a:pt x="334" y="8"/>
                  </a:cubicBezTo>
                  <a:cubicBezTo>
                    <a:pt x="285" y="2"/>
                    <a:pt x="236" y="0"/>
                    <a:pt x="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0"/>
            <p:cNvSpPr/>
            <p:nvPr/>
          </p:nvSpPr>
          <p:spPr>
            <a:xfrm>
              <a:off x="7820838" y="2113207"/>
              <a:ext cx="24969" cy="4135"/>
            </a:xfrm>
            <a:custGeom>
              <a:avLst/>
              <a:gdLst/>
              <a:ahLst/>
              <a:cxnLst/>
              <a:rect l="l" t="t" r="r" b="b"/>
              <a:pathLst>
                <a:path w="471" h="78" extrusionOk="0">
                  <a:moveTo>
                    <a:pt x="310" y="0"/>
                  </a:moveTo>
                  <a:cubicBezTo>
                    <a:pt x="217" y="0"/>
                    <a:pt x="124" y="10"/>
                    <a:pt x="33" y="15"/>
                  </a:cubicBezTo>
                  <a:cubicBezTo>
                    <a:pt x="1" y="16"/>
                    <a:pt x="1" y="62"/>
                    <a:pt x="33" y="64"/>
                  </a:cubicBezTo>
                  <a:cubicBezTo>
                    <a:pt x="124" y="68"/>
                    <a:pt x="217" y="78"/>
                    <a:pt x="310" y="78"/>
                  </a:cubicBezTo>
                  <a:cubicBezTo>
                    <a:pt x="350" y="78"/>
                    <a:pt x="390" y="76"/>
                    <a:pt x="429" y="71"/>
                  </a:cubicBezTo>
                  <a:cubicBezTo>
                    <a:pt x="471" y="67"/>
                    <a:pt x="471" y="12"/>
                    <a:pt x="429" y="7"/>
                  </a:cubicBezTo>
                  <a:cubicBezTo>
                    <a:pt x="390" y="2"/>
                    <a:pt x="350" y="0"/>
                    <a:pt x="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0"/>
            <p:cNvSpPr/>
            <p:nvPr/>
          </p:nvSpPr>
          <p:spPr>
            <a:xfrm>
              <a:off x="7805411" y="1974211"/>
              <a:ext cx="26771" cy="3128"/>
            </a:xfrm>
            <a:custGeom>
              <a:avLst/>
              <a:gdLst/>
              <a:ahLst/>
              <a:cxnLst/>
              <a:rect l="l" t="t" r="r" b="b"/>
              <a:pathLst>
                <a:path w="505" h="59" extrusionOk="0">
                  <a:moveTo>
                    <a:pt x="325" y="0"/>
                  </a:moveTo>
                  <a:cubicBezTo>
                    <a:pt x="225" y="0"/>
                    <a:pt x="124" y="6"/>
                    <a:pt x="25" y="10"/>
                  </a:cubicBezTo>
                  <a:cubicBezTo>
                    <a:pt x="0" y="11"/>
                    <a:pt x="0" y="48"/>
                    <a:pt x="25" y="49"/>
                  </a:cubicBezTo>
                  <a:cubicBezTo>
                    <a:pt x="127" y="53"/>
                    <a:pt x="231" y="59"/>
                    <a:pt x="335" y="59"/>
                  </a:cubicBezTo>
                  <a:cubicBezTo>
                    <a:pt x="381" y="59"/>
                    <a:pt x="426" y="58"/>
                    <a:pt x="472" y="55"/>
                  </a:cubicBezTo>
                  <a:cubicBezTo>
                    <a:pt x="504" y="51"/>
                    <a:pt x="504" y="8"/>
                    <a:pt x="472" y="5"/>
                  </a:cubicBezTo>
                  <a:cubicBezTo>
                    <a:pt x="423" y="2"/>
                    <a:pt x="374" y="0"/>
                    <a:pt x="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0"/>
            <p:cNvSpPr/>
            <p:nvPr/>
          </p:nvSpPr>
          <p:spPr>
            <a:xfrm>
              <a:off x="7770689" y="2115964"/>
              <a:ext cx="25075" cy="3923"/>
            </a:xfrm>
            <a:custGeom>
              <a:avLst/>
              <a:gdLst/>
              <a:ahLst/>
              <a:cxnLst/>
              <a:rect l="l" t="t" r="r" b="b"/>
              <a:pathLst>
                <a:path w="473" h="74" extrusionOk="0">
                  <a:moveTo>
                    <a:pt x="303" y="0"/>
                  </a:moveTo>
                  <a:cubicBezTo>
                    <a:pt x="213" y="0"/>
                    <a:pt x="124" y="6"/>
                    <a:pt x="34" y="11"/>
                  </a:cubicBezTo>
                  <a:cubicBezTo>
                    <a:pt x="0" y="12"/>
                    <a:pt x="0" y="62"/>
                    <a:pt x="34" y="64"/>
                  </a:cubicBezTo>
                  <a:cubicBezTo>
                    <a:pt x="123" y="68"/>
                    <a:pt x="212" y="74"/>
                    <a:pt x="301" y="74"/>
                  </a:cubicBezTo>
                  <a:cubicBezTo>
                    <a:pt x="345" y="74"/>
                    <a:pt x="388" y="72"/>
                    <a:pt x="432" y="68"/>
                  </a:cubicBezTo>
                  <a:cubicBezTo>
                    <a:pt x="472" y="65"/>
                    <a:pt x="472" y="10"/>
                    <a:pt x="432" y="5"/>
                  </a:cubicBezTo>
                  <a:cubicBezTo>
                    <a:pt x="389" y="2"/>
                    <a:pt x="346"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0"/>
            <p:cNvSpPr/>
            <p:nvPr/>
          </p:nvSpPr>
          <p:spPr>
            <a:xfrm>
              <a:off x="7753990" y="1968856"/>
              <a:ext cx="34352" cy="7104"/>
            </a:xfrm>
            <a:custGeom>
              <a:avLst/>
              <a:gdLst/>
              <a:ahLst/>
              <a:cxnLst/>
              <a:rect l="l" t="t" r="r" b="b"/>
              <a:pathLst>
                <a:path w="648" h="134" extrusionOk="0">
                  <a:moveTo>
                    <a:pt x="49" y="0"/>
                  </a:moveTo>
                  <a:cubicBezTo>
                    <a:pt x="12" y="0"/>
                    <a:pt x="0" y="57"/>
                    <a:pt x="41" y="71"/>
                  </a:cubicBezTo>
                  <a:cubicBezTo>
                    <a:pt x="162" y="110"/>
                    <a:pt x="288" y="134"/>
                    <a:pt x="414" y="134"/>
                  </a:cubicBezTo>
                  <a:cubicBezTo>
                    <a:pt x="479" y="134"/>
                    <a:pt x="543" y="128"/>
                    <a:pt x="608" y="114"/>
                  </a:cubicBezTo>
                  <a:cubicBezTo>
                    <a:pt x="647" y="105"/>
                    <a:pt x="639" y="41"/>
                    <a:pt x="598" y="41"/>
                  </a:cubicBezTo>
                  <a:cubicBezTo>
                    <a:pt x="598" y="41"/>
                    <a:pt x="598" y="41"/>
                    <a:pt x="597" y="41"/>
                  </a:cubicBezTo>
                  <a:cubicBezTo>
                    <a:pt x="555" y="43"/>
                    <a:pt x="512" y="43"/>
                    <a:pt x="470" y="43"/>
                  </a:cubicBezTo>
                  <a:cubicBezTo>
                    <a:pt x="332" y="43"/>
                    <a:pt x="196" y="34"/>
                    <a:pt x="60" y="2"/>
                  </a:cubicBezTo>
                  <a:cubicBezTo>
                    <a:pt x="56" y="1"/>
                    <a:pt x="53" y="0"/>
                    <a:pt x="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7" name="Google Shape;1017;p40"/>
          <p:cNvSpPr txBox="1">
            <a:spLocks noGrp="1"/>
          </p:cNvSpPr>
          <p:nvPr>
            <p:ph type="title"/>
          </p:nvPr>
        </p:nvSpPr>
        <p:spPr>
          <a:xfrm>
            <a:off x="3161492" y="469352"/>
            <a:ext cx="3370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200" b="1">
                <a:latin typeface="Times New Roman" panose="02020603050405020304" pitchFamily="18" charset="0"/>
                <a:cs typeface="Times New Roman" panose="02020603050405020304" pitchFamily="18" charset="0"/>
              </a:rPr>
              <a:t>II. Phân công chuẩn bị</a:t>
            </a:r>
          </a:p>
        </p:txBody>
      </p:sp>
      <p:grpSp>
        <p:nvGrpSpPr>
          <p:cNvPr id="1022" name="Google Shape;1022;p40"/>
          <p:cNvGrpSpPr/>
          <p:nvPr/>
        </p:nvGrpSpPr>
        <p:grpSpPr>
          <a:xfrm>
            <a:off x="7881807" y="469352"/>
            <a:ext cx="792698" cy="1086339"/>
            <a:chOff x="6722988" y="1767725"/>
            <a:chExt cx="207225" cy="298150"/>
          </a:xfrm>
        </p:grpSpPr>
        <p:sp>
          <p:nvSpPr>
            <p:cNvPr id="1023" name="Google Shape;1023;p40"/>
            <p:cNvSpPr/>
            <p:nvPr/>
          </p:nvSpPr>
          <p:spPr>
            <a:xfrm>
              <a:off x="6722988" y="1767725"/>
              <a:ext cx="190525" cy="250650"/>
            </a:xfrm>
            <a:custGeom>
              <a:avLst/>
              <a:gdLst/>
              <a:ahLst/>
              <a:cxnLst/>
              <a:rect l="l" t="t" r="r" b="b"/>
              <a:pathLst>
                <a:path w="7621" h="10026" extrusionOk="0">
                  <a:moveTo>
                    <a:pt x="3858" y="193"/>
                  </a:moveTo>
                  <a:cubicBezTo>
                    <a:pt x="4020" y="193"/>
                    <a:pt x="4181" y="206"/>
                    <a:pt x="4340" y="234"/>
                  </a:cubicBezTo>
                  <a:cubicBezTo>
                    <a:pt x="5387" y="416"/>
                    <a:pt x="6354" y="1208"/>
                    <a:pt x="6861" y="2301"/>
                  </a:cubicBezTo>
                  <a:cubicBezTo>
                    <a:pt x="7295" y="3237"/>
                    <a:pt x="7424" y="4362"/>
                    <a:pt x="7244" y="5646"/>
                  </a:cubicBezTo>
                  <a:cubicBezTo>
                    <a:pt x="7190" y="6025"/>
                    <a:pt x="7103" y="6458"/>
                    <a:pt x="6859" y="6791"/>
                  </a:cubicBezTo>
                  <a:lnTo>
                    <a:pt x="6828" y="6832"/>
                  </a:lnTo>
                  <a:cubicBezTo>
                    <a:pt x="6761" y="6921"/>
                    <a:pt x="6685" y="7022"/>
                    <a:pt x="6672" y="7151"/>
                  </a:cubicBezTo>
                  <a:cubicBezTo>
                    <a:pt x="6662" y="7261"/>
                    <a:pt x="6701" y="7363"/>
                    <a:pt x="6733" y="7444"/>
                  </a:cubicBezTo>
                  <a:lnTo>
                    <a:pt x="7117" y="8427"/>
                  </a:lnTo>
                  <a:cubicBezTo>
                    <a:pt x="7157" y="8531"/>
                    <a:pt x="7209" y="8661"/>
                    <a:pt x="7183" y="8772"/>
                  </a:cubicBezTo>
                  <a:cubicBezTo>
                    <a:pt x="7153" y="8905"/>
                    <a:pt x="7022" y="9004"/>
                    <a:pt x="6877" y="9101"/>
                  </a:cubicBezTo>
                  <a:cubicBezTo>
                    <a:pt x="6298" y="9492"/>
                    <a:pt x="5771" y="9817"/>
                    <a:pt x="5178" y="9833"/>
                  </a:cubicBezTo>
                  <a:cubicBezTo>
                    <a:pt x="5168" y="9833"/>
                    <a:pt x="5158" y="9833"/>
                    <a:pt x="5149" y="9833"/>
                  </a:cubicBezTo>
                  <a:cubicBezTo>
                    <a:pt x="4703" y="9833"/>
                    <a:pt x="4552" y="9520"/>
                    <a:pt x="4354" y="9126"/>
                  </a:cubicBezTo>
                  <a:cubicBezTo>
                    <a:pt x="4308" y="9037"/>
                    <a:pt x="4261" y="8943"/>
                    <a:pt x="4209" y="8851"/>
                  </a:cubicBezTo>
                  <a:cubicBezTo>
                    <a:pt x="4142" y="8731"/>
                    <a:pt x="4064" y="8594"/>
                    <a:pt x="3945" y="8493"/>
                  </a:cubicBezTo>
                  <a:cubicBezTo>
                    <a:pt x="3850" y="8412"/>
                    <a:pt x="3737" y="8359"/>
                    <a:pt x="3637" y="8319"/>
                  </a:cubicBezTo>
                  <a:cubicBezTo>
                    <a:pt x="3457" y="8244"/>
                    <a:pt x="3269" y="8185"/>
                    <a:pt x="3087" y="8129"/>
                  </a:cubicBezTo>
                  <a:cubicBezTo>
                    <a:pt x="2894" y="8068"/>
                    <a:pt x="2693" y="8005"/>
                    <a:pt x="2507" y="7925"/>
                  </a:cubicBezTo>
                  <a:cubicBezTo>
                    <a:pt x="1453" y="7471"/>
                    <a:pt x="653" y="6348"/>
                    <a:pt x="419" y="4994"/>
                  </a:cubicBezTo>
                  <a:cubicBezTo>
                    <a:pt x="201" y="3728"/>
                    <a:pt x="475" y="2476"/>
                    <a:pt x="1173" y="1560"/>
                  </a:cubicBezTo>
                  <a:cubicBezTo>
                    <a:pt x="1823" y="707"/>
                    <a:pt x="2856" y="193"/>
                    <a:pt x="3858" y="193"/>
                  </a:cubicBezTo>
                  <a:close/>
                  <a:moveTo>
                    <a:pt x="3860" y="0"/>
                  </a:moveTo>
                  <a:cubicBezTo>
                    <a:pt x="2799" y="0"/>
                    <a:pt x="1705" y="542"/>
                    <a:pt x="1019" y="1443"/>
                  </a:cubicBezTo>
                  <a:cubicBezTo>
                    <a:pt x="289" y="2403"/>
                    <a:pt x="1" y="3708"/>
                    <a:pt x="228" y="5027"/>
                  </a:cubicBezTo>
                  <a:cubicBezTo>
                    <a:pt x="474" y="6444"/>
                    <a:pt x="1317" y="7622"/>
                    <a:pt x="2430" y="8102"/>
                  </a:cubicBezTo>
                  <a:cubicBezTo>
                    <a:pt x="2627" y="8186"/>
                    <a:pt x="2831" y="8250"/>
                    <a:pt x="3029" y="8312"/>
                  </a:cubicBezTo>
                  <a:cubicBezTo>
                    <a:pt x="3207" y="8368"/>
                    <a:pt x="3392" y="8426"/>
                    <a:pt x="3565" y="8497"/>
                  </a:cubicBezTo>
                  <a:cubicBezTo>
                    <a:pt x="3653" y="8534"/>
                    <a:pt x="3745" y="8576"/>
                    <a:pt x="3820" y="8639"/>
                  </a:cubicBezTo>
                  <a:cubicBezTo>
                    <a:pt x="3913" y="8719"/>
                    <a:pt x="3978" y="8835"/>
                    <a:pt x="4041" y="8946"/>
                  </a:cubicBezTo>
                  <a:cubicBezTo>
                    <a:pt x="4091" y="9033"/>
                    <a:pt x="4137" y="9125"/>
                    <a:pt x="4181" y="9213"/>
                  </a:cubicBezTo>
                  <a:cubicBezTo>
                    <a:pt x="4382" y="9614"/>
                    <a:pt x="4589" y="10026"/>
                    <a:pt x="5151" y="10026"/>
                  </a:cubicBezTo>
                  <a:lnTo>
                    <a:pt x="5184" y="10026"/>
                  </a:lnTo>
                  <a:cubicBezTo>
                    <a:pt x="5880" y="10007"/>
                    <a:pt x="6520" y="9576"/>
                    <a:pt x="6986" y="9261"/>
                  </a:cubicBezTo>
                  <a:cubicBezTo>
                    <a:pt x="7156" y="9147"/>
                    <a:pt x="7327" y="9017"/>
                    <a:pt x="7372" y="8813"/>
                  </a:cubicBezTo>
                  <a:cubicBezTo>
                    <a:pt x="7409" y="8646"/>
                    <a:pt x="7344" y="8479"/>
                    <a:pt x="7297" y="8356"/>
                  </a:cubicBezTo>
                  <a:lnTo>
                    <a:pt x="6913" y="7373"/>
                  </a:lnTo>
                  <a:cubicBezTo>
                    <a:pt x="6888" y="7308"/>
                    <a:pt x="6859" y="7234"/>
                    <a:pt x="6865" y="7170"/>
                  </a:cubicBezTo>
                  <a:cubicBezTo>
                    <a:pt x="6872" y="7096"/>
                    <a:pt x="6926" y="7024"/>
                    <a:pt x="6983" y="6948"/>
                  </a:cubicBezTo>
                  <a:lnTo>
                    <a:pt x="7015" y="6905"/>
                  </a:lnTo>
                  <a:cubicBezTo>
                    <a:pt x="7284" y="6538"/>
                    <a:pt x="7378" y="6076"/>
                    <a:pt x="7435" y="5674"/>
                  </a:cubicBezTo>
                  <a:cubicBezTo>
                    <a:pt x="7621" y="4351"/>
                    <a:pt x="7486" y="3190"/>
                    <a:pt x="7037" y="2220"/>
                  </a:cubicBezTo>
                  <a:cubicBezTo>
                    <a:pt x="6502" y="1070"/>
                    <a:pt x="5482" y="236"/>
                    <a:pt x="4373" y="44"/>
                  </a:cubicBezTo>
                  <a:cubicBezTo>
                    <a:pt x="4204" y="14"/>
                    <a:pt x="4033" y="0"/>
                    <a:pt x="3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0"/>
            <p:cNvSpPr/>
            <p:nvPr/>
          </p:nvSpPr>
          <p:spPr>
            <a:xfrm>
              <a:off x="6841838" y="1986975"/>
              <a:ext cx="88375" cy="78900"/>
            </a:xfrm>
            <a:custGeom>
              <a:avLst/>
              <a:gdLst/>
              <a:ahLst/>
              <a:cxnLst/>
              <a:rect l="l" t="t" r="r" b="b"/>
              <a:pathLst>
                <a:path w="3535" h="3156" extrusionOk="0">
                  <a:moveTo>
                    <a:pt x="2590" y="1"/>
                  </a:moveTo>
                  <a:cubicBezTo>
                    <a:pt x="2540" y="1"/>
                    <a:pt x="2492" y="39"/>
                    <a:pt x="2490" y="93"/>
                  </a:cubicBezTo>
                  <a:cubicBezTo>
                    <a:pt x="2488" y="146"/>
                    <a:pt x="2529" y="191"/>
                    <a:pt x="2583" y="193"/>
                  </a:cubicBezTo>
                  <a:cubicBezTo>
                    <a:pt x="2647" y="196"/>
                    <a:pt x="2712" y="228"/>
                    <a:pt x="2761" y="283"/>
                  </a:cubicBezTo>
                  <a:cubicBezTo>
                    <a:pt x="2809" y="336"/>
                    <a:pt x="2835" y="403"/>
                    <a:pt x="2831" y="466"/>
                  </a:cubicBezTo>
                  <a:cubicBezTo>
                    <a:pt x="2830" y="487"/>
                    <a:pt x="2825" y="508"/>
                    <a:pt x="2822" y="529"/>
                  </a:cubicBezTo>
                  <a:cubicBezTo>
                    <a:pt x="2811" y="600"/>
                    <a:pt x="2796" y="688"/>
                    <a:pt x="2842" y="770"/>
                  </a:cubicBezTo>
                  <a:cubicBezTo>
                    <a:pt x="2883" y="845"/>
                    <a:pt x="2955" y="881"/>
                    <a:pt x="3011" y="910"/>
                  </a:cubicBezTo>
                  <a:cubicBezTo>
                    <a:pt x="3050" y="930"/>
                    <a:pt x="3086" y="949"/>
                    <a:pt x="3099" y="972"/>
                  </a:cubicBezTo>
                  <a:cubicBezTo>
                    <a:pt x="3115" y="998"/>
                    <a:pt x="3107" y="1050"/>
                    <a:pt x="3099" y="1103"/>
                  </a:cubicBezTo>
                  <a:cubicBezTo>
                    <a:pt x="3087" y="1185"/>
                    <a:pt x="3071" y="1289"/>
                    <a:pt x="3139" y="1378"/>
                  </a:cubicBezTo>
                  <a:cubicBezTo>
                    <a:pt x="3166" y="1413"/>
                    <a:pt x="3200" y="1436"/>
                    <a:pt x="3228" y="1455"/>
                  </a:cubicBezTo>
                  <a:cubicBezTo>
                    <a:pt x="3239" y="1461"/>
                    <a:pt x="3249" y="1469"/>
                    <a:pt x="3260" y="1477"/>
                  </a:cubicBezTo>
                  <a:cubicBezTo>
                    <a:pt x="3323" y="1528"/>
                    <a:pt x="3330" y="1634"/>
                    <a:pt x="3303" y="1711"/>
                  </a:cubicBezTo>
                  <a:cubicBezTo>
                    <a:pt x="3268" y="1811"/>
                    <a:pt x="3184" y="1897"/>
                    <a:pt x="3109" y="1970"/>
                  </a:cubicBezTo>
                  <a:cubicBezTo>
                    <a:pt x="2657" y="2406"/>
                    <a:pt x="2098" y="2732"/>
                    <a:pt x="1492" y="2911"/>
                  </a:cubicBezTo>
                  <a:cubicBezTo>
                    <a:pt x="1399" y="2938"/>
                    <a:pt x="1301" y="2962"/>
                    <a:pt x="1208" y="2962"/>
                  </a:cubicBezTo>
                  <a:cubicBezTo>
                    <a:pt x="1181" y="2962"/>
                    <a:pt x="1154" y="2960"/>
                    <a:pt x="1128" y="2956"/>
                  </a:cubicBezTo>
                  <a:cubicBezTo>
                    <a:pt x="1037" y="2940"/>
                    <a:pt x="929" y="2878"/>
                    <a:pt x="908" y="2779"/>
                  </a:cubicBezTo>
                  <a:cubicBezTo>
                    <a:pt x="902" y="2754"/>
                    <a:pt x="901" y="2724"/>
                    <a:pt x="900" y="2692"/>
                  </a:cubicBezTo>
                  <a:cubicBezTo>
                    <a:pt x="899" y="2628"/>
                    <a:pt x="897" y="2554"/>
                    <a:pt x="858" y="2484"/>
                  </a:cubicBezTo>
                  <a:cubicBezTo>
                    <a:pt x="804" y="2393"/>
                    <a:pt x="712" y="2353"/>
                    <a:pt x="630" y="2317"/>
                  </a:cubicBezTo>
                  <a:cubicBezTo>
                    <a:pt x="555" y="2285"/>
                    <a:pt x="508" y="2262"/>
                    <a:pt x="498" y="2227"/>
                  </a:cubicBezTo>
                  <a:cubicBezTo>
                    <a:pt x="490" y="2202"/>
                    <a:pt x="500" y="2165"/>
                    <a:pt x="508" y="2126"/>
                  </a:cubicBezTo>
                  <a:cubicBezTo>
                    <a:pt x="522" y="2069"/>
                    <a:pt x="537" y="2005"/>
                    <a:pt x="520" y="1935"/>
                  </a:cubicBezTo>
                  <a:cubicBezTo>
                    <a:pt x="498" y="1849"/>
                    <a:pt x="436" y="1791"/>
                    <a:pt x="385" y="1745"/>
                  </a:cubicBezTo>
                  <a:cubicBezTo>
                    <a:pt x="370" y="1732"/>
                    <a:pt x="355" y="1719"/>
                    <a:pt x="342" y="1705"/>
                  </a:cubicBezTo>
                  <a:cubicBezTo>
                    <a:pt x="187" y="1540"/>
                    <a:pt x="244" y="1337"/>
                    <a:pt x="319" y="1195"/>
                  </a:cubicBezTo>
                  <a:cubicBezTo>
                    <a:pt x="345" y="1148"/>
                    <a:pt x="327" y="1090"/>
                    <a:pt x="280" y="1065"/>
                  </a:cubicBezTo>
                  <a:cubicBezTo>
                    <a:pt x="265" y="1057"/>
                    <a:pt x="250" y="1054"/>
                    <a:pt x="235" y="1054"/>
                  </a:cubicBezTo>
                  <a:cubicBezTo>
                    <a:pt x="200" y="1054"/>
                    <a:pt x="166" y="1073"/>
                    <a:pt x="148" y="1105"/>
                  </a:cubicBezTo>
                  <a:cubicBezTo>
                    <a:pt x="1" y="1384"/>
                    <a:pt x="19" y="1644"/>
                    <a:pt x="202" y="1837"/>
                  </a:cubicBezTo>
                  <a:cubicBezTo>
                    <a:pt x="219" y="1854"/>
                    <a:pt x="237" y="1871"/>
                    <a:pt x="255" y="1888"/>
                  </a:cubicBezTo>
                  <a:cubicBezTo>
                    <a:pt x="291" y="1920"/>
                    <a:pt x="324" y="1951"/>
                    <a:pt x="332" y="1981"/>
                  </a:cubicBezTo>
                  <a:cubicBezTo>
                    <a:pt x="338" y="2006"/>
                    <a:pt x="330" y="2042"/>
                    <a:pt x="320" y="2081"/>
                  </a:cubicBezTo>
                  <a:cubicBezTo>
                    <a:pt x="307" y="2138"/>
                    <a:pt x="290" y="2210"/>
                    <a:pt x="314" y="2284"/>
                  </a:cubicBezTo>
                  <a:cubicBezTo>
                    <a:pt x="351" y="2405"/>
                    <a:pt x="463" y="2455"/>
                    <a:pt x="553" y="2494"/>
                  </a:cubicBezTo>
                  <a:cubicBezTo>
                    <a:pt x="613" y="2520"/>
                    <a:pt x="670" y="2544"/>
                    <a:pt x="690" y="2581"/>
                  </a:cubicBezTo>
                  <a:cubicBezTo>
                    <a:pt x="706" y="2607"/>
                    <a:pt x="707" y="2649"/>
                    <a:pt x="708" y="2696"/>
                  </a:cubicBezTo>
                  <a:cubicBezTo>
                    <a:pt x="708" y="2733"/>
                    <a:pt x="709" y="2777"/>
                    <a:pt x="719" y="2820"/>
                  </a:cubicBezTo>
                  <a:cubicBezTo>
                    <a:pt x="759" y="3007"/>
                    <a:pt x="937" y="3118"/>
                    <a:pt x="1095" y="3146"/>
                  </a:cubicBezTo>
                  <a:cubicBezTo>
                    <a:pt x="1132" y="3152"/>
                    <a:pt x="1171" y="3155"/>
                    <a:pt x="1208" y="3155"/>
                  </a:cubicBezTo>
                  <a:cubicBezTo>
                    <a:pt x="1324" y="3155"/>
                    <a:pt x="1439" y="3128"/>
                    <a:pt x="1547" y="3096"/>
                  </a:cubicBezTo>
                  <a:cubicBezTo>
                    <a:pt x="2182" y="2909"/>
                    <a:pt x="2769" y="2567"/>
                    <a:pt x="3244" y="2108"/>
                  </a:cubicBezTo>
                  <a:cubicBezTo>
                    <a:pt x="3335" y="2021"/>
                    <a:pt x="3436" y="1915"/>
                    <a:pt x="3486" y="1774"/>
                  </a:cubicBezTo>
                  <a:cubicBezTo>
                    <a:pt x="3535" y="1634"/>
                    <a:pt x="3521" y="1442"/>
                    <a:pt x="3382" y="1328"/>
                  </a:cubicBezTo>
                  <a:cubicBezTo>
                    <a:pt x="3367" y="1315"/>
                    <a:pt x="3351" y="1304"/>
                    <a:pt x="3335" y="1293"/>
                  </a:cubicBezTo>
                  <a:cubicBezTo>
                    <a:pt x="3317" y="1282"/>
                    <a:pt x="3300" y="1271"/>
                    <a:pt x="3292" y="1260"/>
                  </a:cubicBezTo>
                  <a:cubicBezTo>
                    <a:pt x="3274" y="1237"/>
                    <a:pt x="3283" y="1185"/>
                    <a:pt x="3290" y="1132"/>
                  </a:cubicBezTo>
                  <a:cubicBezTo>
                    <a:pt x="3302" y="1055"/>
                    <a:pt x="3317" y="961"/>
                    <a:pt x="3267" y="875"/>
                  </a:cubicBezTo>
                  <a:cubicBezTo>
                    <a:pt x="3225" y="803"/>
                    <a:pt x="3155" y="768"/>
                    <a:pt x="3100" y="739"/>
                  </a:cubicBezTo>
                  <a:cubicBezTo>
                    <a:pt x="3061" y="719"/>
                    <a:pt x="3024" y="699"/>
                    <a:pt x="3012" y="677"/>
                  </a:cubicBezTo>
                  <a:cubicBezTo>
                    <a:pt x="2998" y="652"/>
                    <a:pt x="3006" y="607"/>
                    <a:pt x="3013" y="560"/>
                  </a:cubicBezTo>
                  <a:cubicBezTo>
                    <a:pt x="3018" y="533"/>
                    <a:pt x="3022" y="506"/>
                    <a:pt x="3023" y="479"/>
                  </a:cubicBezTo>
                  <a:cubicBezTo>
                    <a:pt x="3030" y="364"/>
                    <a:pt x="2988" y="245"/>
                    <a:pt x="2904" y="153"/>
                  </a:cubicBezTo>
                  <a:cubicBezTo>
                    <a:pt x="2821" y="61"/>
                    <a:pt x="2707" y="5"/>
                    <a:pt x="2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0"/>
            <p:cNvSpPr/>
            <p:nvPr/>
          </p:nvSpPr>
          <p:spPr>
            <a:xfrm>
              <a:off x="6849788" y="2015300"/>
              <a:ext cx="46350" cy="23075"/>
            </a:xfrm>
            <a:custGeom>
              <a:avLst/>
              <a:gdLst/>
              <a:ahLst/>
              <a:cxnLst/>
              <a:rect l="l" t="t" r="r" b="b"/>
              <a:pathLst>
                <a:path w="1854" h="923" extrusionOk="0">
                  <a:moveTo>
                    <a:pt x="1744" y="1"/>
                  </a:moveTo>
                  <a:cubicBezTo>
                    <a:pt x="1727" y="1"/>
                    <a:pt x="1709" y="5"/>
                    <a:pt x="1693" y="15"/>
                  </a:cubicBezTo>
                  <a:cubicBezTo>
                    <a:pt x="962" y="462"/>
                    <a:pt x="89" y="730"/>
                    <a:pt x="80" y="733"/>
                  </a:cubicBezTo>
                  <a:cubicBezTo>
                    <a:pt x="29" y="748"/>
                    <a:pt x="0" y="802"/>
                    <a:pt x="15" y="854"/>
                  </a:cubicBezTo>
                  <a:cubicBezTo>
                    <a:pt x="28" y="895"/>
                    <a:pt x="66" y="922"/>
                    <a:pt x="108" y="922"/>
                  </a:cubicBezTo>
                  <a:cubicBezTo>
                    <a:pt x="118" y="922"/>
                    <a:pt x="126" y="921"/>
                    <a:pt x="136" y="918"/>
                  </a:cubicBezTo>
                  <a:cubicBezTo>
                    <a:pt x="172" y="906"/>
                    <a:pt x="1041" y="640"/>
                    <a:pt x="1794" y="180"/>
                  </a:cubicBezTo>
                  <a:cubicBezTo>
                    <a:pt x="1840" y="152"/>
                    <a:pt x="1854" y="93"/>
                    <a:pt x="1826" y="47"/>
                  </a:cubicBezTo>
                  <a:cubicBezTo>
                    <a:pt x="1808" y="17"/>
                    <a:pt x="1776" y="1"/>
                    <a:pt x="17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0"/>
            <p:cNvSpPr/>
            <p:nvPr/>
          </p:nvSpPr>
          <p:spPr>
            <a:xfrm>
              <a:off x="6889163" y="2019025"/>
              <a:ext cx="36175" cy="24950"/>
            </a:xfrm>
            <a:custGeom>
              <a:avLst/>
              <a:gdLst/>
              <a:ahLst/>
              <a:cxnLst/>
              <a:rect l="l" t="t" r="r" b="b"/>
              <a:pathLst>
                <a:path w="1447" h="998" extrusionOk="0">
                  <a:moveTo>
                    <a:pt x="1337" y="1"/>
                  </a:moveTo>
                  <a:cubicBezTo>
                    <a:pt x="1316" y="1"/>
                    <a:pt x="1295" y="8"/>
                    <a:pt x="1276" y="22"/>
                  </a:cubicBezTo>
                  <a:cubicBezTo>
                    <a:pt x="870" y="347"/>
                    <a:pt x="70" y="813"/>
                    <a:pt x="63" y="818"/>
                  </a:cubicBezTo>
                  <a:cubicBezTo>
                    <a:pt x="17" y="845"/>
                    <a:pt x="1" y="903"/>
                    <a:pt x="27" y="949"/>
                  </a:cubicBezTo>
                  <a:cubicBezTo>
                    <a:pt x="46" y="980"/>
                    <a:pt x="78" y="997"/>
                    <a:pt x="111" y="997"/>
                  </a:cubicBezTo>
                  <a:cubicBezTo>
                    <a:pt x="128" y="997"/>
                    <a:pt x="144" y="993"/>
                    <a:pt x="160" y="985"/>
                  </a:cubicBezTo>
                  <a:cubicBezTo>
                    <a:pt x="193" y="965"/>
                    <a:pt x="980" y="506"/>
                    <a:pt x="1397" y="173"/>
                  </a:cubicBezTo>
                  <a:cubicBezTo>
                    <a:pt x="1439" y="140"/>
                    <a:pt x="1446" y="79"/>
                    <a:pt x="1413" y="37"/>
                  </a:cubicBezTo>
                  <a:cubicBezTo>
                    <a:pt x="1394" y="13"/>
                    <a:pt x="1366" y="1"/>
                    <a:pt x="13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0"/>
            <p:cNvSpPr/>
            <p:nvPr/>
          </p:nvSpPr>
          <p:spPr>
            <a:xfrm>
              <a:off x="6778588" y="1860225"/>
              <a:ext cx="121600" cy="155350"/>
            </a:xfrm>
            <a:custGeom>
              <a:avLst/>
              <a:gdLst/>
              <a:ahLst/>
              <a:cxnLst/>
              <a:rect l="l" t="t" r="r" b="b"/>
              <a:pathLst>
                <a:path w="4864" h="6214" extrusionOk="0">
                  <a:moveTo>
                    <a:pt x="3353" y="193"/>
                  </a:moveTo>
                  <a:cubicBezTo>
                    <a:pt x="3373" y="193"/>
                    <a:pt x="3394" y="196"/>
                    <a:pt x="3414" y="205"/>
                  </a:cubicBezTo>
                  <a:cubicBezTo>
                    <a:pt x="3476" y="230"/>
                    <a:pt x="3529" y="294"/>
                    <a:pt x="3570" y="396"/>
                  </a:cubicBezTo>
                  <a:cubicBezTo>
                    <a:pt x="3702" y="712"/>
                    <a:pt x="3630" y="1111"/>
                    <a:pt x="3398" y="1363"/>
                  </a:cubicBezTo>
                  <a:cubicBezTo>
                    <a:pt x="3382" y="1380"/>
                    <a:pt x="3366" y="1396"/>
                    <a:pt x="3349" y="1411"/>
                  </a:cubicBezTo>
                  <a:lnTo>
                    <a:pt x="3185" y="968"/>
                  </a:lnTo>
                  <a:cubicBezTo>
                    <a:pt x="3125" y="807"/>
                    <a:pt x="3050" y="606"/>
                    <a:pt x="3092" y="429"/>
                  </a:cubicBezTo>
                  <a:cubicBezTo>
                    <a:pt x="3112" y="344"/>
                    <a:pt x="3178" y="258"/>
                    <a:pt x="3258" y="217"/>
                  </a:cubicBezTo>
                  <a:cubicBezTo>
                    <a:pt x="3283" y="205"/>
                    <a:pt x="3316" y="193"/>
                    <a:pt x="3353" y="193"/>
                  </a:cubicBezTo>
                  <a:close/>
                  <a:moveTo>
                    <a:pt x="1633" y="366"/>
                  </a:moveTo>
                  <a:cubicBezTo>
                    <a:pt x="1636" y="366"/>
                    <a:pt x="1639" y="367"/>
                    <a:pt x="1641" y="367"/>
                  </a:cubicBezTo>
                  <a:cubicBezTo>
                    <a:pt x="1664" y="370"/>
                    <a:pt x="1692" y="389"/>
                    <a:pt x="1718" y="409"/>
                  </a:cubicBezTo>
                  <a:cubicBezTo>
                    <a:pt x="2072" y="675"/>
                    <a:pt x="2274" y="1112"/>
                    <a:pt x="2248" y="1538"/>
                  </a:cubicBezTo>
                  <a:cubicBezTo>
                    <a:pt x="1895" y="1339"/>
                    <a:pt x="1687" y="946"/>
                    <a:pt x="1589" y="707"/>
                  </a:cubicBezTo>
                  <a:cubicBezTo>
                    <a:pt x="1557" y="631"/>
                    <a:pt x="1524" y="543"/>
                    <a:pt x="1538" y="467"/>
                  </a:cubicBezTo>
                  <a:cubicBezTo>
                    <a:pt x="1548" y="414"/>
                    <a:pt x="1594" y="366"/>
                    <a:pt x="1633" y="366"/>
                  </a:cubicBezTo>
                  <a:close/>
                  <a:moveTo>
                    <a:pt x="344" y="2199"/>
                  </a:moveTo>
                  <a:cubicBezTo>
                    <a:pt x="389" y="2199"/>
                    <a:pt x="435" y="2209"/>
                    <a:pt x="474" y="2219"/>
                  </a:cubicBezTo>
                  <a:cubicBezTo>
                    <a:pt x="752" y="2294"/>
                    <a:pt x="988" y="2454"/>
                    <a:pt x="1194" y="2657"/>
                  </a:cubicBezTo>
                  <a:cubicBezTo>
                    <a:pt x="1158" y="2661"/>
                    <a:pt x="1121" y="2663"/>
                    <a:pt x="1085" y="2663"/>
                  </a:cubicBezTo>
                  <a:cubicBezTo>
                    <a:pt x="752" y="2663"/>
                    <a:pt x="418" y="2520"/>
                    <a:pt x="209" y="2272"/>
                  </a:cubicBezTo>
                  <a:cubicBezTo>
                    <a:pt x="218" y="2246"/>
                    <a:pt x="247" y="2218"/>
                    <a:pt x="280" y="2208"/>
                  </a:cubicBezTo>
                  <a:cubicBezTo>
                    <a:pt x="300" y="2201"/>
                    <a:pt x="322" y="2199"/>
                    <a:pt x="344" y="2199"/>
                  </a:cubicBezTo>
                  <a:close/>
                  <a:moveTo>
                    <a:pt x="3352" y="0"/>
                  </a:moveTo>
                  <a:cubicBezTo>
                    <a:pt x="3291" y="0"/>
                    <a:pt x="3229" y="15"/>
                    <a:pt x="3170" y="45"/>
                  </a:cubicBezTo>
                  <a:cubicBezTo>
                    <a:pt x="3038" y="113"/>
                    <a:pt x="2937" y="243"/>
                    <a:pt x="2903" y="385"/>
                  </a:cubicBezTo>
                  <a:cubicBezTo>
                    <a:pt x="2848" y="619"/>
                    <a:pt x="2935" y="851"/>
                    <a:pt x="3004" y="1036"/>
                  </a:cubicBezTo>
                  <a:lnTo>
                    <a:pt x="3188" y="1529"/>
                  </a:lnTo>
                  <a:cubicBezTo>
                    <a:pt x="3040" y="1614"/>
                    <a:pt x="2868" y="1660"/>
                    <a:pt x="2698" y="1660"/>
                  </a:cubicBezTo>
                  <a:cubicBezTo>
                    <a:pt x="2610" y="1660"/>
                    <a:pt x="2523" y="1648"/>
                    <a:pt x="2440" y="1622"/>
                  </a:cubicBezTo>
                  <a:cubicBezTo>
                    <a:pt x="2438" y="1621"/>
                    <a:pt x="2436" y="1620"/>
                    <a:pt x="2434" y="1620"/>
                  </a:cubicBezTo>
                  <a:cubicBezTo>
                    <a:pt x="2492" y="1107"/>
                    <a:pt x="2258" y="573"/>
                    <a:pt x="1834" y="255"/>
                  </a:cubicBezTo>
                  <a:cubicBezTo>
                    <a:pt x="1787" y="220"/>
                    <a:pt x="1735" y="186"/>
                    <a:pt x="1670" y="176"/>
                  </a:cubicBezTo>
                  <a:cubicBezTo>
                    <a:pt x="1658" y="174"/>
                    <a:pt x="1646" y="173"/>
                    <a:pt x="1634" y="173"/>
                  </a:cubicBezTo>
                  <a:cubicBezTo>
                    <a:pt x="1491" y="173"/>
                    <a:pt x="1373" y="300"/>
                    <a:pt x="1348" y="431"/>
                  </a:cubicBezTo>
                  <a:cubicBezTo>
                    <a:pt x="1326" y="554"/>
                    <a:pt x="1364" y="671"/>
                    <a:pt x="1409" y="782"/>
                  </a:cubicBezTo>
                  <a:cubicBezTo>
                    <a:pt x="1601" y="1243"/>
                    <a:pt x="1883" y="1576"/>
                    <a:pt x="2216" y="1740"/>
                  </a:cubicBezTo>
                  <a:cubicBezTo>
                    <a:pt x="2117" y="2139"/>
                    <a:pt x="1804" y="2488"/>
                    <a:pt x="1419" y="2611"/>
                  </a:cubicBezTo>
                  <a:cubicBezTo>
                    <a:pt x="1173" y="2345"/>
                    <a:pt x="881" y="2129"/>
                    <a:pt x="523" y="2032"/>
                  </a:cubicBezTo>
                  <a:cubicBezTo>
                    <a:pt x="472" y="2019"/>
                    <a:pt x="410" y="2005"/>
                    <a:pt x="345" y="2005"/>
                  </a:cubicBezTo>
                  <a:cubicBezTo>
                    <a:pt x="304" y="2005"/>
                    <a:pt x="261" y="2011"/>
                    <a:pt x="219" y="2025"/>
                  </a:cubicBezTo>
                  <a:cubicBezTo>
                    <a:pt x="88" y="2068"/>
                    <a:pt x="0" y="2193"/>
                    <a:pt x="16" y="2316"/>
                  </a:cubicBezTo>
                  <a:lnTo>
                    <a:pt x="19" y="2342"/>
                  </a:lnTo>
                  <a:lnTo>
                    <a:pt x="35" y="2363"/>
                  </a:lnTo>
                  <a:cubicBezTo>
                    <a:pt x="278" y="2675"/>
                    <a:pt x="682" y="2854"/>
                    <a:pt x="1086" y="2854"/>
                  </a:cubicBezTo>
                  <a:cubicBezTo>
                    <a:pt x="1175" y="2854"/>
                    <a:pt x="1265" y="2846"/>
                    <a:pt x="1352" y="2827"/>
                  </a:cubicBezTo>
                  <a:cubicBezTo>
                    <a:pt x="1509" y="3011"/>
                    <a:pt x="1648" y="3215"/>
                    <a:pt x="1773" y="3414"/>
                  </a:cubicBezTo>
                  <a:cubicBezTo>
                    <a:pt x="2314" y="4275"/>
                    <a:pt x="2764" y="5196"/>
                    <a:pt x="3111" y="6151"/>
                  </a:cubicBezTo>
                  <a:cubicBezTo>
                    <a:pt x="3125" y="6190"/>
                    <a:pt x="3162" y="6214"/>
                    <a:pt x="3202" y="6214"/>
                  </a:cubicBezTo>
                  <a:cubicBezTo>
                    <a:pt x="3212" y="6214"/>
                    <a:pt x="3223" y="6213"/>
                    <a:pt x="3234" y="6208"/>
                  </a:cubicBezTo>
                  <a:cubicBezTo>
                    <a:pt x="3284" y="6190"/>
                    <a:pt x="3310" y="6135"/>
                    <a:pt x="3291" y="6085"/>
                  </a:cubicBezTo>
                  <a:cubicBezTo>
                    <a:pt x="2941" y="5117"/>
                    <a:pt x="2485" y="4184"/>
                    <a:pt x="1937" y="3311"/>
                  </a:cubicBezTo>
                  <a:cubicBezTo>
                    <a:pt x="1821" y="3129"/>
                    <a:pt x="1695" y="2942"/>
                    <a:pt x="1554" y="2767"/>
                  </a:cubicBezTo>
                  <a:cubicBezTo>
                    <a:pt x="1965" y="2607"/>
                    <a:pt x="2284" y="2241"/>
                    <a:pt x="2397" y="1810"/>
                  </a:cubicBezTo>
                  <a:cubicBezTo>
                    <a:pt x="2498" y="1839"/>
                    <a:pt x="2601" y="1854"/>
                    <a:pt x="2705" y="1854"/>
                  </a:cubicBezTo>
                  <a:cubicBezTo>
                    <a:pt x="2896" y="1854"/>
                    <a:pt x="3087" y="1805"/>
                    <a:pt x="3256" y="1714"/>
                  </a:cubicBezTo>
                  <a:lnTo>
                    <a:pt x="4664" y="5499"/>
                  </a:lnTo>
                  <a:cubicBezTo>
                    <a:pt x="4678" y="5538"/>
                    <a:pt x="4715" y="5562"/>
                    <a:pt x="4754" y="5562"/>
                  </a:cubicBezTo>
                  <a:cubicBezTo>
                    <a:pt x="4765" y="5562"/>
                    <a:pt x="4777" y="5560"/>
                    <a:pt x="4788" y="5556"/>
                  </a:cubicBezTo>
                  <a:cubicBezTo>
                    <a:pt x="4838" y="5538"/>
                    <a:pt x="4864" y="5482"/>
                    <a:pt x="4845" y="5432"/>
                  </a:cubicBezTo>
                  <a:lnTo>
                    <a:pt x="3421" y="1604"/>
                  </a:lnTo>
                  <a:cubicBezTo>
                    <a:pt x="3463" y="1571"/>
                    <a:pt x="3503" y="1534"/>
                    <a:pt x="3539" y="1494"/>
                  </a:cubicBezTo>
                  <a:cubicBezTo>
                    <a:pt x="3826" y="1182"/>
                    <a:pt x="3910" y="711"/>
                    <a:pt x="3748" y="321"/>
                  </a:cubicBezTo>
                  <a:cubicBezTo>
                    <a:pt x="3686" y="173"/>
                    <a:pt x="3599" y="73"/>
                    <a:pt x="3489" y="27"/>
                  </a:cubicBezTo>
                  <a:cubicBezTo>
                    <a:pt x="3445" y="9"/>
                    <a:pt x="3399" y="0"/>
                    <a:pt x="3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5" name="Google Shape;1035;p40"/>
          <p:cNvSpPr/>
          <p:nvPr/>
        </p:nvSpPr>
        <p:spPr>
          <a:xfrm>
            <a:off x="3260225" y="3162489"/>
            <a:ext cx="792702" cy="1242027"/>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8" name="Google Shape;1038;p40"/>
          <p:cNvGrpSpPr/>
          <p:nvPr/>
        </p:nvGrpSpPr>
        <p:grpSpPr>
          <a:xfrm rot="-989018">
            <a:off x="302026" y="866144"/>
            <a:ext cx="1070908" cy="633996"/>
            <a:chOff x="6072450" y="2896632"/>
            <a:chExt cx="277325" cy="196450"/>
          </a:xfrm>
        </p:grpSpPr>
        <p:sp>
          <p:nvSpPr>
            <p:cNvPr id="1039" name="Google Shape;1039;p40"/>
            <p:cNvSpPr/>
            <p:nvPr/>
          </p:nvSpPr>
          <p:spPr>
            <a:xfrm>
              <a:off x="6178600" y="2974507"/>
              <a:ext cx="68175" cy="52475"/>
            </a:xfrm>
            <a:custGeom>
              <a:avLst/>
              <a:gdLst/>
              <a:ahLst/>
              <a:cxnLst/>
              <a:rect l="l" t="t" r="r" b="b"/>
              <a:pathLst>
                <a:path w="2727" h="2099" extrusionOk="0">
                  <a:moveTo>
                    <a:pt x="896" y="0"/>
                  </a:moveTo>
                  <a:cubicBezTo>
                    <a:pt x="343" y="263"/>
                    <a:pt x="1" y="884"/>
                    <a:pt x="246" y="1480"/>
                  </a:cubicBezTo>
                  <a:cubicBezTo>
                    <a:pt x="407" y="1878"/>
                    <a:pt x="763" y="2099"/>
                    <a:pt x="1150" y="2099"/>
                  </a:cubicBezTo>
                  <a:cubicBezTo>
                    <a:pt x="1278" y="2099"/>
                    <a:pt x="1409" y="2075"/>
                    <a:pt x="1538" y="2025"/>
                  </a:cubicBezTo>
                  <a:cubicBezTo>
                    <a:pt x="2726" y="1565"/>
                    <a:pt x="2195" y="9"/>
                    <a:pt x="1059" y="9"/>
                  </a:cubicBezTo>
                  <a:cubicBezTo>
                    <a:pt x="1031" y="9"/>
                    <a:pt x="1004" y="10"/>
                    <a:pt x="975" y="12"/>
                  </a:cubicBezTo>
                  <a:cubicBezTo>
                    <a:pt x="971" y="13"/>
                    <a:pt x="966" y="13"/>
                    <a:pt x="962" y="13"/>
                  </a:cubicBezTo>
                  <a:cubicBezTo>
                    <a:pt x="938" y="13"/>
                    <a:pt x="916" y="8"/>
                    <a:pt x="896" y="0"/>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0"/>
            <p:cNvSpPr/>
            <p:nvPr/>
          </p:nvSpPr>
          <p:spPr>
            <a:xfrm>
              <a:off x="6151025" y="2952457"/>
              <a:ext cx="120075" cy="100100"/>
            </a:xfrm>
            <a:custGeom>
              <a:avLst/>
              <a:gdLst/>
              <a:ahLst/>
              <a:cxnLst/>
              <a:rect l="l" t="t" r="r" b="b"/>
              <a:pathLst>
                <a:path w="4803" h="4004" extrusionOk="0">
                  <a:moveTo>
                    <a:pt x="2227" y="509"/>
                  </a:moveTo>
                  <a:cubicBezTo>
                    <a:pt x="2966" y="509"/>
                    <a:pt x="3650" y="1121"/>
                    <a:pt x="3717" y="1868"/>
                  </a:cubicBezTo>
                  <a:cubicBezTo>
                    <a:pt x="3780" y="2582"/>
                    <a:pt x="3219" y="3191"/>
                    <a:pt x="2542" y="3338"/>
                  </a:cubicBezTo>
                  <a:cubicBezTo>
                    <a:pt x="2443" y="3360"/>
                    <a:pt x="2345" y="3371"/>
                    <a:pt x="2248" y="3371"/>
                  </a:cubicBezTo>
                  <a:cubicBezTo>
                    <a:pt x="1597" y="3371"/>
                    <a:pt x="1027" y="2896"/>
                    <a:pt x="901" y="2228"/>
                  </a:cubicBezTo>
                  <a:cubicBezTo>
                    <a:pt x="762" y="1499"/>
                    <a:pt x="1224" y="875"/>
                    <a:pt x="1898" y="716"/>
                  </a:cubicBezTo>
                  <a:cubicBezTo>
                    <a:pt x="1903" y="624"/>
                    <a:pt x="1963" y="529"/>
                    <a:pt x="2078" y="517"/>
                  </a:cubicBezTo>
                  <a:cubicBezTo>
                    <a:pt x="2128" y="511"/>
                    <a:pt x="2178" y="509"/>
                    <a:pt x="2227" y="509"/>
                  </a:cubicBezTo>
                  <a:close/>
                  <a:moveTo>
                    <a:pt x="2687" y="1"/>
                  </a:moveTo>
                  <a:cubicBezTo>
                    <a:pt x="2374" y="1"/>
                    <a:pt x="2059" y="78"/>
                    <a:pt x="1780" y="240"/>
                  </a:cubicBezTo>
                  <a:cubicBezTo>
                    <a:pt x="1744" y="261"/>
                    <a:pt x="1708" y="270"/>
                    <a:pt x="1675" y="270"/>
                  </a:cubicBezTo>
                  <a:cubicBezTo>
                    <a:pt x="1628" y="270"/>
                    <a:pt x="1585" y="252"/>
                    <a:pt x="1552" y="224"/>
                  </a:cubicBezTo>
                  <a:cubicBezTo>
                    <a:pt x="598" y="718"/>
                    <a:pt x="0" y="1845"/>
                    <a:pt x="517" y="2881"/>
                  </a:cubicBezTo>
                  <a:cubicBezTo>
                    <a:pt x="882" y="3609"/>
                    <a:pt x="1580" y="4003"/>
                    <a:pt x="2313" y="4003"/>
                  </a:cubicBezTo>
                  <a:cubicBezTo>
                    <a:pt x="2701" y="4003"/>
                    <a:pt x="3098" y="3893"/>
                    <a:pt x="3461" y="3664"/>
                  </a:cubicBezTo>
                  <a:cubicBezTo>
                    <a:pt x="4319" y="3119"/>
                    <a:pt x="4802" y="1855"/>
                    <a:pt x="4295" y="924"/>
                  </a:cubicBezTo>
                  <a:cubicBezTo>
                    <a:pt x="3969" y="328"/>
                    <a:pt x="3330" y="1"/>
                    <a:pt x="2687" y="1"/>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0"/>
            <p:cNvSpPr/>
            <p:nvPr/>
          </p:nvSpPr>
          <p:spPr>
            <a:xfrm>
              <a:off x="6123750" y="2903807"/>
              <a:ext cx="38075" cy="16550"/>
            </a:xfrm>
            <a:custGeom>
              <a:avLst/>
              <a:gdLst/>
              <a:ahLst/>
              <a:cxnLst/>
              <a:rect l="l" t="t" r="r" b="b"/>
              <a:pathLst>
                <a:path w="1523" h="662" extrusionOk="0">
                  <a:moveTo>
                    <a:pt x="935" y="1"/>
                  </a:moveTo>
                  <a:cubicBezTo>
                    <a:pt x="882" y="1"/>
                    <a:pt x="829" y="4"/>
                    <a:pt x="777" y="9"/>
                  </a:cubicBezTo>
                  <a:cubicBezTo>
                    <a:pt x="579" y="30"/>
                    <a:pt x="102" y="164"/>
                    <a:pt x="1" y="413"/>
                  </a:cubicBezTo>
                  <a:cubicBezTo>
                    <a:pt x="50" y="407"/>
                    <a:pt x="99" y="403"/>
                    <a:pt x="149" y="403"/>
                  </a:cubicBezTo>
                  <a:cubicBezTo>
                    <a:pt x="388" y="403"/>
                    <a:pt x="630" y="481"/>
                    <a:pt x="855" y="662"/>
                  </a:cubicBezTo>
                  <a:cubicBezTo>
                    <a:pt x="1068" y="651"/>
                    <a:pt x="1283" y="642"/>
                    <a:pt x="1497" y="632"/>
                  </a:cubicBezTo>
                  <a:cubicBezTo>
                    <a:pt x="1495" y="630"/>
                    <a:pt x="1495" y="630"/>
                    <a:pt x="1495" y="628"/>
                  </a:cubicBezTo>
                  <a:cubicBezTo>
                    <a:pt x="1477" y="427"/>
                    <a:pt x="1523" y="258"/>
                    <a:pt x="1340" y="115"/>
                  </a:cubicBezTo>
                  <a:cubicBezTo>
                    <a:pt x="1226" y="26"/>
                    <a:pt x="1080" y="1"/>
                    <a:pt x="935" y="1"/>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0"/>
            <p:cNvSpPr/>
            <p:nvPr/>
          </p:nvSpPr>
          <p:spPr>
            <a:xfrm>
              <a:off x="6211850" y="2930582"/>
              <a:ext cx="114775" cy="147100"/>
            </a:xfrm>
            <a:custGeom>
              <a:avLst/>
              <a:gdLst/>
              <a:ahLst/>
              <a:cxnLst/>
              <a:rect l="l" t="t" r="r" b="b"/>
              <a:pathLst>
                <a:path w="4591" h="5884" extrusionOk="0">
                  <a:moveTo>
                    <a:pt x="264" y="0"/>
                  </a:moveTo>
                  <a:lnTo>
                    <a:pt x="252" y="441"/>
                  </a:lnTo>
                  <a:cubicBezTo>
                    <a:pt x="1116" y="441"/>
                    <a:pt x="1975" y="940"/>
                    <a:pt x="2333" y="1776"/>
                  </a:cubicBezTo>
                  <a:cubicBezTo>
                    <a:pt x="2866" y="3030"/>
                    <a:pt x="2123" y="4547"/>
                    <a:pt x="926" y="5092"/>
                  </a:cubicBezTo>
                  <a:cubicBezTo>
                    <a:pt x="626" y="5227"/>
                    <a:pt x="312" y="5301"/>
                    <a:pt x="1" y="5318"/>
                  </a:cubicBezTo>
                  <a:lnTo>
                    <a:pt x="29" y="5883"/>
                  </a:lnTo>
                  <a:cubicBezTo>
                    <a:pt x="1141" y="5825"/>
                    <a:pt x="2252" y="5730"/>
                    <a:pt x="3355" y="5597"/>
                  </a:cubicBezTo>
                  <a:cubicBezTo>
                    <a:pt x="3651" y="5565"/>
                    <a:pt x="3944" y="5523"/>
                    <a:pt x="4238" y="5472"/>
                  </a:cubicBezTo>
                  <a:cubicBezTo>
                    <a:pt x="4482" y="5076"/>
                    <a:pt x="4584" y="4652"/>
                    <a:pt x="4540" y="4203"/>
                  </a:cubicBezTo>
                  <a:cubicBezTo>
                    <a:pt x="4590" y="3627"/>
                    <a:pt x="4542" y="3020"/>
                    <a:pt x="4530" y="2443"/>
                  </a:cubicBezTo>
                  <a:cubicBezTo>
                    <a:pt x="4524" y="2034"/>
                    <a:pt x="4586" y="1523"/>
                    <a:pt x="4494" y="1122"/>
                  </a:cubicBezTo>
                  <a:cubicBezTo>
                    <a:pt x="4584" y="665"/>
                    <a:pt x="4385" y="339"/>
                    <a:pt x="3898" y="145"/>
                  </a:cubicBezTo>
                  <a:cubicBezTo>
                    <a:pt x="3607" y="127"/>
                    <a:pt x="3318" y="113"/>
                    <a:pt x="3030" y="97"/>
                  </a:cubicBezTo>
                  <a:cubicBezTo>
                    <a:pt x="2109" y="54"/>
                    <a:pt x="1185" y="20"/>
                    <a:pt x="264" y="0"/>
                  </a:cubicBezTo>
                  <a:close/>
                </a:path>
              </a:pathLst>
            </a:custGeom>
            <a:solidFill>
              <a:srgbClr val="FCF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0"/>
            <p:cNvSpPr/>
            <p:nvPr/>
          </p:nvSpPr>
          <p:spPr>
            <a:xfrm>
              <a:off x="6095250" y="2926982"/>
              <a:ext cx="123200" cy="152525"/>
            </a:xfrm>
            <a:custGeom>
              <a:avLst/>
              <a:gdLst/>
              <a:ahLst/>
              <a:cxnLst/>
              <a:rect l="l" t="t" r="r" b="b"/>
              <a:pathLst>
                <a:path w="4928" h="6101" extrusionOk="0">
                  <a:moveTo>
                    <a:pt x="1023" y="1"/>
                  </a:moveTo>
                  <a:cubicBezTo>
                    <a:pt x="206" y="202"/>
                    <a:pt x="93" y="1641"/>
                    <a:pt x="47" y="2238"/>
                  </a:cubicBezTo>
                  <a:cubicBezTo>
                    <a:pt x="3" y="2788"/>
                    <a:pt x="1" y="3339"/>
                    <a:pt x="23" y="3890"/>
                  </a:cubicBezTo>
                  <a:cubicBezTo>
                    <a:pt x="45" y="4377"/>
                    <a:pt x="29" y="4991"/>
                    <a:pt x="176" y="5460"/>
                  </a:cubicBezTo>
                  <a:cubicBezTo>
                    <a:pt x="360" y="6041"/>
                    <a:pt x="553" y="6100"/>
                    <a:pt x="991" y="6100"/>
                  </a:cubicBezTo>
                  <a:cubicBezTo>
                    <a:pt x="1104" y="6100"/>
                    <a:pt x="1233" y="6096"/>
                    <a:pt x="1383" y="6096"/>
                  </a:cubicBezTo>
                  <a:cubicBezTo>
                    <a:pt x="1398" y="6096"/>
                    <a:pt x="1413" y="6097"/>
                    <a:pt x="1428" y="6097"/>
                  </a:cubicBezTo>
                  <a:cubicBezTo>
                    <a:pt x="1595" y="6098"/>
                    <a:pt x="1761" y="6099"/>
                    <a:pt x="1928" y="6099"/>
                  </a:cubicBezTo>
                  <a:cubicBezTo>
                    <a:pt x="2849" y="6099"/>
                    <a:pt x="3772" y="6076"/>
                    <a:pt x="4693" y="6027"/>
                  </a:cubicBezTo>
                  <a:lnTo>
                    <a:pt x="4665" y="5462"/>
                  </a:lnTo>
                  <a:cubicBezTo>
                    <a:pt x="4619" y="5465"/>
                    <a:pt x="4574" y="5466"/>
                    <a:pt x="4528" y="5466"/>
                  </a:cubicBezTo>
                  <a:cubicBezTo>
                    <a:pt x="3522" y="5466"/>
                    <a:pt x="2571" y="4860"/>
                    <a:pt x="2222" y="3820"/>
                  </a:cubicBezTo>
                  <a:cubicBezTo>
                    <a:pt x="1797" y="2546"/>
                    <a:pt x="2564" y="1331"/>
                    <a:pt x="3743" y="953"/>
                  </a:cubicBezTo>
                  <a:cubicBezTo>
                    <a:pt x="3757" y="931"/>
                    <a:pt x="3776" y="913"/>
                    <a:pt x="3801" y="899"/>
                  </a:cubicBezTo>
                  <a:cubicBezTo>
                    <a:pt x="4143" y="685"/>
                    <a:pt x="4530" y="585"/>
                    <a:pt x="4916" y="585"/>
                  </a:cubicBezTo>
                  <a:lnTo>
                    <a:pt x="4928" y="144"/>
                  </a:lnTo>
                  <a:cubicBezTo>
                    <a:pt x="3991" y="126"/>
                    <a:pt x="3051" y="116"/>
                    <a:pt x="2113" y="112"/>
                  </a:cubicBezTo>
                  <a:cubicBezTo>
                    <a:pt x="2073" y="153"/>
                    <a:pt x="2018" y="180"/>
                    <a:pt x="1958" y="180"/>
                  </a:cubicBezTo>
                  <a:cubicBezTo>
                    <a:pt x="1928" y="180"/>
                    <a:pt x="1896" y="173"/>
                    <a:pt x="1864" y="158"/>
                  </a:cubicBezTo>
                  <a:cubicBezTo>
                    <a:pt x="1830" y="140"/>
                    <a:pt x="1797" y="126"/>
                    <a:pt x="1762" y="110"/>
                  </a:cubicBezTo>
                  <a:lnTo>
                    <a:pt x="1174" y="110"/>
                  </a:lnTo>
                  <a:cubicBezTo>
                    <a:pt x="1090" y="110"/>
                    <a:pt x="1042" y="61"/>
                    <a:pt x="1023" y="1"/>
                  </a:cubicBezTo>
                  <a:close/>
                </a:path>
              </a:pathLst>
            </a:custGeom>
            <a:solidFill>
              <a:srgbClr val="FCF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0"/>
            <p:cNvSpPr/>
            <p:nvPr/>
          </p:nvSpPr>
          <p:spPr>
            <a:xfrm>
              <a:off x="6072450" y="2896632"/>
              <a:ext cx="277325" cy="196450"/>
            </a:xfrm>
            <a:custGeom>
              <a:avLst/>
              <a:gdLst/>
              <a:ahLst/>
              <a:cxnLst/>
              <a:rect l="l" t="t" r="r" b="b"/>
              <a:pathLst>
                <a:path w="11093" h="7858" extrusionOk="0">
                  <a:moveTo>
                    <a:pt x="2988" y="287"/>
                  </a:moveTo>
                  <a:cubicBezTo>
                    <a:pt x="3133" y="287"/>
                    <a:pt x="3278" y="313"/>
                    <a:pt x="3392" y="402"/>
                  </a:cubicBezTo>
                  <a:cubicBezTo>
                    <a:pt x="3575" y="545"/>
                    <a:pt x="3529" y="714"/>
                    <a:pt x="3547" y="915"/>
                  </a:cubicBezTo>
                  <a:cubicBezTo>
                    <a:pt x="3547" y="917"/>
                    <a:pt x="3547" y="917"/>
                    <a:pt x="3549" y="919"/>
                  </a:cubicBezTo>
                  <a:cubicBezTo>
                    <a:pt x="3335" y="929"/>
                    <a:pt x="3120" y="938"/>
                    <a:pt x="2907" y="949"/>
                  </a:cubicBezTo>
                  <a:cubicBezTo>
                    <a:pt x="2682" y="768"/>
                    <a:pt x="2441" y="690"/>
                    <a:pt x="2202" y="690"/>
                  </a:cubicBezTo>
                  <a:cubicBezTo>
                    <a:pt x="2152" y="690"/>
                    <a:pt x="2103" y="694"/>
                    <a:pt x="2054" y="700"/>
                  </a:cubicBezTo>
                  <a:cubicBezTo>
                    <a:pt x="2155" y="451"/>
                    <a:pt x="2631" y="317"/>
                    <a:pt x="2829" y="296"/>
                  </a:cubicBezTo>
                  <a:cubicBezTo>
                    <a:pt x="2881" y="291"/>
                    <a:pt x="2935" y="287"/>
                    <a:pt x="2988" y="287"/>
                  </a:cubicBezTo>
                  <a:close/>
                  <a:moveTo>
                    <a:pt x="1935" y="1215"/>
                  </a:moveTo>
                  <a:cubicBezTo>
                    <a:pt x="1954" y="1275"/>
                    <a:pt x="2002" y="1324"/>
                    <a:pt x="2086" y="1324"/>
                  </a:cubicBezTo>
                  <a:lnTo>
                    <a:pt x="2674" y="1324"/>
                  </a:lnTo>
                  <a:cubicBezTo>
                    <a:pt x="2709" y="1340"/>
                    <a:pt x="2742" y="1354"/>
                    <a:pt x="2776" y="1372"/>
                  </a:cubicBezTo>
                  <a:cubicBezTo>
                    <a:pt x="2808" y="1387"/>
                    <a:pt x="2840" y="1394"/>
                    <a:pt x="2870" y="1394"/>
                  </a:cubicBezTo>
                  <a:cubicBezTo>
                    <a:pt x="2930" y="1394"/>
                    <a:pt x="2985" y="1367"/>
                    <a:pt x="3025" y="1326"/>
                  </a:cubicBezTo>
                  <a:cubicBezTo>
                    <a:pt x="3963" y="1330"/>
                    <a:pt x="4903" y="1340"/>
                    <a:pt x="5840" y="1358"/>
                  </a:cubicBezTo>
                  <a:cubicBezTo>
                    <a:pt x="6761" y="1378"/>
                    <a:pt x="7685" y="1412"/>
                    <a:pt x="8606" y="1455"/>
                  </a:cubicBezTo>
                  <a:cubicBezTo>
                    <a:pt x="8894" y="1471"/>
                    <a:pt x="9183" y="1485"/>
                    <a:pt x="9474" y="1503"/>
                  </a:cubicBezTo>
                  <a:cubicBezTo>
                    <a:pt x="9961" y="1698"/>
                    <a:pt x="10160" y="2023"/>
                    <a:pt x="10070" y="2480"/>
                  </a:cubicBezTo>
                  <a:cubicBezTo>
                    <a:pt x="10162" y="2881"/>
                    <a:pt x="10100" y="3392"/>
                    <a:pt x="10106" y="3801"/>
                  </a:cubicBezTo>
                  <a:cubicBezTo>
                    <a:pt x="10118" y="4378"/>
                    <a:pt x="10166" y="4985"/>
                    <a:pt x="10116" y="5561"/>
                  </a:cubicBezTo>
                  <a:cubicBezTo>
                    <a:pt x="10160" y="6010"/>
                    <a:pt x="10058" y="6434"/>
                    <a:pt x="9814" y="6830"/>
                  </a:cubicBezTo>
                  <a:cubicBezTo>
                    <a:pt x="9520" y="6881"/>
                    <a:pt x="9227" y="6923"/>
                    <a:pt x="8931" y="6955"/>
                  </a:cubicBezTo>
                  <a:cubicBezTo>
                    <a:pt x="7828" y="7089"/>
                    <a:pt x="6717" y="7183"/>
                    <a:pt x="5605" y="7241"/>
                  </a:cubicBezTo>
                  <a:cubicBezTo>
                    <a:pt x="4684" y="7290"/>
                    <a:pt x="3761" y="7313"/>
                    <a:pt x="2840" y="7313"/>
                  </a:cubicBezTo>
                  <a:cubicBezTo>
                    <a:pt x="2673" y="7313"/>
                    <a:pt x="2507" y="7312"/>
                    <a:pt x="2340" y="7311"/>
                  </a:cubicBezTo>
                  <a:cubicBezTo>
                    <a:pt x="2325" y="7311"/>
                    <a:pt x="2310" y="7310"/>
                    <a:pt x="2295" y="7310"/>
                  </a:cubicBezTo>
                  <a:cubicBezTo>
                    <a:pt x="2145" y="7310"/>
                    <a:pt x="2016" y="7314"/>
                    <a:pt x="1903" y="7314"/>
                  </a:cubicBezTo>
                  <a:cubicBezTo>
                    <a:pt x="1465" y="7314"/>
                    <a:pt x="1272" y="7255"/>
                    <a:pt x="1088" y="6674"/>
                  </a:cubicBezTo>
                  <a:cubicBezTo>
                    <a:pt x="941" y="6205"/>
                    <a:pt x="957" y="5591"/>
                    <a:pt x="935" y="5104"/>
                  </a:cubicBezTo>
                  <a:cubicBezTo>
                    <a:pt x="913" y="4553"/>
                    <a:pt x="915" y="4002"/>
                    <a:pt x="959" y="3452"/>
                  </a:cubicBezTo>
                  <a:cubicBezTo>
                    <a:pt x="1005" y="2855"/>
                    <a:pt x="1118" y="1416"/>
                    <a:pt x="1935" y="1215"/>
                  </a:cubicBezTo>
                  <a:close/>
                  <a:moveTo>
                    <a:pt x="2998" y="1"/>
                  </a:moveTo>
                  <a:cubicBezTo>
                    <a:pt x="2936" y="1"/>
                    <a:pt x="2873" y="5"/>
                    <a:pt x="2811" y="12"/>
                  </a:cubicBezTo>
                  <a:cubicBezTo>
                    <a:pt x="2434" y="54"/>
                    <a:pt x="1813" y="336"/>
                    <a:pt x="1806" y="758"/>
                  </a:cubicBezTo>
                  <a:cubicBezTo>
                    <a:pt x="1310" y="924"/>
                    <a:pt x="869" y="1384"/>
                    <a:pt x="666" y="1905"/>
                  </a:cubicBezTo>
                  <a:cubicBezTo>
                    <a:pt x="0" y="3603"/>
                    <a:pt x="364" y="5897"/>
                    <a:pt x="708" y="7631"/>
                  </a:cubicBezTo>
                  <a:cubicBezTo>
                    <a:pt x="730" y="7752"/>
                    <a:pt x="857" y="7830"/>
                    <a:pt x="973" y="7832"/>
                  </a:cubicBezTo>
                  <a:cubicBezTo>
                    <a:pt x="1552" y="7849"/>
                    <a:pt x="2132" y="7858"/>
                    <a:pt x="2711" y="7858"/>
                  </a:cubicBezTo>
                  <a:cubicBezTo>
                    <a:pt x="4638" y="7858"/>
                    <a:pt x="6562" y="7761"/>
                    <a:pt x="8479" y="7555"/>
                  </a:cubicBezTo>
                  <a:cubicBezTo>
                    <a:pt x="9063" y="7493"/>
                    <a:pt x="10122" y="7571"/>
                    <a:pt x="10508" y="6997"/>
                  </a:cubicBezTo>
                  <a:cubicBezTo>
                    <a:pt x="10906" y="6408"/>
                    <a:pt x="10669" y="5112"/>
                    <a:pt x="10661" y="4461"/>
                  </a:cubicBezTo>
                  <a:cubicBezTo>
                    <a:pt x="10645" y="3219"/>
                    <a:pt x="11092" y="1215"/>
                    <a:pt x="9474" y="1024"/>
                  </a:cubicBezTo>
                  <a:cubicBezTo>
                    <a:pt x="8405" y="897"/>
                    <a:pt x="7309" y="853"/>
                    <a:pt x="6209" y="853"/>
                  </a:cubicBezTo>
                  <a:cubicBezTo>
                    <a:pt x="5418" y="853"/>
                    <a:pt x="4624" y="876"/>
                    <a:pt x="3838" y="907"/>
                  </a:cubicBezTo>
                  <a:cubicBezTo>
                    <a:pt x="3945" y="726"/>
                    <a:pt x="3852" y="464"/>
                    <a:pt x="3722" y="305"/>
                  </a:cubicBezTo>
                  <a:cubicBezTo>
                    <a:pt x="3540" y="79"/>
                    <a:pt x="3272" y="1"/>
                    <a:pt x="2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0"/>
            <p:cNvSpPr/>
            <p:nvPr/>
          </p:nvSpPr>
          <p:spPr>
            <a:xfrm>
              <a:off x="6140150" y="2941607"/>
              <a:ext cx="143375" cy="122025"/>
            </a:xfrm>
            <a:custGeom>
              <a:avLst/>
              <a:gdLst/>
              <a:ahLst/>
              <a:cxnLst/>
              <a:rect l="l" t="t" r="r" b="b"/>
              <a:pathLst>
                <a:path w="5735" h="4881" extrusionOk="0">
                  <a:moveTo>
                    <a:pt x="3122" y="435"/>
                  </a:moveTo>
                  <a:cubicBezTo>
                    <a:pt x="3765" y="435"/>
                    <a:pt x="4404" y="762"/>
                    <a:pt x="4730" y="1358"/>
                  </a:cubicBezTo>
                  <a:cubicBezTo>
                    <a:pt x="5237" y="2289"/>
                    <a:pt x="4754" y="3553"/>
                    <a:pt x="3896" y="4098"/>
                  </a:cubicBezTo>
                  <a:cubicBezTo>
                    <a:pt x="3533" y="4327"/>
                    <a:pt x="3136" y="4437"/>
                    <a:pt x="2748" y="4437"/>
                  </a:cubicBezTo>
                  <a:cubicBezTo>
                    <a:pt x="2015" y="4437"/>
                    <a:pt x="1317" y="4044"/>
                    <a:pt x="952" y="3316"/>
                  </a:cubicBezTo>
                  <a:cubicBezTo>
                    <a:pt x="435" y="2279"/>
                    <a:pt x="1033" y="1152"/>
                    <a:pt x="1987" y="658"/>
                  </a:cubicBezTo>
                  <a:cubicBezTo>
                    <a:pt x="2020" y="686"/>
                    <a:pt x="2063" y="704"/>
                    <a:pt x="2110" y="704"/>
                  </a:cubicBezTo>
                  <a:cubicBezTo>
                    <a:pt x="2143" y="704"/>
                    <a:pt x="2179" y="695"/>
                    <a:pt x="2215" y="674"/>
                  </a:cubicBezTo>
                  <a:cubicBezTo>
                    <a:pt x="2494" y="512"/>
                    <a:pt x="2809" y="435"/>
                    <a:pt x="3122" y="435"/>
                  </a:cubicBezTo>
                  <a:close/>
                  <a:moveTo>
                    <a:pt x="3120" y="0"/>
                  </a:moveTo>
                  <a:cubicBezTo>
                    <a:pt x="2734" y="0"/>
                    <a:pt x="2347" y="100"/>
                    <a:pt x="2005" y="314"/>
                  </a:cubicBezTo>
                  <a:cubicBezTo>
                    <a:pt x="1979" y="328"/>
                    <a:pt x="1961" y="346"/>
                    <a:pt x="1947" y="367"/>
                  </a:cubicBezTo>
                  <a:cubicBezTo>
                    <a:pt x="768" y="746"/>
                    <a:pt x="1" y="1961"/>
                    <a:pt x="426" y="3235"/>
                  </a:cubicBezTo>
                  <a:cubicBezTo>
                    <a:pt x="774" y="4275"/>
                    <a:pt x="1726" y="4881"/>
                    <a:pt x="2732" y="4881"/>
                  </a:cubicBezTo>
                  <a:cubicBezTo>
                    <a:pt x="2778" y="4881"/>
                    <a:pt x="2823" y="4880"/>
                    <a:pt x="2869" y="4877"/>
                  </a:cubicBezTo>
                  <a:cubicBezTo>
                    <a:pt x="3180" y="4860"/>
                    <a:pt x="3494" y="4786"/>
                    <a:pt x="3794" y="4651"/>
                  </a:cubicBezTo>
                  <a:cubicBezTo>
                    <a:pt x="4991" y="4106"/>
                    <a:pt x="5734" y="2589"/>
                    <a:pt x="5201" y="1335"/>
                  </a:cubicBezTo>
                  <a:cubicBezTo>
                    <a:pt x="4843" y="499"/>
                    <a:pt x="3984" y="0"/>
                    <a:pt x="3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0"/>
            <p:cNvSpPr/>
            <p:nvPr/>
          </p:nvSpPr>
          <p:spPr>
            <a:xfrm>
              <a:off x="6170075" y="2965157"/>
              <a:ext cx="76700" cy="71575"/>
            </a:xfrm>
            <a:custGeom>
              <a:avLst/>
              <a:gdLst/>
              <a:ahLst/>
              <a:cxnLst/>
              <a:rect l="l" t="t" r="r" b="b"/>
              <a:pathLst>
                <a:path w="3068" h="2863" extrusionOk="0">
                  <a:moveTo>
                    <a:pt x="1237" y="374"/>
                  </a:moveTo>
                  <a:cubicBezTo>
                    <a:pt x="1256" y="381"/>
                    <a:pt x="1276" y="386"/>
                    <a:pt x="1299" y="386"/>
                  </a:cubicBezTo>
                  <a:cubicBezTo>
                    <a:pt x="1304" y="386"/>
                    <a:pt x="1310" y="386"/>
                    <a:pt x="1316" y="385"/>
                  </a:cubicBezTo>
                  <a:cubicBezTo>
                    <a:pt x="1344" y="383"/>
                    <a:pt x="1372" y="382"/>
                    <a:pt x="1399" y="382"/>
                  </a:cubicBezTo>
                  <a:cubicBezTo>
                    <a:pt x="2536" y="382"/>
                    <a:pt x="3067" y="1939"/>
                    <a:pt x="1879" y="2399"/>
                  </a:cubicBezTo>
                  <a:cubicBezTo>
                    <a:pt x="1750" y="2449"/>
                    <a:pt x="1619" y="2473"/>
                    <a:pt x="1491" y="2473"/>
                  </a:cubicBezTo>
                  <a:cubicBezTo>
                    <a:pt x="1104" y="2473"/>
                    <a:pt x="748" y="2252"/>
                    <a:pt x="587" y="1854"/>
                  </a:cubicBezTo>
                  <a:cubicBezTo>
                    <a:pt x="342" y="1258"/>
                    <a:pt x="684" y="637"/>
                    <a:pt x="1237" y="374"/>
                  </a:cubicBezTo>
                  <a:close/>
                  <a:moveTo>
                    <a:pt x="1465" y="1"/>
                  </a:moveTo>
                  <a:cubicBezTo>
                    <a:pt x="1416" y="1"/>
                    <a:pt x="1366" y="3"/>
                    <a:pt x="1316" y="9"/>
                  </a:cubicBezTo>
                  <a:cubicBezTo>
                    <a:pt x="1201" y="21"/>
                    <a:pt x="1141" y="116"/>
                    <a:pt x="1136" y="208"/>
                  </a:cubicBezTo>
                  <a:cubicBezTo>
                    <a:pt x="462" y="367"/>
                    <a:pt x="0" y="991"/>
                    <a:pt x="138" y="1720"/>
                  </a:cubicBezTo>
                  <a:cubicBezTo>
                    <a:pt x="265" y="2388"/>
                    <a:pt x="835" y="2863"/>
                    <a:pt x="1486" y="2863"/>
                  </a:cubicBezTo>
                  <a:cubicBezTo>
                    <a:pt x="1583" y="2863"/>
                    <a:pt x="1681" y="2852"/>
                    <a:pt x="1780" y="2830"/>
                  </a:cubicBezTo>
                  <a:cubicBezTo>
                    <a:pt x="2456" y="2683"/>
                    <a:pt x="3018" y="2073"/>
                    <a:pt x="2955" y="1360"/>
                  </a:cubicBezTo>
                  <a:cubicBezTo>
                    <a:pt x="2888" y="613"/>
                    <a:pt x="2204" y="1"/>
                    <a:pt x="1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TextBox 81">
            <a:extLst>
              <a:ext uri="{FF2B5EF4-FFF2-40B4-BE49-F238E27FC236}">
                <a16:creationId xmlns:a16="http://schemas.microsoft.com/office/drawing/2014/main" id="{351FC1B3-12CA-4A68-ADB1-EAEFEBAB5B2A}"/>
              </a:ext>
            </a:extLst>
          </p:cNvPr>
          <p:cNvSpPr txBox="1"/>
          <p:nvPr/>
        </p:nvSpPr>
        <p:spPr>
          <a:xfrm>
            <a:off x="1545430" y="2216661"/>
            <a:ext cx="6488828" cy="1631216"/>
          </a:xfrm>
          <a:prstGeom prst="rect">
            <a:avLst/>
          </a:prstGeom>
          <a:noFill/>
        </p:spPr>
        <p:txBody>
          <a:bodyPr wrap="square">
            <a:spAutoFit/>
          </a:bodyPr>
          <a:lstStyle/>
          <a:p>
            <a:pPr marL="342900" indent="-342900" algn="l">
              <a:buFont typeface="Wingdings" panose="05000000000000000000" pitchFamily="2" charset="2"/>
              <a:buChar char="ü"/>
            </a:pPr>
            <a:r>
              <a:rPr lang="vi-VN" sz="2000" b="0" i="0">
                <a:effectLst/>
                <a:latin typeface="+mj-lt"/>
              </a:rPr>
              <a:t>Ban giám khảo: Giáo viên chủ nhiệm, lớp trưởng, lớp phó Văn - Thế - Mĩ.</a:t>
            </a:r>
          </a:p>
          <a:p>
            <a:pPr marL="342900" indent="-342900" algn="l">
              <a:buFont typeface="Wingdings" panose="05000000000000000000" pitchFamily="2" charset="2"/>
              <a:buChar char="ü"/>
            </a:pPr>
            <a:r>
              <a:rPr lang="vi-VN" sz="2000" b="0" i="0">
                <a:effectLst/>
                <a:latin typeface="+mj-lt"/>
              </a:rPr>
              <a:t>Phổ biến nội dung, kế hoạch thi: Lớp trưởng.</a:t>
            </a:r>
          </a:p>
          <a:p>
            <a:pPr marL="342900" indent="-342900" algn="l">
              <a:buFont typeface="Wingdings" panose="05000000000000000000" pitchFamily="2" charset="2"/>
              <a:buChar char="ü"/>
            </a:pPr>
            <a:r>
              <a:rPr lang="vi-VN" sz="2000" b="0" i="0">
                <a:effectLst/>
                <a:latin typeface="+mj-lt"/>
              </a:rPr>
              <a:t>Chuẩn bị quà thưởng: Giáo viên chủ nhiệm, ban chấp hành chi hội phụ huynh của lớp.</a:t>
            </a:r>
          </a:p>
        </p:txBody>
      </p:sp>
    </p:spTree>
    <p:extLst>
      <p:ext uri="{BB962C8B-B14F-4D97-AF65-F5344CB8AC3E}">
        <p14:creationId xmlns:p14="http://schemas.microsoft.com/office/powerpoint/2010/main" val="8670127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grpSp>
        <p:nvGrpSpPr>
          <p:cNvPr id="977" name="Google Shape;977;p40"/>
          <p:cNvGrpSpPr/>
          <p:nvPr/>
        </p:nvGrpSpPr>
        <p:grpSpPr>
          <a:xfrm>
            <a:off x="2451647" y="507211"/>
            <a:ext cx="4699670" cy="1011247"/>
            <a:chOff x="7728915" y="1917859"/>
            <a:chExt cx="1034486" cy="222599"/>
          </a:xfrm>
        </p:grpSpPr>
        <p:sp>
          <p:nvSpPr>
            <p:cNvPr id="978" name="Google Shape;978;p40"/>
            <p:cNvSpPr/>
            <p:nvPr/>
          </p:nvSpPr>
          <p:spPr>
            <a:xfrm>
              <a:off x="8619035" y="1957671"/>
              <a:ext cx="135129" cy="175206"/>
            </a:xfrm>
            <a:custGeom>
              <a:avLst/>
              <a:gdLst/>
              <a:ahLst/>
              <a:cxnLst/>
              <a:rect l="l" t="t" r="r" b="b"/>
              <a:pathLst>
                <a:path w="2549" h="3305" extrusionOk="0">
                  <a:moveTo>
                    <a:pt x="2549" y="0"/>
                  </a:moveTo>
                  <a:cubicBezTo>
                    <a:pt x="2549" y="0"/>
                    <a:pt x="2548" y="0"/>
                    <a:pt x="2548" y="1"/>
                  </a:cubicBezTo>
                  <a:lnTo>
                    <a:pt x="2548" y="1"/>
                  </a:lnTo>
                  <a:cubicBezTo>
                    <a:pt x="2548" y="0"/>
                    <a:pt x="2549" y="0"/>
                    <a:pt x="2549" y="0"/>
                  </a:cubicBezTo>
                  <a:close/>
                  <a:moveTo>
                    <a:pt x="999" y="255"/>
                  </a:moveTo>
                  <a:cubicBezTo>
                    <a:pt x="1054" y="255"/>
                    <a:pt x="1109" y="256"/>
                    <a:pt x="1163" y="259"/>
                  </a:cubicBezTo>
                  <a:cubicBezTo>
                    <a:pt x="1206" y="261"/>
                    <a:pt x="1206" y="322"/>
                    <a:pt x="1163" y="325"/>
                  </a:cubicBezTo>
                  <a:cubicBezTo>
                    <a:pt x="1109" y="327"/>
                    <a:pt x="1054" y="328"/>
                    <a:pt x="999" y="328"/>
                  </a:cubicBezTo>
                  <a:cubicBezTo>
                    <a:pt x="889" y="328"/>
                    <a:pt x="778" y="325"/>
                    <a:pt x="668" y="322"/>
                  </a:cubicBezTo>
                  <a:cubicBezTo>
                    <a:pt x="628" y="321"/>
                    <a:pt x="629" y="263"/>
                    <a:pt x="668" y="262"/>
                  </a:cubicBezTo>
                  <a:cubicBezTo>
                    <a:pt x="778" y="259"/>
                    <a:pt x="889" y="255"/>
                    <a:pt x="999" y="255"/>
                  </a:cubicBezTo>
                  <a:close/>
                  <a:moveTo>
                    <a:pt x="1958" y="347"/>
                  </a:moveTo>
                  <a:cubicBezTo>
                    <a:pt x="2042" y="347"/>
                    <a:pt x="2125" y="350"/>
                    <a:pt x="2207" y="360"/>
                  </a:cubicBezTo>
                  <a:cubicBezTo>
                    <a:pt x="2247" y="366"/>
                    <a:pt x="2247" y="417"/>
                    <a:pt x="2207" y="422"/>
                  </a:cubicBezTo>
                  <a:cubicBezTo>
                    <a:pt x="2127" y="432"/>
                    <a:pt x="2045" y="435"/>
                    <a:pt x="1963" y="435"/>
                  </a:cubicBezTo>
                  <a:cubicBezTo>
                    <a:pt x="1829" y="435"/>
                    <a:pt x="1694" y="427"/>
                    <a:pt x="1562" y="425"/>
                  </a:cubicBezTo>
                  <a:cubicBezTo>
                    <a:pt x="1517" y="425"/>
                    <a:pt x="1517" y="357"/>
                    <a:pt x="1562" y="357"/>
                  </a:cubicBezTo>
                  <a:cubicBezTo>
                    <a:pt x="1692" y="355"/>
                    <a:pt x="1825" y="347"/>
                    <a:pt x="1958" y="347"/>
                  </a:cubicBezTo>
                  <a:close/>
                  <a:moveTo>
                    <a:pt x="1261" y="2801"/>
                  </a:moveTo>
                  <a:cubicBezTo>
                    <a:pt x="1263" y="2801"/>
                    <a:pt x="1266" y="2802"/>
                    <a:pt x="1269" y="2802"/>
                  </a:cubicBezTo>
                  <a:cubicBezTo>
                    <a:pt x="1481" y="2855"/>
                    <a:pt x="1692" y="2877"/>
                    <a:pt x="1909" y="2894"/>
                  </a:cubicBezTo>
                  <a:cubicBezTo>
                    <a:pt x="1949" y="2897"/>
                    <a:pt x="1950" y="2955"/>
                    <a:pt x="1909" y="2957"/>
                  </a:cubicBezTo>
                  <a:cubicBezTo>
                    <a:pt x="1891" y="2958"/>
                    <a:pt x="1873" y="2958"/>
                    <a:pt x="1855" y="2958"/>
                  </a:cubicBezTo>
                  <a:cubicBezTo>
                    <a:pt x="1652" y="2958"/>
                    <a:pt x="1447" y="2920"/>
                    <a:pt x="1253" y="2864"/>
                  </a:cubicBezTo>
                  <a:cubicBezTo>
                    <a:pt x="1216" y="2853"/>
                    <a:pt x="1227" y="2801"/>
                    <a:pt x="1261" y="2801"/>
                  </a:cubicBezTo>
                  <a:close/>
                  <a:moveTo>
                    <a:pt x="2548" y="1"/>
                  </a:moveTo>
                  <a:cubicBezTo>
                    <a:pt x="2390" y="75"/>
                    <a:pt x="2206" y="93"/>
                    <a:pt x="2020" y="93"/>
                  </a:cubicBezTo>
                  <a:cubicBezTo>
                    <a:pt x="1861" y="93"/>
                    <a:pt x="1699" y="80"/>
                    <a:pt x="1549" y="77"/>
                  </a:cubicBezTo>
                  <a:cubicBezTo>
                    <a:pt x="1232" y="74"/>
                    <a:pt x="916" y="70"/>
                    <a:pt x="599" y="48"/>
                  </a:cubicBezTo>
                  <a:lnTo>
                    <a:pt x="599" y="48"/>
                  </a:lnTo>
                  <a:cubicBezTo>
                    <a:pt x="661" y="876"/>
                    <a:pt x="712" y="1715"/>
                    <a:pt x="658" y="2537"/>
                  </a:cubicBezTo>
                  <a:cubicBezTo>
                    <a:pt x="663" y="2549"/>
                    <a:pt x="663" y="2564"/>
                    <a:pt x="652" y="2579"/>
                  </a:cubicBezTo>
                  <a:cubicBezTo>
                    <a:pt x="574" y="2685"/>
                    <a:pt x="489" y="2787"/>
                    <a:pt x="401" y="2889"/>
                  </a:cubicBezTo>
                  <a:cubicBezTo>
                    <a:pt x="554" y="2867"/>
                    <a:pt x="709" y="2844"/>
                    <a:pt x="865" y="2841"/>
                  </a:cubicBezTo>
                  <a:cubicBezTo>
                    <a:pt x="895" y="2841"/>
                    <a:pt x="903" y="2889"/>
                    <a:pt x="873" y="2895"/>
                  </a:cubicBezTo>
                  <a:cubicBezTo>
                    <a:pt x="707" y="2928"/>
                    <a:pt x="537" y="2940"/>
                    <a:pt x="370" y="2955"/>
                  </a:cubicBezTo>
                  <a:cubicBezTo>
                    <a:pt x="368" y="2955"/>
                    <a:pt x="367" y="2955"/>
                    <a:pt x="366" y="2955"/>
                  </a:cubicBezTo>
                  <a:cubicBezTo>
                    <a:pt x="358" y="2955"/>
                    <a:pt x="353" y="2952"/>
                    <a:pt x="348" y="2949"/>
                  </a:cubicBezTo>
                  <a:cubicBezTo>
                    <a:pt x="236" y="3073"/>
                    <a:pt x="120" y="3192"/>
                    <a:pt x="0" y="3304"/>
                  </a:cubicBezTo>
                  <a:cubicBezTo>
                    <a:pt x="511" y="3250"/>
                    <a:pt x="1027" y="3229"/>
                    <a:pt x="1542" y="3229"/>
                  </a:cubicBezTo>
                  <a:cubicBezTo>
                    <a:pt x="1872" y="3229"/>
                    <a:pt x="2202" y="3238"/>
                    <a:pt x="2530" y="3252"/>
                  </a:cubicBezTo>
                  <a:cubicBezTo>
                    <a:pt x="2365" y="3054"/>
                    <a:pt x="2233" y="2833"/>
                    <a:pt x="2080" y="2626"/>
                  </a:cubicBezTo>
                  <a:cubicBezTo>
                    <a:pt x="1864" y="2331"/>
                    <a:pt x="1625" y="2061"/>
                    <a:pt x="1376" y="1793"/>
                  </a:cubicBezTo>
                  <a:cubicBezTo>
                    <a:pt x="1336" y="1751"/>
                    <a:pt x="1365" y="1698"/>
                    <a:pt x="1407" y="1685"/>
                  </a:cubicBezTo>
                  <a:cubicBezTo>
                    <a:pt x="1379" y="1670"/>
                    <a:pt x="1363" y="1630"/>
                    <a:pt x="1391" y="1598"/>
                  </a:cubicBezTo>
                  <a:cubicBezTo>
                    <a:pt x="1796" y="1111"/>
                    <a:pt x="2189" y="625"/>
                    <a:pt x="2534" y="93"/>
                  </a:cubicBezTo>
                  <a:cubicBezTo>
                    <a:pt x="2511" y="64"/>
                    <a:pt x="2507" y="20"/>
                    <a:pt x="2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0"/>
            <p:cNvSpPr/>
            <p:nvPr/>
          </p:nvSpPr>
          <p:spPr>
            <a:xfrm>
              <a:off x="8615165" y="2098841"/>
              <a:ext cx="25234" cy="25128"/>
            </a:xfrm>
            <a:custGeom>
              <a:avLst/>
              <a:gdLst/>
              <a:ahLst/>
              <a:cxnLst/>
              <a:rect l="l" t="t" r="r" b="b"/>
              <a:pathLst>
                <a:path w="476" h="474" extrusionOk="0">
                  <a:moveTo>
                    <a:pt x="476" y="0"/>
                  </a:moveTo>
                  <a:cubicBezTo>
                    <a:pt x="470" y="4"/>
                    <a:pt x="464" y="7"/>
                    <a:pt x="458" y="7"/>
                  </a:cubicBezTo>
                  <a:cubicBezTo>
                    <a:pt x="305" y="5"/>
                    <a:pt x="152" y="4"/>
                    <a:pt x="0" y="3"/>
                  </a:cubicBezTo>
                  <a:lnTo>
                    <a:pt x="0" y="3"/>
                  </a:lnTo>
                  <a:cubicBezTo>
                    <a:pt x="24" y="157"/>
                    <a:pt x="29" y="317"/>
                    <a:pt x="15" y="474"/>
                  </a:cubicBezTo>
                  <a:cubicBezTo>
                    <a:pt x="159" y="309"/>
                    <a:pt x="313" y="149"/>
                    <a:pt x="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0"/>
            <p:cNvSpPr/>
            <p:nvPr/>
          </p:nvSpPr>
          <p:spPr>
            <a:xfrm>
              <a:off x="7873160" y="2103135"/>
              <a:ext cx="41032" cy="27513"/>
            </a:xfrm>
            <a:custGeom>
              <a:avLst/>
              <a:gdLst/>
              <a:ahLst/>
              <a:cxnLst/>
              <a:rect l="l" t="t" r="r" b="b"/>
              <a:pathLst>
                <a:path w="774" h="519" extrusionOk="0">
                  <a:moveTo>
                    <a:pt x="1" y="1"/>
                  </a:moveTo>
                  <a:lnTo>
                    <a:pt x="1" y="1"/>
                  </a:lnTo>
                  <a:cubicBezTo>
                    <a:pt x="258" y="174"/>
                    <a:pt x="512" y="350"/>
                    <a:pt x="773" y="519"/>
                  </a:cubicBezTo>
                  <a:cubicBezTo>
                    <a:pt x="753" y="348"/>
                    <a:pt x="747" y="175"/>
                    <a:pt x="761" y="4"/>
                  </a:cubicBezTo>
                  <a:cubicBezTo>
                    <a:pt x="507" y="4"/>
                    <a:pt x="255" y="4"/>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0"/>
            <p:cNvSpPr/>
            <p:nvPr/>
          </p:nvSpPr>
          <p:spPr>
            <a:xfrm>
              <a:off x="7869820" y="1922736"/>
              <a:ext cx="779814" cy="175047"/>
            </a:xfrm>
            <a:custGeom>
              <a:avLst/>
              <a:gdLst/>
              <a:ahLst/>
              <a:cxnLst/>
              <a:rect l="l" t="t" r="r" b="b"/>
              <a:pathLst>
                <a:path w="14710" h="3302" extrusionOk="0">
                  <a:moveTo>
                    <a:pt x="1575" y="266"/>
                  </a:moveTo>
                  <a:cubicBezTo>
                    <a:pt x="1647" y="266"/>
                    <a:pt x="1718" y="267"/>
                    <a:pt x="1789" y="272"/>
                  </a:cubicBezTo>
                  <a:cubicBezTo>
                    <a:pt x="1832" y="276"/>
                    <a:pt x="1832" y="334"/>
                    <a:pt x="1789" y="338"/>
                  </a:cubicBezTo>
                  <a:cubicBezTo>
                    <a:pt x="1717" y="343"/>
                    <a:pt x="1644" y="344"/>
                    <a:pt x="1572" y="344"/>
                  </a:cubicBezTo>
                  <a:cubicBezTo>
                    <a:pt x="1462" y="344"/>
                    <a:pt x="1353" y="341"/>
                    <a:pt x="1243" y="339"/>
                  </a:cubicBezTo>
                  <a:cubicBezTo>
                    <a:pt x="1200" y="338"/>
                    <a:pt x="1200" y="272"/>
                    <a:pt x="1243" y="272"/>
                  </a:cubicBezTo>
                  <a:cubicBezTo>
                    <a:pt x="1353" y="270"/>
                    <a:pt x="1465" y="266"/>
                    <a:pt x="1575" y="266"/>
                  </a:cubicBezTo>
                  <a:close/>
                  <a:moveTo>
                    <a:pt x="4373" y="242"/>
                  </a:moveTo>
                  <a:cubicBezTo>
                    <a:pt x="4393" y="242"/>
                    <a:pt x="4409" y="273"/>
                    <a:pt x="4385" y="283"/>
                  </a:cubicBezTo>
                  <a:cubicBezTo>
                    <a:pt x="4284" y="328"/>
                    <a:pt x="4176" y="345"/>
                    <a:pt x="4067" y="345"/>
                  </a:cubicBezTo>
                  <a:cubicBezTo>
                    <a:pt x="4001" y="345"/>
                    <a:pt x="3934" y="338"/>
                    <a:pt x="3868" y="328"/>
                  </a:cubicBezTo>
                  <a:cubicBezTo>
                    <a:pt x="3834" y="323"/>
                    <a:pt x="3847" y="274"/>
                    <a:pt x="3878" y="274"/>
                  </a:cubicBezTo>
                  <a:cubicBezTo>
                    <a:pt x="3880" y="274"/>
                    <a:pt x="3881" y="274"/>
                    <a:pt x="3883" y="275"/>
                  </a:cubicBezTo>
                  <a:cubicBezTo>
                    <a:pt x="3928" y="281"/>
                    <a:pt x="3973" y="284"/>
                    <a:pt x="4017" y="284"/>
                  </a:cubicBezTo>
                  <a:cubicBezTo>
                    <a:pt x="4135" y="284"/>
                    <a:pt x="4250" y="264"/>
                    <a:pt x="4369" y="243"/>
                  </a:cubicBezTo>
                  <a:cubicBezTo>
                    <a:pt x="4370" y="242"/>
                    <a:pt x="4372" y="242"/>
                    <a:pt x="4373" y="242"/>
                  </a:cubicBezTo>
                  <a:close/>
                  <a:moveTo>
                    <a:pt x="2907" y="327"/>
                  </a:moveTo>
                  <a:cubicBezTo>
                    <a:pt x="2965" y="327"/>
                    <a:pt x="3023" y="328"/>
                    <a:pt x="3081" y="330"/>
                  </a:cubicBezTo>
                  <a:cubicBezTo>
                    <a:pt x="3113" y="331"/>
                    <a:pt x="3113" y="379"/>
                    <a:pt x="3081" y="379"/>
                  </a:cubicBezTo>
                  <a:cubicBezTo>
                    <a:pt x="3017" y="382"/>
                    <a:pt x="2955" y="383"/>
                    <a:pt x="2892" y="383"/>
                  </a:cubicBezTo>
                  <a:cubicBezTo>
                    <a:pt x="2806" y="383"/>
                    <a:pt x="2720" y="381"/>
                    <a:pt x="2634" y="379"/>
                  </a:cubicBezTo>
                  <a:cubicBezTo>
                    <a:pt x="2603" y="379"/>
                    <a:pt x="2603" y="331"/>
                    <a:pt x="2634" y="331"/>
                  </a:cubicBezTo>
                  <a:cubicBezTo>
                    <a:pt x="2726" y="329"/>
                    <a:pt x="2816" y="327"/>
                    <a:pt x="2907" y="327"/>
                  </a:cubicBezTo>
                  <a:close/>
                  <a:moveTo>
                    <a:pt x="5330" y="318"/>
                  </a:moveTo>
                  <a:cubicBezTo>
                    <a:pt x="5408" y="318"/>
                    <a:pt x="5486" y="320"/>
                    <a:pt x="5563" y="324"/>
                  </a:cubicBezTo>
                  <a:cubicBezTo>
                    <a:pt x="5605" y="325"/>
                    <a:pt x="5605" y="385"/>
                    <a:pt x="5563" y="387"/>
                  </a:cubicBezTo>
                  <a:cubicBezTo>
                    <a:pt x="5492" y="390"/>
                    <a:pt x="5421" y="392"/>
                    <a:pt x="5350" y="392"/>
                  </a:cubicBezTo>
                  <a:cubicBezTo>
                    <a:pt x="5273" y="392"/>
                    <a:pt x="5195" y="390"/>
                    <a:pt x="5117" y="388"/>
                  </a:cubicBezTo>
                  <a:cubicBezTo>
                    <a:pt x="5074" y="386"/>
                    <a:pt x="5074" y="324"/>
                    <a:pt x="5117" y="322"/>
                  </a:cubicBezTo>
                  <a:cubicBezTo>
                    <a:pt x="5188" y="320"/>
                    <a:pt x="5259" y="318"/>
                    <a:pt x="5330" y="318"/>
                  </a:cubicBezTo>
                  <a:close/>
                  <a:moveTo>
                    <a:pt x="9432" y="313"/>
                  </a:moveTo>
                  <a:cubicBezTo>
                    <a:pt x="9504" y="313"/>
                    <a:pt x="9577" y="318"/>
                    <a:pt x="9643" y="337"/>
                  </a:cubicBezTo>
                  <a:cubicBezTo>
                    <a:pt x="9668" y="343"/>
                    <a:pt x="9672" y="386"/>
                    <a:pt x="9643" y="389"/>
                  </a:cubicBezTo>
                  <a:cubicBezTo>
                    <a:pt x="9615" y="393"/>
                    <a:pt x="9586" y="395"/>
                    <a:pt x="9557" y="395"/>
                  </a:cubicBezTo>
                  <a:cubicBezTo>
                    <a:pt x="9449" y="395"/>
                    <a:pt x="9335" y="370"/>
                    <a:pt x="9231" y="356"/>
                  </a:cubicBezTo>
                  <a:cubicBezTo>
                    <a:pt x="9208" y="354"/>
                    <a:pt x="9215" y="317"/>
                    <a:pt x="9237" y="317"/>
                  </a:cubicBezTo>
                  <a:cubicBezTo>
                    <a:pt x="9299" y="317"/>
                    <a:pt x="9365" y="313"/>
                    <a:pt x="9432" y="313"/>
                  </a:cubicBezTo>
                  <a:close/>
                  <a:moveTo>
                    <a:pt x="8298" y="328"/>
                  </a:moveTo>
                  <a:cubicBezTo>
                    <a:pt x="8322" y="328"/>
                    <a:pt x="8327" y="371"/>
                    <a:pt x="8301" y="376"/>
                  </a:cubicBezTo>
                  <a:cubicBezTo>
                    <a:pt x="8135" y="402"/>
                    <a:pt x="7967" y="418"/>
                    <a:pt x="7799" y="435"/>
                  </a:cubicBezTo>
                  <a:cubicBezTo>
                    <a:pt x="7798" y="435"/>
                    <a:pt x="7797" y="435"/>
                    <a:pt x="7797" y="435"/>
                  </a:cubicBezTo>
                  <a:cubicBezTo>
                    <a:pt x="7772" y="435"/>
                    <a:pt x="7768" y="392"/>
                    <a:pt x="7793" y="388"/>
                  </a:cubicBezTo>
                  <a:cubicBezTo>
                    <a:pt x="7961" y="365"/>
                    <a:pt x="8127" y="341"/>
                    <a:pt x="8295" y="328"/>
                  </a:cubicBezTo>
                  <a:cubicBezTo>
                    <a:pt x="8296" y="328"/>
                    <a:pt x="8297" y="328"/>
                    <a:pt x="8298" y="328"/>
                  </a:cubicBezTo>
                  <a:close/>
                  <a:moveTo>
                    <a:pt x="10929" y="339"/>
                  </a:moveTo>
                  <a:cubicBezTo>
                    <a:pt x="10961" y="339"/>
                    <a:pt x="10968" y="392"/>
                    <a:pt x="10937" y="397"/>
                  </a:cubicBezTo>
                  <a:cubicBezTo>
                    <a:pt x="10770" y="424"/>
                    <a:pt x="10598" y="427"/>
                    <a:pt x="10431" y="440"/>
                  </a:cubicBezTo>
                  <a:cubicBezTo>
                    <a:pt x="10431" y="440"/>
                    <a:pt x="10430" y="440"/>
                    <a:pt x="10429" y="440"/>
                  </a:cubicBezTo>
                  <a:cubicBezTo>
                    <a:pt x="10399" y="440"/>
                    <a:pt x="10400" y="393"/>
                    <a:pt x="10431" y="389"/>
                  </a:cubicBezTo>
                  <a:cubicBezTo>
                    <a:pt x="10596" y="371"/>
                    <a:pt x="10763" y="343"/>
                    <a:pt x="10928" y="339"/>
                  </a:cubicBezTo>
                  <a:cubicBezTo>
                    <a:pt x="10929" y="339"/>
                    <a:pt x="10929" y="339"/>
                    <a:pt x="10929" y="339"/>
                  </a:cubicBezTo>
                  <a:close/>
                  <a:moveTo>
                    <a:pt x="11898" y="365"/>
                  </a:moveTo>
                  <a:cubicBezTo>
                    <a:pt x="11988" y="365"/>
                    <a:pt x="12078" y="367"/>
                    <a:pt x="12168" y="373"/>
                  </a:cubicBezTo>
                  <a:cubicBezTo>
                    <a:pt x="12209" y="376"/>
                    <a:pt x="12209" y="434"/>
                    <a:pt x="12168" y="436"/>
                  </a:cubicBezTo>
                  <a:cubicBezTo>
                    <a:pt x="12078" y="442"/>
                    <a:pt x="11988" y="444"/>
                    <a:pt x="11898" y="444"/>
                  </a:cubicBezTo>
                  <a:cubicBezTo>
                    <a:pt x="11790" y="444"/>
                    <a:pt x="11681" y="441"/>
                    <a:pt x="11572" y="440"/>
                  </a:cubicBezTo>
                  <a:cubicBezTo>
                    <a:pt x="11528" y="440"/>
                    <a:pt x="11528" y="370"/>
                    <a:pt x="11572" y="369"/>
                  </a:cubicBezTo>
                  <a:cubicBezTo>
                    <a:pt x="11681" y="367"/>
                    <a:pt x="11790" y="365"/>
                    <a:pt x="11898" y="365"/>
                  </a:cubicBezTo>
                  <a:close/>
                  <a:moveTo>
                    <a:pt x="6306" y="365"/>
                  </a:moveTo>
                  <a:cubicBezTo>
                    <a:pt x="6307" y="365"/>
                    <a:pt x="6308" y="365"/>
                    <a:pt x="6309" y="365"/>
                  </a:cubicBezTo>
                  <a:cubicBezTo>
                    <a:pt x="6510" y="378"/>
                    <a:pt x="6716" y="381"/>
                    <a:pt x="6915" y="409"/>
                  </a:cubicBezTo>
                  <a:cubicBezTo>
                    <a:pt x="6957" y="414"/>
                    <a:pt x="6947" y="482"/>
                    <a:pt x="6906" y="482"/>
                  </a:cubicBezTo>
                  <a:cubicBezTo>
                    <a:pt x="6906" y="482"/>
                    <a:pt x="6905" y="482"/>
                    <a:pt x="6905" y="482"/>
                  </a:cubicBezTo>
                  <a:cubicBezTo>
                    <a:pt x="6707" y="478"/>
                    <a:pt x="6507" y="447"/>
                    <a:pt x="6309" y="426"/>
                  </a:cubicBezTo>
                  <a:cubicBezTo>
                    <a:pt x="6271" y="422"/>
                    <a:pt x="6271" y="365"/>
                    <a:pt x="6306" y="365"/>
                  </a:cubicBezTo>
                  <a:close/>
                  <a:moveTo>
                    <a:pt x="14278" y="413"/>
                  </a:moveTo>
                  <a:cubicBezTo>
                    <a:pt x="14353" y="413"/>
                    <a:pt x="14428" y="415"/>
                    <a:pt x="14503" y="424"/>
                  </a:cubicBezTo>
                  <a:cubicBezTo>
                    <a:pt x="14541" y="428"/>
                    <a:pt x="14541" y="481"/>
                    <a:pt x="14503" y="485"/>
                  </a:cubicBezTo>
                  <a:cubicBezTo>
                    <a:pt x="14429" y="493"/>
                    <a:pt x="14355" y="496"/>
                    <a:pt x="14280" y="496"/>
                  </a:cubicBezTo>
                  <a:cubicBezTo>
                    <a:pt x="14188" y="496"/>
                    <a:pt x="14096" y="492"/>
                    <a:pt x="14006" y="491"/>
                  </a:cubicBezTo>
                  <a:cubicBezTo>
                    <a:pt x="13958" y="490"/>
                    <a:pt x="13958" y="418"/>
                    <a:pt x="14006" y="418"/>
                  </a:cubicBezTo>
                  <a:cubicBezTo>
                    <a:pt x="14096" y="417"/>
                    <a:pt x="14187" y="413"/>
                    <a:pt x="14278" y="413"/>
                  </a:cubicBezTo>
                  <a:close/>
                  <a:moveTo>
                    <a:pt x="12862" y="459"/>
                  </a:moveTo>
                  <a:cubicBezTo>
                    <a:pt x="12863" y="459"/>
                    <a:pt x="12863" y="459"/>
                    <a:pt x="12864" y="459"/>
                  </a:cubicBezTo>
                  <a:cubicBezTo>
                    <a:pt x="13066" y="474"/>
                    <a:pt x="13269" y="486"/>
                    <a:pt x="13469" y="515"/>
                  </a:cubicBezTo>
                  <a:cubicBezTo>
                    <a:pt x="13502" y="520"/>
                    <a:pt x="13494" y="575"/>
                    <a:pt x="13461" y="575"/>
                  </a:cubicBezTo>
                  <a:cubicBezTo>
                    <a:pt x="13461" y="575"/>
                    <a:pt x="13460" y="575"/>
                    <a:pt x="13460" y="575"/>
                  </a:cubicBezTo>
                  <a:cubicBezTo>
                    <a:pt x="13261" y="570"/>
                    <a:pt x="13063" y="549"/>
                    <a:pt x="12864" y="530"/>
                  </a:cubicBezTo>
                  <a:cubicBezTo>
                    <a:pt x="12822" y="525"/>
                    <a:pt x="12819" y="459"/>
                    <a:pt x="12862" y="459"/>
                  </a:cubicBezTo>
                  <a:close/>
                  <a:moveTo>
                    <a:pt x="12989" y="2701"/>
                  </a:moveTo>
                  <a:cubicBezTo>
                    <a:pt x="13063" y="2701"/>
                    <a:pt x="13137" y="2704"/>
                    <a:pt x="13211" y="2710"/>
                  </a:cubicBezTo>
                  <a:cubicBezTo>
                    <a:pt x="13247" y="2713"/>
                    <a:pt x="13247" y="2763"/>
                    <a:pt x="13211" y="2766"/>
                  </a:cubicBezTo>
                  <a:cubicBezTo>
                    <a:pt x="13139" y="2773"/>
                    <a:pt x="13066" y="2775"/>
                    <a:pt x="12993" y="2775"/>
                  </a:cubicBezTo>
                  <a:cubicBezTo>
                    <a:pt x="12901" y="2775"/>
                    <a:pt x="12808" y="2771"/>
                    <a:pt x="12715" y="2769"/>
                  </a:cubicBezTo>
                  <a:cubicBezTo>
                    <a:pt x="12674" y="2769"/>
                    <a:pt x="12675" y="2708"/>
                    <a:pt x="12715" y="2707"/>
                  </a:cubicBezTo>
                  <a:cubicBezTo>
                    <a:pt x="12806" y="2705"/>
                    <a:pt x="12898" y="2701"/>
                    <a:pt x="12989" y="2701"/>
                  </a:cubicBezTo>
                  <a:close/>
                  <a:moveTo>
                    <a:pt x="13704" y="2700"/>
                  </a:moveTo>
                  <a:cubicBezTo>
                    <a:pt x="13705" y="2700"/>
                    <a:pt x="13707" y="2701"/>
                    <a:pt x="13708" y="2701"/>
                  </a:cubicBezTo>
                  <a:cubicBezTo>
                    <a:pt x="13859" y="2716"/>
                    <a:pt x="14017" y="2724"/>
                    <a:pt x="14163" y="2764"/>
                  </a:cubicBezTo>
                  <a:cubicBezTo>
                    <a:pt x="14201" y="2773"/>
                    <a:pt x="14193" y="2831"/>
                    <a:pt x="14155" y="2831"/>
                  </a:cubicBezTo>
                  <a:cubicBezTo>
                    <a:pt x="14155" y="2831"/>
                    <a:pt x="14155" y="2831"/>
                    <a:pt x="14154" y="2831"/>
                  </a:cubicBezTo>
                  <a:cubicBezTo>
                    <a:pt x="14003" y="2830"/>
                    <a:pt x="13848" y="2796"/>
                    <a:pt x="13699" y="2770"/>
                  </a:cubicBezTo>
                  <a:cubicBezTo>
                    <a:pt x="13661" y="2764"/>
                    <a:pt x="13668" y="2700"/>
                    <a:pt x="13704" y="2700"/>
                  </a:cubicBezTo>
                  <a:close/>
                  <a:moveTo>
                    <a:pt x="7797" y="2812"/>
                  </a:moveTo>
                  <a:cubicBezTo>
                    <a:pt x="7831" y="2812"/>
                    <a:pt x="7864" y="2813"/>
                    <a:pt x="7897" y="2816"/>
                  </a:cubicBezTo>
                  <a:cubicBezTo>
                    <a:pt x="7925" y="2818"/>
                    <a:pt x="7925" y="2857"/>
                    <a:pt x="7897" y="2860"/>
                  </a:cubicBezTo>
                  <a:cubicBezTo>
                    <a:pt x="7863" y="2863"/>
                    <a:pt x="7828" y="2864"/>
                    <a:pt x="7792" y="2864"/>
                  </a:cubicBezTo>
                  <a:cubicBezTo>
                    <a:pt x="7695" y="2864"/>
                    <a:pt x="7596" y="2855"/>
                    <a:pt x="7500" y="2852"/>
                  </a:cubicBezTo>
                  <a:cubicBezTo>
                    <a:pt x="7483" y="2851"/>
                    <a:pt x="7483" y="2825"/>
                    <a:pt x="7500" y="2825"/>
                  </a:cubicBezTo>
                  <a:cubicBezTo>
                    <a:pt x="7598" y="2821"/>
                    <a:pt x="7698" y="2812"/>
                    <a:pt x="7797" y="2812"/>
                  </a:cubicBezTo>
                  <a:close/>
                  <a:moveTo>
                    <a:pt x="9936" y="2762"/>
                  </a:moveTo>
                  <a:cubicBezTo>
                    <a:pt x="9964" y="2762"/>
                    <a:pt x="9971" y="2804"/>
                    <a:pt x="9942" y="2816"/>
                  </a:cubicBezTo>
                  <a:cubicBezTo>
                    <a:pt x="9845" y="2857"/>
                    <a:pt x="9744" y="2873"/>
                    <a:pt x="9641" y="2873"/>
                  </a:cubicBezTo>
                  <a:cubicBezTo>
                    <a:pt x="9588" y="2873"/>
                    <a:pt x="9534" y="2869"/>
                    <a:pt x="9481" y="2861"/>
                  </a:cubicBezTo>
                  <a:cubicBezTo>
                    <a:pt x="9453" y="2857"/>
                    <a:pt x="9458" y="2809"/>
                    <a:pt x="9484" y="2809"/>
                  </a:cubicBezTo>
                  <a:cubicBezTo>
                    <a:pt x="9485" y="2809"/>
                    <a:pt x="9486" y="2810"/>
                    <a:pt x="9487" y="2810"/>
                  </a:cubicBezTo>
                  <a:cubicBezTo>
                    <a:pt x="9523" y="2814"/>
                    <a:pt x="9558" y="2816"/>
                    <a:pt x="9593" y="2816"/>
                  </a:cubicBezTo>
                  <a:cubicBezTo>
                    <a:pt x="9706" y="2816"/>
                    <a:pt x="9815" y="2795"/>
                    <a:pt x="9926" y="2764"/>
                  </a:cubicBezTo>
                  <a:cubicBezTo>
                    <a:pt x="9930" y="2763"/>
                    <a:pt x="9933" y="2762"/>
                    <a:pt x="9936" y="2762"/>
                  </a:cubicBezTo>
                  <a:close/>
                  <a:moveTo>
                    <a:pt x="11620" y="2766"/>
                  </a:moveTo>
                  <a:cubicBezTo>
                    <a:pt x="11622" y="2766"/>
                    <a:pt x="11625" y="2766"/>
                    <a:pt x="11628" y="2767"/>
                  </a:cubicBezTo>
                  <a:cubicBezTo>
                    <a:pt x="11742" y="2801"/>
                    <a:pt x="11857" y="2813"/>
                    <a:pt x="11974" y="2813"/>
                  </a:cubicBezTo>
                  <a:cubicBezTo>
                    <a:pt x="12021" y="2813"/>
                    <a:pt x="12070" y="2811"/>
                    <a:pt x="12118" y="2807"/>
                  </a:cubicBezTo>
                  <a:cubicBezTo>
                    <a:pt x="12119" y="2807"/>
                    <a:pt x="12120" y="2807"/>
                    <a:pt x="12120" y="2807"/>
                  </a:cubicBezTo>
                  <a:cubicBezTo>
                    <a:pt x="12148" y="2807"/>
                    <a:pt x="12154" y="2854"/>
                    <a:pt x="12126" y="2860"/>
                  </a:cubicBezTo>
                  <a:cubicBezTo>
                    <a:pt x="12063" y="2874"/>
                    <a:pt x="12000" y="2880"/>
                    <a:pt x="11937" y="2880"/>
                  </a:cubicBezTo>
                  <a:cubicBezTo>
                    <a:pt x="11827" y="2880"/>
                    <a:pt x="11718" y="2860"/>
                    <a:pt x="11611" y="2828"/>
                  </a:cubicBezTo>
                  <a:cubicBezTo>
                    <a:pt x="11575" y="2817"/>
                    <a:pt x="11587" y="2766"/>
                    <a:pt x="11620" y="2766"/>
                  </a:cubicBezTo>
                  <a:close/>
                  <a:moveTo>
                    <a:pt x="10709" y="2805"/>
                  </a:moveTo>
                  <a:cubicBezTo>
                    <a:pt x="10803" y="2805"/>
                    <a:pt x="10894" y="2823"/>
                    <a:pt x="10985" y="2860"/>
                  </a:cubicBezTo>
                  <a:cubicBezTo>
                    <a:pt x="11012" y="2870"/>
                    <a:pt x="11004" y="2910"/>
                    <a:pt x="10981" y="2910"/>
                  </a:cubicBezTo>
                  <a:cubicBezTo>
                    <a:pt x="10978" y="2910"/>
                    <a:pt x="10975" y="2909"/>
                    <a:pt x="10972" y="2908"/>
                  </a:cubicBezTo>
                  <a:cubicBezTo>
                    <a:pt x="10880" y="2873"/>
                    <a:pt x="10784" y="2856"/>
                    <a:pt x="10686" y="2856"/>
                  </a:cubicBezTo>
                  <a:cubicBezTo>
                    <a:pt x="10651" y="2856"/>
                    <a:pt x="10615" y="2858"/>
                    <a:pt x="10579" y="2863"/>
                  </a:cubicBezTo>
                  <a:cubicBezTo>
                    <a:pt x="10578" y="2863"/>
                    <a:pt x="10577" y="2863"/>
                    <a:pt x="10576" y="2863"/>
                  </a:cubicBezTo>
                  <a:cubicBezTo>
                    <a:pt x="10553" y="2863"/>
                    <a:pt x="10548" y="2820"/>
                    <a:pt x="10572" y="2817"/>
                  </a:cubicBezTo>
                  <a:cubicBezTo>
                    <a:pt x="10619" y="2809"/>
                    <a:pt x="10664" y="2805"/>
                    <a:pt x="10709" y="2805"/>
                  </a:cubicBezTo>
                  <a:close/>
                  <a:moveTo>
                    <a:pt x="2656" y="2863"/>
                  </a:moveTo>
                  <a:cubicBezTo>
                    <a:pt x="2682" y="2863"/>
                    <a:pt x="2708" y="2863"/>
                    <a:pt x="2733" y="2864"/>
                  </a:cubicBezTo>
                  <a:cubicBezTo>
                    <a:pt x="2763" y="2865"/>
                    <a:pt x="2763" y="2910"/>
                    <a:pt x="2733" y="2911"/>
                  </a:cubicBezTo>
                  <a:cubicBezTo>
                    <a:pt x="2707" y="2912"/>
                    <a:pt x="2681" y="2912"/>
                    <a:pt x="2655" y="2912"/>
                  </a:cubicBezTo>
                  <a:cubicBezTo>
                    <a:pt x="2548" y="2912"/>
                    <a:pt x="2442" y="2908"/>
                    <a:pt x="2336" y="2907"/>
                  </a:cubicBezTo>
                  <a:cubicBezTo>
                    <a:pt x="2311" y="2906"/>
                    <a:pt x="2311" y="2869"/>
                    <a:pt x="2336" y="2869"/>
                  </a:cubicBezTo>
                  <a:cubicBezTo>
                    <a:pt x="2442" y="2868"/>
                    <a:pt x="2549" y="2863"/>
                    <a:pt x="2656" y="2863"/>
                  </a:cubicBezTo>
                  <a:close/>
                  <a:moveTo>
                    <a:pt x="8732" y="2860"/>
                  </a:moveTo>
                  <a:cubicBezTo>
                    <a:pt x="8818" y="2860"/>
                    <a:pt x="8904" y="2862"/>
                    <a:pt x="8990" y="2868"/>
                  </a:cubicBezTo>
                  <a:cubicBezTo>
                    <a:pt x="9015" y="2869"/>
                    <a:pt x="9015" y="2905"/>
                    <a:pt x="8990" y="2907"/>
                  </a:cubicBezTo>
                  <a:cubicBezTo>
                    <a:pt x="8900" y="2913"/>
                    <a:pt x="8810" y="2914"/>
                    <a:pt x="8720" y="2914"/>
                  </a:cubicBezTo>
                  <a:cubicBezTo>
                    <a:pt x="8645" y="2914"/>
                    <a:pt x="8569" y="2913"/>
                    <a:pt x="8494" y="2912"/>
                  </a:cubicBezTo>
                  <a:cubicBezTo>
                    <a:pt x="8462" y="2912"/>
                    <a:pt x="8462" y="2863"/>
                    <a:pt x="8494" y="2863"/>
                  </a:cubicBezTo>
                  <a:cubicBezTo>
                    <a:pt x="8573" y="2862"/>
                    <a:pt x="8653" y="2860"/>
                    <a:pt x="8732" y="2860"/>
                  </a:cubicBezTo>
                  <a:close/>
                  <a:moveTo>
                    <a:pt x="3513" y="2854"/>
                  </a:moveTo>
                  <a:cubicBezTo>
                    <a:pt x="3584" y="2854"/>
                    <a:pt x="3655" y="2856"/>
                    <a:pt x="3726" y="2861"/>
                  </a:cubicBezTo>
                  <a:cubicBezTo>
                    <a:pt x="3761" y="2863"/>
                    <a:pt x="3761" y="2911"/>
                    <a:pt x="3726" y="2914"/>
                  </a:cubicBezTo>
                  <a:cubicBezTo>
                    <a:pt x="3657" y="2919"/>
                    <a:pt x="3589" y="2921"/>
                    <a:pt x="3521" y="2921"/>
                  </a:cubicBezTo>
                  <a:cubicBezTo>
                    <a:pt x="3440" y="2921"/>
                    <a:pt x="3360" y="2919"/>
                    <a:pt x="3279" y="2918"/>
                  </a:cubicBezTo>
                  <a:cubicBezTo>
                    <a:pt x="3241" y="2918"/>
                    <a:pt x="3241" y="2858"/>
                    <a:pt x="3279" y="2857"/>
                  </a:cubicBezTo>
                  <a:cubicBezTo>
                    <a:pt x="3357" y="2856"/>
                    <a:pt x="3435" y="2854"/>
                    <a:pt x="3513" y="2854"/>
                  </a:cubicBezTo>
                  <a:close/>
                  <a:moveTo>
                    <a:pt x="5734" y="2850"/>
                  </a:moveTo>
                  <a:cubicBezTo>
                    <a:pt x="5778" y="2850"/>
                    <a:pt x="5820" y="2851"/>
                    <a:pt x="5862" y="2857"/>
                  </a:cubicBezTo>
                  <a:cubicBezTo>
                    <a:pt x="5901" y="2862"/>
                    <a:pt x="5901" y="2913"/>
                    <a:pt x="5862" y="2918"/>
                  </a:cubicBezTo>
                  <a:cubicBezTo>
                    <a:pt x="5819" y="2923"/>
                    <a:pt x="5774" y="2925"/>
                    <a:pt x="5729" y="2925"/>
                  </a:cubicBezTo>
                  <a:cubicBezTo>
                    <a:pt x="5641" y="2925"/>
                    <a:pt x="5551" y="2918"/>
                    <a:pt x="5464" y="2915"/>
                  </a:cubicBezTo>
                  <a:cubicBezTo>
                    <a:pt x="5429" y="2914"/>
                    <a:pt x="5429" y="2860"/>
                    <a:pt x="5464" y="2860"/>
                  </a:cubicBezTo>
                  <a:cubicBezTo>
                    <a:pt x="5553" y="2858"/>
                    <a:pt x="5644" y="2850"/>
                    <a:pt x="5734" y="2850"/>
                  </a:cubicBezTo>
                  <a:close/>
                  <a:moveTo>
                    <a:pt x="4222" y="2815"/>
                  </a:moveTo>
                  <a:cubicBezTo>
                    <a:pt x="4224" y="2815"/>
                    <a:pt x="4226" y="2815"/>
                    <a:pt x="4229" y="2816"/>
                  </a:cubicBezTo>
                  <a:cubicBezTo>
                    <a:pt x="4351" y="2848"/>
                    <a:pt x="4472" y="2861"/>
                    <a:pt x="4596" y="2861"/>
                  </a:cubicBezTo>
                  <a:cubicBezTo>
                    <a:pt x="4653" y="2861"/>
                    <a:pt x="4710" y="2858"/>
                    <a:pt x="4768" y="2853"/>
                  </a:cubicBezTo>
                  <a:cubicBezTo>
                    <a:pt x="4769" y="2853"/>
                    <a:pt x="4770" y="2853"/>
                    <a:pt x="4771" y="2853"/>
                  </a:cubicBezTo>
                  <a:cubicBezTo>
                    <a:pt x="4804" y="2853"/>
                    <a:pt x="4811" y="2911"/>
                    <a:pt x="4777" y="2915"/>
                  </a:cubicBezTo>
                  <a:cubicBezTo>
                    <a:pt x="4719" y="2924"/>
                    <a:pt x="4661" y="2928"/>
                    <a:pt x="4603" y="2928"/>
                  </a:cubicBezTo>
                  <a:cubicBezTo>
                    <a:pt x="4472" y="2928"/>
                    <a:pt x="4342" y="2907"/>
                    <a:pt x="4214" y="2868"/>
                  </a:cubicBezTo>
                  <a:cubicBezTo>
                    <a:pt x="4183" y="2859"/>
                    <a:pt x="4193" y="2815"/>
                    <a:pt x="4222" y="2815"/>
                  </a:cubicBezTo>
                  <a:close/>
                  <a:moveTo>
                    <a:pt x="1378" y="2817"/>
                  </a:moveTo>
                  <a:cubicBezTo>
                    <a:pt x="1486" y="2817"/>
                    <a:pt x="1594" y="2834"/>
                    <a:pt x="1693" y="2874"/>
                  </a:cubicBezTo>
                  <a:cubicBezTo>
                    <a:pt x="1724" y="2885"/>
                    <a:pt x="1716" y="2928"/>
                    <a:pt x="1688" y="2928"/>
                  </a:cubicBezTo>
                  <a:cubicBezTo>
                    <a:pt x="1685" y="2928"/>
                    <a:pt x="1682" y="2928"/>
                    <a:pt x="1679" y="2927"/>
                  </a:cubicBezTo>
                  <a:cubicBezTo>
                    <a:pt x="1552" y="2898"/>
                    <a:pt x="1434" y="2880"/>
                    <a:pt x="1310" y="2880"/>
                  </a:cubicBezTo>
                  <a:cubicBezTo>
                    <a:pt x="1257" y="2880"/>
                    <a:pt x="1202" y="2883"/>
                    <a:pt x="1146" y="2891"/>
                  </a:cubicBezTo>
                  <a:cubicBezTo>
                    <a:pt x="1145" y="2891"/>
                    <a:pt x="1144" y="2891"/>
                    <a:pt x="1143" y="2891"/>
                  </a:cubicBezTo>
                  <a:cubicBezTo>
                    <a:pt x="1117" y="2891"/>
                    <a:pt x="1105" y="2853"/>
                    <a:pt x="1134" y="2846"/>
                  </a:cubicBezTo>
                  <a:cubicBezTo>
                    <a:pt x="1213" y="2827"/>
                    <a:pt x="1296" y="2817"/>
                    <a:pt x="1378" y="2817"/>
                  </a:cubicBezTo>
                  <a:close/>
                  <a:moveTo>
                    <a:pt x="6410" y="2856"/>
                  </a:moveTo>
                  <a:cubicBezTo>
                    <a:pt x="6412" y="2856"/>
                    <a:pt x="6414" y="2856"/>
                    <a:pt x="6416" y="2857"/>
                  </a:cubicBezTo>
                  <a:cubicBezTo>
                    <a:pt x="6595" y="2894"/>
                    <a:pt x="6773" y="2901"/>
                    <a:pt x="6954" y="2910"/>
                  </a:cubicBezTo>
                  <a:cubicBezTo>
                    <a:pt x="6992" y="2911"/>
                    <a:pt x="6991" y="2962"/>
                    <a:pt x="6954" y="2967"/>
                  </a:cubicBezTo>
                  <a:cubicBezTo>
                    <a:pt x="6911" y="2972"/>
                    <a:pt x="6869" y="2974"/>
                    <a:pt x="6826" y="2974"/>
                  </a:cubicBezTo>
                  <a:cubicBezTo>
                    <a:pt x="6683" y="2974"/>
                    <a:pt x="6540" y="2949"/>
                    <a:pt x="6401" y="2913"/>
                  </a:cubicBezTo>
                  <a:cubicBezTo>
                    <a:pt x="6367" y="2904"/>
                    <a:pt x="6379" y="2856"/>
                    <a:pt x="6410" y="2856"/>
                  </a:cubicBezTo>
                  <a:close/>
                  <a:moveTo>
                    <a:pt x="1" y="0"/>
                  </a:moveTo>
                  <a:lnTo>
                    <a:pt x="1" y="0"/>
                  </a:lnTo>
                  <a:cubicBezTo>
                    <a:pt x="4" y="6"/>
                    <a:pt x="7" y="12"/>
                    <a:pt x="7" y="20"/>
                  </a:cubicBezTo>
                  <a:cubicBezTo>
                    <a:pt x="16" y="90"/>
                    <a:pt x="23" y="160"/>
                    <a:pt x="31" y="231"/>
                  </a:cubicBezTo>
                  <a:cubicBezTo>
                    <a:pt x="35" y="220"/>
                    <a:pt x="43" y="214"/>
                    <a:pt x="55" y="214"/>
                  </a:cubicBezTo>
                  <a:cubicBezTo>
                    <a:pt x="58" y="214"/>
                    <a:pt x="61" y="214"/>
                    <a:pt x="64" y="215"/>
                  </a:cubicBezTo>
                  <a:cubicBezTo>
                    <a:pt x="186" y="248"/>
                    <a:pt x="309" y="265"/>
                    <a:pt x="432" y="265"/>
                  </a:cubicBezTo>
                  <a:cubicBezTo>
                    <a:pt x="518" y="265"/>
                    <a:pt x="605" y="257"/>
                    <a:pt x="692" y="240"/>
                  </a:cubicBezTo>
                  <a:cubicBezTo>
                    <a:pt x="695" y="240"/>
                    <a:pt x="697" y="240"/>
                    <a:pt x="700" y="240"/>
                  </a:cubicBezTo>
                  <a:cubicBezTo>
                    <a:pt x="735" y="240"/>
                    <a:pt x="747" y="291"/>
                    <a:pt x="709" y="301"/>
                  </a:cubicBezTo>
                  <a:cubicBezTo>
                    <a:pt x="615" y="326"/>
                    <a:pt x="520" y="339"/>
                    <a:pt x="426" y="339"/>
                  </a:cubicBezTo>
                  <a:cubicBezTo>
                    <a:pt x="299" y="339"/>
                    <a:pt x="173" y="316"/>
                    <a:pt x="49" y="271"/>
                  </a:cubicBezTo>
                  <a:cubicBezTo>
                    <a:pt x="42" y="269"/>
                    <a:pt x="37" y="266"/>
                    <a:pt x="34" y="261"/>
                  </a:cubicBezTo>
                  <a:lnTo>
                    <a:pt x="34" y="261"/>
                  </a:lnTo>
                  <a:cubicBezTo>
                    <a:pt x="126" y="1122"/>
                    <a:pt x="181" y="2046"/>
                    <a:pt x="66" y="2910"/>
                  </a:cubicBezTo>
                  <a:cubicBezTo>
                    <a:pt x="184" y="2907"/>
                    <a:pt x="301" y="2904"/>
                    <a:pt x="419" y="2904"/>
                  </a:cubicBezTo>
                  <a:cubicBezTo>
                    <a:pt x="495" y="2904"/>
                    <a:pt x="571" y="2905"/>
                    <a:pt x="647" y="2908"/>
                  </a:cubicBezTo>
                  <a:cubicBezTo>
                    <a:pt x="686" y="2908"/>
                    <a:pt x="686" y="2966"/>
                    <a:pt x="647" y="2968"/>
                  </a:cubicBezTo>
                  <a:cubicBezTo>
                    <a:pt x="575" y="2969"/>
                    <a:pt x="503" y="2970"/>
                    <a:pt x="431" y="2970"/>
                  </a:cubicBezTo>
                  <a:cubicBezTo>
                    <a:pt x="306" y="2970"/>
                    <a:pt x="182" y="2968"/>
                    <a:pt x="58" y="2965"/>
                  </a:cubicBezTo>
                  <a:cubicBezTo>
                    <a:pt x="42" y="3078"/>
                    <a:pt x="23" y="3191"/>
                    <a:pt x="1" y="3301"/>
                  </a:cubicBezTo>
                  <a:cubicBezTo>
                    <a:pt x="1465" y="3228"/>
                    <a:pt x="2933" y="3217"/>
                    <a:pt x="4402" y="3217"/>
                  </a:cubicBezTo>
                  <a:cubicBezTo>
                    <a:pt x="5078" y="3217"/>
                    <a:pt x="5753" y="3219"/>
                    <a:pt x="6429" y="3219"/>
                  </a:cubicBezTo>
                  <a:cubicBezTo>
                    <a:pt x="6697" y="3219"/>
                    <a:pt x="6964" y="3219"/>
                    <a:pt x="7232" y="3218"/>
                  </a:cubicBezTo>
                  <a:cubicBezTo>
                    <a:pt x="7778" y="3216"/>
                    <a:pt x="8323" y="3215"/>
                    <a:pt x="8869" y="3215"/>
                  </a:cubicBezTo>
                  <a:cubicBezTo>
                    <a:pt x="10559" y="3215"/>
                    <a:pt x="12249" y="3224"/>
                    <a:pt x="13939" y="3241"/>
                  </a:cubicBezTo>
                  <a:cubicBezTo>
                    <a:pt x="13952" y="3227"/>
                    <a:pt x="13972" y="3219"/>
                    <a:pt x="13992" y="3219"/>
                  </a:cubicBezTo>
                  <a:cubicBezTo>
                    <a:pt x="14012" y="3219"/>
                    <a:pt x="14031" y="3227"/>
                    <a:pt x="14042" y="3242"/>
                  </a:cubicBezTo>
                  <a:cubicBezTo>
                    <a:pt x="14185" y="3243"/>
                    <a:pt x="14330" y="3244"/>
                    <a:pt x="14474" y="3245"/>
                  </a:cubicBezTo>
                  <a:cubicBezTo>
                    <a:pt x="14477" y="3227"/>
                    <a:pt x="14492" y="3210"/>
                    <a:pt x="14518" y="3210"/>
                  </a:cubicBezTo>
                  <a:cubicBezTo>
                    <a:pt x="14559" y="3208"/>
                    <a:pt x="14601" y="3207"/>
                    <a:pt x="14642" y="3206"/>
                  </a:cubicBezTo>
                  <a:lnTo>
                    <a:pt x="14670" y="3206"/>
                  </a:lnTo>
                  <a:cubicBezTo>
                    <a:pt x="14682" y="3196"/>
                    <a:pt x="14693" y="3186"/>
                    <a:pt x="14705" y="3176"/>
                  </a:cubicBezTo>
                  <a:cubicBezTo>
                    <a:pt x="14707" y="3175"/>
                    <a:pt x="14708" y="3175"/>
                    <a:pt x="14710" y="3173"/>
                  </a:cubicBezTo>
                  <a:cubicBezTo>
                    <a:pt x="14632" y="2148"/>
                    <a:pt x="14635" y="1117"/>
                    <a:pt x="14546" y="92"/>
                  </a:cubicBezTo>
                  <a:lnTo>
                    <a:pt x="14543" y="92"/>
                  </a:lnTo>
                  <a:cubicBezTo>
                    <a:pt x="13978" y="99"/>
                    <a:pt x="13413" y="102"/>
                    <a:pt x="12848" y="102"/>
                  </a:cubicBezTo>
                  <a:cubicBezTo>
                    <a:pt x="10969" y="102"/>
                    <a:pt x="9088" y="71"/>
                    <a:pt x="7210" y="57"/>
                  </a:cubicBezTo>
                  <a:cubicBezTo>
                    <a:pt x="5992" y="47"/>
                    <a:pt x="4772" y="37"/>
                    <a:pt x="3553" y="30"/>
                  </a:cubicBezTo>
                  <a:cubicBezTo>
                    <a:pt x="3436" y="29"/>
                    <a:pt x="3319" y="29"/>
                    <a:pt x="3203" y="29"/>
                  </a:cubicBezTo>
                  <a:cubicBezTo>
                    <a:pt x="2689" y="29"/>
                    <a:pt x="2175" y="35"/>
                    <a:pt x="1660" y="35"/>
                  </a:cubicBezTo>
                  <a:cubicBezTo>
                    <a:pt x="1106" y="35"/>
                    <a:pt x="552" y="28"/>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0"/>
            <p:cNvSpPr/>
            <p:nvPr/>
          </p:nvSpPr>
          <p:spPr>
            <a:xfrm>
              <a:off x="7737238" y="1961276"/>
              <a:ext cx="167201" cy="172927"/>
            </a:xfrm>
            <a:custGeom>
              <a:avLst/>
              <a:gdLst/>
              <a:ahLst/>
              <a:cxnLst/>
              <a:rect l="l" t="t" r="r" b="b"/>
              <a:pathLst>
                <a:path w="3154" h="3262" extrusionOk="0">
                  <a:moveTo>
                    <a:pt x="366" y="143"/>
                  </a:moveTo>
                  <a:cubicBezTo>
                    <a:pt x="369" y="143"/>
                    <a:pt x="372" y="143"/>
                    <a:pt x="376" y="144"/>
                  </a:cubicBezTo>
                  <a:cubicBezTo>
                    <a:pt x="514" y="178"/>
                    <a:pt x="652" y="186"/>
                    <a:pt x="792" y="186"/>
                  </a:cubicBezTo>
                  <a:cubicBezTo>
                    <a:pt x="832" y="186"/>
                    <a:pt x="872" y="185"/>
                    <a:pt x="913" y="184"/>
                  </a:cubicBezTo>
                  <a:cubicBezTo>
                    <a:pt x="914" y="184"/>
                    <a:pt x="914" y="184"/>
                    <a:pt x="914" y="184"/>
                  </a:cubicBezTo>
                  <a:cubicBezTo>
                    <a:pt x="955" y="184"/>
                    <a:pt x="963" y="248"/>
                    <a:pt x="924" y="257"/>
                  </a:cubicBezTo>
                  <a:cubicBezTo>
                    <a:pt x="859" y="271"/>
                    <a:pt x="795" y="277"/>
                    <a:pt x="730" y="277"/>
                  </a:cubicBezTo>
                  <a:cubicBezTo>
                    <a:pt x="604" y="277"/>
                    <a:pt x="478" y="253"/>
                    <a:pt x="357" y="214"/>
                  </a:cubicBezTo>
                  <a:cubicBezTo>
                    <a:pt x="316" y="200"/>
                    <a:pt x="328" y="143"/>
                    <a:pt x="366" y="143"/>
                  </a:cubicBezTo>
                  <a:close/>
                  <a:moveTo>
                    <a:pt x="1611" y="244"/>
                  </a:moveTo>
                  <a:cubicBezTo>
                    <a:pt x="1660" y="244"/>
                    <a:pt x="1709" y="246"/>
                    <a:pt x="1758" y="249"/>
                  </a:cubicBezTo>
                  <a:cubicBezTo>
                    <a:pt x="1790" y="252"/>
                    <a:pt x="1790" y="295"/>
                    <a:pt x="1758" y="299"/>
                  </a:cubicBezTo>
                  <a:cubicBezTo>
                    <a:pt x="1712" y="302"/>
                    <a:pt x="1667" y="303"/>
                    <a:pt x="1621" y="303"/>
                  </a:cubicBezTo>
                  <a:cubicBezTo>
                    <a:pt x="1517" y="303"/>
                    <a:pt x="1413" y="297"/>
                    <a:pt x="1311" y="293"/>
                  </a:cubicBezTo>
                  <a:cubicBezTo>
                    <a:pt x="1286" y="292"/>
                    <a:pt x="1286" y="255"/>
                    <a:pt x="1311" y="254"/>
                  </a:cubicBezTo>
                  <a:cubicBezTo>
                    <a:pt x="1410" y="250"/>
                    <a:pt x="1511" y="244"/>
                    <a:pt x="1611" y="244"/>
                  </a:cubicBezTo>
                  <a:close/>
                  <a:moveTo>
                    <a:pt x="2205" y="293"/>
                  </a:moveTo>
                  <a:cubicBezTo>
                    <a:pt x="2255" y="293"/>
                    <a:pt x="2304" y="295"/>
                    <a:pt x="2353" y="301"/>
                  </a:cubicBezTo>
                  <a:cubicBezTo>
                    <a:pt x="2382" y="305"/>
                    <a:pt x="2382" y="341"/>
                    <a:pt x="2353" y="346"/>
                  </a:cubicBezTo>
                  <a:cubicBezTo>
                    <a:pt x="2304" y="351"/>
                    <a:pt x="2255" y="353"/>
                    <a:pt x="2205" y="353"/>
                  </a:cubicBezTo>
                  <a:cubicBezTo>
                    <a:pt x="2156" y="353"/>
                    <a:pt x="2106" y="351"/>
                    <a:pt x="2056" y="351"/>
                  </a:cubicBezTo>
                  <a:cubicBezTo>
                    <a:pt x="2020" y="350"/>
                    <a:pt x="2020" y="295"/>
                    <a:pt x="2056" y="295"/>
                  </a:cubicBezTo>
                  <a:cubicBezTo>
                    <a:pt x="2106" y="295"/>
                    <a:pt x="2156" y="293"/>
                    <a:pt x="2205" y="293"/>
                  </a:cubicBezTo>
                  <a:close/>
                  <a:moveTo>
                    <a:pt x="1887" y="2866"/>
                  </a:moveTo>
                  <a:cubicBezTo>
                    <a:pt x="1927" y="2866"/>
                    <a:pt x="1967" y="2868"/>
                    <a:pt x="2006" y="2873"/>
                  </a:cubicBezTo>
                  <a:cubicBezTo>
                    <a:pt x="2048" y="2878"/>
                    <a:pt x="2048" y="2933"/>
                    <a:pt x="2006" y="2937"/>
                  </a:cubicBezTo>
                  <a:cubicBezTo>
                    <a:pt x="1965" y="2942"/>
                    <a:pt x="1924" y="2944"/>
                    <a:pt x="1883" y="2944"/>
                  </a:cubicBezTo>
                  <a:cubicBezTo>
                    <a:pt x="1792" y="2944"/>
                    <a:pt x="1699" y="2935"/>
                    <a:pt x="1610" y="2930"/>
                  </a:cubicBezTo>
                  <a:cubicBezTo>
                    <a:pt x="1578" y="2928"/>
                    <a:pt x="1578" y="2883"/>
                    <a:pt x="1610" y="2881"/>
                  </a:cubicBezTo>
                  <a:cubicBezTo>
                    <a:pt x="1701" y="2876"/>
                    <a:pt x="1794" y="2866"/>
                    <a:pt x="1887" y="2866"/>
                  </a:cubicBezTo>
                  <a:close/>
                  <a:moveTo>
                    <a:pt x="934" y="2918"/>
                  </a:moveTo>
                  <a:cubicBezTo>
                    <a:pt x="977" y="2918"/>
                    <a:pt x="1020" y="2920"/>
                    <a:pt x="1063" y="2923"/>
                  </a:cubicBezTo>
                  <a:cubicBezTo>
                    <a:pt x="1103" y="2928"/>
                    <a:pt x="1103" y="2983"/>
                    <a:pt x="1063" y="2986"/>
                  </a:cubicBezTo>
                  <a:cubicBezTo>
                    <a:pt x="1020" y="2990"/>
                    <a:pt x="977" y="2992"/>
                    <a:pt x="934" y="2992"/>
                  </a:cubicBezTo>
                  <a:cubicBezTo>
                    <a:pt x="844" y="2992"/>
                    <a:pt x="755" y="2985"/>
                    <a:pt x="665" y="2981"/>
                  </a:cubicBezTo>
                  <a:cubicBezTo>
                    <a:pt x="631" y="2980"/>
                    <a:pt x="631" y="2930"/>
                    <a:pt x="665" y="2929"/>
                  </a:cubicBezTo>
                  <a:cubicBezTo>
                    <a:pt x="755" y="2924"/>
                    <a:pt x="844" y="2918"/>
                    <a:pt x="934" y="2918"/>
                  </a:cubicBezTo>
                  <a:close/>
                  <a:moveTo>
                    <a:pt x="2588" y="2921"/>
                  </a:moveTo>
                  <a:cubicBezTo>
                    <a:pt x="2612" y="2921"/>
                    <a:pt x="2636" y="2925"/>
                    <a:pt x="2659" y="2933"/>
                  </a:cubicBezTo>
                  <a:cubicBezTo>
                    <a:pt x="2683" y="2942"/>
                    <a:pt x="2681" y="2982"/>
                    <a:pt x="2652" y="2982"/>
                  </a:cubicBezTo>
                  <a:cubicBezTo>
                    <a:pt x="2652" y="2982"/>
                    <a:pt x="2652" y="2982"/>
                    <a:pt x="2651" y="2982"/>
                  </a:cubicBezTo>
                  <a:cubicBezTo>
                    <a:pt x="2623" y="2982"/>
                    <a:pt x="2595" y="2978"/>
                    <a:pt x="2567" y="2978"/>
                  </a:cubicBezTo>
                  <a:cubicBezTo>
                    <a:pt x="2555" y="2978"/>
                    <a:pt x="2542" y="2979"/>
                    <a:pt x="2530" y="2981"/>
                  </a:cubicBezTo>
                  <a:cubicBezTo>
                    <a:pt x="2488" y="2989"/>
                    <a:pt x="2450" y="3003"/>
                    <a:pt x="2416" y="3026"/>
                  </a:cubicBezTo>
                  <a:cubicBezTo>
                    <a:pt x="2412" y="3028"/>
                    <a:pt x="2408" y="3030"/>
                    <a:pt x="2404" y="3030"/>
                  </a:cubicBezTo>
                  <a:cubicBezTo>
                    <a:pt x="2383" y="3030"/>
                    <a:pt x="2370" y="2999"/>
                    <a:pt x="2392" y="2985"/>
                  </a:cubicBezTo>
                  <a:cubicBezTo>
                    <a:pt x="2445" y="2950"/>
                    <a:pt x="2518" y="2921"/>
                    <a:pt x="2588" y="2921"/>
                  </a:cubicBezTo>
                  <a:close/>
                  <a:moveTo>
                    <a:pt x="2414" y="1"/>
                  </a:moveTo>
                  <a:lnTo>
                    <a:pt x="2396" y="2"/>
                  </a:lnTo>
                  <a:cubicBezTo>
                    <a:pt x="2396" y="27"/>
                    <a:pt x="2379" y="54"/>
                    <a:pt x="2341" y="56"/>
                  </a:cubicBezTo>
                  <a:cubicBezTo>
                    <a:pt x="2156" y="66"/>
                    <a:pt x="1968" y="70"/>
                    <a:pt x="1778" y="70"/>
                  </a:cubicBezTo>
                  <a:cubicBezTo>
                    <a:pt x="1257" y="70"/>
                    <a:pt x="728" y="39"/>
                    <a:pt x="217" y="5"/>
                  </a:cubicBezTo>
                  <a:lnTo>
                    <a:pt x="217" y="5"/>
                  </a:lnTo>
                  <a:cubicBezTo>
                    <a:pt x="557" y="614"/>
                    <a:pt x="989" y="1161"/>
                    <a:pt x="1436" y="1697"/>
                  </a:cubicBezTo>
                  <a:cubicBezTo>
                    <a:pt x="1452" y="1717"/>
                    <a:pt x="1453" y="1741"/>
                    <a:pt x="1445" y="1759"/>
                  </a:cubicBezTo>
                  <a:cubicBezTo>
                    <a:pt x="1459" y="1782"/>
                    <a:pt x="1461" y="1812"/>
                    <a:pt x="1437" y="1839"/>
                  </a:cubicBezTo>
                  <a:cubicBezTo>
                    <a:pt x="978" y="2327"/>
                    <a:pt x="493" y="2808"/>
                    <a:pt x="1" y="3262"/>
                  </a:cubicBezTo>
                  <a:cubicBezTo>
                    <a:pt x="1049" y="3216"/>
                    <a:pt x="2102" y="3225"/>
                    <a:pt x="3153" y="3218"/>
                  </a:cubicBezTo>
                  <a:cubicBezTo>
                    <a:pt x="2894" y="3064"/>
                    <a:pt x="2646" y="2893"/>
                    <a:pt x="2419" y="2690"/>
                  </a:cubicBezTo>
                  <a:cubicBezTo>
                    <a:pt x="2407" y="2680"/>
                    <a:pt x="2405" y="2666"/>
                    <a:pt x="2407" y="2652"/>
                  </a:cubicBezTo>
                  <a:cubicBezTo>
                    <a:pt x="2397" y="2634"/>
                    <a:pt x="2398" y="2610"/>
                    <a:pt x="2412" y="2594"/>
                  </a:cubicBezTo>
                  <a:cubicBezTo>
                    <a:pt x="2411" y="2590"/>
                    <a:pt x="2409" y="2586"/>
                    <a:pt x="2409" y="2580"/>
                  </a:cubicBezTo>
                  <a:cubicBezTo>
                    <a:pt x="2396" y="2033"/>
                    <a:pt x="2454" y="1485"/>
                    <a:pt x="2449" y="936"/>
                  </a:cubicBezTo>
                  <a:cubicBezTo>
                    <a:pt x="2448" y="623"/>
                    <a:pt x="2435" y="311"/>
                    <a:pt x="2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0"/>
            <p:cNvSpPr/>
            <p:nvPr/>
          </p:nvSpPr>
          <p:spPr>
            <a:xfrm>
              <a:off x="7728915" y="1917859"/>
              <a:ext cx="1034486" cy="222599"/>
            </a:xfrm>
            <a:custGeom>
              <a:avLst/>
              <a:gdLst/>
              <a:ahLst/>
              <a:cxnLst/>
              <a:rect l="l" t="t" r="r" b="b"/>
              <a:pathLst>
                <a:path w="19514" h="4199" extrusionOk="0">
                  <a:moveTo>
                    <a:pt x="2659" y="92"/>
                  </a:moveTo>
                  <a:lnTo>
                    <a:pt x="2659" y="92"/>
                  </a:lnTo>
                  <a:cubicBezTo>
                    <a:pt x="3210" y="120"/>
                    <a:pt x="3764" y="127"/>
                    <a:pt x="4318" y="127"/>
                  </a:cubicBezTo>
                  <a:cubicBezTo>
                    <a:pt x="4833" y="127"/>
                    <a:pt x="5347" y="121"/>
                    <a:pt x="5861" y="121"/>
                  </a:cubicBezTo>
                  <a:cubicBezTo>
                    <a:pt x="5977" y="121"/>
                    <a:pt x="6094" y="121"/>
                    <a:pt x="6211" y="122"/>
                  </a:cubicBezTo>
                  <a:cubicBezTo>
                    <a:pt x="7430" y="129"/>
                    <a:pt x="8650" y="139"/>
                    <a:pt x="9868" y="149"/>
                  </a:cubicBezTo>
                  <a:cubicBezTo>
                    <a:pt x="11746" y="163"/>
                    <a:pt x="13627" y="194"/>
                    <a:pt x="15506" y="194"/>
                  </a:cubicBezTo>
                  <a:cubicBezTo>
                    <a:pt x="16071" y="194"/>
                    <a:pt x="16636" y="191"/>
                    <a:pt x="17201" y="184"/>
                  </a:cubicBezTo>
                  <a:lnTo>
                    <a:pt x="17204" y="184"/>
                  </a:lnTo>
                  <a:cubicBezTo>
                    <a:pt x="17293" y="1209"/>
                    <a:pt x="17290" y="2240"/>
                    <a:pt x="17368" y="3265"/>
                  </a:cubicBezTo>
                  <a:cubicBezTo>
                    <a:pt x="17366" y="3267"/>
                    <a:pt x="17365" y="3267"/>
                    <a:pt x="17363" y="3268"/>
                  </a:cubicBezTo>
                  <a:cubicBezTo>
                    <a:pt x="17351" y="3278"/>
                    <a:pt x="17339" y="3288"/>
                    <a:pt x="17328" y="3298"/>
                  </a:cubicBezTo>
                  <a:lnTo>
                    <a:pt x="17300" y="3298"/>
                  </a:lnTo>
                  <a:cubicBezTo>
                    <a:pt x="17259" y="3298"/>
                    <a:pt x="17217" y="3300"/>
                    <a:pt x="17176" y="3301"/>
                  </a:cubicBezTo>
                  <a:cubicBezTo>
                    <a:pt x="17150" y="3302"/>
                    <a:pt x="17135" y="3319"/>
                    <a:pt x="17132" y="3337"/>
                  </a:cubicBezTo>
                  <a:cubicBezTo>
                    <a:pt x="16988" y="3336"/>
                    <a:pt x="16843" y="3335"/>
                    <a:pt x="16699" y="3333"/>
                  </a:cubicBezTo>
                  <a:cubicBezTo>
                    <a:pt x="16688" y="3318"/>
                    <a:pt x="16670" y="3311"/>
                    <a:pt x="16651" y="3311"/>
                  </a:cubicBezTo>
                  <a:cubicBezTo>
                    <a:pt x="16631" y="3311"/>
                    <a:pt x="16610" y="3319"/>
                    <a:pt x="16597" y="3333"/>
                  </a:cubicBezTo>
                  <a:cubicBezTo>
                    <a:pt x="14907" y="3316"/>
                    <a:pt x="13217" y="3307"/>
                    <a:pt x="11527" y="3307"/>
                  </a:cubicBezTo>
                  <a:cubicBezTo>
                    <a:pt x="10981" y="3307"/>
                    <a:pt x="10436" y="3308"/>
                    <a:pt x="9890" y="3310"/>
                  </a:cubicBezTo>
                  <a:cubicBezTo>
                    <a:pt x="9622" y="3311"/>
                    <a:pt x="9355" y="3311"/>
                    <a:pt x="9087" y="3311"/>
                  </a:cubicBezTo>
                  <a:cubicBezTo>
                    <a:pt x="8412" y="3311"/>
                    <a:pt x="7736" y="3309"/>
                    <a:pt x="7060" y="3309"/>
                  </a:cubicBezTo>
                  <a:cubicBezTo>
                    <a:pt x="5592" y="3309"/>
                    <a:pt x="4124" y="3320"/>
                    <a:pt x="2659" y="3393"/>
                  </a:cubicBezTo>
                  <a:cubicBezTo>
                    <a:pt x="2681" y="3283"/>
                    <a:pt x="2700" y="3171"/>
                    <a:pt x="2716" y="3057"/>
                  </a:cubicBezTo>
                  <a:cubicBezTo>
                    <a:pt x="2840" y="3060"/>
                    <a:pt x="2964" y="3062"/>
                    <a:pt x="3089" y="3062"/>
                  </a:cubicBezTo>
                  <a:cubicBezTo>
                    <a:pt x="3161" y="3062"/>
                    <a:pt x="3233" y="3061"/>
                    <a:pt x="3305" y="3060"/>
                  </a:cubicBezTo>
                  <a:cubicBezTo>
                    <a:pt x="3344" y="3058"/>
                    <a:pt x="3344" y="3000"/>
                    <a:pt x="3305" y="3000"/>
                  </a:cubicBezTo>
                  <a:cubicBezTo>
                    <a:pt x="3229" y="2997"/>
                    <a:pt x="3153" y="2996"/>
                    <a:pt x="3077" y="2996"/>
                  </a:cubicBezTo>
                  <a:cubicBezTo>
                    <a:pt x="2959" y="2996"/>
                    <a:pt x="2842" y="2999"/>
                    <a:pt x="2724" y="3002"/>
                  </a:cubicBezTo>
                  <a:cubicBezTo>
                    <a:pt x="2839" y="2138"/>
                    <a:pt x="2784" y="1214"/>
                    <a:pt x="2692" y="353"/>
                  </a:cubicBezTo>
                  <a:lnTo>
                    <a:pt x="2692" y="353"/>
                  </a:lnTo>
                  <a:cubicBezTo>
                    <a:pt x="2695" y="358"/>
                    <a:pt x="2700" y="361"/>
                    <a:pt x="2707" y="363"/>
                  </a:cubicBezTo>
                  <a:cubicBezTo>
                    <a:pt x="2830" y="408"/>
                    <a:pt x="2957" y="430"/>
                    <a:pt x="3083" y="430"/>
                  </a:cubicBezTo>
                  <a:cubicBezTo>
                    <a:pt x="3178" y="430"/>
                    <a:pt x="3273" y="418"/>
                    <a:pt x="3367" y="393"/>
                  </a:cubicBezTo>
                  <a:cubicBezTo>
                    <a:pt x="3405" y="383"/>
                    <a:pt x="3393" y="332"/>
                    <a:pt x="3358" y="332"/>
                  </a:cubicBezTo>
                  <a:cubicBezTo>
                    <a:pt x="3355" y="332"/>
                    <a:pt x="3353" y="332"/>
                    <a:pt x="3350" y="332"/>
                  </a:cubicBezTo>
                  <a:cubicBezTo>
                    <a:pt x="3263" y="349"/>
                    <a:pt x="3176" y="357"/>
                    <a:pt x="3090" y="357"/>
                  </a:cubicBezTo>
                  <a:cubicBezTo>
                    <a:pt x="2967" y="357"/>
                    <a:pt x="2844" y="340"/>
                    <a:pt x="2722" y="307"/>
                  </a:cubicBezTo>
                  <a:cubicBezTo>
                    <a:pt x="2719" y="306"/>
                    <a:pt x="2716" y="306"/>
                    <a:pt x="2713" y="306"/>
                  </a:cubicBezTo>
                  <a:cubicBezTo>
                    <a:pt x="2701" y="306"/>
                    <a:pt x="2693" y="312"/>
                    <a:pt x="2689" y="323"/>
                  </a:cubicBezTo>
                  <a:cubicBezTo>
                    <a:pt x="2681" y="252"/>
                    <a:pt x="2674" y="182"/>
                    <a:pt x="2665" y="112"/>
                  </a:cubicBezTo>
                  <a:cubicBezTo>
                    <a:pt x="2665" y="104"/>
                    <a:pt x="2662" y="98"/>
                    <a:pt x="2659" y="92"/>
                  </a:cubicBezTo>
                  <a:close/>
                  <a:moveTo>
                    <a:pt x="17194" y="3414"/>
                  </a:moveTo>
                  <a:cubicBezTo>
                    <a:pt x="17031" y="3563"/>
                    <a:pt x="16877" y="3724"/>
                    <a:pt x="16733" y="3888"/>
                  </a:cubicBezTo>
                  <a:cubicBezTo>
                    <a:pt x="16747" y="3730"/>
                    <a:pt x="16742" y="3571"/>
                    <a:pt x="16718" y="3417"/>
                  </a:cubicBezTo>
                  <a:lnTo>
                    <a:pt x="16718" y="3417"/>
                  </a:lnTo>
                  <a:cubicBezTo>
                    <a:pt x="16870" y="3418"/>
                    <a:pt x="17023" y="3419"/>
                    <a:pt x="17176" y="3421"/>
                  </a:cubicBezTo>
                  <a:cubicBezTo>
                    <a:pt x="17182" y="3421"/>
                    <a:pt x="17188" y="3418"/>
                    <a:pt x="17194" y="3414"/>
                  </a:cubicBezTo>
                  <a:close/>
                  <a:moveTo>
                    <a:pt x="2722" y="3496"/>
                  </a:moveTo>
                  <a:cubicBezTo>
                    <a:pt x="2883" y="3498"/>
                    <a:pt x="3043" y="3498"/>
                    <a:pt x="3204" y="3498"/>
                  </a:cubicBezTo>
                  <a:cubicBezTo>
                    <a:pt x="3297" y="3498"/>
                    <a:pt x="3389" y="3498"/>
                    <a:pt x="3482" y="3498"/>
                  </a:cubicBezTo>
                  <a:lnTo>
                    <a:pt x="3482" y="3498"/>
                  </a:lnTo>
                  <a:cubicBezTo>
                    <a:pt x="3468" y="3670"/>
                    <a:pt x="3474" y="3843"/>
                    <a:pt x="3494" y="4014"/>
                  </a:cubicBezTo>
                  <a:cubicBezTo>
                    <a:pt x="3233" y="3845"/>
                    <a:pt x="2979" y="3669"/>
                    <a:pt x="2722" y="3496"/>
                  </a:cubicBezTo>
                  <a:close/>
                  <a:moveTo>
                    <a:pt x="19339" y="752"/>
                  </a:moveTo>
                  <a:cubicBezTo>
                    <a:pt x="19298" y="771"/>
                    <a:pt x="19302" y="815"/>
                    <a:pt x="19325" y="844"/>
                  </a:cubicBezTo>
                  <a:cubicBezTo>
                    <a:pt x="18980" y="1376"/>
                    <a:pt x="18587" y="1862"/>
                    <a:pt x="18182" y="2349"/>
                  </a:cubicBezTo>
                  <a:cubicBezTo>
                    <a:pt x="18154" y="2381"/>
                    <a:pt x="18169" y="2421"/>
                    <a:pt x="18198" y="2436"/>
                  </a:cubicBezTo>
                  <a:cubicBezTo>
                    <a:pt x="18156" y="2449"/>
                    <a:pt x="18127" y="2502"/>
                    <a:pt x="18166" y="2544"/>
                  </a:cubicBezTo>
                  <a:cubicBezTo>
                    <a:pt x="18416" y="2812"/>
                    <a:pt x="18655" y="3082"/>
                    <a:pt x="18871" y="3377"/>
                  </a:cubicBezTo>
                  <a:cubicBezTo>
                    <a:pt x="19024" y="3584"/>
                    <a:pt x="19156" y="3805"/>
                    <a:pt x="19321" y="4003"/>
                  </a:cubicBezTo>
                  <a:cubicBezTo>
                    <a:pt x="18993" y="3989"/>
                    <a:pt x="18663" y="3980"/>
                    <a:pt x="18333" y="3980"/>
                  </a:cubicBezTo>
                  <a:cubicBezTo>
                    <a:pt x="17818" y="3980"/>
                    <a:pt x="17302" y="4001"/>
                    <a:pt x="16791" y="4055"/>
                  </a:cubicBezTo>
                  <a:cubicBezTo>
                    <a:pt x="16911" y="3943"/>
                    <a:pt x="17027" y="3822"/>
                    <a:pt x="17139" y="3700"/>
                  </a:cubicBezTo>
                  <a:cubicBezTo>
                    <a:pt x="17144" y="3703"/>
                    <a:pt x="17149" y="3706"/>
                    <a:pt x="17157" y="3706"/>
                  </a:cubicBezTo>
                  <a:cubicBezTo>
                    <a:pt x="17158" y="3706"/>
                    <a:pt x="17159" y="3706"/>
                    <a:pt x="17161" y="3706"/>
                  </a:cubicBezTo>
                  <a:cubicBezTo>
                    <a:pt x="17328" y="3691"/>
                    <a:pt x="17498" y="3679"/>
                    <a:pt x="17664" y="3646"/>
                  </a:cubicBezTo>
                  <a:cubicBezTo>
                    <a:pt x="17694" y="3640"/>
                    <a:pt x="17686" y="3592"/>
                    <a:pt x="17656" y="3592"/>
                  </a:cubicBezTo>
                  <a:cubicBezTo>
                    <a:pt x="17500" y="3595"/>
                    <a:pt x="17345" y="3618"/>
                    <a:pt x="17192" y="3640"/>
                  </a:cubicBezTo>
                  <a:cubicBezTo>
                    <a:pt x="17280" y="3538"/>
                    <a:pt x="17365" y="3436"/>
                    <a:pt x="17443" y="3330"/>
                  </a:cubicBezTo>
                  <a:cubicBezTo>
                    <a:pt x="17454" y="3315"/>
                    <a:pt x="17454" y="3300"/>
                    <a:pt x="17449" y="3288"/>
                  </a:cubicBezTo>
                  <a:cubicBezTo>
                    <a:pt x="17503" y="2466"/>
                    <a:pt x="17452" y="1627"/>
                    <a:pt x="17390" y="799"/>
                  </a:cubicBezTo>
                  <a:lnTo>
                    <a:pt x="17390" y="799"/>
                  </a:lnTo>
                  <a:cubicBezTo>
                    <a:pt x="17707" y="821"/>
                    <a:pt x="18023" y="825"/>
                    <a:pt x="18340" y="828"/>
                  </a:cubicBezTo>
                  <a:cubicBezTo>
                    <a:pt x="18490" y="831"/>
                    <a:pt x="18652" y="844"/>
                    <a:pt x="18811" y="844"/>
                  </a:cubicBezTo>
                  <a:cubicBezTo>
                    <a:pt x="18997" y="844"/>
                    <a:pt x="19181" y="826"/>
                    <a:pt x="19339" y="752"/>
                  </a:cubicBezTo>
                  <a:close/>
                  <a:moveTo>
                    <a:pt x="3781" y="1"/>
                  </a:moveTo>
                  <a:cubicBezTo>
                    <a:pt x="3380" y="1"/>
                    <a:pt x="2979" y="7"/>
                    <a:pt x="2580" y="25"/>
                  </a:cubicBezTo>
                  <a:cubicBezTo>
                    <a:pt x="2563" y="26"/>
                    <a:pt x="2553" y="36"/>
                    <a:pt x="2550" y="49"/>
                  </a:cubicBezTo>
                  <a:cubicBezTo>
                    <a:pt x="2528" y="59"/>
                    <a:pt x="2513" y="79"/>
                    <a:pt x="2516" y="112"/>
                  </a:cubicBezTo>
                  <a:cubicBezTo>
                    <a:pt x="2537" y="347"/>
                    <a:pt x="2556" y="583"/>
                    <a:pt x="2572" y="820"/>
                  </a:cubicBezTo>
                  <a:cubicBezTo>
                    <a:pt x="2592" y="1130"/>
                    <a:pt x="2605" y="1442"/>
                    <a:pt x="2607" y="1755"/>
                  </a:cubicBezTo>
                  <a:cubicBezTo>
                    <a:pt x="2611" y="2304"/>
                    <a:pt x="2553" y="2852"/>
                    <a:pt x="2566" y="3399"/>
                  </a:cubicBezTo>
                  <a:cubicBezTo>
                    <a:pt x="2566" y="3405"/>
                    <a:pt x="2568" y="3409"/>
                    <a:pt x="2569" y="3413"/>
                  </a:cubicBezTo>
                  <a:cubicBezTo>
                    <a:pt x="2556" y="3429"/>
                    <a:pt x="2554" y="3453"/>
                    <a:pt x="2564" y="3471"/>
                  </a:cubicBezTo>
                  <a:cubicBezTo>
                    <a:pt x="2562" y="3485"/>
                    <a:pt x="2564" y="3499"/>
                    <a:pt x="2576" y="3509"/>
                  </a:cubicBezTo>
                  <a:cubicBezTo>
                    <a:pt x="2803" y="3712"/>
                    <a:pt x="3051" y="3883"/>
                    <a:pt x="3310" y="4037"/>
                  </a:cubicBezTo>
                  <a:cubicBezTo>
                    <a:pt x="2260" y="4044"/>
                    <a:pt x="1207" y="4035"/>
                    <a:pt x="158" y="4081"/>
                  </a:cubicBezTo>
                  <a:cubicBezTo>
                    <a:pt x="650" y="3626"/>
                    <a:pt x="1136" y="3146"/>
                    <a:pt x="1594" y="2657"/>
                  </a:cubicBezTo>
                  <a:cubicBezTo>
                    <a:pt x="1619" y="2631"/>
                    <a:pt x="1616" y="2601"/>
                    <a:pt x="1602" y="2578"/>
                  </a:cubicBezTo>
                  <a:cubicBezTo>
                    <a:pt x="1610" y="2560"/>
                    <a:pt x="1610" y="2536"/>
                    <a:pt x="1593" y="2516"/>
                  </a:cubicBezTo>
                  <a:cubicBezTo>
                    <a:pt x="1146" y="1980"/>
                    <a:pt x="716" y="1433"/>
                    <a:pt x="374" y="823"/>
                  </a:cubicBezTo>
                  <a:lnTo>
                    <a:pt x="374" y="823"/>
                  </a:lnTo>
                  <a:cubicBezTo>
                    <a:pt x="883" y="857"/>
                    <a:pt x="1409" y="888"/>
                    <a:pt x="1927" y="888"/>
                  </a:cubicBezTo>
                  <a:cubicBezTo>
                    <a:pt x="2119" y="888"/>
                    <a:pt x="2310" y="884"/>
                    <a:pt x="2498" y="874"/>
                  </a:cubicBezTo>
                  <a:cubicBezTo>
                    <a:pt x="2536" y="873"/>
                    <a:pt x="2553" y="846"/>
                    <a:pt x="2553" y="820"/>
                  </a:cubicBezTo>
                  <a:cubicBezTo>
                    <a:pt x="2553" y="793"/>
                    <a:pt x="2535" y="765"/>
                    <a:pt x="2498" y="762"/>
                  </a:cubicBezTo>
                  <a:cubicBezTo>
                    <a:pt x="2051" y="717"/>
                    <a:pt x="1588" y="704"/>
                    <a:pt x="1128" y="704"/>
                  </a:cubicBezTo>
                  <a:cubicBezTo>
                    <a:pt x="861" y="704"/>
                    <a:pt x="595" y="709"/>
                    <a:pt x="333" y="714"/>
                  </a:cubicBezTo>
                  <a:cubicBezTo>
                    <a:pt x="320" y="715"/>
                    <a:pt x="311" y="719"/>
                    <a:pt x="301" y="726"/>
                  </a:cubicBezTo>
                  <a:cubicBezTo>
                    <a:pt x="296" y="724"/>
                    <a:pt x="291" y="723"/>
                    <a:pt x="286" y="723"/>
                  </a:cubicBezTo>
                  <a:cubicBezTo>
                    <a:pt x="248" y="723"/>
                    <a:pt x="208" y="764"/>
                    <a:pt x="233" y="809"/>
                  </a:cubicBezTo>
                  <a:cubicBezTo>
                    <a:pt x="582" y="1448"/>
                    <a:pt x="973" y="2057"/>
                    <a:pt x="1487" y="2577"/>
                  </a:cubicBezTo>
                  <a:cubicBezTo>
                    <a:pt x="989" y="3022"/>
                    <a:pt x="505" y="3514"/>
                    <a:pt x="67" y="4018"/>
                  </a:cubicBezTo>
                  <a:cubicBezTo>
                    <a:pt x="47" y="4041"/>
                    <a:pt x="50" y="4067"/>
                    <a:pt x="63" y="4085"/>
                  </a:cubicBezTo>
                  <a:cubicBezTo>
                    <a:pt x="1" y="4092"/>
                    <a:pt x="1" y="4185"/>
                    <a:pt x="66" y="4187"/>
                  </a:cubicBezTo>
                  <a:cubicBezTo>
                    <a:pt x="379" y="4195"/>
                    <a:pt x="693" y="4199"/>
                    <a:pt x="1007" y="4199"/>
                  </a:cubicBezTo>
                  <a:cubicBezTo>
                    <a:pt x="1843" y="4199"/>
                    <a:pt x="2679" y="4175"/>
                    <a:pt x="3514" y="4164"/>
                  </a:cubicBezTo>
                  <a:cubicBezTo>
                    <a:pt x="3556" y="4164"/>
                    <a:pt x="3576" y="4131"/>
                    <a:pt x="3575" y="4098"/>
                  </a:cubicBezTo>
                  <a:cubicBezTo>
                    <a:pt x="3598" y="4094"/>
                    <a:pt x="3616" y="4077"/>
                    <a:pt x="3614" y="4045"/>
                  </a:cubicBezTo>
                  <a:cubicBezTo>
                    <a:pt x="3601" y="3862"/>
                    <a:pt x="3600" y="3681"/>
                    <a:pt x="3601" y="3499"/>
                  </a:cubicBezTo>
                  <a:cubicBezTo>
                    <a:pt x="5697" y="3493"/>
                    <a:pt x="7794" y="3412"/>
                    <a:pt x="9890" y="3402"/>
                  </a:cubicBezTo>
                  <a:cubicBezTo>
                    <a:pt x="10674" y="3397"/>
                    <a:pt x="11459" y="3395"/>
                    <a:pt x="12243" y="3395"/>
                  </a:cubicBezTo>
                  <a:cubicBezTo>
                    <a:pt x="13691" y="3395"/>
                    <a:pt x="15139" y="3402"/>
                    <a:pt x="16586" y="3415"/>
                  </a:cubicBezTo>
                  <a:cubicBezTo>
                    <a:pt x="16600" y="3637"/>
                    <a:pt x="16604" y="3856"/>
                    <a:pt x="16603" y="4078"/>
                  </a:cubicBezTo>
                  <a:cubicBezTo>
                    <a:pt x="16562" y="4094"/>
                    <a:pt x="16561" y="4159"/>
                    <a:pt x="16611" y="4159"/>
                  </a:cubicBezTo>
                  <a:cubicBezTo>
                    <a:pt x="16612" y="4159"/>
                    <a:pt x="16612" y="4159"/>
                    <a:pt x="16613" y="4159"/>
                  </a:cubicBezTo>
                  <a:cubicBezTo>
                    <a:pt x="17330" y="4140"/>
                    <a:pt x="18044" y="4114"/>
                    <a:pt x="18760" y="4114"/>
                  </a:cubicBezTo>
                  <a:cubicBezTo>
                    <a:pt x="18953" y="4114"/>
                    <a:pt x="19147" y="4116"/>
                    <a:pt x="19341" y="4121"/>
                  </a:cubicBezTo>
                  <a:cubicBezTo>
                    <a:pt x="19342" y="4121"/>
                    <a:pt x="19343" y="4121"/>
                    <a:pt x="19343" y="4121"/>
                  </a:cubicBezTo>
                  <a:cubicBezTo>
                    <a:pt x="19374" y="4121"/>
                    <a:pt x="19391" y="4101"/>
                    <a:pt x="19396" y="4077"/>
                  </a:cubicBezTo>
                  <a:cubicBezTo>
                    <a:pt x="19396" y="4077"/>
                    <a:pt x="19397" y="4077"/>
                    <a:pt x="19398" y="4077"/>
                  </a:cubicBezTo>
                  <a:cubicBezTo>
                    <a:pt x="19427" y="4077"/>
                    <a:pt x="19456" y="4044"/>
                    <a:pt x="19437" y="4014"/>
                  </a:cubicBezTo>
                  <a:cubicBezTo>
                    <a:pt x="19103" y="3446"/>
                    <a:pt x="18737" y="2909"/>
                    <a:pt x="18260" y="2451"/>
                  </a:cubicBezTo>
                  <a:cubicBezTo>
                    <a:pt x="18254" y="2444"/>
                    <a:pt x="18247" y="2440"/>
                    <a:pt x="18240" y="2437"/>
                  </a:cubicBezTo>
                  <a:cubicBezTo>
                    <a:pt x="18246" y="2435"/>
                    <a:pt x="18252" y="2432"/>
                    <a:pt x="18258" y="2426"/>
                  </a:cubicBezTo>
                  <a:cubicBezTo>
                    <a:pt x="18751" y="1988"/>
                    <a:pt x="19157" y="1443"/>
                    <a:pt x="19491" y="876"/>
                  </a:cubicBezTo>
                  <a:cubicBezTo>
                    <a:pt x="19513" y="838"/>
                    <a:pt x="19498" y="802"/>
                    <a:pt x="19472" y="780"/>
                  </a:cubicBezTo>
                  <a:cubicBezTo>
                    <a:pt x="19475" y="746"/>
                    <a:pt x="19450" y="715"/>
                    <a:pt x="19418" y="703"/>
                  </a:cubicBezTo>
                  <a:cubicBezTo>
                    <a:pt x="19313" y="666"/>
                    <a:pt x="19189" y="655"/>
                    <a:pt x="19059" y="655"/>
                  </a:cubicBezTo>
                  <a:cubicBezTo>
                    <a:pt x="18865" y="655"/>
                    <a:pt x="18661" y="680"/>
                    <a:pt x="18495" y="681"/>
                  </a:cubicBezTo>
                  <a:cubicBezTo>
                    <a:pt x="18123" y="682"/>
                    <a:pt x="17753" y="683"/>
                    <a:pt x="17383" y="705"/>
                  </a:cubicBezTo>
                  <a:cubicBezTo>
                    <a:pt x="17369" y="516"/>
                    <a:pt x="17353" y="327"/>
                    <a:pt x="17339" y="139"/>
                  </a:cubicBezTo>
                  <a:cubicBezTo>
                    <a:pt x="17335" y="95"/>
                    <a:pt x="17299" y="73"/>
                    <a:pt x="17265" y="73"/>
                  </a:cubicBezTo>
                  <a:cubicBezTo>
                    <a:pt x="17249" y="73"/>
                    <a:pt x="17233" y="78"/>
                    <a:pt x="17222" y="88"/>
                  </a:cubicBezTo>
                  <a:cubicBezTo>
                    <a:pt x="17215" y="86"/>
                    <a:pt x="17209" y="85"/>
                    <a:pt x="17202" y="85"/>
                  </a:cubicBezTo>
                  <a:cubicBezTo>
                    <a:pt x="15550" y="46"/>
                    <a:pt x="13897" y="44"/>
                    <a:pt x="12243" y="44"/>
                  </a:cubicBezTo>
                  <a:cubicBezTo>
                    <a:pt x="11980" y="44"/>
                    <a:pt x="11716" y="44"/>
                    <a:pt x="11453" y="44"/>
                  </a:cubicBezTo>
                  <a:cubicBezTo>
                    <a:pt x="10924" y="44"/>
                    <a:pt x="10396" y="43"/>
                    <a:pt x="9868" y="42"/>
                  </a:cubicBezTo>
                  <a:cubicBezTo>
                    <a:pt x="8650" y="38"/>
                    <a:pt x="7431" y="34"/>
                    <a:pt x="6211" y="30"/>
                  </a:cubicBezTo>
                  <a:cubicBezTo>
                    <a:pt x="5404" y="26"/>
                    <a:pt x="4591" y="1"/>
                    <a:pt x="3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0"/>
            <p:cNvSpPr/>
            <p:nvPr/>
          </p:nvSpPr>
          <p:spPr>
            <a:xfrm>
              <a:off x="8699454" y="1976013"/>
              <a:ext cx="38699" cy="4718"/>
            </a:xfrm>
            <a:custGeom>
              <a:avLst/>
              <a:gdLst/>
              <a:ahLst/>
              <a:cxnLst/>
              <a:rect l="l" t="t" r="r" b="b"/>
              <a:pathLst>
                <a:path w="730" h="89" extrusionOk="0">
                  <a:moveTo>
                    <a:pt x="438" y="1"/>
                  </a:moveTo>
                  <a:cubicBezTo>
                    <a:pt x="307" y="1"/>
                    <a:pt x="174" y="9"/>
                    <a:pt x="45" y="10"/>
                  </a:cubicBezTo>
                  <a:cubicBezTo>
                    <a:pt x="0" y="11"/>
                    <a:pt x="0" y="79"/>
                    <a:pt x="45" y="79"/>
                  </a:cubicBezTo>
                  <a:cubicBezTo>
                    <a:pt x="177" y="81"/>
                    <a:pt x="312" y="89"/>
                    <a:pt x="446" y="89"/>
                  </a:cubicBezTo>
                  <a:cubicBezTo>
                    <a:pt x="528" y="89"/>
                    <a:pt x="610" y="86"/>
                    <a:pt x="690" y="76"/>
                  </a:cubicBezTo>
                  <a:cubicBezTo>
                    <a:pt x="730" y="71"/>
                    <a:pt x="730" y="20"/>
                    <a:pt x="690" y="14"/>
                  </a:cubicBezTo>
                  <a:cubicBezTo>
                    <a:pt x="607" y="4"/>
                    <a:pt x="523" y="1"/>
                    <a:pt x="4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0"/>
            <p:cNvSpPr/>
            <p:nvPr/>
          </p:nvSpPr>
          <p:spPr>
            <a:xfrm>
              <a:off x="8683444" y="2106157"/>
              <a:ext cx="38964" cy="8323"/>
            </a:xfrm>
            <a:custGeom>
              <a:avLst/>
              <a:gdLst/>
              <a:ahLst/>
              <a:cxnLst/>
              <a:rect l="l" t="t" r="r" b="b"/>
              <a:pathLst>
                <a:path w="735" h="157" extrusionOk="0">
                  <a:moveTo>
                    <a:pt x="45" y="0"/>
                  </a:moveTo>
                  <a:cubicBezTo>
                    <a:pt x="12" y="0"/>
                    <a:pt x="1" y="52"/>
                    <a:pt x="38" y="63"/>
                  </a:cubicBezTo>
                  <a:cubicBezTo>
                    <a:pt x="230" y="119"/>
                    <a:pt x="432" y="156"/>
                    <a:pt x="634" y="156"/>
                  </a:cubicBezTo>
                  <a:cubicBezTo>
                    <a:pt x="654" y="156"/>
                    <a:pt x="674" y="156"/>
                    <a:pt x="694" y="155"/>
                  </a:cubicBezTo>
                  <a:cubicBezTo>
                    <a:pt x="735" y="154"/>
                    <a:pt x="734" y="96"/>
                    <a:pt x="694" y="93"/>
                  </a:cubicBezTo>
                  <a:cubicBezTo>
                    <a:pt x="477" y="76"/>
                    <a:pt x="266" y="54"/>
                    <a:pt x="54" y="1"/>
                  </a:cubicBezTo>
                  <a:cubicBezTo>
                    <a:pt x="51" y="0"/>
                    <a:pt x="48" y="0"/>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0"/>
            <p:cNvSpPr/>
            <p:nvPr/>
          </p:nvSpPr>
          <p:spPr>
            <a:xfrm>
              <a:off x="8652326" y="1971136"/>
              <a:ext cx="30694" cy="3976"/>
            </a:xfrm>
            <a:custGeom>
              <a:avLst/>
              <a:gdLst/>
              <a:ahLst/>
              <a:cxnLst/>
              <a:rect l="l" t="t" r="r" b="b"/>
              <a:pathLst>
                <a:path w="579" h="75" extrusionOk="0">
                  <a:moveTo>
                    <a:pt x="371" y="1"/>
                  </a:moveTo>
                  <a:cubicBezTo>
                    <a:pt x="261" y="1"/>
                    <a:pt x="150" y="5"/>
                    <a:pt x="40" y="8"/>
                  </a:cubicBezTo>
                  <a:cubicBezTo>
                    <a:pt x="1" y="10"/>
                    <a:pt x="0" y="67"/>
                    <a:pt x="40" y="68"/>
                  </a:cubicBezTo>
                  <a:cubicBezTo>
                    <a:pt x="150" y="71"/>
                    <a:pt x="261" y="74"/>
                    <a:pt x="371" y="74"/>
                  </a:cubicBezTo>
                  <a:cubicBezTo>
                    <a:pt x="426" y="74"/>
                    <a:pt x="481" y="73"/>
                    <a:pt x="535" y="71"/>
                  </a:cubicBezTo>
                  <a:cubicBezTo>
                    <a:pt x="578" y="68"/>
                    <a:pt x="578" y="7"/>
                    <a:pt x="535" y="5"/>
                  </a:cubicBezTo>
                  <a:cubicBezTo>
                    <a:pt x="481" y="2"/>
                    <a:pt x="426" y="1"/>
                    <a:pt x="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0"/>
            <p:cNvSpPr/>
            <p:nvPr/>
          </p:nvSpPr>
          <p:spPr>
            <a:xfrm>
              <a:off x="8609705" y="1944577"/>
              <a:ext cx="31012" cy="4453"/>
            </a:xfrm>
            <a:custGeom>
              <a:avLst/>
              <a:gdLst/>
              <a:ahLst/>
              <a:cxnLst/>
              <a:rect l="l" t="t" r="r" b="b"/>
              <a:pathLst>
                <a:path w="585" h="84" extrusionOk="0">
                  <a:moveTo>
                    <a:pt x="316" y="1"/>
                  </a:moveTo>
                  <a:cubicBezTo>
                    <a:pt x="227" y="1"/>
                    <a:pt x="137" y="4"/>
                    <a:pt x="49" y="5"/>
                  </a:cubicBezTo>
                  <a:cubicBezTo>
                    <a:pt x="1" y="6"/>
                    <a:pt x="1" y="78"/>
                    <a:pt x="49" y="78"/>
                  </a:cubicBezTo>
                  <a:cubicBezTo>
                    <a:pt x="141" y="80"/>
                    <a:pt x="234" y="83"/>
                    <a:pt x="327" y="83"/>
                  </a:cubicBezTo>
                  <a:cubicBezTo>
                    <a:pt x="401" y="83"/>
                    <a:pt x="474" y="81"/>
                    <a:pt x="546" y="73"/>
                  </a:cubicBezTo>
                  <a:cubicBezTo>
                    <a:pt x="584" y="69"/>
                    <a:pt x="584" y="16"/>
                    <a:pt x="546" y="12"/>
                  </a:cubicBezTo>
                  <a:cubicBezTo>
                    <a:pt x="470" y="3"/>
                    <a:pt x="393" y="1"/>
                    <a:pt x="3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0"/>
            <p:cNvSpPr/>
            <p:nvPr/>
          </p:nvSpPr>
          <p:spPr>
            <a:xfrm>
              <a:off x="8594013" y="2065868"/>
              <a:ext cx="28680" cy="6945"/>
            </a:xfrm>
            <a:custGeom>
              <a:avLst/>
              <a:gdLst/>
              <a:ahLst/>
              <a:cxnLst/>
              <a:rect l="l" t="t" r="r" b="b"/>
              <a:pathLst>
                <a:path w="541" h="131" extrusionOk="0">
                  <a:moveTo>
                    <a:pt x="43" y="0"/>
                  </a:moveTo>
                  <a:cubicBezTo>
                    <a:pt x="7" y="0"/>
                    <a:pt x="0" y="63"/>
                    <a:pt x="38" y="70"/>
                  </a:cubicBezTo>
                  <a:cubicBezTo>
                    <a:pt x="187" y="95"/>
                    <a:pt x="342" y="130"/>
                    <a:pt x="493" y="131"/>
                  </a:cubicBezTo>
                  <a:cubicBezTo>
                    <a:pt x="494" y="131"/>
                    <a:pt x="494" y="131"/>
                    <a:pt x="494" y="131"/>
                  </a:cubicBezTo>
                  <a:cubicBezTo>
                    <a:pt x="532" y="131"/>
                    <a:pt x="540" y="72"/>
                    <a:pt x="502" y="63"/>
                  </a:cubicBezTo>
                  <a:cubicBezTo>
                    <a:pt x="356" y="24"/>
                    <a:pt x="198" y="16"/>
                    <a:pt x="47" y="1"/>
                  </a:cubicBezTo>
                  <a:cubicBezTo>
                    <a:pt x="46" y="1"/>
                    <a:pt x="44"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0"/>
            <p:cNvSpPr/>
            <p:nvPr/>
          </p:nvSpPr>
          <p:spPr>
            <a:xfrm>
              <a:off x="8549378" y="1947069"/>
              <a:ext cx="36261" cy="6149"/>
            </a:xfrm>
            <a:custGeom>
              <a:avLst/>
              <a:gdLst/>
              <a:ahLst/>
              <a:cxnLst/>
              <a:rect l="l" t="t" r="r" b="b"/>
              <a:pathLst>
                <a:path w="684" h="116" extrusionOk="0">
                  <a:moveTo>
                    <a:pt x="43" y="0"/>
                  </a:moveTo>
                  <a:cubicBezTo>
                    <a:pt x="0" y="0"/>
                    <a:pt x="3" y="66"/>
                    <a:pt x="45" y="71"/>
                  </a:cubicBezTo>
                  <a:cubicBezTo>
                    <a:pt x="244" y="90"/>
                    <a:pt x="442" y="111"/>
                    <a:pt x="641" y="116"/>
                  </a:cubicBezTo>
                  <a:cubicBezTo>
                    <a:pt x="641" y="116"/>
                    <a:pt x="642" y="116"/>
                    <a:pt x="642" y="116"/>
                  </a:cubicBezTo>
                  <a:cubicBezTo>
                    <a:pt x="675" y="116"/>
                    <a:pt x="683" y="61"/>
                    <a:pt x="650" y="56"/>
                  </a:cubicBezTo>
                  <a:cubicBezTo>
                    <a:pt x="450" y="27"/>
                    <a:pt x="248" y="15"/>
                    <a:pt x="45" y="0"/>
                  </a:cubicBezTo>
                  <a:cubicBezTo>
                    <a:pt x="44" y="0"/>
                    <a:pt x="44"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0"/>
            <p:cNvSpPr/>
            <p:nvPr/>
          </p:nvSpPr>
          <p:spPr>
            <a:xfrm>
              <a:off x="8541638" y="2065921"/>
              <a:ext cx="30482" cy="3976"/>
            </a:xfrm>
            <a:custGeom>
              <a:avLst/>
              <a:gdLst/>
              <a:ahLst/>
              <a:cxnLst/>
              <a:rect l="l" t="t" r="r" b="b"/>
              <a:pathLst>
                <a:path w="575" h="75" extrusionOk="0">
                  <a:moveTo>
                    <a:pt x="316" y="0"/>
                  </a:moveTo>
                  <a:cubicBezTo>
                    <a:pt x="225" y="0"/>
                    <a:pt x="133" y="4"/>
                    <a:pt x="42" y="6"/>
                  </a:cubicBezTo>
                  <a:cubicBezTo>
                    <a:pt x="2" y="7"/>
                    <a:pt x="1" y="68"/>
                    <a:pt x="42" y="68"/>
                  </a:cubicBezTo>
                  <a:cubicBezTo>
                    <a:pt x="135" y="70"/>
                    <a:pt x="228" y="74"/>
                    <a:pt x="320" y="74"/>
                  </a:cubicBezTo>
                  <a:cubicBezTo>
                    <a:pt x="393" y="74"/>
                    <a:pt x="466" y="72"/>
                    <a:pt x="538" y="65"/>
                  </a:cubicBezTo>
                  <a:cubicBezTo>
                    <a:pt x="574" y="62"/>
                    <a:pt x="574" y="12"/>
                    <a:pt x="538" y="9"/>
                  </a:cubicBezTo>
                  <a:cubicBezTo>
                    <a:pt x="464" y="3"/>
                    <a:pt x="390"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0"/>
            <p:cNvSpPr/>
            <p:nvPr/>
          </p:nvSpPr>
          <p:spPr>
            <a:xfrm>
              <a:off x="8480886" y="1942032"/>
              <a:ext cx="36208" cy="4294"/>
            </a:xfrm>
            <a:custGeom>
              <a:avLst/>
              <a:gdLst/>
              <a:ahLst/>
              <a:cxnLst/>
              <a:rect l="l" t="t" r="r" b="b"/>
              <a:pathLst>
                <a:path w="683" h="81" extrusionOk="0">
                  <a:moveTo>
                    <a:pt x="378" y="1"/>
                  </a:moveTo>
                  <a:cubicBezTo>
                    <a:pt x="267" y="1"/>
                    <a:pt x="156" y="4"/>
                    <a:pt x="45" y="6"/>
                  </a:cubicBezTo>
                  <a:cubicBezTo>
                    <a:pt x="1" y="6"/>
                    <a:pt x="1" y="76"/>
                    <a:pt x="45" y="76"/>
                  </a:cubicBezTo>
                  <a:cubicBezTo>
                    <a:pt x="154" y="77"/>
                    <a:pt x="263" y="80"/>
                    <a:pt x="371" y="80"/>
                  </a:cubicBezTo>
                  <a:cubicBezTo>
                    <a:pt x="461" y="80"/>
                    <a:pt x="551" y="78"/>
                    <a:pt x="641" y="72"/>
                  </a:cubicBezTo>
                  <a:cubicBezTo>
                    <a:pt x="682" y="70"/>
                    <a:pt x="682" y="12"/>
                    <a:pt x="641" y="9"/>
                  </a:cubicBezTo>
                  <a:cubicBezTo>
                    <a:pt x="554" y="3"/>
                    <a:pt x="466" y="1"/>
                    <a:pt x="3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0"/>
            <p:cNvSpPr/>
            <p:nvPr/>
          </p:nvSpPr>
          <p:spPr>
            <a:xfrm>
              <a:off x="8483431" y="2069314"/>
              <a:ext cx="30694" cy="6096"/>
            </a:xfrm>
            <a:custGeom>
              <a:avLst/>
              <a:gdLst/>
              <a:ahLst/>
              <a:cxnLst/>
              <a:rect l="l" t="t" r="r" b="b"/>
              <a:pathLst>
                <a:path w="579" h="115" extrusionOk="0">
                  <a:moveTo>
                    <a:pt x="44" y="1"/>
                  </a:moveTo>
                  <a:cubicBezTo>
                    <a:pt x="12" y="1"/>
                    <a:pt x="1" y="52"/>
                    <a:pt x="36" y="63"/>
                  </a:cubicBezTo>
                  <a:cubicBezTo>
                    <a:pt x="143" y="95"/>
                    <a:pt x="254" y="114"/>
                    <a:pt x="365" y="114"/>
                  </a:cubicBezTo>
                  <a:cubicBezTo>
                    <a:pt x="427" y="114"/>
                    <a:pt x="489" y="108"/>
                    <a:pt x="551" y="95"/>
                  </a:cubicBezTo>
                  <a:cubicBezTo>
                    <a:pt x="579" y="89"/>
                    <a:pt x="573" y="42"/>
                    <a:pt x="545" y="42"/>
                  </a:cubicBezTo>
                  <a:cubicBezTo>
                    <a:pt x="545" y="42"/>
                    <a:pt x="544" y="42"/>
                    <a:pt x="543" y="42"/>
                  </a:cubicBezTo>
                  <a:cubicBezTo>
                    <a:pt x="495" y="46"/>
                    <a:pt x="446" y="48"/>
                    <a:pt x="399" y="48"/>
                  </a:cubicBezTo>
                  <a:cubicBezTo>
                    <a:pt x="282" y="48"/>
                    <a:pt x="167" y="36"/>
                    <a:pt x="53" y="2"/>
                  </a:cubicBezTo>
                  <a:cubicBezTo>
                    <a:pt x="50" y="1"/>
                    <a:pt x="47"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0"/>
            <p:cNvSpPr/>
            <p:nvPr/>
          </p:nvSpPr>
          <p:spPr>
            <a:xfrm>
              <a:off x="8428935" y="2071434"/>
              <a:ext cx="24651" cy="5566"/>
            </a:xfrm>
            <a:custGeom>
              <a:avLst/>
              <a:gdLst/>
              <a:ahLst/>
              <a:cxnLst/>
              <a:rect l="l" t="t" r="r" b="b"/>
              <a:pathLst>
                <a:path w="465" h="105" extrusionOk="0">
                  <a:moveTo>
                    <a:pt x="162" y="0"/>
                  </a:moveTo>
                  <a:cubicBezTo>
                    <a:pt x="117" y="0"/>
                    <a:pt x="72" y="4"/>
                    <a:pt x="25" y="12"/>
                  </a:cubicBezTo>
                  <a:cubicBezTo>
                    <a:pt x="1" y="16"/>
                    <a:pt x="6" y="58"/>
                    <a:pt x="29" y="58"/>
                  </a:cubicBezTo>
                  <a:cubicBezTo>
                    <a:pt x="30" y="58"/>
                    <a:pt x="31" y="58"/>
                    <a:pt x="32" y="58"/>
                  </a:cubicBezTo>
                  <a:cubicBezTo>
                    <a:pt x="68" y="53"/>
                    <a:pt x="104" y="51"/>
                    <a:pt x="139" y="51"/>
                  </a:cubicBezTo>
                  <a:cubicBezTo>
                    <a:pt x="237" y="51"/>
                    <a:pt x="332" y="68"/>
                    <a:pt x="424" y="103"/>
                  </a:cubicBezTo>
                  <a:cubicBezTo>
                    <a:pt x="427" y="104"/>
                    <a:pt x="430" y="105"/>
                    <a:pt x="433" y="105"/>
                  </a:cubicBezTo>
                  <a:cubicBezTo>
                    <a:pt x="457" y="105"/>
                    <a:pt x="465" y="65"/>
                    <a:pt x="438" y="55"/>
                  </a:cubicBezTo>
                  <a:cubicBezTo>
                    <a:pt x="347" y="18"/>
                    <a:pt x="256" y="0"/>
                    <a:pt x="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0"/>
            <p:cNvSpPr/>
            <p:nvPr/>
          </p:nvSpPr>
          <p:spPr>
            <a:xfrm>
              <a:off x="8421089" y="1940654"/>
              <a:ext cx="30217" cy="5407"/>
            </a:xfrm>
            <a:custGeom>
              <a:avLst/>
              <a:gdLst/>
              <a:ahLst/>
              <a:cxnLst/>
              <a:rect l="l" t="t" r="r" b="b"/>
              <a:pathLst>
                <a:path w="570" h="102" extrusionOk="0">
                  <a:moveTo>
                    <a:pt x="530" y="1"/>
                  </a:moveTo>
                  <a:cubicBezTo>
                    <a:pt x="530" y="1"/>
                    <a:pt x="530" y="1"/>
                    <a:pt x="529" y="1"/>
                  </a:cubicBezTo>
                  <a:cubicBezTo>
                    <a:pt x="364" y="5"/>
                    <a:pt x="197" y="33"/>
                    <a:pt x="32" y="51"/>
                  </a:cubicBezTo>
                  <a:cubicBezTo>
                    <a:pt x="1" y="55"/>
                    <a:pt x="0" y="101"/>
                    <a:pt x="30" y="101"/>
                  </a:cubicBezTo>
                  <a:cubicBezTo>
                    <a:pt x="30" y="101"/>
                    <a:pt x="31" y="101"/>
                    <a:pt x="32" y="101"/>
                  </a:cubicBezTo>
                  <a:cubicBezTo>
                    <a:pt x="200" y="89"/>
                    <a:pt x="371" y="85"/>
                    <a:pt x="538" y="59"/>
                  </a:cubicBezTo>
                  <a:cubicBezTo>
                    <a:pt x="569" y="53"/>
                    <a:pt x="562" y="1"/>
                    <a:pt x="5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0"/>
            <p:cNvSpPr/>
            <p:nvPr/>
          </p:nvSpPr>
          <p:spPr>
            <a:xfrm>
              <a:off x="8370887" y="2069101"/>
              <a:ext cx="27566" cy="5990"/>
            </a:xfrm>
            <a:custGeom>
              <a:avLst/>
              <a:gdLst/>
              <a:ahLst/>
              <a:cxnLst/>
              <a:rect l="l" t="t" r="r" b="b"/>
              <a:pathLst>
                <a:path w="520" h="113" extrusionOk="0">
                  <a:moveTo>
                    <a:pt x="483" y="0"/>
                  </a:moveTo>
                  <a:cubicBezTo>
                    <a:pt x="480" y="0"/>
                    <a:pt x="477" y="1"/>
                    <a:pt x="474" y="2"/>
                  </a:cubicBezTo>
                  <a:cubicBezTo>
                    <a:pt x="363" y="34"/>
                    <a:pt x="254" y="55"/>
                    <a:pt x="140" y="55"/>
                  </a:cubicBezTo>
                  <a:cubicBezTo>
                    <a:pt x="106" y="55"/>
                    <a:pt x="71" y="53"/>
                    <a:pt x="35" y="49"/>
                  </a:cubicBezTo>
                  <a:cubicBezTo>
                    <a:pt x="34" y="49"/>
                    <a:pt x="33" y="48"/>
                    <a:pt x="32" y="48"/>
                  </a:cubicBezTo>
                  <a:cubicBezTo>
                    <a:pt x="6" y="48"/>
                    <a:pt x="1" y="96"/>
                    <a:pt x="29" y="100"/>
                  </a:cubicBezTo>
                  <a:cubicBezTo>
                    <a:pt x="82" y="108"/>
                    <a:pt x="136" y="112"/>
                    <a:pt x="189" y="112"/>
                  </a:cubicBezTo>
                  <a:cubicBezTo>
                    <a:pt x="292" y="112"/>
                    <a:pt x="393" y="96"/>
                    <a:pt x="490" y="55"/>
                  </a:cubicBezTo>
                  <a:cubicBezTo>
                    <a:pt x="519" y="43"/>
                    <a:pt x="512" y="0"/>
                    <a:pt x="4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0"/>
            <p:cNvSpPr/>
            <p:nvPr/>
          </p:nvSpPr>
          <p:spPr>
            <a:xfrm>
              <a:off x="8357952" y="1939276"/>
              <a:ext cx="24598" cy="4400"/>
            </a:xfrm>
            <a:custGeom>
              <a:avLst/>
              <a:gdLst/>
              <a:ahLst/>
              <a:cxnLst/>
              <a:rect l="l" t="t" r="r" b="b"/>
              <a:pathLst>
                <a:path w="464" h="83" extrusionOk="0">
                  <a:moveTo>
                    <a:pt x="224" y="1"/>
                  </a:moveTo>
                  <a:cubicBezTo>
                    <a:pt x="157" y="1"/>
                    <a:pt x="91" y="5"/>
                    <a:pt x="29" y="5"/>
                  </a:cubicBezTo>
                  <a:cubicBezTo>
                    <a:pt x="7" y="5"/>
                    <a:pt x="0" y="41"/>
                    <a:pt x="23" y="44"/>
                  </a:cubicBezTo>
                  <a:cubicBezTo>
                    <a:pt x="127" y="58"/>
                    <a:pt x="241" y="83"/>
                    <a:pt x="349" y="83"/>
                  </a:cubicBezTo>
                  <a:cubicBezTo>
                    <a:pt x="378" y="83"/>
                    <a:pt x="407" y="81"/>
                    <a:pt x="435" y="77"/>
                  </a:cubicBezTo>
                  <a:cubicBezTo>
                    <a:pt x="464" y="73"/>
                    <a:pt x="460" y="31"/>
                    <a:pt x="435" y="25"/>
                  </a:cubicBezTo>
                  <a:cubicBezTo>
                    <a:pt x="369" y="6"/>
                    <a:pt x="296"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0"/>
            <p:cNvSpPr/>
            <p:nvPr/>
          </p:nvSpPr>
          <p:spPr>
            <a:xfrm>
              <a:off x="8318353" y="2074350"/>
              <a:ext cx="29369" cy="2916"/>
            </a:xfrm>
            <a:custGeom>
              <a:avLst/>
              <a:gdLst/>
              <a:ahLst/>
              <a:cxnLst/>
              <a:rect l="l" t="t" r="r" b="b"/>
              <a:pathLst>
                <a:path w="554" h="55" extrusionOk="0">
                  <a:moveTo>
                    <a:pt x="271" y="0"/>
                  </a:moveTo>
                  <a:cubicBezTo>
                    <a:pt x="192" y="0"/>
                    <a:pt x="112" y="2"/>
                    <a:pt x="33" y="3"/>
                  </a:cubicBezTo>
                  <a:cubicBezTo>
                    <a:pt x="1" y="3"/>
                    <a:pt x="1" y="52"/>
                    <a:pt x="33" y="52"/>
                  </a:cubicBezTo>
                  <a:cubicBezTo>
                    <a:pt x="108" y="53"/>
                    <a:pt x="184" y="54"/>
                    <a:pt x="259" y="54"/>
                  </a:cubicBezTo>
                  <a:cubicBezTo>
                    <a:pt x="349" y="54"/>
                    <a:pt x="439" y="53"/>
                    <a:pt x="529" y="47"/>
                  </a:cubicBezTo>
                  <a:cubicBezTo>
                    <a:pt x="554" y="45"/>
                    <a:pt x="554" y="9"/>
                    <a:pt x="529" y="8"/>
                  </a:cubicBezTo>
                  <a:cubicBezTo>
                    <a:pt x="443" y="2"/>
                    <a:pt x="357" y="0"/>
                    <a:pt x="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0"/>
            <p:cNvSpPr/>
            <p:nvPr/>
          </p:nvSpPr>
          <p:spPr>
            <a:xfrm>
              <a:off x="8281509" y="1940018"/>
              <a:ext cx="29793" cy="5778"/>
            </a:xfrm>
            <a:custGeom>
              <a:avLst/>
              <a:gdLst/>
              <a:ahLst/>
              <a:cxnLst/>
              <a:rect l="l" t="t" r="r" b="b"/>
              <a:pathLst>
                <a:path w="562" h="109" extrusionOk="0">
                  <a:moveTo>
                    <a:pt x="531" y="1"/>
                  </a:moveTo>
                  <a:cubicBezTo>
                    <a:pt x="530" y="1"/>
                    <a:pt x="529" y="1"/>
                    <a:pt x="529" y="1"/>
                  </a:cubicBezTo>
                  <a:cubicBezTo>
                    <a:pt x="361" y="15"/>
                    <a:pt x="195" y="39"/>
                    <a:pt x="27" y="62"/>
                  </a:cubicBezTo>
                  <a:cubicBezTo>
                    <a:pt x="1" y="66"/>
                    <a:pt x="6" y="109"/>
                    <a:pt x="31" y="109"/>
                  </a:cubicBezTo>
                  <a:cubicBezTo>
                    <a:pt x="31" y="109"/>
                    <a:pt x="32" y="109"/>
                    <a:pt x="33" y="109"/>
                  </a:cubicBezTo>
                  <a:cubicBezTo>
                    <a:pt x="201" y="92"/>
                    <a:pt x="369" y="75"/>
                    <a:pt x="534" y="49"/>
                  </a:cubicBezTo>
                  <a:cubicBezTo>
                    <a:pt x="561" y="45"/>
                    <a:pt x="556" y="1"/>
                    <a:pt x="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0"/>
            <p:cNvSpPr/>
            <p:nvPr/>
          </p:nvSpPr>
          <p:spPr>
            <a:xfrm>
              <a:off x="8266454" y="2071805"/>
              <a:ext cx="23538" cy="2757"/>
            </a:xfrm>
            <a:custGeom>
              <a:avLst/>
              <a:gdLst/>
              <a:ahLst/>
              <a:cxnLst/>
              <a:rect l="l" t="t" r="r" b="b"/>
              <a:pathLst>
                <a:path w="444" h="52" extrusionOk="0">
                  <a:moveTo>
                    <a:pt x="314" y="0"/>
                  </a:moveTo>
                  <a:cubicBezTo>
                    <a:pt x="216" y="0"/>
                    <a:pt x="116" y="9"/>
                    <a:pt x="18" y="12"/>
                  </a:cubicBezTo>
                  <a:cubicBezTo>
                    <a:pt x="1" y="13"/>
                    <a:pt x="1" y="39"/>
                    <a:pt x="18" y="40"/>
                  </a:cubicBezTo>
                  <a:cubicBezTo>
                    <a:pt x="114" y="43"/>
                    <a:pt x="213" y="52"/>
                    <a:pt x="310" y="52"/>
                  </a:cubicBezTo>
                  <a:cubicBezTo>
                    <a:pt x="346" y="52"/>
                    <a:pt x="381" y="51"/>
                    <a:pt x="415" y="48"/>
                  </a:cubicBezTo>
                  <a:cubicBezTo>
                    <a:pt x="443" y="45"/>
                    <a:pt x="443" y="6"/>
                    <a:pt x="415" y="4"/>
                  </a:cubicBezTo>
                  <a:cubicBezTo>
                    <a:pt x="382" y="1"/>
                    <a:pt x="348" y="0"/>
                    <a:pt x="3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0"/>
            <p:cNvSpPr/>
            <p:nvPr/>
          </p:nvSpPr>
          <p:spPr>
            <a:xfrm>
              <a:off x="8207293" y="2074138"/>
              <a:ext cx="33186" cy="6255"/>
            </a:xfrm>
            <a:custGeom>
              <a:avLst/>
              <a:gdLst/>
              <a:ahLst/>
              <a:cxnLst/>
              <a:rect l="l" t="t" r="r" b="b"/>
              <a:pathLst>
                <a:path w="626" h="118" extrusionOk="0">
                  <a:moveTo>
                    <a:pt x="44" y="0"/>
                  </a:moveTo>
                  <a:cubicBezTo>
                    <a:pt x="13" y="0"/>
                    <a:pt x="1" y="48"/>
                    <a:pt x="35" y="57"/>
                  </a:cubicBezTo>
                  <a:cubicBezTo>
                    <a:pt x="174" y="93"/>
                    <a:pt x="317" y="118"/>
                    <a:pt x="460" y="118"/>
                  </a:cubicBezTo>
                  <a:cubicBezTo>
                    <a:pt x="503" y="118"/>
                    <a:pt x="545" y="116"/>
                    <a:pt x="588" y="111"/>
                  </a:cubicBezTo>
                  <a:cubicBezTo>
                    <a:pt x="625" y="106"/>
                    <a:pt x="626" y="55"/>
                    <a:pt x="588" y="54"/>
                  </a:cubicBezTo>
                  <a:cubicBezTo>
                    <a:pt x="407" y="45"/>
                    <a:pt x="229" y="38"/>
                    <a:pt x="50" y="1"/>
                  </a:cubicBezTo>
                  <a:cubicBezTo>
                    <a:pt x="48" y="0"/>
                    <a:pt x="46"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0"/>
            <p:cNvSpPr/>
            <p:nvPr/>
          </p:nvSpPr>
          <p:spPr>
            <a:xfrm>
              <a:off x="8202204" y="1942085"/>
              <a:ext cx="36473" cy="6202"/>
            </a:xfrm>
            <a:custGeom>
              <a:avLst/>
              <a:gdLst/>
              <a:ahLst/>
              <a:cxnLst/>
              <a:rect l="l" t="t" r="r" b="b"/>
              <a:pathLst>
                <a:path w="688" h="117" extrusionOk="0">
                  <a:moveTo>
                    <a:pt x="37" y="0"/>
                  </a:moveTo>
                  <a:cubicBezTo>
                    <a:pt x="1" y="0"/>
                    <a:pt x="3" y="57"/>
                    <a:pt x="40" y="61"/>
                  </a:cubicBezTo>
                  <a:cubicBezTo>
                    <a:pt x="237" y="82"/>
                    <a:pt x="437" y="113"/>
                    <a:pt x="635" y="117"/>
                  </a:cubicBezTo>
                  <a:cubicBezTo>
                    <a:pt x="635" y="117"/>
                    <a:pt x="636" y="117"/>
                    <a:pt x="636" y="117"/>
                  </a:cubicBezTo>
                  <a:cubicBezTo>
                    <a:pt x="677" y="117"/>
                    <a:pt x="687" y="49"/>
                    <a:pt x="645" y="44"/>
                  </a:cubicBezTo>
                  <a:cubicBezTo>
                    <a:pt x="446" y="16"/>
                    <a:pt x="240" y="13"/>
                    <a:pt x="40" y="0"/>
                  </a:cubicBezTo>
                  <a:cubicBezTo>
                    <a:pt x="39" y="0"/>
                    <a:pt x="38" y="0"/>
                    <a:pt x="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0"/>
            <p:cNvSpPr/>
            <p:nvPr/>
          </p:nvSpPr>
          <p:spPr>
            <a:xfrm>
              <a:off x="8157568" y="2073767"/>
              <a:ext cx="25075" cy="4082"/>
            </a:xfrm>
            <a:custGeom>
              <a:avLst/>
              <a:gdLst/>
              <a:ahLst/>
              <a:cxnLst/>
              <a:rect l="l" t="t" r="r" b="b"/>
              <a:pathLst>
                <a:path w="473" h="77" extrusionOk="0">
                  <a:moveTo>
                    <a:pt x="306" y="1"/>
                  </a:moveTo>
                  <a:cubicBezTo>
                    <a:pt x="216" y="1"/>
                    <a:pt x="125" y="9"/>
                    <a:pt x="36" y="11"/>
                  </a:cubicBezTo>
                  <a:cubicBezTo>
                    <a:pt x="1" y="11"/>
                    <a:pt x="1" y="65"/>
                    <a:pt x="36" y="66"/>
                  </a:cubicBezTo>
                  <a:cubicBezTo>
                    <a:pt x="123" y="69"/>
                    <a:pt x="213" y="76"/>
                    <a:pt x="301" y="76"/>
                  </a:cubicBezTo>
                  <a:cubicBezTo>
                    <a:pt x="346" y="76"/>
                    <a:pt x="391" y="74"/>
                    <a:pt x="434" y="69"/>
                  </a:cubicBezTo>
                  <a:cubicBezTo>
                    <a:pt x="473" y="64"/>
                    <a:pt x="473" y="13"/>
                    <a:pt x="434" y="8"/>
                  </a:cubicBezTo>
                  <a:cubicBezTo>
                    <a:pt x="392" y="2"/>
                    <a:pt x="350" y="1"/>
                    <a:pt x="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0"/>
            <p:cNvSpPr/>
            <p:nvPr/>
          </p:nvSpPr>
          <p:spPr>
            <a:xfrm>
              <a:off x="8138802" y="1939594"/>
              <a:ext cx="28150" cy="3923"/>
            </a:xfrm>
            <a:custGeom>
              <a:avLst/>
              <a:gdLst/>
              <a:ahLst/>
              <a:cxnLst/>
              <a:rect l="l" t="t" r="r" b="b"/>
              <a:pathLst>
                <a:path w="531" h="74" extrusionOk="0">
                  <a:moveTo>
                    <a:pt x="256" y="0"/>
                  </a:moveTo>
                  <a:cubicBezTo>
                    <a:pt x="185" y="0"/>
                    <a:pt x="114" y="2"/>
                    <a:pt x="43" y="4"/>
                  </a:cubicBezTo>
                  <a:cubicBezTo>
                    <a:pt x="0" y="6"/>
                    <a:pt x="0" y="68"/>
                    <a:pt x="43" y="70"/>
                  </a:cubicBezTo>
                  <a:cubicBezTo>
                    <a:pt x="121" y="72"/>
                    <a:pt x="199" y="74"/>
                    <a:pt x="276" y="74"/>
                  </a:cubicBezTo>
                  <a:cubicBezTo>
                    <a:pt x="347" y="74"/>
                    <a:pt x="418" y="72"/>
                    <a:pt x="489" y="69"/>
                  </a:cubicBezTo>
                  <a:cubicBezTo>
                    <a:pt x="531" y="67"/>
                    <a:pt x="531" y="7"/>
                    <a:pt x="489" y="6"/>
                  </a:cubicBezTo>
                  <a:cubicBezTo>
                    <a:pt x="412" y="2"/>
                    <a:pt x="334"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0"/>
            <p:cNvSpPr/>
            <p:nvPr/>
          </p:nvSpPr>
          <p:spPr>
            <a:xfrm>
              <a:off x="8091568" y="2071964"/>
              <a:ext cx="33345" cy="5990"/>
            </a:xfrm>
            <a:custGeom>
              <a:avLst/>
              <a:gdLst/>
              <a:ahLst/>
              <a:cxnLst/>
              <a:rect l="l" t="t" r="r" b="b"/>
              <a:pathLst>
                <a:path w="629" h="113" extrusionOk="0">
                  <a:moveTo>
                    <a:pt x="39" y="0"/>
                  </a:moveTo>
                  <a:cubicBezTo>
                    <a:pt x="10" y="0"/>
                    <a:pt x="1" y="45"/>
                    <a:pt x="32" y="54"/>
                  </a:cubicBezTo>
                  <a:cubicBezTo>
                    <a:pt x="159" y="92"/>
                    <a:pt x="288" y="113"/>
                    <a:pt x="419" y="113"/>
                  </a:cubicBezTo>
                  <a:cubicBezTo>
                    <a:pt x="477" y="113"/>
                    <a:pt x="536" y="109"/>
                    <a:pt x="594" y="100"/>
                  </a:cubicBezTo>
                  <a:cubicBezTo>
                    <a:pt x="628" y="96"/>
                    <a:pt x="621" y="38"/>
                    <a:pt x="588" y="38"/>
                  </a:cubicBezTo>
                  <a:cubicBezTo>
                    <a:pt x="587" y="38"/>
                    <a:pt x="586" y="38"/>
                    <a:pt x="585" y="38"/>
                  </a:cubicBezTo>
                  <a:cubicBezTo>
                    <a:pt x="527" y="43"/>
                    <a:pt x="470" y="46"/>
                    <a:pt x="413" y="46"/>
                  </a:cubicBezTo>
                  <a:cubicBezTo>
                    <a:pt x="290" y="46"/>
                    <a:pt x="169" y="33"/>
                    <a:pt x="46" y="1"/>
                  </a:cubicBezTo>
                  <a:cubicBezTo>
                    <a:pt x="43" y="0"/>
                    <a:pt x="41"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0"/>
            <p:cNvSpPr/>
            <p:nvPr/>
          </p:nvSpPr>
          <p:spPr>
            <a:xfrm>
              <a:off x="8073067" y="1935565"/>
              <a:ext cx="30535" cy="5460"/>
            </a:xfrm>
            <a:custGeom>
              <a:avLst/>
              <a:gdLst/>
              <a:ahLst/>
              <a:cxnLst/>
              <a:rect l="l" t="t" r="r" b="b"/>
              <a:pathLst>
                <a:path w="576" h="103" extrusionOk="0">
                  <a:moveTo>
                    <a:pt x="539" y="0"/>
                  </a:moveTo>
                  <a:cubicBezTo>
                    <a:pt x="538" y="0"/>
                    <a:pt x="536" y="0"/>
                    <a:pt x="535" y="1"/>
                  </a:cubicBezTo>
                  <a:cubicBezTo>
                    <a:pt x="416" y="22"/>
                    <a:pt x="301" y="42"/>
                    <a:pt x="183" y="42"/>
                  </a:cubicBezTo>
                  <a:cubicBezTo>
                    <a:pt x="139" y="42"/>
                    <a:pt x="94" y="39"/>
                    <a:pt x="49" y="33"/>
                  </a:cubicBezTo>
                  <a:cubicBezTo>
                    <a:pt x="47" y="32"/>
                    <a:pt x="46" y="32"/>
                    <a:pt x="44" y="32"/>
                  </a:cubicBezTo>
                  <a:cubicBezTo>
                    <a:pt x="13" y="32"/>
                    <a:pt x="0" y="81"/>
                    <a:pt x="34" y="86"/>
                  </a:cubicBezTo>
                  <a:cubicBezTo>
                    <a:pt x="100" y="96"/>
                    <a:pt x="167" y="103"/>
                    <a:pt x="233" y="103"/>
                  </a:cubicBezTo>
                  <a:cubicBezTo>
                    <a:pt x="342" y="103"/>
                    <a:pt x="450" y="86"/>
                    <a:pt x="551" y="41"/>
                  </a:cubicBezTo>
                  <a:cubicBezTo>
                    <a:pt x="575" y="31"/>
                    <a:pt x="559"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0"/>
            <p:cNvSpPr/>
            <p:nvPr/>
          </p:nvSpPr>
          <p:spPr>
            <a:xfrm>
              <a:off x="8041578" y="2074032"/>
              <a:ext cx="27673" cy="3552"/>
            </a:xfrm>
            <a:custGeom>
              <a:avLst/>
              <a:gdLst/>
              <a:ahLst/>
              <a:cxnLst/>
              <a:rect l="l" t="t" r="r" b="b"/>
              <a:pathLst>
                <a:path w="522" h="67" extrusionOk="0">
                  <a:moveTo>
                    <a:pt x="273" y="0"/>
                  </a:moveTo>
                  <a:cubicBezTo>
                    <a:pt x="195" y="0"/>
                    <a:pt x="117" y="2"/>
                    <a:pt x="39" y="3"/>
                  </a:cubicBezTo>
                  <a:cubicBezTo>
                    <a:pt x="1" y="4"/>
                    <a:pt x="1" y="64"/>
                    <a:pt x="39" y="64"/>
                  </a:cubicBezTo>
                  <a:cubicBezTo>
                    <a:pt x="120" y="65"/>
                    <a:pt x="201" y="67"/>
                    <a:pt x="281" y="67"/>
                  </a:cubicBezTo>
                  <a:cubicBezTo>
                    <a:pt x="350" y="67"/>
                    <a:pt x="418" y="65"/>
                    <a:pt x="486" y="60"/>
                  </a:cubicBezTo>
                  <a:cubicBezTo>
                    <a:pt x="521" y="57"/>
                    <a:pt x="521" y="9"/>
                    <a:pt x="486" y="7"/>
                  </a:cubicBezTo>
                  <a:cubicBezTo>
                    <a:pt x="415" y="2"/>
                    <a:pt x="344"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0"/>
            <p:cNvSpPr/>
            <p:nvPr/>
          </p:nvSpPr>
          <p:spPr>
            <a:xfrm>
              <a:off x="8007810" y="1940018"/>
              <a:ext cx="27036" cy="3022"/>
            </a:xfrm>
            <a:custGeom>
              <a:avLst/>
              <a:gdLst/>
              <a:ahLst/>
              <a:cxnLst/>
              <a:rect l="l" t="t" r="r" b="b"/>
              <a:pathLst>
                <a:path w="510" h="57" extrusionOk="0">
                  <a:moveTo>
                    <a:pt x="289" y="0"/>
                  </a:moveTo>
                  <a:cubicBezTo>
                    <a:pt x="203" y="0"/>
                    <a:pt x="117" y="2"/>
                    <a:pt x="31" y="4"/>
                  </a:cubicBezTo>
                  <a:cubicBezTo>
                    <a:pt x="0" y="4"/>
                    <a:pt x="0" y="52"/>
                    <a:pt x="31" y="53"/>
                  </a:cubicBezTo>
                  <a:cubicBezTo>
                    <a:pt x="122" y="55"/>
                    <a:pt x="212" y="57"/>
                    <a:pt x="302" y="57"/>
                  </a:cubicBezTo>
                  <a:cubicBezTo>
                    <a:pt x="361" y="57"/>
                    <a:pt x="419" y="56"/>
                    <a:pt x="478" y="53"/>
                  </a:cubicBezTo>
                  <a:cubicBezTo>
                    <a:pt x="510" y="52"/>
                    <a:pt x="510" y="5"/>
                    <a:pt x="478" y="4"/>
                  </a:cubicBezTo>
                  <a:cubicBezTo>
                    <a:pt x="414" y="1"/>
                    <a:pt x="352"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0"/>
            <p:cNvSpPr/>
            <p:nvPr/>
          </p:nvSpPr>
          <p:spPr>
            <a:xfrm>
              <a:off x="7992331" y="2074509"/>
              <a:ext cx="24015" cy="2598"/>
            </a:xfrm>
            <a:custGeom>
              <a:avLst/>
              <a:gdLst/>
              <a:ahLst/>
              <a:cxnLst/>
              <a:rect l="l" t="t" r="r" b="b"/>
              <a:pathLst>
                <a:path w="453" h="49" extrusionOk="0">
                  <a:moveTo>
                    <a:pt x="345" y="0"/>
                  </a:moveTo>
                  <a:cubicBezTo>
                    <a:pt x="238" y="0"/>
                    <a:pt x="131" y="5"/>
                    <a:pt x="25" y="6"/>
                  </a:cubicBezTo>
                  <a:cubicBezTo>
                    <a:pt x="0" y="6"/>
                    <a:pt x="0" y="43"/>
                    <a:pt x="25" y="44"/>
                  </a:cubicBezTo>
                  <a:cubicBezTo>
                    <a:pt x="131" y="45"/>
                    <a:pt x="237" y="49"/>
                    <a:pt x="344" y="49"/>
                  </a:cubicBezTo>
                  <a:cubicBezTo>
                    <a:pt x="370" y="49"/>
                    <a:pt x="396" y="49"/>
                    <a:pt x="422" y="48"/>
                  </a:cubicBezTo>
                  <a:cubicBezTo>
                    <a:pt x="452" y="47"/>
                    <a:pt x="452" y="2"/>
                    <a:pt x="422" y="1"/>
                  </a:cubicBezTo>
                  <a:cubicBezTo>
                    <a:pt x="397" y="0"/>
                    <a:pt x="371" y="0"/>
                    <a:pt x="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0"/>
            <p:cNvSpPr/>
            <p:nvPr/>
          </p:nvSpPr>
          <p:spPr>
            <a:xfrm>
              <a:off x="7933435" y="1936784"/>
              <a:ext cx="33504" cy="4241"/>
            </a:xfrm>
            <a:custGeom>
              <a:avLst/>
              <a:gdLst/>
              <a:ahLst/>
              <a:cxnLst/>
              <a:rect l="l" t="t" r="r" b="b"/>
              <a:pathLst>
                <a:path w="632" h="80" extrusionOk="0">
                  <a:moveTo>
                    <a:pt x="376" y="1"/>
                  </a:moveTo>
                  <a:cubicBezTo>
                    <a:pt x="265" y="1"/>
                    <a:pt x="154" y="5"/>
                    <a:pt x="43" y="7"/>
                  </a:cubicBezTo>
                  <a:cubicBezTo>
                    <a:pt x="0" y="7"/>
                    <a:pt x="0" y="73"/>
                    <a:pt x="43" y="74"/>
                  </a:cubicBezTo>
                  <a:cubicBezTo>
                    <a:pt x="152" y="76"/>
                    <a:pt x="262" y="79"/>
                    <a:pt x="371" y="79"/>
                  </a:cubicBezTo>
                  <a:cubicBezTo>
                    <a:pt x="444" y="79"/>
                    <a:pt x="517" y="78"/>
                    <a:pt x="589" y="73"/>
                  </a:cubicBezTo>
                  <a:cubicBezTo>
                    <a:pt x="632" y="69"/>
                    <a:pt x="632" y="11"/>
                    <a:pt x="589" y="7"/>
                  </a:cubicBezTo>
                  <a:cubicBezTo>
                    <a:pt x="518" y="2"/>
                    <a:pt x="447" y="1"/>
                    <a:pt x="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0"/>
            <p:cNvSpPr/>
            <p:nvPr/>
          </p:nvSpPr>
          <p:spPr>
            <a:xfrm>
              <a:off x="7928398" y="2072017"/>
              <a:ext cx="32868" cy="5990"/>
            </a:xfrm>
            <a:custGeom>
              <a:avLst/>
              <a:gdLst/>
              <a:ahLst/>
              <a:cxnLst/>
              <a:rect l="l" t="t" r="r" b="b"/>
              <a:pathLst>
                <a:path w="620" h="113" extrusionOk="0">
                  <a:moveTo>
                    <a:pt x="275" y="1"/>
                  </a:moveTo>
                  <a:cubicBezTo>
                    <a:pt x="192" y="1"/>
                    <a:pt x="108" y="11"/>
                    <a:pt x="29" y="31"/>
                  </a:cubicBezTo>
                  <a:cubicBezTo>
                    <a:pt x="0" y="37"/>
                    <a:pt x="12" y="75"/>
                    <a:pt x="38" y="75"/>
                  </a:cubicBezTo>
                  <a:cubicBezTo>
                    <a:pt x="39" y="75"/>
                    <a:pt x="40" y="75"/>
                    <a:pt x="41" y="75"/>
                  </a:cubicBezTo>
                  <a:cubicBezTo>
                    <a:pt x="97" y="67"/>
                    <a:pt x="152" y="64"/>
                    <a:pt x="205" y="64"/>
                  </a:cubicBezTo>
                  <a:cubicBezTo>
                    <a:pt x="329" y="64"/>
                    <a:pt x="447" y="82"/>
                    <a:pt x="574" y="111"/>
                  </a:cubicBezTo>
                  <a:cubicBezTo>
                    <a:pt x="577" y="112"/>
                    <a:pt x="580" y="112"/>
                    <a:pt x="583" y="112"/>
                  </a:cubicBezTo>
                  <a:cubicBezTo>
                    <a:pt x="612" y="112"/>
                    <a:pt x="619" y="69"/>
                    <a:pt x="588" y="58"/>
                  </a:cubicBezTo>
                  <a:cubicBezTo>
                    <a:pt x="490" y="19"/>
                    <a:pt x="382"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0"/>
            <p:cNvSpPr/>
            <p:nvPr/>
          </p:nvSpPr>
          <p:spPr>
            <a:xfrm>
              <a:off x="7862876" y="2116123"/>
              <a:ext cx="16646" cy="5778"/>
            </a:xfrm>
            <a:custGeom>
              <a:avLst/>
              <a:gdLst/>
              <a:ahLst/>
              <a:cxnLst/>
              <a:rect l="l" t="t" r="r" b="b"/>
              <a:pathLst>
                <a:path w="314" h="109" extrusionOk="0">
                  <a:moveTo>
                    <a:pt x="218" y="0"/>
                  </a:moveTo>
                  <a:cubicBezTo>
                    <a:pt x="148" y="0"/>
                    <a:pt x="75" y="29"/>
                    <a:pt x="22" y="64"/>
                  </a:cubicBezTo>
                  <a:cubicBezTo>
                    <a:pt x="0" y="78"/>
                    <a:pt x="13" y="109"/>
                    <a:pt x="34" y="109"/>
                  </a:cubicBezTo>
                  <a:cubicBezTo>
                    <a:pt x="38" y="109"/>
                    <a:pt x="42" y="107"/>
                    <a:pt x="46" y="105"/>
                  </a:cubicBezTo>
                  <a:cubicBezTo>
                    <a:pt x="80" y="82"/>
                    <a:pt x="118" y="68"/>
                    <a:pt x="160" y="60"/>
                  </a:cubicBezTo>
                  <a:cubicBezTo>
                    <a:pt x="172" y="58"/>
                    <a:pt x="185" y="57"/>
                    <a:pt x="197" y="57"/>
                  </a:cubicBezTo>
                  <a:cubicBezTo>
                    <a:pt x="225" y="57"/>
                    <a:pt x="253" y="61"/>
                    <a:pt x="281" y="61"/>
                  </a:cubicBezTo>
                  <a:cubicBezTo>
                    <a:pt x="282" y="61"/>
                    <a:pt x="282" y="61"/>
                    <a:pt x="282" y="61"/>
                  </a:cubicBezTo>
                  <a:cubicBezTo>
                    <a:pt x="311" y="61"/>
                    <a:pt x="313" y="21"/>
                    <a:pt x="289" y="12"/>
                  </a:cubicBezTo>
                  <a:cubicBezTo>
                    <a:pt x="266" y="4"/>
                    <a:pt x="242" y="0"/>
                    <a:pt x="2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0"/>
            <p:cNvSpPr/>
            <p:nvPr/>
          </p:nvSpPr>
          <p:spPr>
            <a:xfrm>
              <a:off x="7844269" y="1976808"/>
              <a:ext cx="19297" cy="3234"/>
            </a:xfrm>
            <a:custGeom>
              <a:avLst/>
              <a:gdLst/>
              <a:ahLst/>
              <a:cxnLst/>
              <a:rect l="l" t="t" r="r" b="b"/>
              <a:pathLst>
                <a:path w="364" h="61" extrusionOk="0">
                  <a:moveTo>
                    <a:pt x="186" y="0"/>
                  </a:moveTo>
                  <a:cubicBezTo>
                    <a:pt x="137" y="0"/>
                    <a:pt x="87" y="2"/>
                    <a:pt x="37" y="2"/>
                  </a:cubicBezTo>
                  <a:cubicBezTo>
                    <a:pt x="1" y="2"/>
                    <a:pt x="1" y="57"/>
                    <a:pt x="37" y="58"/>
                  </a:cubicBezTo>
                  <a:cubicBezTo>
                    <a:pt x="87" y="58"/>
                    <a:pt x="137" y="60"/>
                    <a:pt x="186" y="60"/>
                  </a:cubicBezTo>
                  <a:cubicBezTo>
                    <a:pt x="236" y="60"/>
                    <a:pt x="285" y="58"/>
                    <a:pt x="334" y="53"/>
                  </a:cubicBezTo>
                  <a:cubicBezTo>
                    <a:pt x="363" y="48"/>
                    <a:pt x="363" y="12"/>
                    <a:pt x="334" y="8"/>
                  </a:cubicBezTo>
                  <a:cubicBezTo>
                    <a:pt x="285" y="2"/>
                    <a:pt x="236" y="0"/>
                    <a:pt x="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0"/>
            <p:cNvSpPr/>
            <p:nvPr/>
          </p:nvSpPr>
          <p:spPr>
            <a:xfrm>
              <a:off x="7820838" y="2113207"/>
              <a:ext cx="24969" cy="4135"/>
            </a:xfrm>
            <a:custGeom>
              <a:avLst/>
              <a:gdLst/>
              <a:ahLst/>
              <a:cxnLst/>
              <a:rect l="l" t="t" r="r" b="b"/>
              <a:pathLst>
                <a:path w="471" h="78" extrusionOk="0">
                  <a:moveTo>
                    <a:pt x="310" y="0"/>
                  </a:moveTo>
                  <a:cubicBezTo>
                    <a:pt x="217" y="0"/>
                    <a:pt x="124" y="10"/>
                    <a:pt x="33" y="15"/>
                  </a:cubicBezTo>
                  <a:cubicBezTo>
                    <a:pt x="1" y="16"/>
                    <a:pt x="1" y="62"/>
                    <a:pt x="33" y="64"/>
                  </a:cubicBezTo>
                  <a:cubicBezTo>
                    <a:pt x="124" y="68"/>
                    <a:pt x="217" y="78"/>
                    <a:pt x="310" y="78"/>
                  </a:cubicBezTo>
                  <a:cubicBezTo>
                    <a:pt x="350" y="78"/>
                    <a:pt x="390" y="76"/>
                    <a:pt x="429" y="71"/>
                  </a:cubicBezTo>
                  <a:cubicBezTo>
                    <a:pt x="471" y="67"/>
                    <a:pt x="471" y="12"/>
                    <a:pt x="429" y="7"/>
                  </a:cubicBezTo>
                  <a:cubicBezTo>
                    <a:pt x="390" y="2"/>
                    <a:pt x="350" y="0"/>
                    <a:pt x="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0"/>
            <p:cNvSpPr/>
            <p:nvPr/>
          </p:nvSpPr>
          <p:spPr>
            <a:xfrm>
              <a:off x="7805411" y="1974211"/>
              <a:ext cx="26771" cy="3128"/>
            </a:xfrm>
            <a:custGeom>
              <a:avLst/>
              <a:gdLst/>
              <a:ahLst/>
              <a:cxnLst/>
              <a:rect l="l" t="t" r="r" b="b"/>
              <a:pathLst>
                <a:path w="505" h="59" extrusionOk="0">
                  <a:moveTo>
                    <a:pt x="325" y="0"/>
                  </a:moveTo>
                  <a:cubicBezTo>
                    <a:pt x="225" y="0"/>
                    <a:pt x="124" y="6"/>
                    <a:pt x="25" y="10"/>
                  </a:cubicBezTo>
                  <a:cubicBezTo>
                    <a:pt x="0" y="11"/>
                    <a:pt x="0" y="48"/>
                    <a:pt x="25" y="49"/>
                  </a:cubicBezTo>
                  <a:cubicBezTo>
                    <a:pt x="127" y="53"/>
                    <a:pt x="231" y="59"/>
                    <a:pt x="335" y="59"/>
                  </a:cubicBezTo>
                  <a:cubicBezTo>
                    <a:pt x="381" y="59"/>
                    <a:pt x="426" y="58"/>
                    <a:pt x="472" y="55"/>
                  </a:cubicBezTo>
                  <a:cubicBezTo>
                    <a:pt x="504" y="51"/>
                    <a:pt x="504" y="8"/>
                    <a:pt x="472" y="5"/>
                  </a:cubicBezTo>
                  <a:cubicBezTo>
                    <a:pt x="423" y="2"/>
                    <a:pt x="374" y="0"/>
                    <a:pt x="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0"/>
            <p:cNvSpPr/>
            <p:nvPr/>
          </p:nvSpPr>
          <p:spPr>
            <a:xfrm>
              <a:off x="7770689" y="2115964"/>
              <a:ext cx="25075" cy="3923"/>
            </a:xfrm>
            <a:custGeom>
              <a:avLst/>
              <a:gdLst/>
              <a:ahLst/>
              <a:cxnLst/>
              <a:rect l="l" t="t" r="r" b="b"/>
              <a:pathLst>
                <a:path w="473" h="74" extrusionOk="0">
                  <a:moveTo>
                    <a:pt x="303" y="0"/>
                  </a:moveTo>
                  <a:cubicBezTo>
                    <a:pt x="213" y="0"/>
                    <a:pt x="124" y="6"/>
                    <a:pt x="34" y="11"/>
                  </a:cubicBezTo>
                  <a:cubicBezTo>
                    <a:pt x="0" y="12"/>
                    <a:pt x="0" y="62"/>
                    <a:pt x="34" y="64"/>
                  </a:cubicBezTo>
                  <a:cubicBezTo>
                    <a:pt x="123" y="68"/>
                    <a:pt x="212" y="74"/>
                    <a:pt x="301" y="74"/>
                  </a:cubicBezTo>
                  <a:cubicBezTo>
                    <a:pt x="345" y="74"/>
                    <a:pt x="388" y="72"/>
                    <a:pt x="432" y="68"/>
                  </a:cubicBezTo>
                  <a:cubicBezTo>
                    <a:pt x="472" y="65"/>
                    <a:pt x="472" y="10"/>
                    <a:pt x="432" y="5"/>
                  </a:cubicBezTo>
                  <a:cubicBezTo>
                    <a:pt x="389" y="2"/>
                    <a:pt x="346"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0"/>
            <p:cNvSpPr/>
            <p:nvPr/>
          </p:nvSpPr>
          <p:spPr>
            <a:xfrm>
              <a:off x="7753990" y="1968856"/>
              <a:ext cx="34352" cy="7104"/>
            </a:xfrm>
            <a:custGeom>
              <a:avLst/>
              <a:gdLst/>
              <a:ahLst/>
              <a:cxnLst/>
              <a:rect l="l" t="t" r="r" b="b"/>
              <a:pathLst>
                <a:path w="648" h="134" extrusionOk="0">
                  <a:moveTo>
                    <a:pt x="49" y="0"/>
                  </a:moveTo>
                  <a:cubicBezTo>
                    <a:pt x="12" y="0"/>
                    <a:pt x="0" y="57"/>
                    <a:pt x="41" y="71"/>
                  </a:cubicBezTo>
                  <a:cubicBezTo>
                    <a:pt x="162" y="110"/>
                    <a:pt x="288" y="134"/>
                    <a:pt x="414" y="134"/>
                  </a:cubicBezTo>
                  <a:cubicBezTo>
                    <a:pt x="479" y="134"/>
                    <a:pt x="543" y="128"/>
                    <a:pt x="608" y="114"/>
                  </a:cubicBezTo>
                  <a:cubicBezTo>
                    <a:pt x="647" y="105"/>
                    <a:pt x="639" y="41"/>
                    <a:pt x="598" y="41"/>
                  </a:cubicBezTo>
                  <a:cubicBezTo>
                    <a:pt x="598" y="41"/>
                    <a:pt x="598" y="41"/>
                    <a:pt x="597" y="41"/>
                  </a:cubicBezTo>
                  <a:cubicBezTo>
                    <a:pt x="555" y="43"/>
                    <a:pt x="512" y="43"/>
                    <a:pt x="470" y="43"/>
                  </a:cubicBezTo>
                  <a:cubicBezTo>
                    <a:pt x="332" y="43"/>
                    <a:pt x="196" y="34"/>
                    <a:pt x="60" y="2"/>
                  </a:cubicBezTo>
                  <a:cubicBezTo>
                    <a:pt x="56" y="1"/>
                    <a:pt x="53" y="0"/>
                    <a:pt x="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7" name="Google Shape;1017;p40"/>
          <p:cNvSpPr txBox="1">
            <a:spLocks noGrp="1"/>
          </p:cNvSpPr>
          <p:nvPr>
            <p:ph type="title"/>
          </p:nvPr>
        </p:nvSpPr>
        <p:spPr>
          <a:xfrm>
            <a:off x="3161492" y="469352"/>
            <a:ext cx="3370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200" b="1">
                <a:latin typeface="Times New Roman" panose="02020603050405020304" pitchFamily="18" charset="0"/>
                <a:cs typeface="Times New Roman" panose="02020603050405020304" pitchFamily="18" charset="0"/>
              </a:rPr>
              <a:t>III. </a:t>
            </a:r>
            <a:r>
              <a:rPr lang="vi-VN" sz="2200" b="1">
                <a:latin typeface="Times New Roman" panose="02020603050405020304" pitchFamily="18" charset="0"/>
                <a:cs typeface="Times New Roman" panose="02020603050405020304" pitchFamily="18" charset="0"/>
              </a:rPr>
              <a:t>Chương trình cụ thể</a:t>
            </a:r>
            <a:endParaRPr lang="en-US" sz="2200" b="1">
              <a:latin typeface="Times New Roman" panose="02020603050405020304" pitchFamily="18" charset="0"/>
              <a:cs typeface="Times New Roman" panose="02020603050405020304" pitchFamily="18" charset="0"/>
            </a:endParaRPr>
          </a:p>
        </p:txBody>
      </p:sp>
      <p:grpSp>
        <p:nvGrpSpPr>
          <p:cNvPr id="1022" name="Google Shape;1022;p40"/>
          <p:cNvGrpSpPr/>
          <p:nvPr/>
        </p:nvGrpSpPr>
        <p:grpSpPr>
          <a:xfrm>
            <a:off x="7881807" y="469352"/>
            <a:ext cx="792698" cy="1086339"/>
            <a:chOff x="6722988" y="1767725"/>
            <a:chExt cx="207225" cy="298150"/>
          </a:xfrm>
        </p:grpSpPr>
        <p:sp>
          <p:nvSpPr>
            <p:cNvPr id="1023" name="Google Shape;1023;p40"/>
            <p:cNvSpPr/>
            <p:nvPr/>
          </p:nvSpPr>
          <p:spPr>
            <a:xfrm>
              <a:off x="6722988" y="1767725"/>
              <a:ext cx="190525" cy="250650"/>
            </a:xfrm>
            <a:custGeom>
              <a:avLst/>
              <a:gdLst/>
              <a:ahLst/>
              <a:cxnLst/>
              <a:rect l="l" t="t" r="r" b="b"/>
              <a:pathLst>
                <a:path w="7621" h="10026" extrusionOk="0">
                  <a:moveTo>
                    <a:pt x="3858" y="193"/>
                  </a:moveTo>
                  <a:cubicBezTo>
                    <a:pt x="4020" y="193"/>
                    <a:pt x="4181" y="206"/>
                    <a:pt x="4340" y="234"/>
                  </a:cubicBezTo>
                  <a:cubicBezTo>
                    <a:pt x="5387" y="416"/>
                    <a:pt x="6354" y="1208"/>
                    <a:pt x="6861" y="2301"/>
                  </a:cubicBezTo>
                  <a:cubicBezTo>
                    <a:pt x="7295" y="3237"/>
                    <a:pt x="7424" y="4362"/>
                    <a:pt x="7244" y="5646"/>
                  </a:cubicBezTo>
                  <a:cubicBezTo>
                    <a:pt x="7190" y="6025"/>
                    <a:pt x="7103" y="6458"/>
                    <a:pt x="6859" y="6791"/>
                  </a:cubicBezTo>
                  <a:lnTo>
                    <a:pt x="6828" y="6832"/>
                  </a:lnTo>
                  <a:cubicBezTo>
                    <a:pt x="6761" y="6921"/>
                    <a:pt x="6685" y="7022"/>
                    <a:pt x="6672" y="7151"/>
                  </a:cubicBezTo>
                  <a:cubicBezTo>
                    <a:pt x="6662" y="7261"/>
                    <a:pt x="6701" y="7363"/>
                    <a:pt x="6733" y="7444"/>
                  </a:cubicBezTo>
                  <a:lnTo>
                    <a:pt x="7117" y="8427"/>
                  </a:lnTo>
                  <a:cubicBezTo>
                    <a:pt x="7157" y="8531"/>
                    <a:pt x="7209" y="8661"/>
                    <a:pt x="7183" y="8772"/>
                  </a:cubicBezTo>
                  <a:cubicBezTo>
                    <a:pt x="7153" y="8905"/>
                    <a:pt x="7022" y="9004"/>
                    <a:pt x="6877" y="9101"/>
                  </a:cubicBezTo>
                  <a:cubicBezTo>
                    <a:pt x="6298" y="9492"/>
                    <a:pt x="5771" y="9817"/>
                    <a:pt x="5178" y="9833"/>
                  </a:cubicBezTo>
                  <a:cubicBezTo>
                    <a:pt x="5168" y="9833"/>
                    <a:pt x="5158" y="9833"/>
                    <a:pt x="5149" y="9833"/>
                  </a:cubicBezTo>
                  <a:cubicBezTo>
                    <a:pt x="4703" y="9833"/>
                    <a:pt x="4552" y="9520"/>
                    <a:pt x="4354" y="9126"/>
                  </a:cubicBezTo>
                  <a:cubicBezTo>
                    <a:pt x="4308" y="9037"/>
                    <a:pt x="4261" y="8943"/>
                    <a:pt x="4209" y="8851"/>
                  </a:cubicBezTo>
                  <a:cubicBezTo>
                    <a:pt x="4142" y="8731"/>
                    <a:pt x="4064" y="8594"/>
                    <a:pt x="3945" y="8493"/>
                  </a:cubicBezTo>
                  <a:cubicBezTo>
                    <a:pt x="3850" y="8412"/>
                    <a:pt x="3737" y="8359"/>
                    <a:pt x="3637" y="8319"/>
                  </a:cubicBezTo>
                  <a:cubicBezTo>
                    <a:pt x="3457" y="8244"/>
                    <a:pt x="3269" y="8185"/>
                    <a:pt x="3087" y="8129"/>
                  </a:cubicBezTo>
                  <a:cubicBezTo>
                    <a:pt x="2894" y="8068"/>
                    <a:pt x="2693" y="8005"/>
                    <a:pt x="2507" y="7925"/>
                  </a:cubicBezTo>
                  <a:cubicBezTo>
                    <a:pt x="1453" y="7471"/>
                    <a:pt x="653" y="6348"/>
                    <a:pt x="419" y="4994"/>
                  </a:cubicBezTo>
                  <a:cubicBezTo>
                    <a:pt x="201" y="3728"/>
                    <a:pt x="475" y="2476"/>
                    <a:pt x="1173" y="1560"/>
                  </a:cubicBezTo>
                  <a:cubicBezTo>
                    <a:pt x="1823" y="707"/>
                    <a:pt x="2856" y="193"/>
                    <a:pt x="3858" y="193"/>
                  </a:cubicBezTo>
                  <a:close/>
                  <a:moveTo>
                    <a:pt x="3860" y="0"/>
                  </a:moveTo>
                  <a:cubicBezTo>
                    <a:pt x="2799" y="0"/>
                    <a:pt x="1705" y="542"/>
                    <a:pt x="1019" y="1443"/>
                  </a:cubicBezTo>
                  <a:cubicBezTo>
                    <a:pt x="289" y="2403"/>
                    <a:pt x="1" y="3708"/>
                    <a:pt x="228" y="5027"/>
                  </a:cubicBezTo>
                  <a:cubicBezTo>
                    <a:pt x="474" y="6444"/>
                    <a:pt x="1317" y="7622"/>
                    <a:pt x="2430" y="8102"/>
                  </a:cubicBezTo>
                  <a:cubicBezTo>
                    <a:pt x="2627" y="8186"/>
                    <a:pt x="2831" y="8250"/>
                    <a:pt x="3029" y="8312"/>
                  </a:cubicBezTo>
                  <a:cubicBezTo>
                    <a:pt x="3207" y="8368"/>
                    <a:pt x="3392" y="8426"/>
                    <a:pt x="3565" y="8497"/>
                  </a:cubicBezTo>
                  <a:cubicBezTo>
                    <a:pt x="3653" y="8534"/>
                    <a:pt x="3745" y="8576"/>
                    <a:pt x="3820" y="8639"/>
                  </a:cubicBezTo>
                  <a:cubicBezTo>
                    <a:pt x="3913" y="8719"/>
                    <a:pt x="3978" y="8835"/>
                    <a:pt x="4041" y="8946"/>
                  </a:cubicBezTo>
                  <a:cubicBezTo>
                    <a:pt x="4091" y="9033"/>
                    <a:pt x="4137" y="9125"/>
                    <a:pt x="4181" y="9213"/>
                  </a:cubicBezTo>
                  <a:cubicBezTo>
                    <a:pt x="4382" y="9614"/>
                    <a:pt x="4589" y="10026"/>
                    <a:pt x="5151" y="10026"/>
                  </a:cubicBezTo>
                  <a:lnTo>
                    <a:pt x="5184" y="10026"/>
                  </a:lnTo>
                  <a:cubicBezTo>
                    <a:pt x="5880" y="10007"/>
                    <a:pt x="6520" y="9576"/>
                    <a:pt x="6986" y="9261"/>
                  </a:cubicBezTo>
                  <a:cubicBezTo>
                    <a:pt x="7156" y="9147"/>
                    <a:pt x="7327" y="9017"/>
                    <a:pt x="7372" y="8813"/>
                  </a:cubicBezTo>
                  <a:cubicBezTo>
                    <a:pt x="7409" y="8646"/>
                    <a:pt x="7344" y="8479"/>
                    <a:pt x="7297" y="8356"/>
                  </a:cubicBezTo>
                  <a:lnTo>
                    <a:pt x="6913" y="7373"/>
                  </a:lnTo>
                  <a:cubicBezTo>
                    <a:pt x="6888" y="7308"/>
                    <a:pt x="6859" y="7234"/>
                    <a:pt x="6865" y="7170"/>
                  </a:cubicBezTo>
                  <a:cubicBezTo>
                    <a:pt x="6872" y="7096"/>
                    <a:pt x="6926" y="7024"/>
                    <a:pt x="6983" y="6948"/>
                  </a:cubicBezTo>
                  <a:lnTo>
                    <a:pt x="7015" y="6905"/>
                  </a:lnTo>
                  <a:cubicBezTo>
                    <a:pt x="7284" y="6538"/>
                    <a:pt x="7378" y="6076"/>
                    <a:pt x="7435" y="5674"/>
                  </a:cubicBezTo>
                  <a:cubicBezTo>
                    <a:pt x="7621" y="4351"/>
                    <a:pt x="7486" y="3190"/>
                    <a:pt x="7037" y="2220"/>
                  </a:cubicBezTo>
                  <a:cubicBezTo>
                    <a:pt x="6502" y="1070"/>
                    <a:pt x="5482" y="236"/>
                    <a:pt x="4373" y="44"/>
                  </a:cubicBezTo>
                  <a:cubicBezTo>
                    <a:pt x="4204" y="14"/>
                    <a:pt x="4033" y="0"/>
                    <a:pt x="3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0"/>
            <p:cNvSpPr/>
            <p:nvPr/>
          </p:nvSpPr>
          <p:spPr>
            <a:xfrm>
              <a:off x="6841838" y="1986975"/>
              <a:ext cx="88375" cy="78900"/>
            </a:xfrm>
            <a:custGeom>
              <a:avLst/>
              <a:gdLst/>
              <a:ahLst/>
              <a:cxnLst/>
              <a:rect l="l" t="t" r="r" b="b"/>
              <a:pathLst>
                <a:path w="3535" h="3156" extrusionOk="0">
                  <a:moveTo>
                    <a:pt x="2590" y="1"/>
                  </a:moveTo>
                  <a:cubicBezTo>
                    <a:pt x="2540" y="1"/>
                    <a:pt x="2492" y="39"/>
                    <a:pt x="2490" y="93"/>
                  </a:cubicBezTo>
                  <a:cubicBezTo>
                    <a:pt x="2488" y="146"/>
                    <a:pt x="2529" y="191"/>
                    <a:pt x="2583" y="193"/>
                  </a:cubicBezTo>
                  <a:cubicBezTo>
                    <a:pt x="2647" y="196"/>
                    <a:pt x="2712" y="228"/>
                    <a:pt x="2761" y="283"/>
                  </a:cubicBezTo>
                  <a:cubicBezTo>
                    <a:pt x="2809" y="336"/>
                    <a:pt x="2835" y="403"/>
                    <a:pt x="2831" y="466"/>
                  </a:cubicBezTo>
                  <a:cubicBezTo>
                    <a:pt x="2830" y="487"/>
                    <a:pt x="2825" y="508"/>
                    <a:pt x="2822" y="529"/>
                  </a:cubicBezTo>
                  <a:cubicBezTo>
                    <a:pt x="2811" y="600"/>
                    <a:pt x="2796" y="688"/>
                    <a:pt x="2842" y="770"/>
                  </a:cubicBezTo>
                  <a:cubicBezTo>
                    <a:pt x="2883" y="845"/>
                    <a:pt x="2955" y="881"/>
                    <a:pt x="3011" y="910"/>
                  </a:cubicBezTo>
                  <a:cubicBezTo>
                    <a:pt x="3050" y="930"/>
                    <a:pt x="3086" y="949"/>
                    <a:pt x="3099" y="972"/>
                  </a:cubicBezTo>
                  <a:cubicBezTo>
                    <a:pt x="3115" y="998"/>
                    <a:pt x="3107" y="1050"/>
                    <a:pt x="3099" y="1103"/>
                  </a:cubicBezTo>
                  <a:cubicBezTo>
                    <a:pt x="3087" y="1185"/>
                    <a:pt x="3071" y="1289"/>
                    <a:pt x="3139" y="1378"/>
                  </a:cubicBezTo>
                  <a:cubicBezTo>
                    <a:pt x="3166" y="1413"/>
                    <a:pt x="3200" y="1436"/>
                    <a:pt x="3228" y="1455"/>
                  </a:cubicBezTo>
                  <a:cubicBezTo>
                    <a:pt x="3239" y="1461"/>
                    <a:pt x="3249" y="1469"/>
                    <a:pt x="3260" y="1477"/>
                  </a:cubicBezTo>
                  <a:cubicBezTo>
                    <a:pt x="3323" y="1528"/>
                    <a:pt x="3330" y="1634"/>
                    <a:pt x="3303" y="1711"/>
                  </a:cubicBezTo>
                  <a:cubicBezTo>
                    <a:pt x="3268" y="1811"/>
                    <a:pt x="3184" y="1897"/>
                    <a:pt x="3109" y="1970"/>
                  </a:cubicBezTo>
                  <a:cubicBezTo>
                    <a:pt x="2657" y="2406"/>
                    <a:pt x="2098" y="2732"/>
                    <a:pt x="1492" y="2911"/>
                  </a:cubicBezTo>
                  <a:cubicBezTo>
                    <a:pt x="1399" y="2938"/>
                    <a:pt x="1301" y="2962"/>
                    <a:pt x="1208" y="2962"/>
                  </a:cubicBezTo>
                  <a:cubicBezTo>
                    <a:pt x="1181" y="2962"/>
                    <a:pt x="1154" y="2960"/>
                    <a:pt x="1128" y="2956"/>
                  </a:cubicBezTo>
                  <a:cubicBezTo>
                    <a:pt x="1037" y="2940"/>
                    <a:pt x="929" y="2878"/>
                    <a:pt x="908" y="2779"/>
                  </a:cubicBezTo>
                  <a:cubicBezTo>
                    <a:pt x="902" y="2754"/>
                    <a:pt x="901" y="2724"/>
                    <a:pt x="900" y="2692"/>
                  </a:cubicBezTo>
                  <a:cubicBezTo>
                    <a:pt x="899" y="2628"/>
                    <a:pt x="897" y="2554"/>
                    <a:pt x="858" y="2484"/>
                  </a:cubicBezTo>
                  <a:cubicBezTo>
                    <a:pt x="804" y="2393"/>
                    <a:pt x="712" y="2353"/>
                    <a:pt x="630" y="2317"/>
                  </a:cubicBezTo>
                  <a:cubicBezTo>
                    <a:pt x="555" y="2285"/>
                    <a:pt x="508" y="2262"/>
                    <a:pt x="498" y="2227"/>
                  </a:cubicBezTo>
                  <a:cubicBezTo>
                    <a:pt x="490" y="2202"/>
                    <a:pt x="500" y="2165"/>
                    <a:pt x="508" y="2126"/>
                  </a:cubicBezTo>
                  <a:cubicBezTo>
                    <a:pt x="522" y="2069"/>
                    <a:pt x="537" y="2005"/>
                    <a:pt x="520" y="1935"/>
                  </a:cubicBezTo>
                  <a:cubicBezTo>
                    <a:pt x="498" y="1849"/>
                    <a:pt x="436" y="1791"/>
                    <a:pt x="385" y="1745"/>
                  </a:cubicBezTo>
                  <a:cubicBezTo>
                    <a:pt x="370" y="1732"/>
                    <a:pt x="355" y="1719"/>
                    <a:pt x="342" y="1705"/>
                  </a:cubicBezTo>
                  <a:cubicBezTo>
                    <a:pt x="187" y="1540"/>
                    <a:pt x="244" y="1337"/>
                    <a:pt x="319" y="1195"/>
                  </a:cubicBezTo>
                  <a:cubicBezTo>
                    <a:pt x="345" y="1148"/>
                    <a:pt x="327" y="1090"/>
                    <a:pt x="280" y="1065"/>
                  </a:cubicBezTo>
                  <a:cubicBezTo>
                    <a:pt x="265" y="1057"/>
                    <a:pt x="250" y="1054"/>
                    <a:pt x="235" y="1054"/>
                  </a:cubicBezTo>
                  <a:cubicBezTo>
                    <a:pt x="200" y="1054"/>
                    <a:pt x="166" y="1073"/>
                    <a:pt x="148" y="1105"/>
                  </a:cubicBezTo>
                  <a:cubicBezTo>
                    <a:pt x="1" y="1384"/>
                    <a:pt x="19" y="1644"/>
                    <a:pt x="202" y="1837"/>
                  </a:cubicBezTo>
                  <a:cubicBezTo>
                    <a:pt x="219" y="1854"/>
                    <a:pt x="237" y="1871"/>
                    <a:pt x="255" y="1888"/>
                  </a:cubicBezTo>
                  <a:cubicBezTo>
                    <a:pt x="291" y="1920"/>
                    <a:pt x="324" y="1951"/>
                    <a:pt x="332" y="1981"/>
                  </a:cubicBezTo>
                  <a:cubicBezTo>
                    <a:pt x="338" y="2006"/>
                    <a:pt x="330" y="2042"/>
                    <a:pt x="320" y="2081"/>
                  </a:cubicBezTo>
                  <a:cubicBezTo>
                    <a:pt x="307" y="2138"/>
                    <a:pt x="290" y="2210"/>
                    <a:pt x="314" y="2284"/>
                  </a:cubicBezTo>
                  <a:cubicBezTo>
                    <a:pt x="351" y="2405"/>
                    <a:pt x="463" y="2455"/>
                    <a:pt x="553" y="2494"/>
                  </a:cubicBezTo>
                  <a:cubicBezTo>
                    <a:pt x="613" y="2520"/>
                    <a:pt x="670" y="2544"/>
                    <a:pt x="690" y="2581"/>
                  </a:cubicBezTo>
                  <a:cubicBezTo>
                    <a:pt x="706" y="2607"/>
                    <a:pt x="707" y="2649"/>
                    <a:pt x="708" y="2696"/>
                  </a:cubicBezTo>
                  <a:cubicBezTo>
                    <a:pt x="708" y="2733"/>
                    <a:pt x="709" y="2777"/>
                    <a:pt x="719" y="2820"/>
                  </a:cubicBezTo>
                  <a:cubicBezTo>
                    <a:pt x="759" y="3007"/>
                    <a:pt x="937" y="3118"/>
                    <a:pt x="1095" y="3146"/>
                  </a:cubicBezTo>
                  <a:cubicBezTo>
                    <a:pt x="1132" y="3152"/>
                    <a:pt x="1171" y="3155"/>
                    <a:pt x="1208" y="3155"/>
                  </a:cubicBezTo>
                  <a:cubicBezTo>
                    <a:pt x="1324" y="3155"/>
                    <a:pt x="1439" y="3128"/>
                    <a:pt x="1547" y="3096"/>
                  </a:cubicBezTo>
                  <a:cubicBezTo>
                    <a:pt x="2182" y="2909"/>
                    <a:pt x="2769" y="2567"/>
                    <a:pt x="3244" y="2108"/>
                  </a:cubicBezTo>
                  <a:cubicBezTo>
                    <a:pt x="3335" y="2021"/>
                    <a:pt x="3436" y="1915"/>
                    <a:pt x="3486" y="1774"/>
                  </a:cubicBezTo>
                  <a:cubicBezTo>
                    <a:pt x="3535" y="1634"/>
                    <a:pt x="3521" y="1442"/>
                    <a:pt x="3382" y="1328"/>
                  </a:cubicBezTo>
                  <a:cubicBezTo>
                    <a:pt x="3367" y="1315"/>
                    <a:pt x="3351" y="1304"/>
                    <a:pt x="3335" y="1293"/>
                  </a:cubicBezTo>
                  <a:cubicBezTo>
                    <a:pt x="3317" y="1282"/>
                    <a:pt x="3300" y="1271"/>
                    <a:pt x="3292" y="1260"/>
                  </a:cubicBezTo>
                  <a:cubicBezTo>
                    <a:pt x="3274" y="1237"/>
                    <a:pt x="3283" y="1185"/>
                    <a:pt x="3290" y="1132"/>
                  </a:cubicBezTo>
                  <a:cubicBezTo>
                    <a:pt x="3302" y="1055"/>
                    <a:pt x="3317" y="961"/>
                    <a:pt x="3267" y="875"/>
                  </a:cubicBezTo>
                  <a:cubicBezTo>
                    <a:pt x="3225" y="803"/>
                    <a:pt x="3155" y="768"/>
                    <a:pt x="3100" y="739"/>
                  </a:cubicBezTo>
                  <a:cubicBezTo>
                    <a:pt x="3061" y="719"/>
                    <a:pt x="3024" y="699"/>
                    <a:pt x="3012" y="677"/>
                  </a:cubicBezTo>
                  <a:cubicBezTo>
                    <a:pt x="2998" y="652"/>
                    <a:pt x="3006" y="607"/>
                    <a:pt x="3013" y="560"/>
                  </a:cubicBezTo>
                  <a:cubicBezTo>
                    <a:pt x="3018" y="533"/>
                    <a:pt x="3022" y="506"/>
                    <a:pt x="3023" y="479"/>
                  </a:cubicBezTo>
                  <a:cubicBezTo>
                    <a:pt x="3030" y="364"/>
                    <a:pt x="2988" y="245"/>
                    <a:pt x="2904" y="153"/>
                  </a:cubicBezTo>
                  <a:cubicBezTo>
                    <a:pt x="2821" y="61"/>
                    <a:pt x="2707" y="5"/>
                    <a:pt x="2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0"/>
            <p:cNvSpPr/>
            <p:nvPr/>
          </p:nvSpPr>
          <p:spPr>
            <a:xfrm>
              <a:off x="6849788" y="2015300"/>
              <a:ext cx="46350" cy="23075"/>
            </a:xfrm>
            <a:custGeom>
              <a:avLst/>
              <a:gdLst/>
              <a:ahLst/>
              <a:cxnLst/>
              <a:rect l="l" t="t" r="r" b="b"/>
              <a:pathLst>
                <a:path w="1854" h="923" extrusionOk="0">
                  <a:moveTo>
                    <a:pt x="1744" y="1"/>
                  </a:moveTo>
                  <a:cubicBezTo>
                    <a:pt x="1727" y="1"/>
                    <a:pt x="1709" y="5"/>
                    <a:pt x="1693" y="15"/>
                  </a:cubicBezTo>
                  <a:cubicBezTo>
                    <a:pt x="962" y="462"/>
                    <a:pt x="89" y="730"/>
                    <a:pt x="80" y="733"/>
                  </a:cubicBezTo>
                  <a:cubicBezTo>
                    <a:pt x="29" y="748"/>
                    <a:pt x="0" y="802"/>
                    <a:pt x="15" y="854"/>
                  </a:cubicBezTo>
                  <a:cubicBezTo>
                    <a:pt x="28" y="895"/>
                    <a:pt x="66" y="922"/>
                    <a:pt x="108" y="922"/>
                  </a:cubicBezTo>
                  <a:cubicBezTo>
                    <a:pt x="118" y="922"/>
                    <a:pt x="126" y="921"/>
                    <a:pt x="136" y="918"/>
                  </a:cubicBezTo>
                  <a:cubicBezTo>
                    <a:pt x="172" y="906"/>
                    <a:pt x="1041" y="640"/>
                    <a:pt x="1794" y="180"/>
                  </a:cubicBezTo>
                  <a:cubicBezTo>
                    <a:pt x="1840" y="152"/>
                    <a:pt x="1854" y="93"/>
                    <a:pt x="1826" y="47"/>
                  </a:cubicBezTo>
                  <a:cubicBezTo>
                    <a:pt x="1808" y="17"/>
                    <a:pt x="1776" y="1"/>
                    <a:pt x="17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0"/>
            <p:cNvSpPr/>
            <p:nvPr/>
          </p:nvSpPr>
          <p:spPr>
            <a:xfrm>
              <a:off x="6889163" y="2019025"/>
              <a:ext cx="36175" cy="24950"/>
            </a:xfrm>
            <a:custGeom>
              <a:avLst/>
              <a:gdLst/>
              <a:ahLst/>
              <a:cxnLst/>
              <a:rect l="l" t="t" r="r" b="b"/>
              <a:pathLst>
                <a:path w="1447" h="998" extrusionOk="0">
                  <a:moveTo>
                    <a:pt x="1337" y="1"/>
                  </a:moveTo>
                  <a:cubicBezTo>
                    <a:pt x="1316" y="1"/>
                    <a:pt x="1295" y="8"/>
                    <a:pt x="1276" y="22"/>
                  </a:cubicBezTo>
                  <a:cubicBezTo>
                    <a:pt x="870" y="347"/>
                    <a:pt x="70" y="813"/>
                    <a:pt x="63" y="818"/>
                  </a:cubicBezTo>
                  <a:cubicBezTo>
                    <a:pt x="17" y="845"/>
                    <a:pt x="1" y="903"/>
                    <a:pt x="27" y="949"/>
                  </a:cubicBezTo>
                  <a:cubicBezTo>
                    <a:pt x="46" y="980"/>
                    <a:pt x="78" y="997"/>
                    <a:pt x="111" y="997"/>
                  </a:cubicBezTo>
                  <a:cubicBezTo>
                    <a:pt x="128" y="997"/>
                    <a:pt x="144" y="993"/>
                    <a:pt x="160" y="985"/>
                  </a:cubicBezTo>
                  <a:cubicBezTo>
                    <a:pt x="193" y="965"/>
                    <a:pt x="980" y="506"/>
                    <a:pt x="1397" y="173"/>
                  </a:cubicBezTo>
                  <a:cubicBezTo>
                    <a:pt x="1439" y="140"/>
                    <a:pt x="1446" y="79"/>
                    <a:pt x="1413" y="37"/>
                  </a:cubicBezTo>
                  <a:cubicBezTo>
                    <a:pt x="1394" y="13"/>
                    <a:pt x="1366" y="1"/>
                    <a:pt x="13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0"/>
            <p:cNvSpPr/>
            <p:nvPr/>
          </p:nvSpPr>
          <p:spPr>
            <a:xfrm>
              <a:off x="6778588" y="1860225"/>
              <a:ext cx="121600" cy="155350"/>
            </a:xfrm>
            <a:custGeom>
              <a:avLst/>
              <a:gdLst/>
              <a:ahLst/>
              <a:cxnLst/>
              <a:rect l="l" t="t" r="r" b="b"/>
              <a:pathLst>
                <a:path w="4864" h="6214" extrusionOk="0">
                  <a:moveTo>
                    <a:pt x="3353" y="193"/>
                  </a:moveTo>
                  <a:cubicBezTo>
                    <a:pt x="3373" y="193"/>
                    <a:pt x="3394" y="196"/>
                    <a:pt x="3414" y="205"/>
                  </a:cubicBezTo>
                  <a:cubicBezTo>
                    <a:pt x="3476" y="230"/>
                    <a:pt x="3529" y="294"/>
                    <a:pt x="3570" y="396"/>
                  </a:cubicBezTo>
                  <a:cubicBezTo>
                    <a:pt x="3702" y="712"/>
                    <a:pt x="3630" y="1111"/>
                    <a:pt x="3398" y="1363"/>
                  </a:cubicBezTo>
                  <a:cubicBezTo>
                    <a:pt x="3382" y="1380"/>
                    <a:pt x="3366" y="1396"/>
                    <a:pt x="3349" y="1411"/>
                  </a:cubicBezTo>
                  <a:lnTo>
                    <a:pt x="3185" y="968"/>
                  </a:lnTo>
                  <a:cubicBezTo>
                    <a:pt x="3125" y="807"/>
                    <a:pt x="3050" y="606"/>
                    <a:pt x="3092" y="429"/>
                  </a:cubicBezTo>
                  <a:cubicBezTo>
                    <a:pt x="3112" y="344"/>
                    <a:pt x="3178" y="258"/>
                    <a:pt x="3258" y="217"/>
                  </a:cubicBezTo>
                  <a:cubicBezTo>
                    <a:pt x="3283" y="205"/>
                    <a:pt x="3316" y="193"/>
                    <a:pt x="3353" y="193"/>
                  </a:cubicBezTo>
                  <a:close/>
                  <a:moveTo>
                    <a:pt x="1633" y="366"/>
                  </a:moveTo>
                  <a:cubicBezTo>
                    <a:pt x="1636" y="366"/>
                    <a:pt x="1639" y="367"/>
                    <a:pt x="1641" y="367"/>
                  </a:cubicBezTo>
                  <a:cubicBezTo>
                    <a:pt x="1664" y="370"/>
                    <a:pt x="1692" y="389"/>
                    <a:pt x="1718" y="409"/>
                  </a:cubicBezTo>
                  <a:cubicBezTo>
                    <a:pt x="2072" y="675"/>
                    <a:pt x="2274" y="1112"/>
                    <a:pt x="2248" y="1538"/>
                  </a:cubicBezTo>
                  <a:cubicBezTo>
                    <a:pt x="1895" y="1339"/>
                    <a:pt x="1687" y="946"/>
                    <a:pt x="1589" y="707"/>
                  </a:cubicBezTo>
                  <a:cubicBezTo>
                    <a:pt x="1557" y="631"/>
                    <a:pt x="1524" y="543"/>
                    <a:pt x="1538" y="467"/>
                  </a:cubicBezTo>
                  <a:cubicBezTo>
                    <a:pt x="1548" y="414"/>
                    <a:pt x="1594" y="366"/>
                    <a:pt x="1633" y="366"/>
                  </a:cubicBezTo>
                  <a:close/>
                  <a:moveTo>
                    <a:pt x="344" y="2199"/>
                  </a:moveTo>
                  <a:cubicBezTo>
                    <a:pt x="389" y="2199"/>
                    <a:pt x="435" y="2209"/>
                    <a:pt x="474" y="2219"/>
                  </a:cubicBezTo>
                  <a:cubicBezTo>
                    <a:pt x="752" y="2294"/>
                    <a:pt x="988" y="2454"/>
                    <a:pt x="1194" y="2657"/>
                  </a:cubicBezTo>
                  <a:cubicBezTo>
                    <a:pt x="1158" y="2661"/>
                    <a:pt x="1121" y="2663"/>
                    <a:pt x="1085" y="2663"/>
                  </a:cubicBezTo>
                  <a:cubicBezTo>
                    <a:pt x="752" y="2663"/>
                    <a:pt x="418" y="2520"/>
                    <a:pt x="209" y="2272"/>
                  </a:cubicBezTo>
                  <a:cubicBezTo>
                    <a:pt x="218" y="2246"/>
                    <a:pt x="247" y="2218"/>
                    <a:pt x="280" y="2208"/>
                  </a:cubicBezTo>
                  <a:cubicBezTo>
                    <a:pt x="300" y="2201"/>
                    <a:pt x="322" y="2199"/>
                    <a:pt x="344" y="2199"/>
                  </a:cubicBezTo>
                  <a:close/>
                  <a:moveTo>
                    <a:pt x="3352" y="0"/>
                  </a:moveTo>
                  <a:cubicBezTo>
                    <a:pt x="3291" y="0"/>
                    <a:pt x="3229" y="15"/>
                    <a:pt x="3170" y="45"/>
                  </a:cubicBezTo>
                  <a:cubicBezTo>
                    <a:pt x="3038" y="113"/>
                    <a:pt x="2937" y="243"/>
                    <a:pt x="2903" y="385"/>
                  </a:cubicBezTo>
                  <a:cubicBezTo>
                    <a:pt x="2848" y="619"/>
                    <a:pt x="2935" y="851"/>
                    <a:pt x="3004" y="1036"/>
                  </a:cubicBezTo>
                  <a:lnTo>
                    <a:pt x="3188" y="1529"/>
                  </a:lnTo>
                  <a:cubicBezTo>
                    <a:pt x="3040" y="1614"/>
                    <a:pt x="2868" y="1660"/>
                    <a:pt x="2698" y="1660"/>
                  </a:cubicBezTo>
                  <a:cubicBezTo>
                    <a:pt x="2610" y="1660"/>
                    <a:pt x="2523" y="1648"/>
                    <a:pt x="2440" y="1622"/>
                  </a:cubicBezTo>
                  <a:cubicBezTo>
                    <a:pt x="2438" y="1621"/>
                    <a:pt x="2436" y="1620"/>
                    <a:pt x="2434" y="1620"/>
                  </a:cubicBezTo>
                  <a:cubicBezTo>
                    <a:pt x="2492" y="1107"/>
                    <a:pt x="2258" y="573"/>
                    <a:pt x="1834" y="255"/>
                  </a:cubicBezTo>
                  <a:cubicBezTo>
                    <a:pt x="1787" y="220"/>
                    <a:pt x="1735" y="186"/>
                    <a:pt x="1670" y="176"/>
                  </a:cubicBezTo>
                  <a:cubicBezTo>
                    <a:pt x="1658" y="174"/>
                    <a:pt x="1646" y="173"/>
                    <a:pt x="1634" y="173"/>
                  </a:cubicBezTo>
                  <a:cubicBezTo>
                    <a:pt x="1491" y="173"/>
                    <a:pt x="1373" y="300"/>
                    <a:pt x="1348" y="431"/>
                  </a:cubicBezTo>
                  <a:cubicBezTo>
                    <a:pt x="1326" y="554"/>
                    <a:pt x="1364" y="671"/>
                    <a:pt x="1409" y="782"/>
                  </a:cubicBezTo>
                  <a:cubicBezTo>
                    <a:pt x="1601" y="1243"/>
                    <a:pt x="1883" y="1576"/>
                    <a:pt x="2216" y="1740"/>
                  </a:cubicBezTo>
                  <a:cubicBezTo>
                    <a:pt x="2117" y="2139"/>
                    <a:pt x="1804" y="2488"/>
                    <a:pt x="1419" y="2611"/>
                  </a:cubicBezTo>
                  <a:cubicBezTo>
                    <a:pt x="1173" y="2345"/>
                    <a:pt x="881" y="2129"/>
                    <a:pt x="523" y="2032"/>
                  </a:cubicBezTo>
                  <a:cubicBezTo>
                    <a:pt x="472" y="2019"/>
                    <a:pt x="410" y="2005"/>
                    <a:pt x="345" y="2005"/>
                  </a:cubicBezTo>
                  <a:cubicBezTo>
                    <a:pt x="304" y="2005"/>
                    <a:pt x="261" y="2011"/>
                    <a:pt x="219" y="2025"/>
                  </a:cubicBezTo>
                  <a:cubicBezTo>
                    <a:pt x="88" y="2068"/>
                    <a:pt x="0" y="2193"/>
                    <a:pt x="16" y="2316"/>
                  </a:cubicBezTo>
                  <a:lnTo>
                    <a:pt x="19" y="2342"/>
                  </a:lnTo>
                  <a:lnTo>
                    <a:pt x="35" y="2363"/>
                  </a:lnTo>
                  <a:cubicBezTo>
                    <a:pt x="278" y="2675"/>
                    <a:pt x="682" y="2854"/>
                    <a:pt x="1086" y="2854"/>
                  </a:cubicBezTo>
                  <a:cubicBezTo>
                    <a:pt x="1175" y="2854"/>
                    <a:pt x="1265" y="2846"/>
                    <a:pt x="1352" y="2827"/>
                  </a:cubicBezTo>
                  <a:cubicBezTo>
                    <a:pt x="1509" y="3011"/>
                    <a:pt x="1648" y="3215"/>
                    <a:pt x="1773" y="3414"/>
                  </a:cubicBezTo>
                  <a:cubicBezTo>
                    <a:pt x="2314" y="4275"/>
                    <a:pt x="2764" y="5196"/>
                    <a:pt x="3111" y="6151"/>
                  </a:cubicBezTo>
                  <a:cubicBezTo>
                    <a:pt x="3125" y="6190"/>
                    <a:pt x="3162" y="6214"/>
                    <a:pt x="3202" y="6214"/>
                  </a:cubicBezTo>
                  <a:cubicBezTo>
                    <a:pt x="3212" y="6214"/>
                    <a:pt x="3223" y="6213"/>
                    <a:pt x="3234" y="6208"/>
                  </a:cubicBezTo>
                  <a:cubicBezTo>
                    <a:pt x="3284" y="6190"/>
                    <a:pt x="3310" y="6135"/>
                    <a:pt x="3291" y="6085"/>
                  </a:cubicBezTo>
                  <a:cubicBezTo>
                    <a:pt x="2941" y="5117"/>
                    <a:pt x="2485" y="4184"/>
                    <a:pt x="1937" y="3311"/>
                  </a:cubicBezTo>
                  <a:cubicBezTo>
                    <a:pt x="1821" y="3129"/>
                    <a:pt x="1695" y="2942"/>
                    <a:pt x="1554" y="2767"/>
                  </a:cubicBezTo>
                  <a:cubicBezTo>
                    <a:pt x="1965" y="2607"/>
                    <a:pt x="2284" y="2241"/>
                    <a:pt x="2397" y="1810"/>
                  </a:cubicBezTo>
                  <a:cubicBezTo>
                    <a:pt x="2498" y="1839"/>
                    <a:pt x="2601" y="1854"/>
                    <a:pt x="2705" y="1854"/>
                  </a:cubicBezTo>
                  <a:cubicBezTo>
                    <a:pt x="2896" y="1854"/>
                    <a:pt x="3087" y="1805"/>
                    <a:pt x="3256" y="1714"/>
                  </a:cubicBezTo>
                  <a:lnTo>
                    <a:pt x="4664" y="5499"/>
                  </a:lnTo>
                  <a:cubicBezTo>
                    <a:pt x="4678" y="5538"/>
                    <a:pt x="4715" y="5562"/>
                    <a:pt x="4754" y="5562"/>
                  </a:cubicBezTo>
                  <a:cubicBezTo>
                    <a:pt x="4765" y="5562"/>
                    <a:pt x="4777" y="5560"/>
                    <a:pt x="4788" y="5556"/>
                  </a:cubicBezTo>
                  <a:cubicBezTo>
                    <a:pt x="4838" y="5538"/>
                    <a:pt x="4864" y="5482"/>
                    <a:pt x="4845" y="5432"/>
                  </a:cubicBezTo>
                  <a:lnTo>
                    <a:pt x="3421" y="1604"/>
                  </a:lnTo>
                  <a:cubicBezTo>
                    <a:pt x="3463" y="1571"/>
                    <a:pt x="3503" y="1534"/>
                    <a:pt x="3539" y="1494"/>
                  </a:cubicBezTo>
                  <a:cubicBezTo>
                    <a:pt x="3826" y="1182"/>
                    <a:pt x="3910" y="711"/>
                    <a:pt x="3748" y="321"/>
                  </a:cubicBezTo>
                  <a:cubicBezTo>
                    <a:pt x="3686" y="173"/>
                    <a:pt x="3599" y="73"/>
                    <a:pt x="3489" y="27"/>
                  </a:cubicBezTo>
                  <a:cubicBezTo>
                    <a:pt x="3445" y="9"/>
                    <a:pt x="3399" y="0"/>
                    <a:pt x="3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5" name="Google Shape;1035;p40"/>
          <p:cNvSpPr/>
          <p:nvPr/>
        </p:nvSpPr>
        <p:spPr>
          <a:xfrm>
            <a:off x="3260225" y="3162489"/>
            <a:ext cx="792702" cy="1242027"/>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8" name="Google Shape;1038;p40"/>
          <p:cNvGrpSpPr/>
          <p:nvPr/>
        </p:nvGrpSpPr>
        <p:grpSpPr>
          <a:xfrm rot="-989018">
            <a:off x="302026" y="866144"/>
            <a:ext cx="1070908" cy="633996"/>
            <a:chOff x="6072450" y="2896632"/>
            <a:chExt cx="277325" cy="196450"/>
          </a:xfrm>
        </p:grpSpPr>
        <p:sp>
          <p:nvSpPr>
            <p:cNvPr id="1039" name="Google Shape;1039;p40"/>
            <p:cNvSpPr/>
            <p:nvPr/>
          </p:nvSpPr>
          <p:spPr>
            <a:xfrm>
              <a:off x="6178600" y="2974507"/>
              <a:ext cx="68175" cy="52475"/>
            </a:xfrm>
            <a:custGeom>
              <a:avLst/>
              <a:gdLst/>
              <a:ahLst/>
              <a:cxnLst/>
              <a:rect l="l" t="t" r="r" b="b"/>
              <a:pathLst>
                <a:path w="2727" h="2099" extrusionOk="0">
                  <a:moveTo>
                    <a:pt x="896" y="0"/>
                  </a:moveTo>
                  <a:cubicBezTo>
                    <a:pt x="343" y="263"/>
                    <a:pt x="1" y="884"/>
                    <a:pt x="246" y="1480"/>
                  </a:cubicBezTo>
                  <a:cubicBezTo>
                    <a:pt x="407" y="1878"/>
                    <a:pt x="763" y="2099"/>
                    <a:pt x="1150" y="2099"/>
                  </a:cubicBezTo>
                  <a:cubicBezTo>
                    <a:pt x="1278" y="2099"/>
                    <a:pt x="1409" y="2075"/>
                    <a:pt x="1538" y="2025"/>
                  </a:cubicBezTo>
                  <a:cubicBezTo>
                    <a:pt x="2726" y="1565"/>
                    <a:pt x="2195" y="9"/>
                    <a:pt x="1059" y="9"/>
                  </a:cubicBezTo>
                  <a:cubicBezTo>
                    <a:pt x="1031" y="9"/>
                    <a:pt x="1004" y="10"/>
                    <a:pt x="975" y="12"/>
                  </a:cubicBezTo>
                  <a:cubicBezTo>
                    <a:pt x="971" y="13"/>
                    <a:pt x="966" y="13"/>
                    <a:pt x="962" y="13"/>
                  </a:cubicBezTo>
                  <a:cubicBezTo>
                    <a:pt x="938" y="13"/>
                    <a:pt x="916" y="8"/>
                    <a:pt x="896" y="0"/>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0"/>
            <p:cNvSpPr/>
            <p:nvPr/>
          </p:nvSpPr>
          <p:spPr>
            <a:xfrm>
              <a:off x="6151025" y="2952457"/>
              <a:ext cx="120075" cy="100100"/>
            </a:xfrm>
            <a:custGeom>
              <a:avLst/>
              <a:gdLst/>
              <a:ahLst/>
              <a:cxnLst/>
              <a:rect l="l" t="t" r="r" b="b"/>
              <a:pathLst>
                <a:path w="4803" h="4004" extrusionOk="0">
                  <a:moveTo>
                    <a:pt x="2227" y="509"/>
                  </a:moveTo>
                  <a:cubicBezTo>
                    <a:pt x="2966" y="509"/>
                    <a:pt x="3650" y="1121"/>
                    <a:pt x="3717" y="1868"/>
                  </a:cubicBezTo>
                  <a:cubicBezTo>
                    <a:pt x="3780" y="2582"/>
                    <a:pt x="3219" y="3191"/>
                    <a:pt x="2542" y="3338"/>
                  </a:cubicBezTo>
                  <a:cubicBezTo>
                    <a:pt x="2443" y="3360"/>
                    <a:pt x="2345" y="3371"/>
                    <a:pt x="2248" y="3371"/>
                  </a:cubicBezTo>
                  <a:cubicBezTo>
                    <a:pt x="1597" y="3371"/>
                    <a:pt x="1027" y="2896"/>
                    <a:pt x="901" y="2228"/>
                  </a:cubicBezTo>
                  <a:cubicBezTo>
                    <a:pt x="762" y="1499"/>
                    <a:pt x="1224" y="875"/>
                    <a:pt x="1898" y="716"/>
                  </a:cubicBezTo>
                  <a:cubicBezTo>
                    <a:pt x="1903" y="624"/>
                    <a:pt x="1963" y="529"/>
                    <a:pt x="2078" y="517"/>
                  </a:cubicBezTo>
                  <a:cubicBezTo>
                    <a:pt x="2128" y="511"/>
                    <a:pt x="2178" y="509"/>
                    <a:pt x="2227" y="509"/>
                  </a:cubicBezTo>
                  <a:close/>
                  <a:moveTo>
                    <a:pt x="2687" y="1"/>
                  </a:moveTo>
                  <a:cubicBezTo>
                    <a:pt x="2374" y="1"/>
                    <a:pt x="2059" y="78"/>
                    <a:pt x="1780" y="240"/>
                  </a:cubicBezTo>
                  <a:cubicBezTo>
                    <a:pt x="1744" y="261"/>
                    <a:pt x="1708" y="270"/>
                    <a:pt x="1675" y="270"/>
                  </a:cubicBezTo>
                  <a:cubicBezTo>
                    <a:pt x="1628" y="270"/>
                    <a:pt x="1585" y="252"/>
                    <a:pt x="1552" y="224"/>
                  </a:cubicBezTo>
                  <a:cubicBezTo>
                    <a:pt x="598" y="718"/>
                    <a:pt x="0" y="1845"/>
                    <a:pt x="517" y="2881"/>
                  </a:cubicBezTo>
                  <a:cubicBezTo>
                    <a:pt x="882" y="3609"/>
                    <a:pt x="1580" y="4003"/>
                    <a:pt x="2313" y="4003"/>
                  </a:cubicBezTo>
                  <a:cubicBezTo>
                    <a:pt x="2701" y="4003"/>
                    <a:pt x="3098" y="3893"/>
                    <a:pt x="3461" y="3664"/>
                  </a:cubicBezTo>
                  <a:cubicBezTo>
                    <a:pt x="4319" y="3119"/>
                    <a:pt x="4802" y="1855"/>
                    <a:pt x="4295" y="924"/>
                  </a:cubicBezTo>
                  <a:cubicBezTo>
                    <a:pt x="3969" y="328"/>
                    <a:pt x="3330" y="1"/>
                    <a:pt x="2687" y="1"/>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0"/>
            <p:cNvSpPr/>
            <p:nvPr/>
          </p:nvSpPr>
          <p:spPr>
            <a:xfrm>
              <a:off x="6123750" y="2903807"/>
              <a:ext cx="38075" cy="16550"/>
            </a:xfrm>
            <a:custGeom>
              <a:avLst/>
              <a:gdLst/>
              <a:ahLst/>
              <a:cxnLst/>
              <a:rect l="l" t="t" r="r" b="b"/>
              <a:pathLst>
                <a:path w="1523" h="662" extrusionOk="0">
                  <a:moveTo>
                    <a:pt x="935" y="1"/>
                  </a:moveTo>
                  <a:cubicBezTo>
                    <a:pt x="882" y="1"/>
                    <a:pt x="829" y="4"/>
                    <a:pt x="777" y="9"/>
                  </a:cubicBezTo>
                  <a:cubicBezTo>
                    <a:pt x="579" y="30"/>
                    <a:pt x="102" y="164"/>
                    <a:pt x="1" y="413"/>
                  </a:cubicBezTo>
                  <a:cubicBezTo>
                    <a:pt x="50" y="407"/>
                    <a:pt x="99" y="403"/>
                    <a:pt x="149" y="403"/>
                  </a:cubicBezTo>
                  <a:cubicBezTo>
                    <a:pt x="388" y="403"/>
                    <a:pt x="630" y="481"/>
                    <a:pt x="855" y="662"/>
                  </a:cubicBezTo>
                  <a:cubicBezTo>
                    <a:pt x="1068" y="651"/>
                    <a:pt x="1283" y="642"/>
                    <a:pt x="1497" y="632"/>
                  </a:cubicBezTo>
                  <a:cubicBezTo>
                    <a:pt x="1495" y="630"/>
                    <a:pt x="1495" y="630"/>
                    <a:pt x="1495" y="628"/>
                  </a:cubicBezTo>
                  <a:cubicBezTo>
                    <a:pt x="1477" y="427"/>
                    <a:pt x="1523" y="258"/>
                    <a:pt x="1340" y="115"/>
                  </a:cubicBezTo>
                  <a:cubicBezTo>
                    <a:pt x="1226" y="26"/>
                    <a:pt x="1080" y="1"/>
                    <a:pt x="935" y="1"/>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0"/>
            <p:cNvSpPr/>
            <p:nvPr/>
          </p:nvSpPr>
          <p:spPr>
            <a:xfrm>
              <a:off x="6211850" y="2930582"/>
              <a:ext cx="114775" cy="147100"/>
            </a:xfrm>
            <a:custGeom>
              <a:avLst/>
              <a:gdLst/>
              <a:ahLst/>
              <a:cxnLst/>
              <a:rect l="l" t="t" r="r" b="b"/>
              <a:pathLst>
                <a:path w="4591" h="5884" extrusionOk="0">
                  <a:moveTo>
                    <a:pt x="264" y="0"/>
                  </a:moveTo>
                  <a:lnTo>
                    <a:pt x="252" y="441"/>
                  </a:lnTo>
                  <a:cubicBezTo>
                    <a:pt x="1116" y="441"/>
                    <a:pt x="1975" y="940"/>
                    <a:pt x="2333" y="1776"/>
                  </a:cubicBezTo>
                  <a:cubicBezTo>
                    <a:pt x="2866" y="3030"/>
                    <a:pt x="2123" y="4547"/>
                    <a:pt x="926" y="5092"/>
                  </a:cubicBezTo>
                  <a:cubicBezTo>
                    <a:pt x="626" y="5227"/>
                    <a:pt x="312" y="5301"/>
                    <a:pt x="1" y="5318"/>
                  </a:cubicBezTo>
                  <a:lnTo>
                    <a:pt x="29" y="5883"/>
                  </a:lnTo>
                  <a:cubicBezTo>
                    <a:pt x="1141" y="5825"/>
                    <a:pt x="2252" y="5730"/>
                    <a:pt x="3355" y="5597"/>
                  </a:cubicBezTo>
                  <a:cubicBezTo>
                    <a:pt x="3651" y="5565"/>
                    <a:pt x="3944" y="5523"/>
                    <a:pt x="4238" y="5472"/>
                  </a:cubicBezTo>
                  <a:cubicBezTo>
                    <a:pt x="4482" y="5076"/>
                    <a:pt x="4584" y="4652"/>
                    <a:pt x="4540" y="4203"/>
                  </a:cubicBezTo>
                  <a:cubicBezTo>
                    <a:pt x="4590" y="3627"/>
                    <a:pt x="4542" y="3020"/>
                    <a:pt x="4530" y="2443"/>
                  </a:cubicBezTo>
                  <a:cubicBezTo>
                    <a:pt x="4524" y="2034"/>
                    <a:pt x="4586" y="1523"/>
                    <a:pt x="4494" y="1122"/>
                  </a:cubicBezTo>
                  <a:cubicBezTo>
                    <a:pt x="4584" y="665"/>
                    <a:pt x="4385" y="339"/>
                    <a:pt x="3898" y="145"/>
                  </a:cubicBezTo>
                  <a:cubicBezTo>
                    <a:pt x="3607" y="127"/>
                    <a:pt x="3318" y="113"/>
                    <a:pt x="3030" y="97"/>
                  </a:cubicBezTo>
                  <a:cubicBezTo>
                    <a:pt x="2109" y="54"/>
                    <a:pt x="1185" y="20"/>
                    <a:pt x="264" y="0"/>
                  </a:cubicBezTo>
                  <a:close/>
                </a:path>
              </a:pathLst>
            </a:custGeom>
            <a:solidFill>
              <a:srgbClr val="FCF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0"/>
            <p:cNvSpPr/>
            <p:nvPr/>
          </p:nvSpPr>
          <p:spPr>
            <a:xfrm>
              <a:off x="6095250" y="2926982"/>
              <a:ext cx="123200" cy="152525"/>
            </a:xfrm>
            <a:custGeom>
              <a:avLst/>
              <a:gdLst/>
              <a:ahLst/>
              <a:cxnLst/>
              <a:rect l="l" t="t" r="r" b="b"/>
              <a:pathLst>
                <a:path w="4928" h="6101" extrusionOk="0">
                  <a:moveTo>
                    <a:pt x="1023" y="1"/>
                  </a:moveTo>
                  <a:cubicBezTo>
                    <a:pt x="206" y="202"/>
                    <a:pt x="93" y="1641"/>
                    <a:pt x="47" y="2238"/>
                  </a:cubicBezTo>
                  <a:cubicBezTo>
                    <a:pt x="3" y="2788"/>
                    <a:pt x="1" y="3339"/>
                    <a:pt x="23" y="3890"/>
                  </a:cubicBezTo>
                  <a:cubicBezTo>
                    <a:pt x="45" y="4377"/>
                    <a:pt x="29" y="4991"/>
                    <a:pt x="176" y="5460"/>
                  </a:cubicBezTo>
                  <a:cubicBezTo>
                    <a:pt x="360" y="6041"/>
                    <a:pt x="553" y="6100"/>
                    <a:pt x="991" y="6100"/>
                  </a:cubicBezTo>
                  <a:cubicBezTo>
                    <a:pt x="1104" y="6100"/>
                    <a:pt x="1233" y="6096"/>
                    <a:pt x="1383" y="6096"/>
                  </a:cubicBezTo>
                  <a:cubicBezTo>
                    <a:pt x="1398" y="6096"/>
                    <a:pt x="1413" y="6097"/>
                    <a:pt x="1428" y="6097"/>
                  </a:cubicBezTo>
                  <a:cubicBezTo>
                    <a:pt x="1595" y="6098"/>
                    <a:pt x="1761" y="6099"/>
                    <a:pt x="1928" y="6099"/>
                  </a:cubicBezTo>
                  <a:cubicBezTo>
                    <a:pt x="2849" y="6099"/>
                    <a:pt x="3772" y="6076"/>
                    <a:pt x="4693" y="6027"/>
                  </a:cubicBezTo>
                  <a:lnTo>
                    <a:pt x="4665" y="5462"/>
                  </a:lnTo>
                  <a:cubicBezTo>
                    <a:pt x="4619" y="5465"/>
                    <a:pt x="4574" y="5466"/>
                    <a:pt x="4528" y="5466"/>
                  </a:cubicBezTo>
                  <a:cubicBezTo>
                    <a:pt x="3522" y="5466"/>
                    <a:pt x="2571" y="4860"/>
                    <a:pt x="2222" y="3820"/>
                  </a:cubicBezTo>
                  <a:cubicBezTo>
                    <a:pt x="1797" y="2546"/>
                    <a:pt x="2564" y="1331"/>
                    <a:pt x="3743" y="953"/>
                  </a:cubicBezTo>
                  <a:cubicBezTo>
                    <a:pt x="3757" y="931"/>
                    <a:pt x="3776" y="913"/>
                    <a:pt x="3801" y="899"/>
                  </a:cubicBezTo>
                  <a:cubicBezTo>
                    <a:pt x="4143" y="685"/>
                    <a:pt x="4530" y="585"/>
                    <a:pt x="4916" y="585"/>
                  </a:cubicBezTo>
                  <a:lnTo>
                    <a:pt x="4928" y="144"/>
                  </a:lnTo>
                  <a:cubicBezTo>
                    <a:pt x="3991" y="126"/>
                    <a:pt x="3051" y="116"/>
                    <a:pt x="2113" y="112"/>
                  </a:cubicBezTo>
                  <a:cubicBezTo>
                    <a:pt x="2073" y="153"/>
                    <a:pt x="2018" y="180"/>
                    <a:pt x="1958" y="180"/>
                  </a:cubicBezTo>
                  <a:cubicBezTo>
                    <a:pt x="1928" y="180"/>
                    <a:pt x="1896" y="173"/>
                    <a:pt x="1864" y="158"/>
                  </a:cubicBezTo>
                  <a:cubicBezTo>
                    <a:pt x="1830" y="140"/>
                    <a:pt x="1797" y="126"/>
                    <a:pt x="1762" y="110"/>
                  </a:cubicBezTo>
                  <a:lnTo>
                    <a:pt x="1174" y="110"/>
                  </a:lnTo>
                  <a:cubicBezTo>
                    <a:pt x="1090" y="110"/>
                    <a:pt x="1042" y="61"/>
                    <a:pt x="1023" y="1"/>
                  </a:cubicBezTo>
                  <a:close/>
                </a:path>
              </a:pathLst>
            </a:custGeom>
            <a:solidFill>
              <a:srgbClr val="FCF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0"/>
            <p:cNvSpPr/>
            <p:nvPr/>
          </p:nvSpPr>
          <p:spPr>
            <a:xfrm>
              <a:off x="6072450" y="2896632"/>
              <a:ext cx="277325" cy="196450"/>
            </a:xfrm>
            <a:custGeom>
              <a:avLst/>
              <a:gdLst/>
              <a:ahLst/>
              <a:cxnLst/>
              <a:rect l="l" t="t" r="r" b="b"/>
              <a:pathLst>
                <a:path w="11093" h="7858" extrusionOk="0">
                  <a:moveTo>
                    <a:pt x="2988" y="287"/>
                  </a:moveTo>
                  <a:cubicBezTo>
                    <a:pt x="3133" y="287"/>
                    <a:pt x="3278" y="313"/>
                    <a:pt x="3392" y="402"/>
                  </a:cubicBezTo>
                  <a:cubicBezTo>
                    <a:pt x="3575" y="545"/>
                    <a:pt x="3529" y="714"/>
                    <a:pt x="3547" y="915"/>
                  </a:cubicBezTo>
                  <a:cubicBezTo>
                    <a:pt x="3547" y="917"/>
                    <a:pt x="3547" y="917"/>
                    <a:pt x="3549" y="919"/>
                  </a:cubicBezTo>
                  <a:cubicBezTo>
                    <a:pt x="3335" y="929"/>
                    <a:pt x="3120" y="938"/>
                    <a:pt x="2907" y="949"/>
                  </a:cubicBezTo>
                  <a:cubicBezTo>
                    <a:pt x="2682" y="768"/>
                    <a:pt x="2441" y="690"/>
                    <a:pt x="2202" y="690"/>
                  </a:cubicBezTo>
                  <a:cubicBezTo>
                    <a:pt x="2152" y="690"/>
                    <a:pt x="2103" y="694"/>
                    <a:pt x="2054" y="700"/>
                  </a:cubicBezTo>
                  <a:cubicBezTo>
                    <a:pt x="2155" y="451"/>
                    <a:pt x="2631" y="317"/>
                    <a:pt x="2829" y="296"/>
                  </a:cubicBezTo>
                  <a:cubicBezTo>
                    <a:pt x="2881" y="291"/>
                    <a:pt x="2935" y="287"/>
                    <a:pt x="2988" y="287"/>
                  </a:cubicBezTo>
                  <a:close/>
                  <a:moveTo>
                    <a:pt x="1935" y="1215"/>
                  </a:moveTo>
                  <a:cubicBezTo>
                    <a:pt x="1954" y="1275"/>
                    <a:pt x="2002" y="1324"/>
                    <a:pt x="2086" y="1324"/>
                  </a:cubicBezTo>
                  <a:lnTo>
                    <a:pt x="2674" y="1324"/>
                  </a:lnTo>
                  <a:cubicBezTo>
                    <a:pt x="2709" y="1340"/>
                    <a:pt x="2742" y="1354"/>
                    <a:pt x="2776" y="1372"/>
                  </a:cubicBezTo>
                  <a:cubicBezTo>
                    <a:pt x="2808" y="1387"/>
                    <a:pt x="2840" y="1394"/>
                    <a:pt x="2870" y="1394"/>
                  </a:cubicBezTo>
                  <a:cubicBezTo>
                    <a:pt x="2930" y="1394"/>
                    <a:pt x="2985" y="1367"/>
                    <a:pt x="3025" y="1326"/>
                  </a:cubicBezTo>
                  <a:cubicBezTo>
                    <a:pt x="3963" y="1330"/>
                    <a:pt x="4903" y="1340"/>
                    <a:pt x="5840" y="1358"/>
                  </a:cubicBezTo>
                  <a:cubicBezTo>
                    <a:pt x="6761" y="1378"/>
                    <a:pt x="7685" y="1412"/>
                    <a:pt x="8606" y="1455"/>
                  </a:cubicBezTo>
                  <a:cubicBezTo>
                    <a:pt x="8894" y="1471"/>
                    <a:pt x="9183" y="1485"/>
                    <a:pt x="9474" y="1503"/>
                  </a:cubicBezTo>
                  <a:cubicBezTo>
                    <a:pt x="9961" y="1698"/>
                    <a:pt x="10160" y="2023"/>
                    <a:pt x="10070" y="2480"/>
                  </a:cubicBezTo>
                  <a:cubicBezTo>
                    <a:pt x="10162" y="2881"/>
                    <a:pt x="10100" y="3392"/>
                    <a:pt x="10106" y="3801"/>
                  </a:cubicBezTo>
                  <a:cubicBezTo>
                    <a:pt x="10118" y="4378"/>
                    <a:pt x="10166" y="4985"/>
                    <a:pt x="10116" y="5561"/>
                  </a:cubicBezTo>
                  <a:cubicBezTo>
                    <a:pt x="10160" y="6010"/>
                    <a:pt x="10058" y="6434"/>
                    <a:pt x="9814" y="6830"/>
                  </a:cubicBezTo>
                  <a:cubicBezTo>
                    <a:pt x="9520" y="6881"/>
                    <a:pt x="9227" y="6923"/>
                    <a:pt x="8931" y="6955"/>
                  </a:cubicBezTo>
                  <a:cubicBezTo>
                    <a:pt x="7828" y="7089"/>
                    <a:pt x="6717" y="7183"/>
                    <a:pt x="5605" y="7241"/>
                  </a:cubicBezTo>
                  <a:cubicBezTo>
                    <a:pt x="4684" y="7290"/>
                    <a:pt x="3761" y="7313"/>
                    <a:pt x="2840" y="7313"/>
                  </a:cubicBezTo>
                  <a:cubicBezTo>
                    <a:pt x="2673" y="7313"/>
                    <a:pt x="2507" y="7312"/>
                    <a:pt x="2340" y="7311"/>
                  </a:cubicBezTo>
                  <a:cubicBezTo>
                    <a:pt x="2325" y="7311"/>
                    <a:pt x="2310" y="7310"/>
                    <a:pt x="2295" y="7310"/>
                  </a:cubicBezTo>
                  <a:cubicBezTo>
                    <a:pt x="2145" y="7310"/>
                    <a:pt x="2016" y="7314"/>
                    <a:pt x="1903" y="7314"/>
                  </a:cubicBezTo>
                  <a:cubicBezTo>
                    <a:pt x="1465" y="7314"/>
                    <a:pt x="1272" y="7255"/>
                    <a:pt x="1088" y="6674"/>
                  </a:cubicBezTo>
                  <a:cubicBezTo>
                    <a:pt x="941" y="6205"/>
                    <a:pt x="957" y="5591"/>
                    <a:pt x="935" y="5104"/>
                  </a:cubicBezTo>
                  <a:cubicBezTo>
                    <a:pt x="913" y="4553"/>
                    <a:pt x="915" y="4002"/>
                    <a:pt x="959" y="3452"/>
                  </a:cubicBezTo>
                  <a:cubicBezTo>
                    <a:pt x="1005" y="2855"/>
                    <a:pt x="1118" y="1416"/>
                    <a:pt x="1935" y="1215"/>
                  </a:cubicBezTo>
                  <a:close/>
                  <a:moveTo>
                    <a:pt x="2998" y="1"/>
                  </a:moveTo>
                  <a:cubicBezTo>
                    <a:pt x="2936" y="1"/>
                    <a:pt x="2873" y="5"/>
                    <a:pt x="2811" y="12"/>
                  </a:cubicBezTo>
                  <a:cubicBezTo>
                    <a:pt x="2434" y="54"/>
                    <a:pt x="1813" y="336"/>
                    <a:pt x="1806" y="758"/>
                  </a:cubicBezTo>
                  <a:cubicBezTo>
                    <a:pt x="1310" y="924"/>
                    <a:pt x="869" y="1384"/>
                    <a:pt x="666" y="1905"/>
                  </a:cubicBezTo>
                  <a:cubicBezTo>
                    <a:pt x="0" y="3603"/>
                    <a:pt x="364" y="5897"/>
                    <a:pt x="708" y="7631"/>
                  </a:cubicBezTo>
                  <a:cubicBezTo>
                    <a:pt x="730" y="7752"/>
                    <a:pt x="857" y="7830"/>
                    <a:pt x="973" y="7832"/>
                  </a:cubicBezTo>
                  <a:cubicBezTo>
                    <a:pt x="1552" y="7849"/>
                    <a:pt x="2132" y="7858"/>
                    <a:pt x="2711" y="7858"/>
                  </a:cubicBezTo>
                  <a:cubicBezTo>
                    <a:pt x="4638" y="7858"/>
                    <a:pt x="6562" y="7761"/>
                    <a:pt x="8479" y="7555"/>
                  </a:cubicBezTo>
                  <a:cubicBezTo>
                    <a:pt x="9063" y="7493"/>
                    <a:pt x="10122" y="7571"/>
                    <a:pt x="10508" y="6997"/>
                  </a:cubicBezTo>
                  <a:cubicBezTo>
                    <a:pt x="10906" y="6408"/>
                    <a:pt x="10669" y="5112"/>
                    <a:pt x="10661" y="4461"/>
                  </a:cubicBezTo>
                  <a:cubicBezTo>
                    <a:pt x="10645" y="3219"/>
                    <a:pt x="11092" y="1215"/>
                    <a:pt x="9474" y="1024"/>
                  </a:cubicBezTo>
                  <a:cubicBezTo>
                    <a:pt x="8405" y="897"/>
                    <a:pt x="7309" y="853"/>
                    <a:pt x="6209" y="853"/>
                  </a:cubicBezTo>
                  <a:cubicBezTo>
                    <a:pt x="5418" y="853"/>
                    <a:pt x="4624" y="876"/>
                    <a:pt x="3838" y="907"/>
                  </a:cubicBezTo>
                  <a:cubicBezTo>
                    <a:pt x="3945" y="726"/>
                    <a:pt x="3852" y="464"/>
                    <a:pt x="3722" y="305"/>
                  </a:cubicBezTo>
                  <a:cubicBezTo>
                    <a:pt x="3540" y="79"/>
                    <a:pt x="3272" y="1"/>
                    <a:pt x="2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0"/>
            <p:cNvSpPr/>
            <p:nvPr/>
          </p:nvSpPr>
          <p:spPr>
            <a:xfrm>
              <a:off x="6140150" y="2941607"/>
              <a:ext cx="143375" cy="122025"/>
            </a:xfrm>
            <a:custGeom>
              <a:avLst/>
              <a:gdLst/>
              <a:ahLst/>
              <a:cxnLst/>
              <a:rect l="l" t="t" r="r" b="b"/>
              <a:pathLst>
                <a:path w="5735" h="4881" extrusionOk="0">
                  <a:moveTo>
                    <a:pt x="3122" y="435"/>
                  </a:moveTo>
                  <a:cubicBezTo>
                    <a:pt x="3765" y="435"/>
                    <a:pt x="4404" y="762"/>
                    <a:pt x="4730" y="1358"/>
                  </a:cubicBezTo>
                  <a:cubicBezTo>
                    <a:pt x="5237" y="2289"/>
                    <a:pt x="4754" y="3553"/>
                    <a:pt x="3896" y="4098"/>
                  </a:cubicBezTo>
                  <a:cubicBezTo>
                    <a:pt x="3533" y="4327"/>
                    <a:pt x="3136" y="4437"/>
                    <a:pt x="2748" y="4437"/>
                  </a:cubicBezTo>
                  <a:cubicBezTo>
                    <a:pt x="2015" y="4437"/>
                    <a:pt x="1317" y="4044"/>
                    <a:pt x="952" y="3316"/>
                  </a:cubicBezTo>
                  <a:cubicBezTo>
                    <a:pt x="435" y="2279"/>
                    <a:pt x="1033" y="1152"/>
                    <a:pt x="1987" y="658"/>
                  </a:cubicBezTo>
                  <a:cubicBezTo>
                    <a:pt x="2020" y="686"/>
                    <a:pt x="2063" y="704"/>
                    <a:pt x="2110" y="704"/>
                  </a:cubicBezTo>
                  <a:cubicBezTo>
                    <a:pt x="2143" y="704"/>
                    <a:pt x="2179" y="695"/>
                    <a:pt x="2215" y="674"/>
                  </a:cubicBezTo>
                  <a:cubicBezTo>
                    <a:pt x="2494" y="512"/>
                    <a:pt x="2809" y="435"/>
                    <a:pt x="3122" y="435"/>
                  </a:cubicBezTo>
                  <a:close/>
                  <a:moveTo>
                    <a:pt x="3120" y="0"/>
                  </a:moveTo>
                  <a:cubicBezTo>
                    <a:pt x="2734" y="0"/>
                    <a:pt x="2347" y="100"/>
                    <a:pt x="2005" y="314"/>
                  </a:cubicBezTo>
                  <a:cubicBezTo>
                    <a:pt x="1979" y="328"/>
                    <a:pt x="1961" y="346"/>
                    <a:pt x="1947" y="367"/>
                  </a:cubicBezTo>
                  <a:cubicBezTo>
                    <a:pt x="768" y="746"/>
                    <a:pt x="1" y="1961"/>
                    <a:pt x="426" y="3235"/>
                  </a:cubicBezTo>
                  <a:cubicBezTo>
                    <a:pt x="774" y="4275"/>
                    <a:pt x="1726" y="4881"/>
                    <a:pt x="2732" y="4881"/>
                  </a:cubicBezTo>
                  <a:cubicBezTo>
                    <a:pt x="2778" y="4881"/>
                    <a:pt x="2823" y="4880"/>
                    <a:pt x="2869" y="4877"/>
                  </a:cubicBezTo>
                  <a:cubicBezTo>
                    <a:pt x="3180" y="4860"/>
                    <a:pt x="3494" y="4786"/>
                    <a:pt x="3794" y="4651"/>
                  </a:cubicBezTo>
                  <a:cubicBezTo>
                    <a:pt x="4991" y="4106"/>
                    <a:pt x="5734" y="2589"/>
                    <a:pt x="5201" y="1335"/>
                  </a:cubicBezTo>
                  <a:cubicBezTo>
                    <a:pt x="4843" y="499"/>
                    <a:pt x="3984" y="0"/>
                    <a:pt x="3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0"/>
            <p:cNvSpPr/>
            <p:nvPr/>
          </p:nvSpPr>
          <p:spPr>
            <a:xfrm>
              <a:off x="6170075" y="2965157"/>
              <a:ext cx="76700" cy="71575"/>
            </a:xfrm>
            <a:custGeom>
              <a:avLst/>
              <a:gdLst/>
              <a:ahLst/>
              <a:cxnLst/>
              <a:rect l="l" t="t" r="r" b="b"/>
              <a:pathLst>
                <a:path w="3068" h="2863" extrusionOk="0">
                  <a:moveTo>
                    <a:pt x="1237" y="374"/>
                  </a:moveTo>
                  <a:cubicBezTo>
                    <a:pt x="1256" y="381"/>
                    <a:pt x="1276" y="386"/>
                    <a:pt x="1299" y="386"/>
                  </a:cubicBezTo>
                  <a:cubicBezTo>
                    <a:pt x="1304" y="386"/>
                    <a:pt x="1310" y="386"/>
                    <a:pt x="1316" y="385"/>
                  </a:cubicBezTo>
                  <a:cubicBezTo>
                    <a:pt x="1344" y="383"/>
                    <a:pt x="1372" y="382"/>
                    <a:pt x="1399" y="382"/>
                  </a:cubicBezTo>
                  <a:cubicBezTo>
                    <a:pt x="2536" y="382"/>
                    <a:pt x="3067" y="1939"/>
                    <a:pt x="1879" y="2399"/>
                  </a:cubicBezTo>
                  <a:cubicBezTo>
                    <a:pt x="1750" y="2449"/>
                    <a:pt x="1619" y="2473"/>
                    <a:pt x="1491" y="2473"/>
                  </a:cubicBezTo>
                  <a:cubicBezTo>
                    <a:pt x="1104" y="2473"/>
                    <a:pt x="748" y="2252"/>
                    <a:pt x="587" y="1854"/>
                  </a:cubicBezTo>
                  <a:cubicBezTo>
                    <a:pt x="342" y="1258"/>
                    <a:pt x="684" y="637"/>
                    <a:pt x="1237" y="374"/>
                  </a:cubicBezTo>
                  <a:close/>
                  <a:moveTo>
                    <a:pt x="1465" y="1"/>
                  </a:moveTo>
                  <a:cubicBezTo>
                    <a:pt x="1416" y="1"/>
                    <a:pt x="1366" y="3"/>
                    <a:pt x="1316" y="9"/>
                  </a:cubicBezTo>
                  <a:cubicBezTo>
                    <a:pt x="1201" y="21"/>
                    <a:pt x="1141" y="116"/>
                    <a:pt x="1136" y="208"/>
                  </a:cubicBezTo>
                  <a:cubicBezTo>
                    <a:pt x="462" y="367"/>
                    <a:pt x="0" y="991"/>
                    <a:pt x="138" y="1720"/>
                  </a:cubicBezTo>
                  <a:cubicBezTo>
                    <a:pt x="265" y="2388"/>
                    <a:pt x="835" y="2863"/>
                    <a:pt x="1486" y="2863"/>
                  </a:cubicBezTo>
                  <a:cubicBezTo>
                    <a:pt x="1583" y="2863"/>
                    <a:pt x="1681" y="2852"/>
                    <a:pt x="1780" y="2830"/>
                  </a:cubicBezTo>
                  <a:cubicBezTo>
                    <a:pt x="2456" y="2683"/>
                    <a:pt x="3018" y="2073"/>
                    <a:pt x="2955" y="1360"/>
                  </a:cubicBezTo>
                  <a:cubicBezTo>
                    <a:pt x="2888" y="613"/>
                    <a:pt x="2204" y="1"/>
                    <a:pt x="1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TextBox 81">
            <a:extLst>
              <a:ext uri="{FF2B5EF4-FFF2-40B4-BE49-F238E27FC236}">
                <a16:creationId xmlns:a16="http://schemas.microsoft.com/office/drawing/2014/main" id="{351FC1B3-12CA-4A68-ADB1-EAEFEBAB5B2A}"/>
              </a:ext>
            </a:extLst>
          </p:cNvPr>
          <p:cNvSpPr txBox="1"/>
          <p:nvPr/>
        </p:nvSpPr>
        <p:spPr>
          <a:xfrm>
            <a:off x="1561188" y="2221192"/>
            <a:ext cx="6664997" cy="1631216"/>
          </a:xfrm>
          <a:prstGeom prst="rect">
            <a:avLst/>
          </a:prstGeom>
          <a:noFill/>
        </p:spPr>
        <p:txBody>
          <a:bodyPr wrap="square">
            <a:spAutoFit/>
          </a:bodyPr>
          <a:lstStyle/>
          <a:p>
            <a:pPr marL="342900" indent="-342900" algn="l">
              <a:buFont typeface="Wingdings" panose="05000000000000000000" pitchFamily="2" charset="2"/>
              <a:buChar char="ü"/>
            </a:pPr>
            <a:r>
              <a:rPr lang="vi-VN" sz="2000" b="0" i="0">
                <a:effectLst/>
                <a:latin typeface="Times New Roman (Headings)"/>
              </a:rPr>
              <a:t>Họp lớp phổ biến nội dung thi: Tiết sinh hoạt lớp trưa thứ sáu ngày </a:t>
            </a:r>
            <a:r>
              <a:rPr lang="en-US" sz="2000" b="0" i="0">
                <a:effectLst/>
                <a:latin typeface="Times New Roman (Headings)"/>
              </a:rPr>
              <a:t>18</a:t>
            </a:r>
            <a:r>
              <a:rPr lang="vi-VN" sz="2000" b="0" i="0">
                <a:effectLst/>
                <a:latin typeface="Times New Roman (Headings)"/>
              </a:rPr>
              <a:t>/</a:t>
            </a:r>
            <a:r>
              <a:rPr lang="en-US" sz="2000" b="0" i="0">
                <a:effectLst/>
                <a:latin typeface="Times New Roman (Headings)"/>
              </a:rPr>
              <a:t>2</a:t>
            </a:r>
            <a:r>
              <a:rPr lang="vi-VN" sz="2000" b="0" i="0">
                <a:effectLst/>
                <a:latin typeface="Times New Roman (Headings)"/>
              </a:rPr>
              <a:t>/202</a:t>
            </a:r>
            <a:r>
              <a:rPr lang="en-US" sz="2000" b="0" i="0">
                <a:effectLst/>
                <a:latin typeface="Times New Roman (Headings)"/>
              </a:rPr>
              <a:t>2</a:t>
            </a:r>
            <a:r>
              <a:rPr lang="vi-VN" sz="2000" b="0" i="0">
                <a:effectLst/>
                <a:latin typeface="Times New Roman (Headings)"/>
              </a:rPr>
              <a:t>.</a:t>
            </a:r>
          </a:p>
          <a:p>
            <a:pPr marL="342900" indent="-342900" algn="l">
              <a:buFont typeface="Wingdings" panose="05000000000000000000" pitchFamily="2" charset="2"/>
              <a:buChar char="ü"/>
            </a:pPr>
            <a:r>
              <a:rPr lang="vi-VN" sz="2000" b="0" i="0">
                <a:effectLst/>
                <a:latin typeface="Times New Roman (Headings)"/>
              </a:rPr>
              <a:t>Nộp bài dự thi </a:t>
            </a:r>
            <a:r>
              <a:rPr lang="en-US" sz="2000" b="0" i="0">
                <a:effectLst/>
                <a:latin typeface="Times New Roman (Headings)"/>
              </a:rPr>
              <a:t>trước </a:t>
            </a:r>
            <a:r>
              <a:rPr lang="vi-VN" sz="2000" b="0" i="0">
                <a:effectLst/>
                <a:latin typeface="Times New Roman (Headings)"/>
              </a:rPr>
              <a:t>ngày </a:t>
            </a:r>
            <a:r>
              <a:rPr lang="en-US" sz="2000" b="0" i="0">
                <a:effectLst/>
                <a:latin typeface="Times New Roman (Headings)"/>
              </a:rPr>
              <a:t>28</a:t>
            </a:r>
            <a:r>
              <a:rPr lang="vi-VN" sz="2000" b="0" i="0">
                <a:effectLst/>
                <a:latin typeface="Times New Roman (Headings)"/>
              </a:rPr>
              <a:t>/</a:t>
            </a:r>
            <a:r>
              <a:rPr lang="en-US" sz="2000" b="0" i="0">
                <a:effectLst/>
                <a:latin typeface="Times New Roman (Headings)"/>
              </a:rPr>
              <a:t>2</a:t>
            </a:r>
            <a:r>
              <a:rPr lang="vi-VN" sz="2000" b="0" i="0">
                <a:effectLst/>
                <a:latin typeface="Times New Roman (Headings)"/>
              </a:rPr>
              <a:t>/202</a:t>
            </a:r>
            <a:r>
              <a:rPr lang="en-US" sz="2000" b="0" i="0">
                <a:effectLst/>
                <a:latin typeface="Times New Roman (Headings)"/>
              </a:rPr>
              <a:t>2</a:t>
            </a:r>
            <a:r>
              <a:rPr lang="vi-VN" sz="2000" b="0" i="0">
                <a:effectLst/>
                <a:latin typeface="Times New Roman (Headings)"/>
              </a:rPr>
              <a:t> cho các tổ trưởng.</a:t>
            </a:r>
          </a:p>
          <a:p>
            <a:pPr marL="342900" indent="-342900" algn="l">
              <a:buFont typeface="Wingdings" panose="05000000000000000000" pitchFamily="2" charset="2"/>
              <a:buChar char="ü"/>
            </a:pPr>
            <a:r>
              <a:rPr lang="vi-VN" sz="2000" b="0" i="0">
                <a:effectLst/>
                <a:latin typeface="Times New Roman (Headings)"/>
              </a:rPr>
              <a:t>Chấm thi ngày </a:t>
            </a:r>
            <a:r>
              <a:rPr lang="en-US" sz="2000" b="0" i="0">
                <a:effectLst/>
                <a:latin typeface="Times New Roman (Headings)"/>
              </a:rPr>
              <a:t>01</a:t>
            </a:r>
            <a:r>
              <a:rPr lang="vi-VN" sz="2000" b="0" i="0">
                <a:effectLst/>
                <a:latin typeface="Times New Roman (Headings)"/>
              </a:rPr>
              <a:t>/</a:t>
            </a:r>
            <a:r>
              <a:rPr lang="en-US" sz="2000">
                <a:latin typeface="Times New Roman (Headings)"/>
              </a:rPr>
              <a:t>3</a:t>
            </a:r>
            <a:r>
              <a:rPr lang="vi-VN" sz="2000" b="0" i="0">
                <a:effectLst/>
                <a:latin typeface="Times New Roman (Headings)"/>
              </a:rPr>
              <a:t>/202</a:t>
            </a:r>
            <a:r>
              <a:rPr lang="en-US" sz="2000" b="0" i="0">
                <a:effectLst/>
                <a:latin typeface="Times New Roman (Headings)"/>
              </a:rPr>
              <a:t>2</a:t>
            </a:r>
            <a:r>
              <a:rPr lang="vi-VN" sz="2000" b="0" i="0">
                <a:effectLst/>
                <a:latin typeface="Times New Roman (Headings)"/>
              </a:rPr>
              <a:t>.</a:t>
            </a:r>
          </a:p>
          <a:p>
            <a:pPr marL="342900" indent="-342900" algn="l">
              <a:buFont typeface="Wingdings" panose="05000000000000000000" pitchFamily="2" charset="2"/>
              <a:buChar char="ü"/>
            </a:pPr>
            <a:r>
              <a:rPr lang="vi-VN" sz="2000" b="0" i="0">
                <a:effectLst/>
                <a:latin typeface="Times New Roman (Headings)"/>
              </a:rPr>
              <a:t>Tổng kết phát thưởng ngày </a:t>
            </a:r>
            <a:r>
              <a:rPr lang="en-US" sz="2000" b="0" i="0">
                <a:effectLst/>
                <a:latin typeface="Times New Roman (Headings)"/>
              </a:rPr>
              <a:t>02</a:t>
            </a:r>
            <a:r>
              <a:rPr lang="vi-VN" sz="2000" b="0" i="0">
                <a:effectLst/>
                <a:latin typeface="Times New Roman (Headings)"/>
              </a:rPr>
              <a:t>/</a:t>
            </a:r>
            <a:r>
              <a:rPr lang="en-US" sz="2000" b="0" i="0">
                <a:effectLst/>
                <a:latin typeface="Times New Roman (Headings)"/>
              </a:rPr>
              <a:t>3</a:t>
            </a:r>
            <a:r>
              <a:rPr lang="vi-VN" sz="2000" b="0" i="0">
                <a:effectLst/>
                <a:latin typeface="Times New Roman (Headings)"/>
              </a:rPr>
              <a:t>/202</a:t>
            </a:r>
            <a:r>
              <a:rPr lang="en-US" sz="2000" b="0" i="0">
                <a:effectLst/>
                <a:latin typeface="Times New Roman (Headings)"/>
              </a:rPr>
              <a:t>2</a:t>
            </a:r>
            <a:r>
              <a:rPr lang="vi-VN" sz="2000" b="0" i="0">
                <a:effectLst/>
                <a:latin typeface="Times New Roman (Headings)"/>
              </a:rPr>
              <a:t>.</a:t>
            </a:r>
          </a:p>
        </p:txBody>
      </p:sp>
    </p:spTree>
    <p:extLst>
      <p:ext uri="{BB962C8B-B14F-4D97-AF65-F5344CB8AC3E}">
        <p14:creationId xmlns:p14="http://schemas.microsoft.com/office/powerpoint/2010/main" val="11958967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sp>
        <p:nvSpPr>
          <p:cNvPr id="967" name="Google Shape;967;p39"/>
          <p:cNvSpPr txBox="1">
            <a:spLocks noGrp="1"/>
          </p:cNvSpPr>
          <p:nvPr>
            <p:ph type="subTitle" idx="1"/>
          </p:nvPr>
        </p:nvSpPr>
        <p:spPr>
          <a:xfrm flipH="1">
            <a:off x="3048001" y="2304000"/>
            <a:ext cx="4413955" cy="1354800"/>
          </a:xfrm>
          <a:prstGeom prst="rect">
            <a:avLst/>
          </a:prstGeom>
        </p:spPr>
        <p:txBody>
          <a:bodyPr spcFirstLastPara="1" wrap="square" lIns="91425" tIns="91425" rIns="91425" bIns="91425" anchor="ctr" anchorCtr="0">
            <a:noAutofit/>
          </a:bodyPr>
          <a:lstStyle/>
          <a:p>
            <a:pPr lvl="0"/>
            <a:r>
              <a:rPr lang="en-US" sz="3600">
                <a:solidFill>
                  <a:srgbClr val="002060"/>
                </a:solidFill>
                <a:latin typeface="Times New Roman" panose="02020603050405020304" pitchFamily="18" charset="0"/>
                <a:cs typeface="Times New Roman" panose="02020603050405020304" pitchFamily="18" charset="0"/>
              </a:rPr>
              <a:t>Phát thanh tuyên truyền về phòng cháy, chữa cháy.</a:t>
            </a:r>
          </a:p>
          <a:p>
            <a:pPr marL="0" lvl="0" indent="0" algn="ctr" rtl="0">
              <a:spcBef>
                <a:spcPts val="0"/>
              </a:spcBef>
              <a:spcAft>
                <a:spcPts val="0"/>
              </a:spcAft>
              <a:buNone/>
            </a:pPr>
            <a:endParaRPr lang="en-US" sz="3600">
              <a:solidFill>
                <a:srgbClr val="002060"/>
              </a:solidFill>
              <a:latin typeface="Times New Roman" panose="02020603050405020304" pitchFamily="18" charset="0"/>
              <a:cs typeface="Times New Roman" panose="02020603050405020304" pitchFamily="18" charset="0"/>
            </a:endParaRPr>
          </a:p>
        </p:txBody>
      </p:sp>
      <p:pic>
        <p:nvPicPr>
          <p:cNvPr id="4" name="Picture 5">
            <a:extLst>
              <a:ext uri="{FF2B5EF4-FFF2-40B4-BE49-F238E27FC236}">
                <a16:creationId xmlns:a16="http://schemas.microsoft.com/office/drawing/2014/main" id="{E50F1D55-90C4-4AC1-BEFE-ECEE5ED7AD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776" y="1582963"/>
            <a:ext cx="1702691" cy="1977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51459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67">
                                            <p:txEl>
                                              <p:pRg st="0" end="0"/>
                                            </p:txEl>
                                          </p:spTgt>
                                        </p:tgtEl>
                                        <p:attrNameLst>
                                          <p:attrName>style.visibility</p:attrName>
                                        </p:attrNameLst>
                                      </p:cBhvr>
                                      <p:to>
                                        <p:strVal val="visible"/>
                                      </p:to>
                                    </p:set>
                                    <p:anim calcmode="lin" valueType="num">
                                      <p:cBhvr>
                                        <p:cTn id="7" dur="500" fill="hold"/>
                                        <p:tgtEl>
                                          <p:spTgt spid="96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6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1CA12-356F-4BD9-8DAA-A5AA9126A5D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B1E5019-8148-424E-AE53-72668DC51CD5}"/>
              </a:ext>
            </a:extLst>
          </p:cNvPr>
          <p:cNvSpPr>
            <a:spLocks noGrp="1"/>
          </p:cNvSpPr>
          <p:nvPr>
            <p:ph type="subTitle" idx="1"/>
          </p:nvPr>
        </p:nvSpPr>
        <p:spPr/>
        <p:txBody>
          <a:bodyPr/>
          <a:lstStyle/>
          <a:p>
            <a:endParaRPr lang="en-US"/>
          </a:p>
        </p:txBody>
      </p:sp>
      <p:pic>
        <p:nvPicPr>
          <p:cNvPr id="9220" name="Picture 4" descr="Tuyên truyền Tháng an toàn về phòng cháy và chữa cháy (tháng 10/2018) và  Ngày toàn dân phòng cháy và chữa cháy (ngày 04/10)">
            <a:extLst>
              <a:ext uri="{FF2B5EF4-FFF2-40B4-BE49-F238E27FC236}">
                <a16:creationId xmlns:a16="http://schemas.microsoft.com/office/drawing/2014/main" id="{A2DC6D57-E990-4934-9FB5-6E3E1FDD25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93"/>
            <a:ext cx="9240654" cy="5267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8887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grpSp>
        <p:nvGrpSpPr>
          <p:cNvPr id="977" name="Google Shape;977;p40"/>
          <p:cNvGrpSpPr/>
          <p:nvPr/>
        </p:nvGrpSpPr>
        <p:grpSpPr>
          <a:xfrm>
            <a:off x="2176905" y="1038209"/>
            <a:ext cx="4699670" cy="1011247"/>
            <a:chOff x="7728915" y="1917859"/>
            <a:chExt cx="1034486" cy="222599"/>
          </a:xfrm>
        </p:grpSpPr>
        <p:sp>
          <p:nvSpPr>
            <p:cNvPr id="978" name="Google Shape;978;p40"/>
            <p:cNvSpPr/>
            <p:nvPr/>
          </p:nvSpPr>
          <p:spPr>
            <a:xfrm>
              <a:off x="8619035" y="1957671"/>
              <a:ext cx="135129" cy="175206"/>
            </a:xfrm>
            <a:custGeom>
              <a:avLst/>
              <a:gdLst/>
              <a:ahLst/>
              <a:cxnLst/>
              <a:rect l="l" t="t" r="r" b="b"/>
              <a:pathLst>
                <a:path w="2549" h="3305" extrusionOk="0">
                  <a:moveTo>
                    <a:pt x="2549" y="0"/>
                  </a:moveTo>
                  <a:cubicBezTo>
                    <a:pt x="2549" y="0"/>
                    <a:pt x="2548" y="0"/>
                    <a:pt x="2548" y="1"/>
                  </a:cubicBezTo>
                  <a:lnTo>
                    <a:pt x="2548" y="1"/>
                  </a:lnTo>
                  <a:cubicBezTo>
                    <a:pt x="2548" y="0"/>
                    <a:pt x="2549" y="0"/>
                    <a:pt x="2549" y="0"/>
                  </a:cubicBezTo>
                  <a:close/>
                  <a:moveTo>
                    <a:pt x="999" y="255"/>
                  </a:moveTo>
                  <a:cubicBezTo>
                    <a:pt x="1054" y="255"/>
                    <a:pt x="1109" y="256"/>
                    <a:pt x="1163" y="259"/>
                  </a:cubicBezTo>
                  <a:cubicBezTo>
                    <a:pt x="1206" y="261"/>
                    <a:pt x="1206" y="322"/>
                    <a:pt x="1163" y="325"/>
                  </a:cubicBezTo>
                  <a:cubicBezTo>
                    <a:pt x="1109" y="327"/>
                    <a:pt x="1054" y="328"/>
                    <a:pt x="999" y="328"/>
                  </a:cubicBezTo>
                  <a:cubicBezTo>
                    <a:pt x="889" y="328"/>
                    <a:pt x="778" y="325"/>
                    <a:pt x="668" y="322"/>
                  </a:cubicBezTo>
                  <a:cubicBezTo>
                    <a:pt x="628" y="321"/>
                    <a:pt x="629" y="263"/>
                    <a:pt x="668" y="262"/>
                  </a:cubicBezTo>
                  <a:cubicBezTo>
                    <a:pt x="778" y="259"/>
                    <a:pt x="889" y="255"/>
                    <a:pt x="999" y="255"/>
                  </a:cubicBezTo>
                  <a:close/>
                  <a:moveTo>
                    <a:pt x="1958" y="347"/>
                  </a:moveTo>
                  <a:cubicBezTo>
                    <a:pt x="2042" y="347"/>
                    <a:pt x="2125" y="350"/>
                    <a:pt x="2207" y="360"/>
                  </a:cubicBezTo>
                  <a:cubicBezTo>
                    <a:pt x="2247" y="366"/>
                    <a:pt x="2247" y="417"/>
                    <a:pt x="2207" y="422"/>
                  </a:cubicBezTo>
                  <a:cubicBezTo>
                    <a:pt x="2127" y="432"/>
                    <a:pt x="2045" y="435"/>
                    <a:pt x="1963" y="435"/>
                  </a:cubicBezTo>
                  <a:cubicBezTo>
                    <a:pt x="1829" y="435"/>
                    <a:pt x="1694" y="427"/>
                    <a:pt x="1562" y="425"/>
                  </a:cubicBezTo>
                  <a:cubicBezTo>
                    <a:pt x="1517" y="425"/>
                    <a:pt x="1517" y="357"/>
                    <a:pt x="1562" y="357"/>
                  </a:cubicBezTo>
                  <a:cubicBezTo>
                    <a:pt x="1692" y="355"/>
                    <a:pt x="1825" y="347"/>
                    <a:pt x="1958" y="347"/>
                  </a:cubicBezTo>
                  <a:close/>
                  <a:moveTo>
                    <a:pt x="1261" y="2801"/>
                  </a:moveTo>
                  <a:cubicBezTo>
                    <a:pt x="1263" y="2801"/>
                    <a:pt x="1266" y="2802"/>
                    <a:pt x="1269" y="2802"/>
                  </a:cubicBezTo>
                  <a:cubicBezTo>
                    <a:pt x="1481" y="2855"/>
                    <a:pt x="1692" y="2877"/>
                    <a:pt x="1909" y="2894"/>
                  </a:cubicBezTo>
                  <a:cubicBezTo>
                    <a:pt x="1949" y="2897"/>
                    <a:pt x="1950" y="2955"/>
                    <a:pt x="1909" y="2957"/>
                  </a:cubicBezTo>
                  <a:cubicBezTo>
                    <a:pt x="1891" y="2958"/>
                    <a:pt x="1873" y="2958"/>
                    <a:pt x="1855" y="2958"/>
                  </a:cubicBezTo>
                  <a:cubicBezTo>
                    <a:pt x="1652" y="2958"/>
                    <a:pt x="1447" y="2920"/>
                    <a:pt x="1253" y="2864"/>
                  </a:cubicBezTo>
                  <a:cubicBezTo>
                    <a:pt x="1216" y="2853"/>
                    <a:pt x="1227" y="2801"/>
                    <a:pt x="1261" y="2801"/>
                  </a:cubicBezTo>
                  <a:close/>
                  <a:moveTo>
                    <a:pt x="2548" y="1"/>
                  </a:moveTo>
                  <a:cubicBezTo>
                    <a:pt x="2390" y="75"/>
                    <a:pt x="2206" y="93"/>
                    <a:pt x="2020" y="93"/>
                  </a:cubicBezTo>
                  <a:cubicBezTo>
                    <a:pt x="1861" y="93"/>
                    <a:pt x="1699" y="80"/>
                    <a:pt x="1549" y="77"/>
                  </a:cubicBezTo>
                  <a:cubicBezTo>
                    <a:pt x="1232" y="74"/>
                    <a:pt x="916" y="70"/>
                    <a:pt x="599" y="48"/>
                  </a:cubicBezTo>
                  <a:lnTo>
                    <a:pt x="599" y="48"/>
                  </a:lnTo>
                  <a:cubicBezTo>
                    <a:pt x="661" y="876"/>
                    <a:pt x="712" y="1715"/>
                    <a:pt x="658" y="2537"/>
                  </a:cubicBezTo>
                  <a:cubicBezTo>
                    <a:pt x="663" y="2549"/>
                    <a:pt x="663" y="2564"/>
                    <a:pt x="652" y="2579"/>
                  </a:cubicBezTo>
                  <a:cubicBezTo>
                    <a:pt x="574" y="2685"/>
                    <a:pt x="489" y="2787"/>
                    <a:pt x="401" y="2889"/>
                  </a:cubicBezTo>
                  <a:cubicBezTo>
                    <a:pt x="554" y="2867"/>
                    <a:pt x="709" y="2844"/>
                    <a:pt x="865" y="2841"/>
                  </a:cubicBezTo>
                  <a:cubicBezTo>
                    <a:pt x="895" y="2841"/>
                    <a:pt x="903" y="2889"/>
                    <a:pt x="873" y="2895"/>
                  </a:cubicBezTo>
                  <a:cubicBezTo>
                    <a:pt x="707" y="2928"/>
                    <a:pt x="537" y="2940"/>
                    <a:pt x="370" y="2955"/>
                  </a:cubicBezTo>
                  <a:cubicBezTo>
                    <a:pt x="368" y="2955"/>
                    <a:pt x="367" y="2955"/>
                    <a:pt x="366" y="2955"/>
                  </a:cubicBezTo>
                  <a:cubicBezTo>
                    <a:pt x="358" y="2955"/>
                    <a:pt x="353" y="2952"/>
                    <a:pt x="348" y="2949"/>
                  </a:cubicBezTo>
                  <a:cubicBezTo>
                    <a:pt x="236" y="3073"/>
                    <a:pt x="120" y="3192"/>
                    <a:pt x="0" y="3304"/>
                  </a:cubicBezTo>
                  <a:cubicBezTo>
                    <a:pt x="511" y="3250"/>
                    <a:pt x="1027" y="3229"/>
                    <a:pt x="1542" y="3229"/>
                  </a:cubicBezTo>
                  <a:cubicBezTo>
                    <a:pt x="1872" y="3229"/>
                    <a:pt x="2202" y="3238"/>
                    <a:pt x="2530" y="3252"/>
                  </a:cubicBezTo>
                  <a:cubicBezTo>
                    <a:pt x="2365" y="3054"/>
                    <a:pt x="2233" y="2833"/>
                    <a:pt x="2080" y="2626"/>
                  </a:cubicBezTo>
                  <a:cubicBezTo>
                    <a:pt x="1864" y="2331"/>
                    <a:pt x="1625" y="2061"/>
                    <a:pt x="1376" y="1793"/>
                  </a:cubicBezTo>
                  <a:cubicBezTo>
                    <a:pt x="1336" y="1751"/>
                    <a:pt x="1365" y="1698"/>
                    <a:pt x="1407" y="1685"/>
                  </a:cubicBezTo>
                  <a:cubicBezTo>
                    <a:pt x="1379" y="1670"/>
                    <a:pt x="1363" y="1630"/>
                    <a:pt x="1391" y="1598"/>
                  </a:cubicBezTo>
                  <a:cubicBezTo>
                    <a:pt x="1796" y="1111"/>
                    <a:pt x="2189" y="625"/>
                    <a:pt x="2534" y="93"/>
                  </a:cubicBezTo>
                  <a:cubicBezTo>
                    <a:pt x="2511" y="64"/>
                    <a:pt x="2507" y="20"/>
                    <a:pt x="2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0"/>
            <p:cNvSpPr/>
            <p:nvPr/>
          </p:nvSpPr>
          <p:spPr>
            <a:xfrm>
              <a:off x="8615165" y="2098841"/>
              <a:ext cx="25234" cy="25128"/>
            </a:xfrm>
            <a:custGeom>
              <a:avLst/>
              <a:gdLst/>
              <a:ahLst/>
              <a:cxnLst/>
              <a:rect l="l" t="t" r="r" b="b"/>
              <a:pathLst>
                <a:path w="476" h="474" extrusionOk="0">
                  <a:moveTo>
                    <a:pt x="476" y="0"/>
                  </a:moveTo>
                  <a:cubicBezTo>
                    <a:pt x="470" y="4"/>
                    <a:pt x="464" y="7"/>
                    <a:pt x="458" y="7"/>
                  </a:cubicBezTo>
                  <a:cubicBezTo>
                    <a:pt x="305" y="5"/>
                    <a:pt x="152" y="4"/>
                    <a:pt x="0" y="3"/>
                  </a:cubicBezTo>
                  <a:lnTo>
                    <a:pt x="0" y="3"/>
                  </a:lnTo>
                  <a:cubicBezTo>
                    <a:pt x="24" y="157"/>
                    <a:pt x="29" y="317"/>
                    <a:pt x="15" y="474"/>
                  </a:cubicBezTo>
                  <a:cubicBezTo>
                    <a:pt x="159" y="309"/>
                    <a:pt x="313" y="149"/>
                    <a:pt x="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0"/>
            <p:cNvSpPr/>
            <p:nvPr/>
          </p:nvSpPr>
          <p:spPr>
            <a:xfrm>
              <a:off x="7873160" y="2103135"/>
              <a:ext cx="41032" cy="27513"/>
            </a:xfrm>
            <a:custGeom>
              <a:avLst/>
              <a:gdLst/>
              <a:ahLst/>
              <a:cxnLst/>
              <a:rect l="l" t="t" r="r" b="b"/>
              <a:pathLst>
                <a:path w="774" h="519" extrusionOk="0">
                  <a:moveTo>
                    <a:pt x="1" y="1"/>
                  </a:moveTo>
                  <a:lnTo>
                    <a:pt x="1" y="1"/>
                  </a:lnTo>
                  <a:cubicBezTo>
                    <a:pt x="258" y="174"/>
                    <a:pt x="512" y="350"/>
                    <a:pt x="773" y="519"/>
                  </a:cubicBezTo>
                  <a:cubicBezTo>
                    <a:pt x="753" y="348"/>
                    <a:pt x="747" y="175"/>
                    <a:pt x="761" y="4"/>
                  </a:cubicBezTo>
                  <a:cubicBezTo>
                    <a:pt x="507" y="4"/>
                    <a:pt x="255" y="4"/>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0"/>
            <p:cNvSpPr/>
            <p:nvPr/>
          </p:nvSpPr>
          <p:spPr>
            <a:xfrm>
              <a:off x="7869820" y="1922736"/>
              <a:ext cx="779814" cy="175047"/>
            </a:xfrm>
            <a:custGeom>
              <a:avLst/>
              <a:gdLst/>
              <a:ahLst/>
              <a:cxnLst/>
              <a:rect l="l" t="t" r="r" b="b"/>
              <a:pathLst>
                <a:path w="14710" h="3302" extrusionOk="0">
                  <a:moveTo>
                    <a:pt x="1575" y="266"/>
                  </a:moveTo>
                  <a:cubicBezTo>
                    <a:pt x="1647" y="266"/>
                    <a:pt x="1718" y="267"/>
                    <a:pt x="1789" y="272"/>
                  </a:cubicBezTo>
                  <a:cubicBezTo>
                    <a:pt x="1832" y="276"/>
                    <a:pt x="1832" y="334"/>
                    <a:pt x="1789" y="338"/>
                  </a:cubicBezTo>
                  <a:cubicBezTo>
                    <a:pt x="1717" y="343"/>
                    <a:pt x="1644" y="344"/>
                    <a:pt x="1572" y="344"/>
                  </a:cubicBezTo>
                  <a:cubicBezTo>
                    <a:pt x="1462" y="344"/>
                    <a:pt x="1353" y="341"/>
                    <a:pt x="1243" y="339"/>
                  </a:cubicBezTo>
                  <a:cubicBezTo>
                    <a:pt x="1200" y="338"/>
                    <a:pt x="1200" y="272"/>
                    <a:pt x="1243" y="272"/>
                  </a:cubicBezTo>
                  <a:cubicBezTo>
                    <a:pt x="1353" y="270"/>
                    <a:pt x="1465" y="266"/>
                    <a:pt x="1575" y="266"/>
                  </a:cubicBezTo>
                  <a:close/>
                  <a:moveTo>
                    <a:pt x="4373" y="242"/>
                  </a:moveTo>
                  <a:cubicBezTo>
                    <a:pt x="4393" y="242"/>
                    <a:pt x="4409" y="273"/>
                    <a:pt x="4385" y="283"/>
                  </a:cubicBezTo>
                  <a:cubicBezTo>
                    <a:pt x="4284" y="328"/>
                    <a:pt x="4176" y="345"/>
                    <a:pt x="4067" y="345"/>
                  </a:cubicBezTo>
                  <a:cubicBezTo>
                    <a:pt x="4001" y="345"/>
                    <a:pt x="3934" y="338"/>
                    <a:pt x="3868" y="328"/>
                  </a:cubicBezTo>
                  <a:cubicBezTo>
                    <a:pt x="3834" y="323"/>
                    <a:pt x="3847" y="274"/>
                    <a:pt x="3878" y="274"/>
                  </a:cubicBezTo>
                  <a:cubicBezTo>
                    <a:pt x="3880" y="274"/>
                    <a:pt x="3881" y="274"/>
                    <a:pt x="3883" y="275"/>
                  </a:cubicBezTo>
                  <a:cubicBezTo>
                    <a:pt x="3928" y="281"/>
                    <a:pt x="3973" y="284"/>
                    <a:pt x="4017" y="284"/>
                  </a:cubicBezTo>
                  <a:cubicBezTo>
                    <a:pt x="4135" y="284"/>
                    <a:pt x="4250" y="264"/>
                    <a:pt x="4369" y="243"/>
                  </a:cubicBezTo>
                  <a:cubicBezTo>
                    <a:pt x="4370" y="242"/>
                    <a:pt x="4372" y="242"/>
                    <a:pt x="4373" y="242"/>
                  </a:cubicBezTo>
                  <a:close/>
                  <a:moveTo>
                    <a:pt x="2907" y="327"/>
                  </a:moveTo>
                  <a:cubicBezTo>
                    <a:pt x="2965" y="327"/>
                    <a:pt x="3023" y="328"/>
                    <a:pt x="3081" y="330"/>
                  </a:cubicBezTo>
                  <a:cubicBezTo>
                    <a:pt x="3113" y="331"/>
                    <a:pt x="3113" y="379"/>
                    <a:pt x="3081" y="379"/>
                  </a:cubicBezTo>
                  <a:cubicBezTo>
                    <a:pt x="3017" y="382"/>
                    <a:pt x="2955" y="383"/>
                    <a:pt x="2892" y="383"/>
                  </a:cubicBezTo>
                  <a:cubicBezTo>
                    <a:pt x="2806" y="383"/>
                    <a:pt x="2720" y="381"/>
                    <a:pt x="2634" y="379"/>
                  </a:cubicBezTo>
                  <a:cubicBezTo>
                    <a:pt x="2603" y="379"/>
                    <a:pt x="2603" y="331"/>
                    <a:pt x="2634" y="331"/>
                  </a:cubicBezTo>
                  <a:cubicBezTo>
                    <a:pt x="2726" y="329"/>
                    <a:pt x="2816" y="327"/>
                    <a:pt x="2907" y="327"/>
                  </a:cubicBezTo>
                  <a:close/>
                  <a:moveTo>
                    <a:pt x="5330" y="318"/>
                  </a:moveTo>
                  <a:cubicBezTo>
                    <a:pt x="5408" y="318"/>
                    <a:pt x="5486" y="320"/>
                    <a:pt x="5563" y="324"/>
                  </a:cubicBezTo>
                  <a:cubicBezTo>
                    <a:pt x="5605" y="325"/>
                    <a:pt x="5605" y="385"/>
                    <a:pt x="5563" y="387"/>
                  </a:cubicBezTo>
                  <a:cubicBezTo>
                    <a:pt x="5492" y="390"/>
                    <a:pt x="5421" y="392"/>
                    <a:pt x="5350" y="392"/>
                  </a:cubicBezTo>
                  <a:cubicBezTo>
                    <a:pt x="5273" y="392"/>
                    <a:pt x="5195" y="390"/>
                    <a:pt x="5117" y="388"/>
                  </a:cubicBezTo>
                  <a:cubicBezTo>
                    <a:pt x="5074" y="386"/>
                    <a:pt x="5074" y="324"/>
                    <a:pt x="5117" y="322"/>
                  </a:cubicBezTo>
                  <a:cubicBezTo>
                    <a:pt x="5188" y="320"/>
                    <a:pt x="5259" y="318"/>
                    <a:pt x="5330" y="318"/>
                  </a:cubicBezTo>
                  <a:close/>
                  <a:moveTo>
                    <a:pt x="9432" y="313"/>
                  </a:moveTo>
                  <a:cubicBezTo>
                    <a:pt x="9504" y="313"/>
                    <a:pt x="9577" y="318"/>
                    <a:pt x="9643" y="337"/>
                  </a:cubicBezTo>
                  <a:cubicBezTo>
                    <a:pt x="9668" y="343"/>
                    <a:pt x="9672" y="386"/>
                    <a:pt x="9643" y="389"/>
                  </a:cubicBezTo>
                  <a:cubicBezTo>
                    <a:pt x="9615" y="393"/>
                    <a:pt x="9586" y="395"/>
                    <a:pt x="9557" y="395"/>
                  </a:cubicBezTo>
                  <a:cubicBezTo>
                    <a:pt x="9449" y="395"/>
                    <a:pt x="9335" y="370"/>
                    <a:pt x="9231" y="356"/>
                  </a:cubicBezTo>
                  <a:cubicBezTo>
                    <a:pt x="9208" y="354"/>
                    <a:pt x="9215" y="317"/>
                    <a:pt x="9237" y="317"/>
                  </a:cubicBezTo>
                  <a:cubicBezTo>
                    <a:pt x="9299" y="317"/>
                    <a:pt x="9365" y="313"/>
                    <a:pt x="9432" y="313"/>
                  </a:cubicBezTo>
                  <a:close/>
                  <a:moveTo>
                    <a:pt x="8298" y="328"/>
                  </a:moveTo>
                  <a:cubicBezTo>
                    <a:pt x="8322" y="328"/>
                    <a:pt x="8327" y="371"/>
                    <a:pt x="8301" y="376"/>
                  </a:cubicBezTo>
                  <a:cubicBezTo>
                    <a:pt x="8135" y="402"/>
                    <a:pt x="7967" y="418"/>
                    <a:pt x="7799" y="435"/>
                  </a:cubicBezTo>
                  <a:cubicBezTo>
                    <a:pt x="7798" y="435"/>
                    <a:pt x="7797" y="435"/>
                    <a:pt x="7797" y="435"/>
                  </a:cubicBezTo>
                  <a:cubicBezTo>
                    <a:pt x="7772" y="435"/>
                    <a:pt x="7768" y="392"/>
                    <a:pt x="7793" y="388"/>
                  </a:cubicBezTo>
                  <a:cubicBezTo>
                    <a:pt x="7961" y="365"/>
                    <a:pt x="8127" y="341"/>
                    <a:pt x="8295" y="328"/>
                  </a:cubicBezTo>
                  <a:cubicBezTo>
                    <a:pt x="8296" y="328"/>
                    <a:pt x="8297" y="328"/>
                    <a:pt x="8298" y="328"/>
                  </a:cubicBezTo>
                  <a:close/>
                  <a:moveTo>
                    <a:pt x="10929" y="339"/>
                  </a:moveTo>
                  <a:cubicBezTo>
                    <a:pt x="10961" y="339"/>
                    <a:pt x="10968" y="392"/>
                    <a:pt x="10937" y="397"/>
                  </a:cubicBezTo>
                  <a:cubicBezTo>
                    <a:pt x="10770" y="424"/>
                    <a:pt x="10598" y="427"/>
                    <a:pt x="10431" y="440"/>
                  </a:cubicBezTo>
                  <a:cubicBezTo>
                    <a:pt x="10431" y="440"/>
                    <a:pt x="10430" y="440"/>
                    <a:pt x="10429" y="440"/>
                  </a:cubicBezTo>
                  <a:cubicBezTo>
                    <a:pt x="10399" y="440"/>
                    <a:pt x="10400" y="393"/>
                    <a:pt x="10431" y="389"/>
                  </a:cubicBezTo>
                  <a:cubicBezTo>
                    <a:pt x="10596" y="371"/>
                    <a:pt x="10763" y="343"/>
                    <a:pt x="10928" y="339"/>
                  </a:cubicBezTo>
                  <a:cubicBezTo>
                    <a:pt x="10929" y="339"/>
                    <a:pt x="10929" y="339"/>
                    <a:pt x="10929" y="339"/>
                  </a:cubicBezTo>
                  <a:close/>
                  <a:moveTo>
                    <a:pt x="11898" y="365"/>
                  </a:moveTo>
                  <a:cubicBezTo>
                    <a:pt x="11988" y="365"/>
                    <a:pt x="12078" y="367"/>
                    <a:pt x="12168" y="373"/>
                  </a:cubicBezTo>
                  <a:cubicBezTo>
                    <a:pt x="12209" y="376"/>
                    <a:pt x="12209" y="434"/>
                    <a:pt x="12168" y="436"/>
                  </a:cubicBezTo>
                  <a:cubicBezTo>
                    <a:pt x="12078" y="442"/>
                    <a:pt x="11988" y="444"/>
                    <a:pt x="11898" y="444"/>
                  </a:cubicBezTo>
                  <a:cubicBezTo>
                    <a:pt x="11790" y="444"/>
                    <a:pt x="11681" y="441"/>
                    <a:pt x="11572" y="440"/>
                  </a:cubicBezTo>
                  <a:cubicBezTo>
                    <a:pt x="11528" y="440"/>
                    <a:pt x="11528" y="370"/>
                    <a:pt x="11572" y="369"/>
                  </a:cubicBezTo>
                  <a:cubicBezTo>
                    <a:pt x="11681" y="367"/>
                    <a:pt x="11790" y="365"/>
                    <a:pt x="11898" y="365"/>
                  </a:cubicBezTo>
                  <a:close/>
                  <a:moveTo>
                    <a:pt x="6306" y="365"/>
                  </a:moveTo>
                  <a:cubicBezTo>
                    <a:pt x="6307" y="365"/>
                    <a:pt x="6308" y="365"/>
                    <a:pt x="6309" y="365"/>
                  </a:cubicBezTo>
                  <a:cubicBezTo>
                    <a:pt x="6510" y="378"/>
                    <a:pt x="6716" y="381"/>
                    <a:pt x="6915" y="409"/>
                  </a:cubicBezTo>
                  <a:cubicBezTo>
                    <a:pt x="6957" y="414"/>
                    <a:pt x="6947" y="482"/>
                    <a:pt x="6906" y="482"/>
                  </a:cubicBezTo>
                  <a:cubicBezTo>
                    <a:pt x="6906" y="482"/>
                    <a:pt x="6905" y="482"/>
                    <a:pt x="6905" y="482"/>
                  </a:cubicBezTo>
                  <a:cubicBezTo>
                    <a:pt x="6707" y="478"/>
                    <a:pt x="6507" y="447"/>
                    <a:pt x="6309" y="426"/>
                  </a:cubicBezTo>
                  <a:cubicBezTo>
                    <a:pt x="6271" y="422"/>
                    <a:pt x="6271" y="365"/>
                    <a:pt x="6306" y="365"/>
                  </a:cubicBezTo>
                  <a:close/>
                  <a:moveTo>
                    <a:pt x="14278" y="413"/>
                  </a:moveTo>
                  <a:cubicBezTo>
                    <a:pt x="14353" y="413"/>
                    <a:pt x="14428" y="415"/>
                    <a:pt x="14503" y="424"/>
                  </a:cubicBezTo>
                  <a:cubicBezTo>
                    <a:pt x="14541" y="428"/>
                    <a:pt x="14541" y="481"/>
                    <a:pt x="14503" y="485"/>
                  </a:cubicBezTo>
                  <a:cubicBezTo>
                    <a:pt x="14429" y="493"/>
                    <a:pt x="14355" y="496"/>
                    <a:pt x="14280" y="496"/>
                  </a:cubicBezTo>
                  <a:cubicBezTo>
                    <a:pt x="14188" y="496"/>
                    <a:pt x="14096" y="492"/>
                    <a:pt x="14006" y="491"/>
                  </a:cubicBezTo>
                  <a:cubicBezTo>
                    <a:pt x="13958" y="490"/>
                    <a:pt x="13958" y="418"/>
                    <a:pt x="14006" y="418"/>
                  </a:cubicBezTo>
                  <a:cubicBezTo>
                    <a:pt x="14096" y="417"/>
                    <a:pt x="14187" y="413"/>
                    <a:pt x="14278" y="413"/>
                  </a:cubicBezTo>
                  <a:close/>
                  <a:moveTo>
                    <a:pt x="12862" y="459"/>
                  </a:moveTo>
                  <a:cubicBezTo>
                    <a:pt x="12863" y="459"/>
                    <a:pt x="12863" y="459"/>
                    <a:pt x="12864" y="459"/>
                  </a:cubicBezTo>
                  <a:cubicBezTo>
                    <a:pt x="13066" y="474"/>
                    <a:pt x="13269" y="486"/>
                    <a:pt x="13469" y="515"/>
                  </a:cubicBezTo>
                  <a:cubicBezTo>
                    <a:pt x="13502" y="520"/>
                    <a:pt x="13494" y="575"/>
                    <a:pt x="13461" y="575"/>
                  </a:cubicBezTo>
                  <a:cubicBezTo>
                    <a:pt x="13461" y="575"/>
                    <a:pt x="13460" y="575"/>
                    <a:pt x="13460" y="575"/>
                  </a:cubicBezTo>
                  <a:cubicBezTo>
                    <a:pt x="13261" y="570"/>
                    <a:pt x="13063" y="549"/>
                    <a:pt x="12864" y="530"/>
                  </a:cubicBezTo>
                  <a:cubicBezTo>
                    <a:pt x="12822" y="525"/>
                    <a:pt x="12819" y="459"/>
                    <a:pt x="12862" y="459"/>
                  </a:cubicBezTo>
                  <a:close/>
                  <a:moveTo>
                    <a:pt x="12989" y="2701"/>
                  </a:moveTo>
                  <a:cubicBezTo>
                    <a:pt x="13063" y="2701"/>
                    <a:pt x="13137" y="2704"/>
                    <a:pt x="13211" y="2710"/>
                  </a:cubicBezTo>
                  <a:cubicBezTo>
                    <a:pt x="13247" y="2713"/>
                    <a:pt x="13247" y="2763"/>
                    <a:pt x="13211" y="2766"/>
                  </a:cubicBezTo>
                  <a:cubicBezTo>
                    <a:pt x="13139" y="2773"/>
                    <a:pt x="13066" y="2775"/>
                    <a:pt x="12993" y="2775"/>
                  </a:cubicBezTo>
                  <a:cubicBezTo>
                    <a:pt x="12901" y="2775"/>
                    <a:pt x="12808" y="2771"/>
                    <a:pt x="12715" y="2769"/>
                  </a:cubicBezTo>
                  <a:cubicBezTo>
                    <a:pt x="12674" y="2769"/>
                    <a:pt x="12675" y="2708"/>
                    <a:pt x="12715" y="2707"/>
                  </a:cubicBezTo>
                  <a:cubicBezTo>
                    <a:pt x="12806" y="2705"/>
                    <a:pt x="12898" y="2701"/>
                    <a:pt x="12989" y="2701"/>
                  </a:cubicBezTo>
                  <a:close/>
                  <a:moveTo>
                    <a:pt x="13704" y="2700"/>
                  </a:moveTo>
                  <a:cubicBezTo>
                    <a:pt x="13705" y="2700"/>
                    <a:pt x="13707" y="2701"/>
                    <a:pt x="13708" y="2701"/>
                  </a:cubicBezTo>
                  <a:cubicBezTo>
                    <a:pt x="13859" y="2716"/>
                    <a:pt x="14017" y="2724"/>
                    <a:pt x="14163" y="2764"/>
                  </a:cubicBezTo>
                  <a:cubicBezTo>
                    <a:pt x="14201" y="2773"/>
                    <a:pt x="14193" y="2831"/>
                    <a:pt x="14155" y="2831"/>
                  </a:cubicBezTo>
                  <a:cubicBezTo>
                    <a:pt x="14155" y="2831"/>
                    <a:pt x="14155" y="2831"/>
                    <a:pt x="14154" y="2831"/>
                  </a:cubicBezTo>
                  <a:cubicBezTo>
                    <a:pt x="14003" y="2830"/>
                    <a:pt x="13848" y="2796"/>
                    <a:pt x="13699" y="2770"/>
                  </a:cubicBezTo>
                  <a:cubicBezTo>
                    <a:pt x="13661" y="2764"/>
                    <a:pt x="13668" y="2700"/>
                    <a:pt x="13704" y="2700"/>
                  </a:cubicBezTo>
                  <a:close/>
                  <a:moveTo>
                    <a:pt x="7797" y="2812"/>
                  </a:moveTo>
                  <a:cubicBezTo>
                    <a:pt x="7831" y="2812"/>
                    <a:pt x="7864" y="2813"/>
                    <a:pt x="7897" y="2816"/>
                  </a:cubicBezTo>
                  <a:cubicBezTo>
                    <a:pt x="7925" y="2818"/>
                    <a:pt x="7925" y="2857"/>
                    <a:pt x="7897" y="2860"/>
                  </a:cubicBezTo>
                  <a:cubicBezTo>
                    <a:pt x="7863" y="2863"/>
                    <a:pt x="7828" y="2864"/>
                    <a:pt x="7792" y="2864"/>
                  </a:cubicBezTo>
                  <a:cubicBezTo>
                    <a:pt x="7695" y="2864"/>
                    <a:pt x="7596" y="2855"/>
                    <a:pt x="7500" y="2852"/>
                  </a:cubicBezTo>
                  <a:cubicBezTo>
                    <a:pt x="7483" y="2851"/>
                    <a:pt x="7483" y="2825"/>
                    <a:pt x="7500" y="2825"/>
                  </a:cubicBezTo>
                  <a:cubicBezTo>
                    <a:pt x="7598" y="2821"/>
                    <a:pt x="7698" y="2812"/>
                    <a:pt x="7797" y="2812"/>
                  </a:cubicBezTo>
                  <a:close/>
                  <a:moveTo>
                    <a:pt x="9936" y="2762"/>
                  </a:moveTo>
                  <a:cubicBezTo>
                    <a:pt x="9964" y="2762"/>
                    <a:pt x="9971" y="2804"/>
                    <a:pt x="9942" y="2816"/>
                  </a:cubicBezTo>
                  <a:cubicBezTo>
                    <a:pt x="9845" y="2857"/>
                    <a:pt x="9744" y="2873"/>
                    <a:pt x="9641" y="2873"/>
                  </a:cubicBezTo>
                  <a:cubicBezTo>
                    <a:pt x="9588" y="2873"/>
                    <a:pt x="9534" y="2869"/>
                    <a:pt x="9481" y="2861"/>
                  </a:cubicBezTo>
                  <a:cubicBezTo>
                    <a:pt x="9453" y="2857"/>
                    <a:pt x="9458" y="2809"/>
                    <a:pt x="9484" y="2809"/>
                  </a:cubicBezTo>
                  <a:cubicBezTo>
                    <a:pt x="9485" y="2809"/>
                    <a:pt x="9486" y="2810"/>
                    <a:pt x="9487" y="2810"/>
                  </a:cubicBezTo>
                  <a:cubicBezTo>
                    <a:pt x="9523" y="2814"/>
                    <a:pt x="9558" y="2816"/>
                    <a:pt x="9593" y="2816"/>
                  </a:cubicBezTo>
                  <a:cubicBezTo>
                    <a:pt x="9706" y="2816"/>
                    <a:pt x="9815" y="2795"/>
                    <a:pt x="9926" y="2764"/>
                  </a:cubicBezTo>
                  <a:cubicBezTo>
                    <a:pt x="9930" y="2763"/>
                    <a:pt x="9933" y="2762"/>
                    <a:pt x="9936" y="2762"/>
                  </a:cubicBezTo>
                  <a:close/>
                  <a:moveTo>
                    <a:pt x="11620" y="2766"/>
                  </a:moveTo>
                  <a:cubicBezTo>
                    <a:pt x="11622" y="2766"/>
                    <a:pt x="11625" y="2766"/>
                    <a:pt x="11628" y="2767"/>
                  </a:cubicBezTo>
                  <a:cubicBezTo>
                    <a:pt x="11742" y="2801"/>
                    <a:pt x="11857" y="2813"/>
                    <a:pt x="11974" y="2813"/>
                  </a:cubicBezTo>
                  <a:cubicBezTo>
                    <a:pt x="12021" y="2813"/>
                    <a:pt x="12070" y="2811"/>
                    <a:pt x="12118" y="2807"/>
                  </a:cubicBezTo>
                  <a:cubicBezTo>
                    <a:pt x="12119" y="2807"/>
                    <a:pt x="12120" y="2807"/>
                    <a:pt x="12120" y="2807"/>
                  </a:cubicBezTo>
                  <a:cubicBezTo>
                    <a:pt x="12148" y="2807"/>
                    <a:pt x="12154" y="2854"/>
                    <a:pt x="12126" y="2860"/>
                  </a:cubicBezTo>
                  <a:cubicBezTo>
                    <a:pt x="12063" y="2874"/>
                    <a:pt x="12000" y="2880"/>
                    <a:pt x="11937" y="2880"/>
                  </a:cubicBezTo>
                  <a:cubicBezTo>
                    <a:pt x="11827" y="2880"/>
                    <a:pt x="11718" y="2860"/>
                    <a:pt x="11611" y="2828"/>
                  </a:cubicBezTo>
                  <a:cubicBezTo>
                    <a:pt x="11575" y="2817"/>
                    <a:pt x="11587" y="2766"/>
                    <a:pt x="11620" y="2766"/>
                  </a:cubicBezTo>
                  <a:close/>
                  <a:moveTo>
                    <a:pt x="10709" y="2805"/>
                  </a:moveTo>
                  <a:cubicBezTo>
                    <a:pt x="10803" y="2805"/>
                    <a:pt x="10894" y="2823"/>
                    <a:pt x="10985" y="2860"/>
                  </a:cubicBezTo>
                  <a:cubicBezTo>
                    <a:pt x="11012" y="2870"/>
                    <a:pt x="11004" y="2910"/>
                    <a:pt x="10981" y="2910"/>
                  </a:cubicBezTo>
                  <a:cubicBezTo>
                    <a:pt x="10978" y="2910"/>
                    <a:pt x="10975" y="2909"/>
                    <a:pt x="10972" y="2908"/>
                  </a:cubicBezTo>
                  <a:cubicBezTo>
                    <a:pt x="10880" y="2873"/>
                    <a:pt x="10784" y="2856"/>
                    <a:pt x="10686" y="2856"/>
                  </a:cubicBezTo>
                  <a:cubicBezTo>
                    <a:pt x="10651" y="2856"/>
                    <a:pt x="10615" y="2858"/>
                    <a:pt x="10579" y="2863"/>
                  </a:cubicBezTo>
                  <a:cubicBezTo>
                    <a:pt x="10578" y="2863"/>
                    <a:pt x="10577" y="2863"/>
                    <a:pt x="10576" y="2863"/>
                  </a:cubicBezTo>
                  <a:cubicBezTo>
                    <a:pt x="10553" y="2863"/>
                    <a:pt x="10548" y="2820"/>
                    <a:pt x="10572" y="2817"/>
                  </a:cubicBezTo>
                  <a:cubicBezTo>
                    <a:pt x="10619" y="2809"/>
                    <a:pt x="10664" y="2805"/>
                    <a:pt x="10709" y="2805"/>
                  </a:cubicBezTo>
                  <a:close/>
                  <a:moveTo>
                    <a:pt x="2656" y="2863"/>
                  </a:moveTo>
                  <a:cubicBezTo>
                    <a:pt x="2682" y="2863"/>
                    <a:pt x="2708" y="2863"/>
                    <a:pt x="2733" y="2864"/>
                  </a:cubicBezTo>
                  <a:cubicBezTo>
                    <a:pt x="2763" y="2865"/>
                    <a:pt x="2763" y="2910"/>
                    <a:pt x="2733" y="2911"/>
                  </a:cubicBezTo>
                  <a:cubicBezTo>
                    <a:pt x="2707" y="2912"/>
                    <a:pt x="2681" y="2912"/>
                    <a:pt x="2655" y="2912"/>
                  </a:cubicBezTo>
                  <a:cubicBezTo>
                    <a:pt x="2548" y="2912"/>
                    <a:pt x="2442" y="2908"/>
                    <a:pt x="2336" y="2907"/>
                  </a:cubicBezTo>
                  <a:cubicBezTo>
                    <a:pt x="2311" y="2906"/>
                    <a:pt x="2311" y="2869"/>
                    <a:pt x="2336" y="2869"/>
                  </a:cubicBezTo>
                  <a:cubicBezTo>
                    <a:pt x="2442" y="2868"/>
                    <a:pt x="2549" y="2863"/>
                    <a:pt x="2656" y="2863"/>
                  </a:cubicBezTo>
                  <a:close/>
                  <a:moveTo>
                    <a:pt x="8732" y="2860"/>
                  </a:moveTo>
                  <a:cubicBezTo>
                    <a:pt x="8818" y="2860"/>
                    <a:pt x="8904" y="2862"/>
                    <a:pt x="8990" y="2868"/>
                  </a:cubicBezTo>
                  <a:cubicBezTo>
                    <a:pt x="9015" y="2869"/>
                    <a:pt x="9015" y="2905"/>
                    <a:pt x="8990" y="2907"/>
                  </a:cubicBezTo>
                  <a:cubicBezTo>
                    <a:pt x="8900" y="2913"/>
                    <a:pt x="8810" y="2914"/>
                    <a:pt x="8720" y="2914"/>
                  </a:cubicBezTo>
                  <a:cubicBezTo>
                    <a:pt x="8645" y="2914"/>
                    <a:pt x="8569" y="2913"/>
                    <a:pt x="8494" y="2912"/>
                  </a:cubicBezTo>
                  <a:cubicBezTo>
                    <a:pt x="8462" y="2912"/>
                    <a:pt x="8462" y="2863"/>
                    <a:pt x="8494" y="2863"/>
                  </a:cubicBezTo>
                  <a:cubicBezTo>
                    <a:pt x="8573" y="2862"/>
                    <a:pt x="8653" y="2860"/>
                    <a:pt x="8732" y="2860"/>
                  </a:cubicBezTo>
                  <a:close/>
                  <a:moveTo>
                    <a:pt x="3513" y="2854"/>
                  </a:moveTo>
                  <a:cubicBezTo>
                    <a:pt x="3584" y="2854"/>
                    <a:pt x="3655" y="2856"/>
                    <a:pt x="3726" y="2861"/>
                  </a:cubicBezTo>
                  <a:cubicBezTo>
                    <a:pt x="3761" y="2863"/>
                    <a:pt x="3761" y="2911"/>
                    <a:pt x="3726" y="2914"/>
                  </a:cubicBezTo>
                  <a:cubicBezTo>
                    <a:pt x="3657" y="2919"/>
                    <a:pt x="3589" y="2921"/>
                    <a:pt x="3521" y="2921"/>
                  </a:cubicBezTo>
                  <a:cubicBezTo>
                    <a:pt x="3440" y="2921"/>
                    <a:pt x="3360" y="2919"/>
                    <a:pt x="3279" y="2918"/>
                  </a:cubicBezTo>
                  <a:cubicBezTo>
                    <a:pt x="3241" y="2918"/>
                    <a:pt x="3241" y="2858"/>
                    <a:pt x="3279" y="2857"/>
                  </a:cubicBezTo>
                  <a:cubicBezTo>
                    <a:pt x="3357" y="2856"/>
                    <a:pt x="3435" y="2854"/>
                    <a:pt x="3513" y="2854"/>
                  </a:cubicBezTo>
                  <a:close/>
                  <a:moveTo>
                    <a:pt x="5734" y="2850"/>
                  </a:moveTo>
                  <a:cubicBezTo>
                    <a:pt x="5778" y="2850"/>
                    <a:pt x="5820" y="2851"/>
                    <a:pt x="5862" y="2857"/>
                  </a:cubicBezTo>
                  <a:cubicBezTo>
                    <a:pt x="5901" y="2862"/>
                    <a:pt x="5901" y="2913"/>
                    <a:pt x="5862" y="2918"/>
                  </a:cubicBezTo>
                  <a:cubicBezTo>
                    <a:pt x="5819" y="2923"/>
                    <a:pt x="5774" y="2925"/>
                    <a:pt x="5729" y="2925"/>
                  </a:cubicBezTo>
                  <a:cubicBezTo>
                    <a:pt x="5641" y="2925"/>
                    <a:pt x="5551" y="2918"/>
                    <a:pt x="5464" y="2915"/>
                  </a:cubicBezTo>
                  <a:cubicBezTo>
                    <a:pt x="5429" y="2914"/>
                    <a:pt x="5429" y="2860"/>
                    <a:pt x="5464" y="2860"/>
                  </a:cubicBezTo>
                  <a:cubicBezTo>
                    <a:pt x="5553" y="2858"/>
                    <a:pt x="5644" y="2850"/>
                    <a:pt x="5734" y="2850"/>
                  </a:cubicBezTo>
                  <a:close/>
                  <a:moveTo>
                    <a:pt x="4222" y="2815"/>
                  </a:moveTo>
                  <a:cubicBezTo>
                    <a:pt x="4224" y="2815"/>
                    <a:pt x="4226" y="2815"/>
                    <a:pt x="4229" y="2816"/>
                  </a:cubicBezTo>
                  <a:cubicBezTo>
                    <a:pt x="4351" y="2848"/>
                    <a:pt x="4472" y="2861"/>
                    <a:pt x="4596" y="2861"/>
                  </a:cubicBezTo>
                  <a:cubicBezTo>
                    <a:pt x="4653" y="2861"/>
                    <a:pt x="4710" y="2858"/>
                    <a:pt x="4768" y="2853"/>
                  </a:cubicBezTo>
                  <a:cubicBezTo>
                    <a:pt x="4769" y="2853"/>
                    <a:pt x="4770" y="2853"/>
                    <a:pt x="4771" y="2853"/>
                  </a:cubicBezTo>
                  <a:cubicBezTo>
                    <a:pt x="4804" y="2853"/>
                    <a:pt x="4811" y="2911"/>
                    <a:pt x="4777" y="2915"/>
                  </a:cubicBezTo>
                  <a:cubicBezTo>
                    <a:pt x="4719" y="2924"/>
                    <a:pt x="4661" y="2928"/>
                    <a:pt x="4603" y="2928"/>
                  </a:cubicBezTo>
                  <a:cubicBezTo>
                    <a:pt x="4472" y="2928"/>
                    <a:pt x="4342" y="2907"/>
                    <a:pt x="4214" y="2868"/>
                  </a:cubicBezTo>
                  <a:cubicBezTo>
                    <a:pt x="4183" y="2859"/>
                    <a:pt x="4193" y="2815"/>
                    <a:pt x="4222" y="2815"/>
                  </a:cubicBezTo>
                  <a:close/>
                  <a:moveTo>
                    <a:pt x="1378" y="2817"/>
                  </a:moveTo>
                  <a:cubicBezTo>
                    <a:pt x="1486" y="2817"/>
                    <a:pt x="1594" y="2834"/>
                    <a:pt x="1693" y="2874"/>
                  </a:cubicBezTo>
                  <a:cubicBezTo>
                    <a:pt x="1724" y="2885"/>
                    <a:pt x="1716" y="2928"/>
                    <a:pt x="1688" y="2928"/>
                  </a:cubicBezTo>
                  <a:cubicBezTo>
                    <a:pt x="1685" y="2928"/>
                    <a:pt x="1682" y="2928"/>
                    <a:pt x="1679" y="2927"/>
                  </a:cubicBezTo>
                  <a:cubicBezTo>
                    <a:pt x="1552" y="2898"/>
                    <a:pt x="1434" y="2880"/>
                    <a:pt x="1310" y="2880"/>
                  </a:cubicBezTo>
                  <a:cubicBezTo>
                    <a:pt x="1257" y="2880"/>
                    <a:pt x="1202" y="2883"/>
                    <a:pt x="1146" y="2891"/>
                  </a:cubicBezTo>
                  <a:cubicBezTo>
                    <a:pt x="1145" y="2891"/>
                    <a:pt x="1144" y="2891"/>
                    <a:pt x="1143" y="2891"/>
                  </a:cubicBezTo>
                  <a:cubicBezTo>
                    <a:pt x="1117" y="2891"/>
                    <a:pt x="1105" y="2853"/>
                    <a:pt x="1134" y="2846"/>
                  </a:cubicBezTo>
                  <a:cubicBezTo>
                    <a:pt x="1213" y="2827"/>
                    <a:pt x="1296" y="2817"/>
                    <a:pt x="1378" y="2817"/>
                  </a:cubicBezTo>
                  <a:close/>
                  <a:moveTo>
                    <a:pt x="6410" y="2856"/>
                  </a:moveTo>
                  <a:cubicBezTo>
                    <a:pt x="6412" y="2856"/>
                    <a:pt x="6414" y="2856"/>
                    <a:pt x="6416" y="2857"/>
                  </a:cubicBezTo>
                  <a:cubicBezTo>
                    <a:pt x="6595" y="2894"/>
                    <a:pt x="6773" y="2901"/>
                    <a:pt x="6954" y="2910"/>
                  </a:cubicBezTo>
                  <a:cubicBezTo>
                    <a:pt x="6992" y="2911"/>
                    <a:pt x="6991" y="2962"/>
                    <a:pt x="6954" y="2967"/>
                  </a:cubicBezTo>
                  <a:cubicBezTo>
                    <a:pt x="6911" y="2972"/>
                    <a:pt x="6869" y="2974"/>
                    <a:pt x="6826" y="2974"/>
                  </a:cubicBezTo>
                  <a:cubicBezTo>
                    <a:pt x="6683" y="2974"/>
                    <a:pt x="6540" y="2949"/>
                    <a:pt x="6401" y="2913"/>
                  </a:cubicBezTo>
                  <a:cubicBezTo>
                    <a:pt x="6367" y="2904"/>
                    <a:pt x="6379" y="2856"/>
                    <a:pt x="6410" y="2856"/>
                  </a:cubicBezTo>
                  <a:close/>
                  <a:moveTo>
                    <a:pt x="1" y="0"/>
                  </a:moveTo>
                  <a:lnTo>
                    <a:pt x="1" y="0"/>
                  </a:lnTo>
                  <a:cubicBezTo>
                    <a:pt x="4" y="6"/>
                    <a:pt x="7" y="12"/>
                    <a:pt x="7" y="20"/>
                  </a:cubicBezTo>
                  <a:cubicBezTo>
                    <a:pt x="16" y="90"/>
                    <a:pt x="23" y="160"/>
                    <a:pt x="31" y="231"/>
                  </a:cubicBezTo>
                  <a:cubicBezTo>
                    <a:pt x="35" y="220"/>
                    <a:pt x="43" y="214"/>
                    <a:pt x="55" y="214"/>
                  </a:cubicBezTo>
                  <a:cubicBezTo>
                    <a:pt x="58" y="214"/>
                    <a:pt x="61" y="214"/>
                    <a:pt x="64" y="215"/>
                  </a:cubicBezTo>
                  <a:cubicBezTo>
                    <a:pt x="186" y="248"/>
                    <a:pt x="309" y="265"/>
                    <a:pt x="432" y="265"/>
                  </a:cubicBezTo>
                  <a:cubicBezTo>
                    <a:pt x="518" y="265"/>
                    <a:pt x="605" y="257"/>
                    <a:pt x="692" y="240"/>
                  </a:cubicBezTo>
                  <a:cubicBezTo>
                    <a:pt x="695" y="240"/>
                    <a:pt x="697" y="240"/>
                    <a:pt x="700" y="240"/>
                  </a:cubicBezTo>
                  <a:cubicBezTo>
                    <a:pt x="735" y="240"/>
                    <a:pt x="747" y="291"/>
                    <a:pt x="709" y="301"/>
                  </a:cubicBezTo>
                  <a:cubicBezTo>
                    <a:pt x="615" y="326"/>
                    <a:pt x="520" y="339"/>
                    <a:pt x="426" y="339"/>
                  </a:cubicBezTo>
                  <a:cubicBezTo>
                    <a:pt x="299" y="339"/>
                    <a:pt x="173" y="316"/>
                    <a:pt x="49" y="271"/>
                  </a:cubicBezTo>
                  <a:cubicBezTo>
                    <a:pt x="42" y="269"/>
                    <a:pt x="37" y="266"/>
                    <a:pt x="34" y="261"/>
                  </a:cubicBezTo>
                  <a:lnTo>
                    <a:pt x="34" y="261"/>
                  </a:lnTo>
                  <a:cubicBezTo>
                    <a:pt x="126" y="1122"/>
                    <a:pt x="181" y="2046"/>
                    <a:pt x="66" y="2910"/>
                  </a:cubicBezTo>
                  <a:cubicBezTo>
                    <a:pt x="184" y="2907"/>
                    <a:pt x="301" y="2904"/>
                    <a:pt x="419" y="2904"/>
                  </a:cubicBezTo>
                  <a:cubicBezTo>
                    <a:pt x="495" y="2904"/>
                    <a:pt x="571" y="2905"/>
                    <a:pt x="647" y="2908"/>
                  </a:cubicBezTo>
                  <a:cubicBezTo>
                    <a:pt x="686" y="2908"/>
                    <a:pt x="686" y="2966"/>
                    <a:pt x="647" y="2968"/>
                  </a:cubicBezTo>
                  <a:cubicBezTo>
                    <a:pt x="575" y="2969"/>
                    <a:pt x="503" y="2970"/>
                    <a:pt x="431" y="2970"/>
                  </a:cubicBezTo>
                  <a:cubicBezTo>
                    <a:pt x="306" y="2970"/>
                    <a:pt x="182" y="2968"/>
                    <a:pt x="58" y="2965"/>
                  </a:cubicBezTo>
                  <a:cubicBezTo>
                    <a:pt x="42" y="3078"/>
                    <a:pt x="23" y="3191"/>
                    <a:pt x="1" y="3301"/>
                  </a:cubicBezTo>
                  <a:cubicBezTo>
                    <a:pt x="1465" y="3228"/>
                    <a:pt x="2933" y="3217"/>
                    <a:pt x="4402" y="3217"/>
                  </a:cubicBezTo>
                  <a:cubicBezTo>
                    <a:pt x="5078" y="3217"/>
                    <a:pt x="5753" y="3219"/>
                    <a:pt x="6429" y="3219"/>
                  </a:cubicBezTo>
                  <a:cubicBezTo>
                    <a:pt x="6697" y="3219"/>
                    <a:pt x="6964" y="3219"/>
                    <a:pt x="7232" y="3218"/>
                  </a:cubicBezTo>
                  <a:cubicBezTo>
                    <a:pt x="7778" y="3216"/>
                    <a:pt x="8323" y="3215"/>
                    <a:pt x="8869" y="3215"/>
                  </a:cubicBezTo>
                  <a:cubicBezTo>
                    <a:pt x="10559" y="3215"/>
                    <a:pt x="12249" y="3224"/>
                    <a:pt x="13939" y="3241"/>
                  </a:cubicBezTo>
                  <a:cubicBezTo>
                    <a:pt x="13952" y="3227"/>
                    <a:pt x="13972" y="3219"/>
                    <a:pt x="13992" y="3219"/>
                  </a:cubicBezTo>
                  <a:cubicBezTo>
                    <a:pt x="14012" y="3219"/>
                    <a:pt x="14031" y="3227"/>
                    <a:pt x="14042" y="3242"/>
                  </a:cubicBezTo>
                  <a:cubicBezTo>
                    <a:pt x="14185" y="3243"/>
                    <a:pt x="14330" y="3244"/>
                    <a:pt x="14474" y="3245"/>
                  </a:cubicBezTo>
                  <a:cubicBezTo>
                    <a:pt x="14477" y="3227"/>
                    <a:pt x="14492" y="3210"/>
                    <a:pt x="14518" y="3210"/>
                  </a:cubicBezTo>
                  <a:cubicBezTo>
                    <a:pt x="14559" y="3208"/>
                    <a:pt x="14601" y="3207"/>
                    <a:pt x="14642" y="3206"/>
                  </a:cubicBezTo>
                  <a:lnTo>
                    <a:pt x="14670" y="3206"/>
                  </a:lnTo>
                  <a:cubicBezTo>
                    <a:pt x="14682" y="3196"/>
                    <a:pt x="14693" y="3186"/>
                    <a:pt x="14705" y="3176"/>
                  </a:cubicBezTo>
                  <a:cubicBezTo>
                    <a:pt x="14707" y="3175"/>
                    <a:pt x="14708" y="3175"/>
                    <a:pt x="14710" y="3173"/>
                  </a:cubicBezTo>
                  <a:cubicBezTo>
                    <a:pt x="14632" y="2148"/>
                    <a:pt x="14635" y="1117"/>
                    <a:pt x="14546" y="92"/>
                  </a:cubicBezTo>
                  <a:lnTo>
                    <a:pt x="14543" y="92"/>
                  </a:lnTo>
                  <a:cubicBezTo>
                    <a:pt x="13978" y="99"/>
                    <a:pt x="13413" y="102"/>
                    <a:pt x="12848" y="102"/>
                  </a:cubicBezTo>
                  <a:cubicBezTo>
                    <a:pt x="10969" y="102"/>
                    <a:pt x="9088" y="71"/>
                    <a:pt x="7210" y="57"/>
                  </a:cubicBezTo>
                  <a:cubicBezTo>
                    <a:pt x="5992" y="47"/>
                    <a:pt x="4772" y="37"/>
                    <a:pt x="3553" y="30"/>
                  </a:cubicBezTo>
                  <a:cubicBezTo>
                    <a:pt x="3436" y="29"/>
                    <a:pt x="3319" y="29"/>
                    <a:pt x="3203" y="29"/>
                  </a:cubicBezTo>
                  <a:cubicBezTo>
                    <a:pt x="2689" y="29"/>
                    <a:pt x="2175" y="35"/>
                    <a:pt x="1660" y="35"/>
                  </a:cubicBezTo>
                  <a:cubicBezTo>
                    <a:pt x="1106" y="35"/>
                    <a:pt x="552" y="28"/>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0"/>
            <p:cNvSpPr/>
            <p:nvPr/>
          </p:nvSpPr>
          <p:spPr>
            <a:xfrm>
              <a:off x="7737238" y="1961276"/>
              <a:ext cx="167201" cy="172927"/>
            </a:xfrm>
            <a:custGeom>
              <a:avLst/>
              <a:gdLst/>
              <a:ahLst/>
              <a:cxnLst/>
              <a:rect l="l" t="t" r="r" b="b"/>
              <a:pathLst>
                <a:path w="3154" h="3262" extrusionOk="0">
                  <a:moveTo>
                    <a:pt x="366" y="143"/>
                  </a:moveTo>
                  <a:cubicBezTo>
                    <a:pt x="369" y="143"/>
                    <a:pt x="372" y="143"/>
                    <a:pt x="376" y="144"/>
                  </a:cubicBezTo>
                  <a:cubicBezTo>
                    <a:pt x="514" y="178"/>
                    <a:pt x="652" y="186"/>
                    <a:pt x="792" y="186"/>
                  </a:cubicBezTo>
                  <a:cubicBezTo>
                    <a:pt x="832" y="186"/>
                    <a:pt x="872" y="185"/>
                    <a:pt x="913" y="184"/>
                  </a:cubicBezTo>
                  <a:cubicBezTo>
                    <a:pt x="914" y="184"/>
                    <a:pt x="914" y="184"/>
                    <a:pt x="914" y="184"/>
                  </a:cubicBezTo>
                  <a:cubicBezTo>
                    <a:pt x="955" y="184"/>
                    <a:pt x="963" y="248"/>
                    <a:pt x="924" y="257"/>
                  </a:cubicBezTo>
                  <a:cubicBezTo>
                    <a:pt x="859" y="271"/>
                    <a:pt x="795" y="277"/>
                    <a:pt x="730" y="277"/>
                  </a:cubicBezTo>
                  <a:cubicBezTo>
                    <a:pt x="604" y="277"/>
                    <a:pt x="478" y="253"/>
                    <a:pt x="357" y="214"/>
                  </a:cubicBezTo>
                  <a:cubicBezTo>
                    <a:pt x="316" y="200"/>
                    <a:pt x="328" y="143"/>
                    <a:pt x="366" y="143"/>
                  </a:cubicBezTo>
                  <a:close/>
                  <a:moveTo>
                    <a:pt x="1611" y="244"/>
                  </a:moveTo>
                  <a:cubicBezTo>
                    <a:pt x="1660" y="244"/>
                    <a:pt x="1709" y="246"/>
                    <a:pt x="1758" y="249"/>
                  </a:cubicBezTo>
                  <a:cubicBezTo>
                    <a:pt x="1790" y="252"/>
                    <a:pt x="1790" y="295"/>
                    <a:pt x="1758" y="299"/>
                  </a:cubicBezTo>
                  <a:cubicBezTo>
                    <a:pt x="1712" y="302"/>
                    <a:pt x="1667" y="303"/>
                    <a:pt x="1621" y="303"/>
                  </a:cubicBezTo>
                  <a:cubicBezTo>
                    <a:pt x="1517" y="303"/>
                    <a:pt x="1413" y="297"/>
                    <a:pt x="1311" y="293"/>
                  </a:cubicBezTo>
                  <a:cubicBezTo>
                    <a:pt x="1286" y="292"/>
                    <a:pt x="1286" y="255"/>
                    <a:pt x="1311" y="254"/>
                  </a:cubicBezTo>
                  <a:cubicBezTo>
                    <a:pt x="1410" y="250"/>
                    <a:pt x="1511" y="244"/>
                    <a:pt x="1611" y="244"/>
                  </a:cubicBezTo>
                  <a:close/>
                  <a:moveTo>
                    <a:pt x="2205" y="293"/>
                  </a:moveTo>
                  <a:cubicBezTo>
                    <a:pt x="2255" y="293"/>
                    <a:pt x="2304" y="295"/>
                    <a:pt x="2353" y="301"/>
                  </a:cubicBezTo>
                  <a:cubicBezTo>
                    <a:pt x="2382" y="305"/>
                    <a:pt x="2382" y="341"/>
                    <a:pt x="2353" y="346"/>
                  </a:cubicBezTo>
                  <a:cubicBezTo>
                    <a:pt x="2304" y="351"/>
                    <a:pt x="2255" y="353"/>
                    <a:pt x="2205" y="353"/>
                  </a:cubicBezTo>
                  <a:cubicBezTo>
                    <a:pt x="2156" y="353"/>
                    <a:pt x="2106" y="351"/>
                    <a:pt x="2056" y="351"/>
                  </a:cubicBezTo>
                  <a:cubicBezTo>
                    <a:pt x="2020" y="350"/>
                    <a:pt x="2020" y="295"/>
                    <a:pt x="2056" y="295"/>
                  </a:cubicBezTo>
                  <a:cubicBezTo>
                    <a:pt x="2106" y="295"/>
                    <a:pt x="2156" y="293"/>
                    <a:pt x="2205" y="293"/>
                  </a:cubicBezTo>
                  <a:close/>
                  <a:moveTo>
                    <a:pt x="1887" y="2866"/>
                  </a:moveTo>
                  <a:cubicBezTo>
                    <a:pt x="1927" y="2866"/>
                    <a:pt x="1967" y="2868"/>
                    <a:pt x="2006" y="2873"/>
                  </a:cubicBezTo>
                  <a:cubicBezTo>
                    <a:pt x="2048" y="2878"/>
                    <a:pt x="2048" y="2933"/>
                    <a:pt x="2006" y="2937"/>
                  </a:cubicBezTo>
                  <a:cubicBezTo>
                    <a:pt x="1965" y="2942"/>
                    <a:pt x="1924" y="2944"/>
                    <a:pt x="1883" y="2944"/>
                  </a:cubicBezTo>
                  <a:cubicBezTo>
                    <a:pt x="1792" y="2944"/>
                    <a:pt x="1699" y="2935"/>
                    <a:pt x="1610" y="2930"/>
                  </a:cubicBezTo>
                  <a:cubicBezTo>
                    <a:pt x="1578" y="2928"/>
                    <a:pt x="1578" y="2883"/>
                    <a:pt x="1610" y="2881"/>
                  </a:cubicBezTo>
                  <a:cubicBezTo>
                    <a:pt x="1701" y="2876"/>
                    <a:pt x="1794" y="2866"/>
                    <a:pt x="1887" y="2866"/>
                  </a:cubicBezTo>
                  <a:close/>
                  <a:moveTo>
                    <a:pt x="934" y="2918"/>
                  </a:moveTo>
                  <a:cubicBezTo>
                    <a:pt x="977" y="2918"/>
                    <a:pt x="1020" y="2920"/>
                    <a:pt x="1063" y="2923"/>
                  </a:cubicBezTo>
                  <a:cubicBezTo>
                    <a:pt x="1103" y="2928"/>
                    <a:pt x="1103" y="2983"/>
                    <a:pt x="1063" y="2986"/>
                  </a:cubicBezTo>
                  <a:cubicBezTo>
                    <a:pt x="1020" y="2990"/>
                    <a:pt x="977" y="2992"/>
                    <a:pt x="934" y="2992"/>
                  </a:cubicBezTo>
                  <a:cubicBezTo>
                    <a:pt x="844" y="2992"/>
                    <a:pt x="755" y="2985"/>
                    <a:pt x="665" y="2981"/>
                  </a:cubicBezTo>
                  <a:cubicBezTo>
                    <a:pt x="631" y="2980"/>
                    <a:pt x="631" y="2930"/>
                    <a:pt x="665" y="2929"/>
                  </a:cubicBezTo>
                  <a:cubicBezTo>
                    <a:pt x="755" y="2924"/>
                    <a:pt x="844" y="2918"/>
                    <a:pt x="934" y="2918"/>
                  </a:cubicBezTo>
                  <a:close/>
                  <a:moveTo>
                    <a:pt x="2588" y="2921"/>
                  </a:moveTo>
                  <a:cubicBezTo>
                    <a:pt x="2612" y="2921"/>
                    <a:pt x="2636" y="2925"/>
                    <a:pt x="2659" y="2933"/>
                  </a:cubicBezTo>
                  <a:cubicBezTo>
                    <a:pt x="2683" y="2942"/>
                    <a:pt x="2681" y="2982"/>
                    <a:pt x="2652" y="2982"/>
                  </a:cubicBezTo>
                  <a:cubicBezTo>
                    <a:pt x="2652" y="2982"/>
                    <a:pt x="2652" y="2982"/>
                    <a:pt x="2651" y="2982"/>
                  </a:cubicBezTo>
                  <a:cubicBezTo>
                    <a:pt x="2623" y="2982"/>
                    <a:pt x="2595" y="2978"/>
                    <a:pt x="2567" y="2978"/>
                  </a:cubicBezTo>
                  <a:cubicBezTo>
                    <a:pt x="2555" y="2978"/>
                    <a:pt x="2542" y="2979"/>
                    <a:pt x="2530" y="2981"/>
                  </a:cubicBezTo>
                  <a:cubicBezTo>
                    <a:pt x="2488" y="2989"/>
                    <a:pt x="2450" y="3003"/>
                    <a:pt x="2416" y="3026"/>
                  </a:cubicBezTo>
                  <a:cubicBezTo>
                    <a:pt x="2412" y="3028"/>
                    <a:pt x="2408" y="3030"/>
                    <a:pt x="2404" y="3030"/>
                  </a:cubicBezTo>
                  <a:cubicBezTo>
                    <a:pt x="2383" y="3030"/>
                    <a:pt x="2370" y="2999"/>
                    <a:pt x="2392" y="2985"/>
                  </a:cubicBezTo>
                  <a:cubicBezTo>
                    <a:pt x="2445" y="2950"/>
                    <a:pt x="2518" y="2921"/>
                    <a:pt x="2588" y="2921"/>
                  </a:cubicBezTo>
                  <a:close/>
                  <a:moveTo>
                    <a:pt x="2414" y="1"/>
                  </a:moveTo>
                  <a:lnTo>
                    <a:pt x="2396" y="2"/>
                  </a:lnTo>
                  <a:cubicBezTo>
                    <a:pt x="2396" y="27"/>
                    <a:pt x="2379" y="54"/>
                    <a:pt x="2341" y="56"/>
                  </a:cubicBezTo>
                  <a:cubicBezTo>
                    <a:pt x="2156" y="66"/>
                    <a:pt x="1968" y="70"/>
                    <a:pt x="1778" y="70"/>
                  </a:cubicBezTo>
                  <a:cubicBezTo>
                    <a:pt x="1257" y="70"/>
                    <a:pt x="728" y="39"/>
                    <a:pt x="217" y="5"/>
                  </a:cubicBezTo>
                  <a:lnTo>
                    <a:pt x="217" y="5"/>
                  </a:lnTo>
                  <a:cubicBezTo>
                    <a:pt x="557" y="614"/>
                    <a:pt x="989" y="1161"/>
                    <a:pt x="1436" y="1697"/>
                  </a:cubicBezTo>
                  <a:cubicBezTo>
                    <a:pt x="1452" y="1717"/>
                    <a:pt x="1453" y="1741"/>
                    <a:pt x="1445" y="1759"/>
                  </a:cubicBezTo>
                  <a:cubicBezTo>
                    <a:pt x="1459" y="1782"/>
                    <a:pt x="1461" y="1812"/>
                    <a:pt x="1437" y="1839"/>
                  </a:cubicBezTo>
                  <a:cubicBezTo>
                    <a:pt x="978" y="2327"/>
                    <a:pt x="493" y="2808"/>
                    <a:pt x="1" y="3262"/>
                  </a:cubicBezTo>
                  <a:cubicBezTo>
                    <a:pt x="1049" y="3216"/>
                    <a:pt x="2102" y="3225"/>
                    <a:pt x="3153" y="3218"/>
                  </a:cubicBezTo>
                  <a:cubicBezTo>
                    <a:pt x="2894" y="3064"/>
                    <a:pt x="2646" y="2893"/>
                    <a:pt x="2419" y="2690"/>
                  </a:cubicBezTo>
                  <a:cubicBezTo>
                    <a:pt x="2407" y="2680"/>
                    <a:pt x="2405" y="2666"/>
                    <a:pt x="2407" y="2652"/>
                  </a:cubicBezTo>
                  <a:cubicBezTo>
                    <a:pt x="2397" y="2634"/>
                    <a:pt x="2398" y="2610"/>
                    <a:pt x="2412" y="2594"/>
                  </a:cubicBezTo>
                  <a:cubicBezTo>
                    <a:pt x="2411" y="2590"/>
                    <a:pt x="2409" y="2586"/>
                    <a:pt x="2409" y="2580"/>
                  </a:cubicBezTo>
                  <a:cubicBezTo>
                    <a:pt x="2396" y="2033"/>
                    <a:pt x="2454" y="1485"/>
                    <a:pt x="2449" y="936"/>
                  </a:cubicBezTo>
                  <a:cubicBezTo>
                    <a:pt x="2448" y="623"/>
                    <a:pt x="2435" y="311"/>
                    <a:pt x="2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0"/>
            <p:cNvSpPr/>
            <p:nvPr/>
          </p:nvSpPr>
          <p:spPr>
            <a:xfrm>
              <a:off x="7728915" y="1917859"/>
              <a:ext cx="1034486" cy="222599"/>
            </a:xfrm>
            <a:custGeom>
              <a:avLst/>
              <a:gdLst/>
              <a:ahLst/>
              <a:cxnLst/>
              <a:rect l="l" t="t" r="r" b="b"/>
              <a:pathLst>
                <a:path w="19514" h="4199" extrusionOk="0">
                  <a:moveTo>
                    <a:pt x="2659" y="92"/>
                  </a:moveTo>
                  <a:lnTo>
                    <a:pt x="2659" y="92"/>
                  </a:lnTo>
                  <a:cubicBezTo>
                    <a:pt x="3210" y="120"/>
                    <a:pt x="3764" y="127"/>
                    <a:pt x="4318" y="127"/>
                  </a:cubicBezTo>
                  <a:cubicBezTo>
                    <a:pt x="4833" y="127"/>
                    <a:pt x="5347" y="121"/>
                    <a:pt x="5861" y="121"/>
                  </a:cubicBezTo>
                  <a:cubicBezTo>
                    <a:pt x="5977" y="121"/>
                    <a:pt x="6094" y="121"/>
                    <a:pt x="6211" y="122"/>
                  </a:cubicBezTo>
                  <a:cubicBezTo>
                    <a:pt x="7430" y="129"/>
                    <a:pt x="8650" y="139"/>
                    <a:pt x="9868" y="149"/>
                  </a:cubicBezTo>
                  <a:cubicBezTo>
                    <a:pt x="11746" y="163"/>
                    <a:pt x="13627" y="194"/>
                    <a:pt x="15506" y="194"/>
                  </a:cubicBezTo>
                  <a:cubicBezTo>
                    <a:pt x="16071" y="194"/>
                    <a:pt x="16636" y="191"/>
                    <a:pt x="17201" y="184"/>
                  </a:cubicBezTo>
                  <a:lnTo>
                    <a:pt x="17204" y="184"/>
                  </a:lnTo>
                  <a:cubicBezTo>
                    <a:pt x="17293" y="1209"/>
                    <a:pt x="17290" y="2240"/>
                    <a:pt x="17368" y="3265"/>
                  </a:cubicBezTo>
                  <a:cubicBezTo>
                    <a:pt x="17366" y="3267"/>
                    <a:pt x="17365" y="3267"/>
                    <a:pt x="17363" y="3268"/>
                  </a:cubicBezTo>
                  <a:cubicBezTo>
                    <a:pt x="17351" y="3278"/>
                    <a:pt x="17339" y="3288"/>
                    <a:pt x="17328" y="3298"/>
                  </a:cubicBezTo>
                  <a:lnTo>
                    <a:pt x="17300" y="3298"/>
                  </a:lnTo>
                  <a:cubicBezTo>
                    <a:pt x="17259" y="3298"/>
                    <a:pt x="17217" y="3300"/>
                    <a:pt x="17176" y="3301"/>
                  </a:cubicBezTo>
                  <a:cubicBezTo>
                    <a:pt x="17150" y="3302"/>
                    <a:pt x="17135" y="3319"/>
                    <a:pt x="17132" y="3337"/>
                  </a:cubicBezTo>
                  <a:cubicBezTo>
                    <a:pt x="16988" y="3336"/>
                    <a:pt x="16843" y="3335"/>
                    <a:pt x="16699" y="3333"/>
                  </a:cubicBezTo>
                  <a:cubicBezTo>
                    <a:pt x="16688" y="3318"/>
                    <a:pt x="16670" y="3311"/>
                    <a:pt x="16651" y="3311"/>
                  </a:cubicBezTo>
                  <a:cubicBezTo>
                    <a:pt x="16631" y="3311"/>
                    <a:pt x="16610" y="3319"/>
                    <a:pt x="16597" y="3333"/>
                  </a:cubicBezTo>
                  <a:cubicBezTo>
                    <a:pt x="14907" y="3316"/>
                    <a:pt x="13217" y="3307"/>
                    <a:pt x="11527" y="3307"/>
                  </a:cubicBezTo>
                  <a:cubicBezTo>
                    <a:pt x="10981" y="3307"/>
                    <a:pt x="10436" y="3308"/>
                    <a:pt x="9890" y="3310"/>
                  </a:cubicBezTo>
                  <a:cubicBezTo>
                    <a:pt x="9622" y="3311"/>
                    <a:pt x="9355" y="3311"/>
                    <a:pt x="9087" y="3311"/>
                  </a:cubicBezTo>
                  <a:cubicBezTo>
                    <a:pt x="8412" y="3311"/>
                    <a:pt x="7736" y="3309"/>
                    <a:pt x="7060" y="3309"/>
                  </a:cubicBezTo>
                  <a:cubicBezTo>
                    <a:pt x="5592" y="3309"/>
                    <a:pt x="4124" y="3320"/>
                    <a:pt x="2659" y="3393"/>
                  </a:cubicBezTo>
                  <a:cubicBezTo>
                    <a:pt x="2681" y="3283"/>
                    <a:pt x="2700" y="3171"/>
                    <a:pt x="2716" y="3057"/>
                  </a:cubicBezTo>
                  <a:cubicBezTo>
                    <a:pt x="2840" y="3060"/>
                    <a:pt x="2964" y="3062"/>
                    <a:pt x="3089" y="3062"/>
                  </a:cubicBezTo>
                  <a:cubicBezTo>
                    <a:pt x="3161" y="3062"/>
                    <a:pt x="3233" y="3061"/>
                    <a:pt x="3305" y="3060"/>
                  </a:cubicBezTo>
                  <a:cubicBezTo>
                    <a:pt x="3344" y="3058"/>
                    <a:pt x="3344" y="3000"/>
                    <a:pt x="3305" y="3000"/>
                  </a:cubicBezTo>
                  <a:cubicBezTo>
                    <a:pt x="3229" y="2997"/>
                    <a:pt x="3153" y="2996"/>
                    <a:pt x="3077" y="2996"/>
                  </a:cubicBezTo>
                  <a:cubicBezTo>
                    <a:pt x="2959" y="2996"/>
                    <a:pt x="2842" y="2999"/>
                    <a:pt x="2724" y="3002"/>
                  </a:cubicBezTo>
                  <a:cubicBezTo>
                    <a:pt x="2839" y="2138"/>
                    <a:pt x="2784" y="1214"/>
                    <a:pt x="2692" y="353"/>
                  </a:cubicBezTo>
                  <a:lnTo>
                    <a:pt x="2692" y="353"/>
                  </a:lnTo>
                  <a:cubicBezTo>
                    <a:pt x="2695" y="358"/>
                    <a:pt x="2700" y="361"/>
                    <a:pt x="2707" y="363"/>
                  </a:cubicBezTo>
                  <a:cubicBezTo>
                    <a:pt x="2830" y="408"/>
                    <a:pt x="2957" y="430"/>
                    <a:pt x="3083" y="430"/>
                  </a:cubicBezTo>
                  <a:cubicBezTo>
                    <a:pt x="3178" y="430"/>
                    <a:pt x="3273" y="418"/>
                    <a:pt x="3367" y="393"/>
                  </a:cubicBezTo>
                  <a:cubicBezTo>
                    <a:pt x="3405" y="383"/>
                    <a:pt x="3393" y="332"/>
                    <a:pt x="3358" y="332"/>
                  </a:cubicBezTo>
                  <a:cubicBezTo>
                    <a:pt x="3355" y="332"/>
                    <a:pt x="3353" y="332"/>
                    <a:pt x="3350" y="332"/>
                  </a:cubicBezTo>
                  <a:cubicBezTo>
                    <a:pt x="3263" y="349"/>
                    <a:pt x="3176" y="357"/>
                    <a:pt x="3090" y="357"/>
                  </a:cubicBezTo>
                  <a:cubicBezTo>
                    <a:pt x="2967" y="357"/>
                    <a:pt x="2844" y="340"/>
                    <a:pt x="2722" y="307"/>
                  </a:cubicBezTo>
                  <a:cubicBezTo>
                    <a:pt x="2719" y="306"/>
                    <a:pt x="2716" y="306"/>
                    <a:pt x="2713" y="306"/>
                  </a:cubicBezTo>
                  <a:cubicBezTo>
                    <a:pt x="2701" y="306"/>
                    <a:pt x="2693" y="312"/>
                    <a:pt x="2689" y="323"/>
                  </a:cubicBezTo>
                  <a:cubicBezTo>
                    <a:pt x="2681" y="252"/>
                    <a:pt x="2674" y="182"/>
                    <a:pt x="2665" y="112"/>
                  </a:cubicBezTo>
                  <a:cubicBezTo>
                    <a:pt x="2665" y="104"/>
                    <a:pt x="2662" y="98"/>
                    <a:pt x="2659" y="92"/>
                  </a:cubicBezTo>
                  <a:close/>
                  <a:moveTo>
                    <a:pt x="17194" y="3414"/>
                  </a:moveTo>
                  <a:cubicBezTo>
                    <a:pt x="17031" y="3563"/>
                    <a:pt x="16877" y="3724"/>
                    <a:pt x="16733" y="3888"/>
                  </a:cubicBezTo>
                  <a:cubicBezTo>
                    <a:pt x="16747" y="3730"/>
                    <a:pt x="16742" y="3571"/>
                    <a:pt x="16718" y="3417"/>
                  </a:cubicBezTo>
                  <a:lnTo>
                    <a:pt x="16718" y="3417"/>
                  </a:lnTo>
                  <a:cubicBezTo>
                    <a:pt x="16870" y="3418"/>
                    <a:pt x="17023" y="3419"/>
                    <a:pt x="17176" y="3421"/>
                  </a:cubicBezTo>
                  <a:cubicBezTo>
                    <a:pt x="17182" y="3421"/>
                    <a:pt x="17188" y="3418"/>
                    <a:pt x="17194" y="3414"/>
                  </a:cubicBezTo>
                  <a:close/>
                  <a:moveTo>
                    <a:pt x="2722" y="3496"/>
                  </a:moveTo>
                  <a:cubicBezTo>
                    <a:pt x="2883" y="3498"/>
                    <a:pt x="3043" y="3498"/>
                    <a:pt x="3204" y="3498"/>
                  </a:cubicBezTo>
                  <a:cubicBezTo>
                    <a:pt x="3297" y="3498"/>
                    <a:pt x="3389" y="3498"/>
                    <a:pt x="3482" y="3498"/>
                  </a:cubicBezTo>
                  <a:lnTo>
                    <a:pt x="3482" y="3498"/>
                  </a:lnTo>
                  <a:cubicBezTo>
                    <a:pt x="3468" y="3670"/>
                    <a:pt x="3474" y="3843"/>
                    <a:pt x="3494" y="4014"/>
                  </a:cubicBezTo>
                  <a:cubicBezTo>
                    <a:pt x="3233" y="3845"/>
                    <a:pt x="2979" y="3669"/>
                    <a:pt x="2722" y="3496"/>
                  </a:cubicBezTo>
                  <a:close/>
                  <a:moveTo>
                    <a:pt x="19339" y="752"/>
                  </a:moveTo>
                  <a:cubicBezTo>
                    <a:pt x="19298" y="771"/>
                    <a:pt x="19302" y="815"/>
                    <a:pt x="19325" y="844"/>
                  </a:cubicBezTo>
                  <a:cubicBezTo>
                    <a:pt x="18980" y="1376"/>
                    <a:pt x="18587" y="1862"/>
                    <a:pt x="18182" y="2349"/>
                  </a:cubicBezTo>
                  <a:cubicBezTo>
                    <a:pt x="18154" y="2381"/>
                    <a:pt x="18169" y="2421"/>
                    <a:pt x="18198" y="2436"/>
                  </a:cubicBezTo>
                  <a:cubicBezTo>
                    <a:pt x="18156" y="2449"/>
                    <a:pt x="18127" y="2502"/>
                    <a:pt x="18166" y="2544"/>
                  </a:cubicBezTo>
                  <a:cubicBezTo>
                    <a:pt x="18416" y="2812"/>
                    <a:pt x="18655" y="3082"/>
                    <a:pt x="18871" y="3377"/>
                  </a:cubicBezTo>
                  <a:cubicBezTo>
                    <a:pt x="19024" y="3584"/>
                    <a:pt x="19156" y="3805"/>
                    <a:pt x="19321" y="4003"/>
                  </a:cubicBezTo>
                  <a:cubicBezTo>
                    <a:pt x="18993" y="3989"/>
                    <a:pt x="18663" y="3980"/>
                    <a:pt x="18333" y="3980"/>
                  </a:cubicBezTo>
                  <a:cubicBezTo>
                    <a:pt x="17818" y="3980"/>
                    <a:pt x="17302" y="4001"/>
                    <a:pt x="16791" y="4055"/>
                  </a:cubicBezTo>
                  <a:cubicBezTo>
                    <a:pt x="16911" y="3943"/>
                    <a:pt x="17027" y="3822"/>
                    <a:pt x="17139" y="3700"/>
                  </a:cubicBezTo>
                  <a:cubicBezTo>
                    <a:pt x="17144" y="3703"/>
                    <a:pt x="17149" y="3706"/>
                    <a:pt x="17157" y="3706"/>
                  </a:cubicBezTo>
                  <a:cubicBezTo>
                    <a:pt x="17158" y="3706"/>
                    <a:pt x="17159" y="3706"/>
                    <a:pt x="17161" y="3706"/>
                  </a:cubicBezTo>
                  <a:cubicBezTo>
                    <a:pt x="17328" y="3691"/>
                    <a:pt x="17498" y="3679"/>
                    <a:pt x="17664" y="3646"/>
                  </a:cubicBezTo>
                  <a:cubicBezTo>
                    <a:pt x="17694" y="3640"/>
                    <a:pt x="17686" y="3592"/>
                    <a:pt x="17656" y="3592"/>
                  </a:cubicBezTo>
                  <a:cubicBezTo>
                    <a:pt x="17500" y="3595"/>
                    <a:pt x="17345" y="3618"/>
                    <a:pt x="17192" y="3640"/>
                  </a:cubicBezTo>
                  <a:cubicBezTo>
                    <a:pt x="17280" y="3538"/>
                    <a:pt x="17365" y="3436"/>
                    <a:pt x="17443" y="3330"/>
                  </a:cubicBezTo>
                  <a:cubicBezTo>
                    <a:pt x="17454" y="3315"/>
                    <a:pt x="17454" y="3300"/>
                    <a:pt x="17449" y="3288"/>
                  </a:cubicBezTo>
                  <a:cubicBezTo>
                    <a:pt x="17503" y="2466"/>
                    <a:pt x="17452" y="1627"/>
                    <a:pt x="17390" y="799"/>
                  </a:cubicBezTo>
                  <a:lnTo>
                    <a:pt x="17390" y="799"/>
                  </a:lnTo>
                  <a:cubicBezTo>
                    <a:pt x="17707" y="821"/>
                    <a:pt x="18023" y="825"/>
                    <a:pt x="18340" y="828"/>
                  </a:cubicBezTo>
                  <a:cubicBezTo>
                    <a:pt x="18490" y="831"/>
                    <a:pt x="18652" y="844"/>
                    <a:pt x="18811" y="844"/>
                  </a:cubicBezTo>
                  <a:cubicBezTo>
                    <a:pt x="18997" y="844"/>
                    <a:pt x="19181" y="826"/>
                    <a:pt x="19339" y="752"/>
                  </a:cubicBezTo>
                  <a:close/>
                  <a:moveTo>
                    <a:pt x="3781" y="1"/>
                  </a:moveTo>
                  <a:cubicBezTo>
                    <a:pt x="3380" y="1"/>
                    <a:pt x="2979" y="7"/>
                    <a:pt x="2580" y="25"/>
                  </a:cubicBezTo>
                  <a:cubicBezTo>
                    <a:pt x="2563" y="26"/>
                    <a:pt x="2553" y="36"/>
                    <a:pt x="2550" y="49"/>
                  </a:cubicBezTo>
                  <a:cubicBezTo>
                    <a:pt x="2528" y="59"/>
                    <a:pt x="2513" y="79"/>
                    <a:pt x="2516" y="112"/>
                  </a:cubicBezTo>
                  <a:cubicBezTo>
                    <a:pt x="2537" y="347"/>
                    <a:pt x="2556" y="583"/>
                    <a:pt x="2572" y="820"/>
                  </a:cubicBezTo>
                  <a:cubicBezTo>
                    <a:pt x="2592" y="1130"/>
                    <a:pt x="2605" y="1442"/>
                    <a:pt x="2607" y="1755"/>
                  </a:cubicBezTo>
                  <a:cubicBezTo>
                    <a:pt x="2611" y="2304"/>
                    <a:pt x="2553" y="2852"/>
                    <a:pt x="2566" y="3399"/>
                  </a:cubicBezTo>
                  <a:cubicBezTo>
                    <a:pt x="2566" y="3405"/>
                    <a:pt x="2568" y="3409"/>
                    <a:pt x="2569" y="3413"/>
                  </a:cubicBezTo>
                  <a:cubicBezTo>
                    <a:pt x="2556" y="3429"/>
                    <a:pt x="2554" y="3453"/>
                    <a:pt x="2564" y="3471"/>
                  </a:cubicBezTo>
                  <a:cubicBezTo>
                    <a:pt x="2562" y="3485"/>
                    <a:pt x="2564" y="3499"/>
                    <a:pt x="2576" y="3509"/>
                  </a:cubicBezTo>
                  <a:cubicBezTo>
                    <a:pt x="2803" y="3712"/>
                    <a:pt x="3051" y="3883"/>
                    <a:pt x="3310" y="4037"/>
                  </a:cubicBezTo>
                  <a:cubicBezTo>
                    <a:pt x="2260" y="4044"/>
                    <a:pt x="1207" y="4035"/>
                    <a:pt x="158" y="4081"/>
                  </a:cubicBezTo>
                  <a:cubicBezTo>
                    <a:pt x="650" y="3626"/>
                    <a:pt x="1136" y="3146"/>
                    <a:pt x="1594" y="2657"/>
                  </a:cubicBezTo>
                  <a:cubicBezTo>
                    <a:pt x="1619" y="2631"/>
                    <a:pt x="1616" y="2601"/>
                    <a:pt x="1602" y="2578"/>
                  </a:cubicBezTo>
                  <a:cubicBezTo>
                    <a:pt x="1610" y="2560"/>
                    <a:pt x="1610" y="2536"/>
                    <a:pt x="1593" y="2516"/>
                  </a:cubicBezTo>
                  <a:cubicBezTo>
                    <a:pt x="1146" y="1980"/>
                    <a:pt x="716" y="1433"/>
                    <a:pt x="374" y="823"/>
                  </a:cubicBezTo>
                  <a:lnTo>
                    <a:pt x="374" y="823"/>
                  </a:lnTo>
                  <a:cubicBezTo>
                    <a:pt x="883" y="857"/>
                    <a:pt x="1409" y="888"/>
                    <a:pt x="1927" y="888"/>
                  </a:cubicBezTo>
                  <a:cubicBezTo>
                    <a:pt x="2119" y="888"/>
                    <a:pt x="2310" y="884"/>
                    <a:pt x="2498" y="874"/>
                  </a:cubicBezTo>
                  <a:cubicBezTo>
                    <a:pt x="2536" y="873"/>
                    <a:pt x="2553" y="846"/>
                    <a:pt x="2553" y="820"/>
                  </a:cubicBezTo>
                  <a:cubicBezTo>
                    <a:pt x="2553" y="793"/>
                    <a:pt x="2535" y="765"/>
                    <a:pt x="2498" y="762"/>
                  </a:cubicBezTo>
                  <a:cubicBezTo>
                    <a:pt x="2051" y="717"/>
                    <a:pt x="1588" y="704"/>
                    <a:pt x="1128" y="704"/>
                  </a:cubicBezTo>
                  <a:cubicBezTo>
                    <a:pt x="861" y="704"/>
                    <a:pt x="595" y="709"/>
                    <a:pt x="333" y="714"/>
                  </a:cubicBezTo>
                  <a:cubicBezTo>
                    <a:pt x="320" y="715"/>
                    <a:pt x="311" y="719"/>
                    <a:pt x="301" y="726"/>
                  </a:cubicBezTo>
                  <a:cubicBezTo>
                    <a:pt x="296" y="724"/>
                    <a:pt x="291" y="723"/>
                    <a:pt x="286" y="723"/>
                  </a:cubicBezTo>
                  <a:cubicBezTo>
                    <a:pt x="248" y="723"/>
                    <a:pt x="208" y="764"/>
                    <a:pt x="233" y="809"/>
                  </a:cubicBezTo>
                  <a:cubicBezTo>
                    <a:pt x="582" y="1448"/>
                    <a:pt x="973" y="2057"/>
                    <a:pt x="1487" y="2577"/>
                  </a:cubicBezTo>
                  <a:cubicBezTo>
                    <a:pt x="989" y="3022"/>
                    <a:pt x="505" y="3514"/>
                    <a:pt x="67" y="4018"/>
                  </a:cubicBezTo>
                  <a:cubicBezTo>
                    <a:pt x="47" y="4041"/>
                    <a:pt x="50" y="4067"/>
                    <a:pt x="63" y="4085"/>
                  </a:cubicBezTo>
                  <a:cubicBezTo>
                    <a:pt x="1" y="4092"/>
                    <a:pt x="1" y="4185"/>
                    <a:pt x="66" y="4187"/>
                  </a:cubicBezTo>
                  <a:cubicBezTo>
                    <a:pt x="379" y="4195"/>
                    <a:pt x="693" y="4199"/>
                    <a:pt x="1007" y="4199"/>
                  </a:cubicBezTo>
                  <a:cubicBezTo>
                    <a:pt x="1843" y="4199"/>
                    <a:pt x="2679" y="4175"/>
                    <a:pt x="3514" y="4164"/>
                  </a:cubicBezTo>
                  <a:cubicBezTo>
                    <a:pt x="3556" y="4164"/>
                    <a:pt x="3576" y="4131"/>
                    <a:pt x="3575" y="4098"/>
                  </a:cubicBezTo>
                  <a:cubicBezTo>
                    <a:pt x="3598" y="4094"/>
                    <a:pt x="3616" y="4077"/>
                    <a:pt x="3614" y="4045"/>
                  </a:cubicBezTo>
                  <a:cubicBezTo>
                    <a:pt x="3601" y="3862"/>
                    <a:pt x="3600" y="3681"/>
                    <a:pt x="3601" y="3499"/>
                  </a:cubicBezTo>
                  <a:cubicBezTo>
                    <a:pt x="5697" y="3493"/>
                    <a:pt x="7794" y="3412"/>
                    <a:pt x="9890" y="3402"/>
                  </a:cubicBezTo>
                  <a:cubicBezTo>
                    <a:pt x="10674" y="3397"/>
                    <a:pt x="11459" y="3395"/>
                    <a:pt x="12243" y="3395"/>
                  </a:cubicBezTo>
                  <a:cubicBezTo>
                    <a:pt x="13691" y="3395"/>
                    <a:pt x="15139" y="3402"/>
                    <a:pt x="16586" y="3415"/>
                  </a:cubicBezTo>
                  <a:cubicBezTo>
                    <a:pt x="16600" y="3637"/>
                    <a:pt x="16604" y="3856"/>
                    <a:pt x="16603" y="4078"/>
                  </a:cubicBezTo>
                  <a:cubicBezTo>
                    <a:pt x="16562" y="4094"/>
                    <a:pt x="16561" y="4159"/>
                    <a:pt x="16611" y="4159"/>
                  </a:cubicBezTo>
                  <a:cubicBezTo>
                    <a:pt x="16612" y="4159"/>
                    <a:pt x="16612" y="4159"/>
                    <a:pt x="16613" y="4159"/>
                  </a:cubicBezTo>
                  <a:cubicBezTo>
                    <a:pt x="17330" y="4140"/>
                    <a:pt x="18044" y="4114"/>
                    <a:pt x="18760" y="4114"/>
                  </a:cubicBezTo>
                  <a:cubicBezTo>
                    <a:pt x="18953" y="4114"/>
                    <a:pt x="19147" y="4116"/>
                    <a:pt x="19341" y="4121"/>
                  </a:cubicBezTo>
                  <a:cubicBezTo>
                    <a:pt x="19342" y="4121"/>
                    <a:pt x="19343" y="4121"/>
                    <a:pt x="19343" y="4121"/>
                  </a:cubicBezTo>
                  <a:cubicBezTo>
                    <a:pt x="19374" y="4121"/>
                    <a:pt x="19391" y="4101"/>
                    <a:pt x="19396" y="4077"/>
                  </a:cubicBezTo>
                  <a:cubicBezTo>
                    <a:pt x="19396" y="4077"/>
                    <a:pt x="19397" y="4077"/>
                    <a:pt x="19398" y="4077"/>
                  </a:cubicBezTo>
                  <a:cubicBezTo>
                    <a:pt x="19427" y="4077"/>
                    <a:pt x="19456" y="4044"/>
                    <a:pt x="19437" y="4014"/>
                  </a:cubicBezTo>
                  <a:cubicBezTo>
                    <a:pt x="19103" y="3446"/>
                    <a:pt x="18737" y="2909"/>
                    <a:pt x="18260" y="2451"/>
                  </a:cubicBezTo>
                  <a:cubicBezTo>
                    <a:pt x="18254" y="2444"/>
                    <a:pt x="18247" y="2440"/>
                    <a:pt x="18240" y="2437"/>
                  </a:cubicBezTo>
                  <a:cubicBezTo>
                    <a:pt x="18246" y="2435"/>
                    <a:pt x="18252" y="2432"/>
                    <a:pt x="18258" y="2426"/>
                  </a:cubicBezTo>
                  <a:cubicBezTo>
                    <a:pt x="18751" y="1988"/>
                    <a:pt x="19157" y="1443"/>
                    <a:pt x="19491" y="876"/>
                  </a:cubicBezTo>
                  <a:cubicBezTo>
                    <a:pt x="19513" y="838"/>
                    <a:pt x="19498" y="802"/>
                    <a:pt x="19472" y="780"/>
                  </a:cubicBezTo>
                  <a:cubicBezTo>
                    <a:pt x="19475" y="746"/>
                    <a:pt x="19450" y="715"/>
                    <a:pt x="19418" y="703"/>
                  </a:cubicBezTo>
                  <a:cubicBezTo>
                    <a:pt x="19313" y="666"/>
                    <a:pt x="19189" y="655"/>
                    <a:pt x="19059" y="655"/>
                  </a:cubicBezTo>
                  <a:cubicBezTo>
                    <a:pt x="18865" y="655"/>
                    <a:pt x="18661" y="680"/>
                    <a:pt x="18495" y="681"/>
                  </a:cubicBezTo>
                  <a:cubicBezTo>
                    <a:pt x="18123" y="682"/>
                    <a:pt x="17753" y="683"/>
                    <a:pt x="17383" y="705"/>
                  </a:cubicBezTo>
                  <a:cubicBezTo>
                    <a:pt x="17369" y="516"/>
                    <a:pt x="17353" y="327"/>
                    <a:pt x="17339" y="139"/>
                  </a:cubicBezTo>
                  <a:cubicBezTo>
                    <a:pt x="17335" y="95"/>
                    <a:pt x="17299" y="73"/>
                    <a:pt x="17265" y="73"/>
                  </a:cubicBezTo>
                  <a:cubicBezTo>
                    <a:pt x="17249" y="73"/>
                    <a:pt x="17233" y="78"/>
                    <a:pt x="17222" y="88"/>
                  </a:cubicBezTo>
                  <a:cubicBezTo>
                    <a:pt x="17215" y="86"/>
                    <a:pt x="17209" y="85"/>
                    <a:pt x="17202" y="85"/>
                  </a:cubicBezTo>
                  <a:cubicBezTo>
                    <a:pt x="15550" y="46"/>
                    <a:pt x="13897" y="44"/>
                    <a:pt x="12243" y="44"/>
                  </a:cubicBezTo>
                  <a:cubicBezTo>
                    <a:pt x="11980" y="44"/>
                    <a:pt x="11716" y="44"/>
                    <a:pt x="11453" y="44"/>
                  </a:cubicBezTo>
                  <a:cubicBezTo>
                    <a:pt x="10924" y="44"/>
                    <a:pt x="10396" y="43"/>
                    <a:pt x="9868" y="42"/>
                  </a:cubicBezTo>
                  <a:cubicBezTo>
                    <a:pt x="8650" y="38"/>
                    <a:pt x="7431" y="34"/>
                    <a:pt x="6211" y="30"/>
                  </a:cubicBezTo>
                  <a:cubicBezTo>
                    <a:pt x="5404" y="26"/>
                    <a:pt x="4591" y="1"/>
                    <a:pt x="3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0"/>
            <p:cNvSpPr/>
            <p:nvPr/>
          </p:nvSpPr>
          <p:spPr>
            <a:xfrm>
              <a:off x="8699454" y="1976013"/>
              <a:ext cx="38699" cy="4718"/>
            </a:xfrm>
            <a:custGeom>
              <a:avLst/>
              <a:gdLst/>
              <a:ahLst/>
              <a:cxnLst/>
              <a:rect l="l" t="t" r="r" b="b"/>
              <a:pathLst>
                <a:path w="730" h="89" extrusionOk="0">
                  <a:moveTo>
                    <a:pt x="438" y="1"/>
                  </a:moveTo>
                  <a:cubicBezTo>
                    <a:pt x="307" y="1"/>
                    <a:pt x="174" y="9"/>
                    <a:pt x="45" y="10"/>
                  </a:cubicBezTo>
                  <a:cubicBezTo>
                    <a:pt x="0" y="11"/>
                    <a:pt x="0" y="79"/>
                    <a:pt x="45" y="79"/>
                  </a:cubicBezTo>
                  <a:cubicBezTo>
                    <a:pt x="177" y="81"/>
                    <a:pt x="312" y="89"/>
                    <a:pt x="446" y="89"/>
                  </a:cubicBezTo>
                  <a:cubicBezTo>
                    <a:pt x="528" y="89"/>
                    <a:pt x="610" y="86"/>
                    <a:pt x="690" y="76"/>
                  </a:cubicBezTo>
                  <a:cubicBezTo>
                    <a:pt x="730" y="71"/>
                    <a:pt x="730" y="20"/>
                    <a:pt x="690" y="14"/>
                  </a:cubicBezTo>
                  <a:cubicBezTo>
                    <a:pt x="607" y="4"/>
                    <a:pt x="523" y="1"/>
                    <a:pt x="4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0"/>
            <p:cNvSpPr/>
            <p:nvPr/>
          </p:nvSpPr>
          <p:spPr>
            <a:xfrm>
              <a:off x="8683444" y="2106157"/>
              <a:ext cx="38964" cy="8323"/>
            </a:xfrm>
            <a:custGeom>
              <a:avLst/>
              <a:gdLst/>
              <a:ahLst/>
              <a:cxnLst/>
              <a:rect l="l" t="t" r="r" b="b"/>
              <a:pathLst>
                <a:path w="735" h="157" extrusionOk="0">
                  <a:moveTo>
                    <a:pt x="45" y="0"/>
                  </a:moveTo>
                  <a:cubicBezTo>
                    <a:pt x="12" y="0"/>
                    <a:pt x="1" y="52"/>
                    <a:pt x="38" y="63"/>
                  </a:cubicBezTo>
                  <a:cubicBezTo>
                    <a:pt x="230" y="119"/>
                    <a:pt x="432" y="156"/>
                    <a:pt x="634" y="156"/>
                  </a:cubicBezTo>
                  <a:cubicBezTo>
                    <a:pt x="654" y="156"/>
                    <a:pt x="674" y="156"/>
                    <a:pt x="694" y="155"/>
                  </a:cubicBezTo>
                  <a:cubicBezTo>
                    <a:pt x="735" y="154"/>
                    <a:pt x="734" y="96"/>
                    <a:pt x="694" y="93"/>
                  </a:cubicBezTo>
                  <a:cubicBezTo>
                    <a:pt x="477" y="76"/>
                    <a:pt x="266" y="54"/>
                    <a:pt x="54" y="1"/>
                  </a:cubicBezTo>
                  <a:cubicBezTo>
                    <a:pt x="51" y="0"/>
                    <a:pt x="48" y="0"/>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0"/>
            <p:cNvSpPr/>
            <p:nvPr/>
          </p:nvSpPr>
          <p:spPr>
            <a:xfrm>
              <a:off x="8652326" y="1971136"/>
              <a:ext cx="30694" cy="3976"/>
            </a:xfrm>
            <a:custGeom>
              <a:avLst/>
              <a:gdLst/>
              <a:ahLst/>
              <a:cxnLst/>
              <a:rect l="l" t="t" r="r" b="b"/>
              <a:pathLst>
                <a:path w="579" h="75" extrusionOk="0">
                  <a:moveTo>
                    <a:pt x="371" y="1"/>
                  </a:moveTo>
                  <a:cubicBezTo>
                    <a:pt x="261" y="1"/>
                    <a:pt x="150" y="5"/>
                    <a:pt x="40" y="8"/>
                  </a:cubicBezTo>
                  <a:cubicBezTo>
                    <a:pt x="1" y="10"/>
                    <a:pt x="0" y="67"/>
                    <a:pt x="40" y="68"/>
                  </a:cubicBezTo>
                  <a:cubicBezTo>
                    <a:pt x="150" y="71"/>
                    <a:pt x="261" y="74"/>
                    <a:pt x="371" y="74"/>
                  </a:cubicBezTo>
                  <a:cubicBezTo>
                    <a:pt x="426" y="74"/>
                    <a:pt x="481" y="73"/>
                    <a:pt x="535" y="71"/>
                  </a:cubicBezTo>
                  <a:cubicBezTo>
                    <a:pt x="578" y="68"/>
                    <a:pt x="578" y="7"/>
                    <a:pt x="535" y="5"/>
                  </a:cubicBezTo>
                  <a:cubicBezTo>
                    <a:pt x="481" y="2"/>
                    <a:pt x="426" y="1"/>
                    <a:pt x="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0"/>
            <p:cNvSpPr/>
            <p:nvPr/>
          </p:nvSpPr>
          <p:spPr>
            <a:xfrm>
              <a:off x="8609705" y="1944577"/>
              <a:ext cx="31012" cy="4453"/>
            </a:xfrm>
            <a:custGeom>
              <a:avLst/>
              <a:gdLst/>
              <a:ahLst/>
              <a:cxnLst/>
              <a:rect l="l" t="t" r="r" b="b"/>
              <a:pathLst>
                <a:path w="585" h="84" extrusionOk="0">
                  <a:moveTo>
                    <a:pt x="316" y="1"/>
                  </a:moveTo>
                  <a:cubicBezTo>
                    <a:pt x="227" y="1"/>
                    <a:pt x="137" y="4"/>
                    <a:pt x="49" y="5"/>
                  </a:cubicBezTo>
                  <a:cubicBezTo>
                    <a:pt x="1" y="6"/>
                    <a:pt x="1" y="78"/>
                    <a:pt x="49" y="78"/>
                  </a:cubicBezTo>
                  <a:cubicBezTo>
                    <a:pt x="141" y="80"/>
                    <a:pt x="234" y="83"/>
                    <a:pt x="327" y="83"/>
                  </a:cubicBezTo>
                  <a:cubicBezTo>
                    <a:pt x="401" y="83"/>
                    <a:pt x="474" y="81"/>
                    <a:pt x="546" y="73"/>
                  </a:cubicBezTo>
                  <a:cubicBezTo>
                    <a:pt x="584" y="69"/>
                    <a:pt x="584" y="16"/>
                    <a:pt x="546" y="12"/>
                  </a:cubicBezTo>
                  <a:cubicBezTo>
                    <a:pt x="470" y="3"/>
                    <a:pt x="393" y="1"/>
                    <a:pt x="3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0"/>
            <p:cNvSpPr/>
            <p:nvPr/>
          </p:nvSpPr>
          <p:spPr>
            <a:xfrm>
              <a:off x="8594013" y="2065868"/>
              <a:ext cx="28680" cy="6945"/>
            </a:xfrm>
            <a:custGeom>
              <a:avLst/>
              <a:gdLst/>
              <a:ahLst/>
              <a:cxnLst/>
              <a:rect l="l" t="t" r="r" b="b"/>
              <a:pathLst>
                <a:path w="541" h="131" extrusionOk="0">
                  <a:moveTo>
                    <a:pt x="43" y="0"/>
                  </a:moveTo>
                  <a:cubicBezTo>
                    <a:pt x="7" y="0"/>
                    <a:pt x="0" y="63"/>
                    <a:pt x="38" y="70"/>
                  </a:cubicBezTo>
                  <a:cubicBezTo>
                    <a:pt x="187" y="95"/>
                    <a:pt x="342" y="130"/>
                    <a:pt x="493" y="131"/>
                  </a:cubicBezTo>
                  <a:cubicBezTo>
                    <a:pt x="494" y="131"/>
                    <a:pt x="494" y="131"/>
                    <a:pt x="494" y="131"/>
                  </a:cubicBezTo>
                  <a:cubicBezTo>
                    <a:pt x="532" y="131"/>
                    <a:pt x="540" y="72"/>
                    <a:pt x="502" y="63"/>
                  </a:cubicBezTo>
                  <a:cubicBezTo>
                    <a:pt x="356" y="24"/>
                    <a:pt x="198" y="16"/>
                    <a:pt x="47" y="1"/>
                  </a:cubicBezTo>
                  <a:cubicBezTo>
                    <a:pt x="46" y="1"/>
                    <a:pt x="44"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0"/>
            <p:cNvSpPr/>
            <p:nvPr/>
          </p:nvSpPr>
          <p:spPr>
            <a:xfrm>
              <a:off x="8549378" y="1947069"/>
              <a:ext cx="36261" cy="6149"/>
            </a:xfrm>
            <a:custGeom>
              <a:avLst/>
              <a:gdLst/>
              <a:ahLst/>
              <a:cxnLst/>
              <a:rect l="l" t="t" r="r" b="b"/>
              <a:pathLst>
                <a:path w="684" h="116" extrusionOk="0">
                  <a:moveTo>
                    <a:pt x="43" y="0"/>
                  </a:moveTo>
                  <a:cubicBezTo>
                    <a:pt x="0" y="0"/>
                    <a:pt x="3" y="66"/>
                    <a:pt x="45" y="71"/>
                  </a:cubicBezTo>
                  <a:cubicBezTo>
                    <a:pt x="244" y="90"/>
                    <a:pt x="442" y="111"/>
                    <a:pt x="641" y="116"/>
                  </a:cubicBezTo>
                  <a:cubicBezTo>
                    <a:pt x="641" y="116"/>
                    <a:pt x="642" y="116"/>
                    <a:pt x="642" y="116"/>
                  </a:cubicBezTo>
                  <a:cubicBezTo>
                    <a:pt x="675" y="116"/>
                    <a:pt x="683" y="61"/>
                    <a:pt x="650" y="56"/>
                  </a:cubicBezTo>
                  <a:cubicBezTo>
                    <a:pt x="450" y="27"/>
                    <a:pt x="248" y="15"/>
                    <a:pt x="45" y="0"/>
                  </a:cubicBezTo>
                  <a:cubicBezTo>
                    <a:pt x="44" y="0"/>
                    <a:pt x="44"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0"/>
            <p:cNvSpPr/>
            <p:nvPr/>
          </p:nvSpPr>
          <p:spPr>
            <a:xfrm>
              <a:off x="8541638" y="2065921"/>
              <a:ext cx="30482" cy="3976"/>
            </a:xfrm>
            <a:custGeom>
              <a:avLst/>
              <a:gdLst/>
              <a:ahLst/>
              <a:cxnLst/>
              <a:rect l="l" t="t" r="r" b="b"/>
              <a:pathLst>
                <a:path w="575" h="75" extrusionOk="0">
                  <a:moveTo>
                    <a:pt x="316" y="0"/>
                  </a:moveTo>
                  <a:cubicBezTo>
                    <a:pt x="225" y="0"/>
                    <a:pt x="133" y="4"/>
                    <a:pt x="42" y="6"/>
                  </a:cubicBezTo>
                  <a:cubicBezTo>
                    <a:pt x="2" y="7"/>
                    <a:pt x="1" y="68"/>
                    <a:pt x="42" y="68"/>
                  </a:cubicBezTo>
                  <a:cubicBezTo>
                    <a:pt x="135" y="70"/>
                    <a:pt x="228" y="74"/>
                    <a:pt x="320" y="74"/>
                  </a:cubicBezTo>
                  <a:cubicBezTo>
                    <a:pt x="393" y="74"/>
                    <a:pt x="466" y="72"/>
                    <a:pt x="538" y="65"/>
                  </a:cubicBezTo>
                  <a:cubicBezTo>
                    <a:pt x="574" y="62"/>
                    <a:pt x="574" y="12"/>
                    <a:pt x="538" y="9"/>
                  </a:cubicBezTo>
                  <a:cubicBezTo>
                    <a:pt x="464" y="3"/>
                    <a:pt x="390"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0"/>
            <p:cNvSpPr/>
            <p:nvPr/>
          </p:nvSpPr>
          <p:spPr>
            <a:xfrm>
              <a:off x="8480886" y="1942032"/>
              <a:ext cx="36208" cy="4294"/>
            </a:xfrm>
            <a:custGeom>
              <a:avLst/>
              <a:gdLst/>
              <a:ahLst/>
              <a:cxnLst/>
              <a:rect l="l" t="t" r="r" b="b"/>
              <a:pathLst>
                <a:path w="683" h="81" extrusionOk="0">
                  <a:moveTo>
                    <a:pt x="378" y="1"/>
                  </a:moveTo>
                  <a:cubicBezTo>
                    <a:pt x="267" y="1"/>
                    <a:pt x="156" y="4"/>
                    <a:pt x="45" y="6"/>
                  </a:cubicBezTo>
                  <a:cubicBezTo>
                    <a:pt x="1" y="6"/>
                    <a:pt x="1" y="76"/>
                    <a:pt x="45" y="76"/>
                  </a:cubicBezTo>
                  <a:cubicBezTo>
                    <a:pt x="154" y="77"/>
                    <a:pt x="263" y="80"/>
                    <a:pt x="371" y="80"/>
                  </a:cubicBezTo>
                  <a:cubicBezTo>
                    <a:pt x="461" y="80"/>
                    <a:pt x="551" y="78"/>
                    <a:pt x="641" y="72"/>
                  </a:cubicBezTo>
                  <a:cubicBezTo>
                    <a:pt x="682" y="70"/>
                    <a:pt x="682" y="12"/>
                    <a:pt x="641" y="9"/>
                  </a:cubicBezTo>
                  <a:cubicBezTo>
                    <a:pt x="554" y="3"/>
                    <a:pt x="466" y="1"/>
                    <a:pt x="3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0"/>
            <p:cNvSpPr/>
            <p:nvPr/>
          </p:nvSpPr>
          <p:spPr>
            <a:xfrm>
              <a:off x="8483431" y="2069314"/>
              <a:ext cx="30694" cy="6096"/>
            </a:xfrm>
            <a:custGeom>
              <a:avLst/>
              <a:gdLst/>
              <a:ahLst/>
              <a:cxnLst/>
              <a:rect l="l" t="t" r="r" b="b"/>
              <a:pathLst>
                <a:path w="579" h="115" extrusionOk="0">
                  <a:moveTo>
                    <a:pt x="44" y="1"/>
                  </a:moveTo>
                  <a:cubicBezTo>
                    <a:pt x="12" y="1"/>
                    <a:pt x="1" y="52"/>
                    <a:pt x="36" y="63"/>
                  </a:cubicBezTo>
                  <a:cubicBezTo>
                    <a:pt x="143" y="95"/>
                    <a:pt x="254" y="114"/>
                    <a:pt x="365" y="114"/>
                  </a:cubicBezTo>
                  <a:cubicBezTo>
                    <a:pt x="427" y="114"/>
                    <a:pt x="489" y="108"/>
                    <a:pt x="551" y="95"/>
                  </a:cubicBezTo>
                  <a:cubicBezTo>
                    <a:pt x="579" y="89"/>
                    <a:pt x="573" y="42"/>
                    <a:pt x="545" y="42"/>
                  </a:cubicBezTo>
                  <a:cubicBezTo>
                    <a:pt x="545" y="42"/>
                    <a:pt x="544" y="42"/>
                    <a:pt x="543" y="42"/>
                  </a:cubicBezTo>
                  <a:cubicBezTo>
                    <a:pt x="495" y="46"/>
                    <a:pt x="446" y="48"/>
                    <a:pt x="399" y="48"/>
                  </a:cubicBezTo>
                  <a:cubicBezTo>
                    <a:pt x="282" y="48"/>
                    <a:pt x="167" y="36"/>
                    <a:pt x="53" y="2"/>
                  </a:cubicBezTo>
                  <a:cubicBezTo>
                    <a:pt x="50" y="1"/>
                    <a:pt x="47"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0"/>
            <p:cNvSpPr/>
            <p:nvPr/>
          </p:nvSpPr>
          <p:spPr>
            <a:xfrm>
              <a:off x="8428935" y="2071434"/>
              <a:ext cx="24651" cy="5566"/>
            </a:xfrm>
            <a:custGeom>
              <a:avLst/>
              <a:gdLst/>
              <a:ahLst/>
              <a:cxnLst/>
              <a:rect l="l" t="t" r="r" b="b"/>
              <a:pathLst>
                <a:path w="465" h="105" extrusionOk="0">
                  <a:moveTo>
                    <a:pt x="162" y="0"/>
                  </a:moveTo>
                  <a:cubicBezTo>
                    <a:pt x="117" y="0"/>
                    <a:pt x="72" y="4"/>
                    <a:pt x="25" y="12"/>
                  </a:cubicBezTo>
                  <a:cubicBezTo>
                    <a:pt x="1" y="16"/>
                    <a:pt x="6" y="58"/>
                    <a:pt x="29" y="58"/>
                  </a:cubicBezTo>
                  <a:cubicBezTo>
                    <a:pt x="30" y="58"/>
                    <a:pt x="31" y="58"/>
                    <a:pt x="32" y="58"/>
                  </a:cubicBezTo>
                  <a:cubicBezTo>
                    <a:pt x="68" y="53"/>
                    <a:pt x="104" y="51"/>
                    <a:pt x="139" y="51"/>
                  </a:cubicBezTo>
                  <a:cubicBezTo>
                    <a:pt x="237" y="51"/>
                    <a:pt x="332" y="68"/>
                    <a:pt x="424" y="103"/>
                  </a:cubicBezTo>
                  <a:cubicBezTo>
                    <a:pt x="427" y="104"/>
                    <a:pt x="430" y="105"/>
                    <a:pt x="433" y="105"/>
                  </a:cubicBezTo>
                  <a:cubicBezTo>
                    <a:pt x="457" y="105"/>
                    <a:pt x="465" y="65"/>
                    <a:pt x="438" y="55"/>
                  </a:cubicBezTo>
                  <a:cubicBezTo>
                    <a:pt x="347" y="18"/>
                    <a:pt x="256" y="0"/>
                    <a:pt x="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0"/>
            <p:cNvSpPr/>
            <p:nvPr/>
          </p:nvSpPr>
          <p:spPr>
            <a:xfrm>
              <a:off x="8421089" y="1940654"/>
              <a:ext cx="30217" cy="5407"/>
            </a:xfrm>
            <a:custGeom>
              <a:avLst/>
              <a:gdLst/>
              <a:ahLst/>
              <a:cxnLst/>
              <a:rect l="l" t="t" r="r" b="b"/>
              <a:pathLst>
                <a:path w="570" h="102" extrusionOk="0">
                  <a:moveTo>
                    <a:pt x="530" y="1"/>
                  </a:moveTo>
                  <a:cubicBezTo>
                    <a:pt x="530" y="1"/>
                    <a:pt x="530" y="1"/>
                    <a:pt x="529" y="1"/>
                  </a:cubicBezTo>
                  <a:cubicBezTo>
                    <a:pt x="364" y="5"/>
                    <a:pt x="197" y="33"/>
                    <a:pt x="32" y="51"/>
                  </a:cubicBezTo>
                  <a:cubicBezTo>
                    <a:pt x="1" y="55"/>
                    <a:pt x="0" y="101"/>
                    <a:pt x="30" y="101"/>
                  </a:cubicBezTo>
                  <a:cubicBezTo>
                    <a:pt x="30" y="101"/>
                    <a:pt x="31" y="101"/>
                    <a:pt x="32" y="101"/>
                  </a:cubicBezTo>
                  <a:cubicBezTo>
                    <a:pt x="200" y="89"/>
                    <a:pt x="371" y="85"/>
                    <a:pt x="538" y="59"/>
                  </a:cubicBezTo>
                  <a:cubicBezTo>
                    <a:pt x="569" y="53"/>
                    <a:pt x="562" y="1"/>
                    <a:pt x="5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0"/>
            <p:cNvSpPr/>
            <p:nvPr/>
          </p:nvSpPr>
          <p:spPr>
            <a:xfrm>
              <a:off x="8370887" y="2069101"/>
              <a:ext cx="27566" cy="5990"/>
            </a:xfrm>
            <a:custGeom>
              <a:avLst/>
              <a:gdLst/>
              <a:ahLst/>
              <a:cxnLst/>
              <a:rect l="l" t="t" r="r" b="b"/>
              <a:pathLst>
                <a:path w="520" h="113" extrusionOk="0">
                  <a:moveTo>
                    <a:pt x="483" y="0"/>
                  </a:moveTo>
                  <a:cubicBezTo>
                    <a:pt x="480" y="0"/>
                    <a:pt x="477" y="1"/>
                    <a:pt x="474" y="2"/>
                  </a:cubicBezTo>
                  <a:cubicBezTo>
                    <a:pt x="363" y="34"/>
                    <a:pt x="254" y="55"/>
                    <a:pt x="140" y="55"/>
                  </a:cubicBezTo>
                  <a:cubicBezTo>
                    <a:pt x="106" y="55"/>
                    <a:pt x="71" y="53"/>
                    <a:pt x="35" y="49"/>
                  </a:cubicBezTo>
                  <a:cubicBezTo>
                    <a:pt x="34" y="49"/>
                    <a:pt x="33" y="48"/>
                    <a:pt x="32" y="48"/>
                  </a:cubicBezTo>
                  <a:cubicBezTo>
                    <a:pt x="6" y="48"/>
                    <a:pt x="1" y="96"/>
                    <a:pt x="29" y="100"/>
                  </a:cubicBezTo>
                  <a:cubicBezTo>
                    <a:pt x="82" y="108"/>
                    <a:pt x="136" y="112"/>
                    <a:pt x="189" y="112"/>
                  </a:cubicBezTo>
                  <a:cubicBezTo>
                    <a:pt x="292" y="112"/>
                    <a:pt x="393" y="96"/>
                    <a:pt x="490" y="55"/>
                  </a:cubicBezTo>
                  <a:cubicBezTo>
                    <a:pt x="519" y="43"/>
                    <a:pt x="512" y="0"/>
                    <a:pt x="4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0"/>
            <p:cNvSpPr/>
            <p:nvPr/>
          </p:nvSpPr>
          <p:spPr>
            <a:xfrm>
              <a:off x="8357952" y="1939276"/>
              <a:ext cx="24598" cy="4400"/>
            </a:xfrm>
            <a:custGeom>
              <a:avLst/>
              <a:gdLst/>
              <a:ahLst/>
              <a:cxnLst/>
              <a:rect l="l" t="t" r="r" b="b"/>
              <a:pathLst>
                <a:path w="464" h="83" extrusionOk="0">
                  <a:moveTo>
                    <a:pt x="224" y="1"/>
                  </a:moveTo>
                  <a:cubicBezTo>
                    <a:pt x="157" y="1"/>
                    <a:pt x="91" y="5"/>
                    <a:pt x="29" y="5"/>
                  </a:cubicBezTo>
                  <a:cubicBezTo>
                    <a:pt x="7" y="5"/>
                    <a:pt x="0" y="41"/>
                    <a:pt x="23" y="44"/>
                  </a:cubicBezTo>
                  <a:cubicBezTo>
                    <a:pt x="127" y="58"/>
                    <a:pt x="241" y="83"/>
                    <a:pt x="349" y="83"/>
                  </a:cubicBezTo>
                  <a:cubicBezTo>
                    <a:pt x="378" y="83"/>
                    <a:pt x="407" y="81"/>
                    <a:pt x="435" y="77"/>
                  </a:cubicBezTo>
                  <a:cubicBezTo>
                    <a:pt x="464" y="73"/>
                    <a:pt x="460" y="31"/>
                    <a:pt x="435" y="25"/>
                  </a:cubicBezTo>
                  <a:cubicBezTo>
                    <a:pt x="369" y="6"/>
                    <a:pt x="296"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0"/>
            <p:cNvSpPr/>
            <p:nvPr/>
          </p:nvSpPr>
          <p:spPr>
            <a:xfrm>
              <a:off x="8318353" y="2074350"/>
              <a:ext cx="29369" cy="2916"/>
            </a:xfrm>
            <a:custGeom>
              <a:avLst/>
              <a:gdLst/>
              <a:ahLst/>
              <a:cxnLst/>
              <a:rect l="l" t="t" r="r" b="b"/>
              <a:pathLst>
                <a:path w="554" h="55" extrusionOk="0">
                  <a:moveTo>
                    <a:pt x="271" y="0"/>
                  </a:moveTo>
                  <a:cubicBezTo>
                    <a:pt x="192" y="0"/>
                    <a:pt x="112" y="2"/>
                    <a:pt x="33" y="3"/>
                  </a:cubicBezTo>
                  <a:cubicBezTo>
                    <a:pt x="1" y="3"/>
                    <a:pt x="1" y="52"/>
                    <a:pt x="33" y="52"/>
                  </a:cubicBezTo>
                  <a:cubicBezTo>
                    <a:pt x="108" y="53"/>
                    <a:pt x="184" y="54"/>
                    <a:pt x="259" y="54"/>
                  </a:cubicBezTo>
                  <a:cubicBezTo>
                    <a:pt x="349" y="54"/>
                    <a:pt x="439" y="53"/>
                    <a:pt x="529" y="47"/>
                  </a:cubicBezTo>
                  <a:cubicBezTo>
                    <a:pt x="554" y="45"/>
                    <a:pt x="554" y="9"/>
                    <a:pt x="529" y="8"/>
                  </a:cubicBezTo>
                  <a:cubicBezTo>
                    <a:pt x="443" y="2"/>
                    <a:pt x="357" y="0"/>
                    <a:pt x="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0"/>
            <p:cNvSpPr/>
            <p:nvPr/>
          </p:nvSpPr>
          <p:spPr>
            <a:xfrm>
              <a:off x="8281509" y="1940018"/>
              <a:ext cx="29793" cy="5778"/>
            </a:xfrm>
            <a:custGeom>
              <a:avLst/>
              <a:gdLst/>
              <a:ahLst/>
              <a:cxnLst/>
              <a:rect l="l" t="t" r="r" b="b"/>
              <a:pathLst>
                <a:path w="562" h="109" extrusionOk="0">
                  <a:moveTo>
                    <a:pt x="531" y="1"/>
                  </a:moveTo>
                  <a:cubicBezTo>
                    <a:pt x="530" y="1"/>
                    <a:pt x="529" y="1"/>
                    <a:pt x="529" y="1"/>
                  </a:cubicBezTo>
                  <a:cubicBezTo>
                    <a:pt x="361" y="15"/>
                    <a:pt x="195" y="39"/>
                    <a:pt x="27" y="62"/>
                  </a:cubicBezTo>
                  <a:cubicBezTo>
                    <a:pt x="1" y="66"/>
                    <a:pt x="6" y="109"/>
                    <a:pt x="31" y="109"/>
                  </a:cubicBezTo>
                  <a:cubicBezTo>
                    <a:pt x="31" y="109"/>
                    <a:pt x="32" y="109"/>
                    <a:pt x="33" y="109"/>
                  </a:cubicBezTo>
                  <a:cubicBezTo>
                    <a:pt x="201" y="92"/>
                    <a:pt x="369" y="75"/>
                    <a:pt x="534" y="49"/>
                  </a:cubicBezTo>
                  <a:cubicBezTo>
                    <a:pt x="561" y="45"/>
                    <a:pt x="556" y="1"/>
                    <a:pt x="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0"/>
            <p:cNvSpPr/>
            <p:nvPr/>
          </p:nvSpPr>
          <p:spPr>
            <a:xfrm>
              <a:off x="8266454" y="2071805"/>
              <a:ext cx="23538" cy="2757"/>
            </a:xfrm>
            <a:custGeom>
              <a:avLst/>
              <a:gdLst/>
              <a:ahLst/>
              <a:cxnLst/>
              <a:rect l="l" t="t" r="r" b="b"/>
              <a:pathLst>
                <a:path w="444" h="52" extrusionOk="0">
                  <a:moveTo>
                    <a:pt x="314" y="0"/>
                  </a:moveTo>
                  <a:cubicBezTo>
                    <a:pt x="216" y="0"/>
                    <a:pt x="116" y="9"/>
                    <a:pt x="18" y="12"/>
                  </a:cubicBezTo>
                  <a:cubicBezTo>
                    <a:pt x="1" y="13"/>
                    <a:pt x="1" y="39"/>
                    <a:pt x="18" y="40"/>
                  </a:cubicBezTo>
                  <a:cubicBezTo>
                    <a:pt x="114" y="43"/>
                    <a:pt x="213" y="52"/>
                    <a:pt x="310" y="52"/>
                  </a:cubicBezTo>
                  <a:cubicBezTo>
                    <a:pt x="346" y="52"/>
                    <a:pt x="381" y="51"/>
                    <a:pt x="415" y="48"/>
                  </a:cubicBezTo>
                  <a:cubicBezTo>
                    <a:pt x="443" y="45"/>
                    <a:pt x="443" y="6"/>
                    <a:pt x="415" y="4"/>
                  </a:cubicBezTo>
                  <a:cubicBezTo>
                    <a:pt x="382" y="1"/>
                    <a:pt x="348" y="0"/>
                    <a:pt x="3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0"/>
            <p:cNvSpPr/>
            <p:nvPr/>
          </p:nvSpPr>
          <p:spPr>
            <a:xfrm>
              <a:off x="8207293" y="2074138"/>
              <a:ext cx="33186" cy="6255"/>
            </a:xfrm>
            <a:custGeom>
              <a:avLst/>
              <a:gdLst/>
              <a:ahLst/>
              <a:cxnLst/>
              <a:rect l="l" t="t" r="r" b="b"/>
              <a:pathLst>
                <a:path w="626" h="118" extrusionOk="0">
                  <a:moveTo>
                    <a:pt x="44" y="0"/>
                  </a:moveTo>
                  <a:cubicBezTo>
                    <a:pt x="13" y="0"/>
                    <a:pt x="1" y="48"/>
                    <a:pt x="35" y="57"/>
                  </a:cubicBezTo>
                  <a:cubicBezTo>
                    <a:pt x="174" y="93"/>
                    <a:pt x="317" y="118"/>
                    <a:pt x="460" y="118"/>
                  </a:cubicBezTo>
                  <a:cubicBezTo>
                    <a:pt x="503" y="118"/>
                    <a:pt x="545" y="116"/>
                    <a:pt x="588" y="111"/>
                  </a:cubicBezTo>
                  <a:cubicBezTo>
                    <a:pt x="625" y="106"/>
                    <a:pt x="626" y="55"/>
                    <a:pt x="588" y="54"/>
                  </a:cubicBezTo>
                  <a:cubicBezTo>
                    <a:pt x="407" y="45"/>
                    <a:pt x="229" y="38"/>
                    <a:pt x="50" y="1"/>
                  </a:cubicBezTo>
                  <a:cubicBezTo>
                    <a:pt x="48" y="0"/>
                    <a:pt x="46"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0"/>
            <p:cNvSpPr/>
            <p:nvPr/>
          </p:nvSpPr>
          <p:spPr>
            <a:xfrm>
              <a:off x="8202204" y="1942085"/>
              <a:ext cx="36473" cy="6202"/>
            </a:xfrm>
            <a:custGeom>
              <a:avLst/>
              <a:gdLst/>
              <a:ahLst/>
              <a:cxnLst/>
              <a:rect l="l" t="t" r="r" b="b"/>
              <a:pathLst>
                <a:path w="688" h="117" extrusionOk="0">
                  <a:moveTo>
                    <a:pt x="37" y="0"/>
                  </a:moveTo>
                  <a:cubicBezTo>
                    <a:pt x="1" y="0"/>
                    <a:pt x="3" y="57"/>
                    <a:pt x="40" y="61"/>
                  </a:cubicBezTo>
                  <a:cubicBezTo>
                    <a:pt x="237" y="82"/>
                    <a:pt x="437" y="113"/>
                    <a:pt x="635" y="117"/>
                  </a:cubicBezTo>
                  <a:cubicBezTo>
                    <a:pt x="635" y="117"/>
                    <a:pt x="636" y="117"/>
                    <a:pt x="636" y="117"/>
                  </a:cubicBezTo>
                  <a:cubicBezTo>
                    <a:pt x="677" y="117"/>
                    <a:pt x="687" y="49"/>
                    <a:pt x="645" y="44"/>
                  </a:cubicBezTo>
                  <a:cubicBezTo>
                    <a:pt x="446" y="16"/>
                    <a:pt x="240" y="13"/>
                    <a:pt x="40" y="0"/>
                  </a:cubicBezTo>
                  <a:cubicBezTo>
                    <a:pt x="39" y="0"/>
                    <a:pt x="38" y="0"/>
                    <a:pt x="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0"/>
            <p:cNvSpPr/>
            <p:nvPr/>
          </p:nvSpPr>
          <p:spPr>
            <a:xfrm>
              <a:off x="8157568" y="2073767"/>
              <a:ext cx="25075" cy="4082"/>
            </a:xfrm>
            <a:custGeom>
              <a:avLst/>
              <a:gdLst/>
              <a:ahLst/>
              <a:cxnLst/>
              <a:rect l="l" t="t" r="r" b="b"/>
              <a:pathLst>
                <a:path w="473" h="77" extrusionOk="0">
                  <a:moveTo>
                    <a:pt x="306" y="1"/>
                  </a:moveTo>
                  <a:cubicBezTo>
                    <a:pt x="216" y="1"/>
                    <a:pt x="125" y="9"/>
                    <a:pt x="36" y="11"/>
                  </a:cubicBezTo>
                  <a:cubicBezTo>
                    <a:pt x="1" y="11"/>
                    <a:pt x="1" y="65"/>
                    <a:pt x="36" y="66"/>
                  </a:cubicBezTo>
                  <a:cubicBezTo>
                    <a:pt x="123" y="69"/>
                    <a:pt x="213" y="76"/>
                    <a:pt x="301" y="76"/>
                  </a:cubicBezTo>
                  <a:cubicBezTo>
                    <a:pt x="346" y="76"/>
                    <a:pt x="391" y="74"/>
                    <a:pt x="434" y="69"/>
                  </a:cubicBezTo>
                  <a:cubicBezTo>
                    <a:pt x="473" y="64"/>
                    <a:pt x="473" y="13"/>
                    <a:pt x="434" y="8"/>
                  </a:cubicBezTo>
                  <a:cubicBezTo>
                    <a:pt x="392" y="2"/>
                    <a:pt x="350" y="1"/>
                    <a:pt x="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0"/>
            <p:cNvSpPr/>
            <p:nvPr/>
          </p:nvSpPr>
          <p:spPr>
            <a:xfrm>
              <a:off x="8138802" y="1939594"/>
              <a:ext cx="28150" cy="3923"/>
            </a:xfrm>
            <a:custGeom>
              <a:avLst/>
              <a:gdLst/>
              <a:ahLst/>
              <a:cxnLst/>
              <a:rect l="l" t="t" r="r" b="b"/>
              <a:pathLst>
                <a:path w="531" h="74" extrusionOk="0">
                  <a:moveTo>
                    <a:pt x="256" y="0"/>
                  </a:moveTo>
                  <a:cubicBezTo>
                    <a:pt x="185" y="0"/>
                    <a:pt x="114" y="2"/>
                    <a:pt x="43" y="4"/>
                  </a:cubicBezTo>
                  <a:cubicBezTo>
                    <a:pt x="0" y="6"/>
                    <a:pt x="0" y="68"/>
                    <a:pt x="43" y="70"/>
                  </a:cubicBezTo>
                  <a:cubicBezTo>
                    <a:pt x="121" y="72"/>
                    <a:pt x="199" y="74"/>
                    <a:pt x="276" y="74"/>
                  </a:cubicBezTo>
                  <a:cubicBezTo>
                    <a:pt x="347" y="74"/>
                    <a:pt x="418" y="72"/>
                    <a:pt x="489" y="69"/>
                  </a:cubicBezTo>
                  <a:cubicBezTo>
                    <a:pt x="531" y="67"/>
                    <a:pt x="531" y="7"/>
                    <a:pt x="489" y="6"/>
                  </a:cubicBezTo>
                  <a:cubicBezTo>
                    <a:pt x="412" y="2"/>
                    <a:pt x="334"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0"/>
            <p:cNvSpPr/>
            <p:nvPr/>
          </p:nvSpPr>
          <p:spPr>
            <a:xfrm>
              <a:off x="8091568" y="2071964"/>
              <a:ext cx="33345" cy="5990"/>
            </a:xfrm>
            <a:custGeom>
              <a:avLst/>
              <a:gdLst/>
              <a:ahLst/>
              <a:cxnLst/>
              <a:rect l="l" t="t" r="r" b="b"/>
              <a:pathLst>
                <a:path w="629" h="113" extrusionOk="0">
                  <a:moveTo>
                    <a:pt x="39" y="0"/>
                  </a:moveTo>
                  <a:cubicBezTo>
                    <a:pt x="10" y="0"/>
                    <a:pt x="1" y="45"/>
                    <a:pt x="32" y="54"/>
                  </a:cubicBezTo>
                  <a:cubicBezTo>
                    <a:pt x="159" y="92"/>
                    <a:pt x="288" y="113"/>
                    <a:pt x="419" y="113"/>
                  </a:cubicBezTo>
                  <a:cubicBezTo>
                    <a:pt x="477" y="113"/>
                    <a:pt x="536" y="109"/>
                    <a:pt x="594" y="100"/>
                  </a:cubicBezTo>
                  <a:cubicBezTo>
                    <a:pt x="628" y="96"/>
                    <a:pt x="621" y="38"/>
                    <a:pt x="588" y="38"/>
                  </a:cubicBezTo>
                  <a:cubicBezTo>
                    <a:pt x="587" y="38"/>
                    <a:pt x="586" y="38"/>
                    <a:pt x="585" y="38"/>
                  </a:cubicBezTo>
                  <a:cubicBezTo>
                    <a:pt x="527" y="43"/>
                    <a:pt x="470" y="46"/>
                    <a:pt x="413" y="46"/>
                  </a:cubicBezTo>
                  <a:cubicBezTo>
                    <a:pt x="290" y="46"/>
                    <a:pt x="169" y="33"/>
                    <a:pt x="46" y="1"/>
                  </a:cubicBezTo>
                  <a:cubicBezTo>
                    <a:pt x="43" y="0"/>
                    <a:pt x="41"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0"/>
            <p:cNvSpPr/>
            <p:nvPr/>
          </p:nvSpPr>
          <p:spPr>
            <a:xfrm>
              <a:off x="8073067" y="1935565"/>
              <a:ext cx="30535" cy="5460"/>
            </a:xfrm>
            <a:custGeom>
              <a:avLst/>
              <a:gdLst/>
              <a:ahLst/>
              <a:cxnLst/>
              <a:rect l="l" t="t" r="r" b="b"/>
              <a:pathLst>
                <a:path w="576" h="103" extrusionOk="0">
                  <a:moveTo>
                    <a:pt x="539" y="0"/>
                  </a:moveTo>
                  <a:cubicBezTo>
                    <a:pt x="538" y="0"/>
                    <a:pt x="536" y="0"/>
                    <a:pt x="535" y="1"/>
                  </a:cubicBezTo>
                  <a:cubicBezTo>
                    <a:pt x="416" y="22"/>
                    <a:pt x="301" y="42"/>
                    <a:pt x="183" y="42"/>
                  </a:cubicBezTo>
                  <a:cubicBezTo>
                    <a:pt x="139" y="42"/>
                    <a:pt x="94" y="39"/>
                    <a:pt x="49" y="33"/>
                  </a:cubicBezTo>
                  <a:cubicBezTo>
                    <a:pt x="47" y="32"/>
                    <a:pt x="46" y="32"/>
                    <a:pt x="44" y="32"/>
                  </a:cubicBezTo>
                  <a:cubicBezTo>
                    <a:pt x="13" y="32"/>
                    <a:pt x="0" y="81"/>
                    <a:pt x="34" y="86"/>
                  </a:cubicBezTo>
                  <a:cubicBezTo>
                    <a:pt x="100" y="96"/>
                    <a:pt x="167" y="103"/>
                    <a:pt x="233" y="103"/>
                  </a:cubicBezTo>
                  <a:cubicBezTo>
                    <a:pt x="342" y="103"/>
                    <a:pt x="450" y="86"/>
                    <a:pt x="551" y="41"/>
                  </a:cubicBezTo>
                  <a:cubicBezTo>
                    <a:pt x="575" y="31"/>
                    <a:pt x="559"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0"/>
            <p:cNvSpPr/>
            <p:nvPr/>
          </p:nvSpPr>
          <p:spPr>
            <a:xfrm>
              <a:off x="8041578" y="2074032"/>
              <a:ext cx="27673" cy="3552"/>
            </a:xfrm>
            <a:custGeom>
              <a:avLst/>
              <a:gdLst/>
              <a:ahLst/>
              <a:cxnLst/>
              <a:rect l="l" t="t" r="r" b="b"/>
              <a:pathLst>
                <a:path w="522" h="67" extrusionOk="0">
                  <a:moveTo>
                    <a:pt x="273" y="0"/>
                  </a:moveTo>
                  <a:cubicBezTo>
                    <a:pt x="195" y="0"/>
                    <a:pt x="117" y="2"/>
                    <a:pt x="39" y="3"/>
                  </a:cubicBezTo>
                  <a:cubicBezTo>
                    <a:pt x="1" y="4"/>
                    <a:pt x="1" y="64"/>
                    <a:pt x="39" y="64"/>
                  </a:cubicBezTo>
                  <a:cubicBezTo>
                    <a:pt x="120" y="65"/>
                    <a:pt x="201" y="67"/>
                    <a:pt x="281" y="67"/>
                  </a:cubicBezTo>
                  <a:cubicBezTo>
                    <a:pt x="350" y="67"/>
                    <a:pt x="418" y="65"/>
                    <a:pt x="486" y="60"/>
                  </a:cubicBezTo>
                  <a:cubicBezTo>
                    <a:pt x="521" y="57"/>
                    <a:pt x="521" y="9"/>
                    <a:pt x="486" y="7"/>
                  </a:cubicBezTo>
                  <a:cubicBezTo>
                    <a:pt x="415" y="2"/>
                    <a:pt x="344"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0"/>
            <p:cNvSpPr/>
            <p:nvPr/>
          </p:nvSpPr>
          <p:spPr>
            <a:xfrm>
              <a:off x="8007810" y="1940018"/>
              <a:ext cx="27036" cy="3022"/>
            </a:xfrm>
            <a:custGeom>
              <a:avLst/>
              <a:gdLst/>
              <a:ahLst/>
              <a:cxnLst/>
              <a:rect l="l" t="t" r="r" b="b"/>
              <a:pathLst>
                <a:path w="510" h="57" extrusionOk="0">
                  <a:moveTo>
                    <a:pt x="289" y="0"/>
                  </a:moveTo>
                  <a:cubicBezTo>
                    <a:pt x="203" y="0"/>
                    <a:pt x="117" y="2"/>
                    <a:pt x="31" y="4"/>
                  </a:cubicBezTo>
                  <a:cubicBezTo>
                    <a:pt x="0" y="4"/>
                    <a:pt x="0" y="52"/>
                    <a:pt x="31" y="53"/>
                  </a:cubicBezTo>
                  <a:cubicBezTo>
                    <a:pt x="122" y="55"/>
                    <a:pt x="212" y="57"/>
                    <a:pt x="302" y="57"/>
                  </a:cubicBezTo>
                  <a:cubicBezTo>
                    <a:pt x="361" y="57"/>
                    <a:pt x="419" y="56"/>
                    <a:pt x="478" y="53"/>
                  </a:cubicBezTo>
                  <a:cubicBezTo>
                    <a:pt x="510" y="52"/>
                    <a:pt x="510" y="5"/>
                    <a:pt x="478" y="4"/>
                  </a:cubicBezTo>
                  <a:cubicBezTo>
                    <a:pt x="414" y="1"/>
                    <a:pt x="352"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0"/>
            <p:cNvSpPr/>
            <p:nvPr/>
          </p:nvSpPr>
          <p:spPr>
            <a:xfrm>
              <a:off x="7992331" y="2074509"/>
              <a:ext cx="24015" cy="2598"/>
            </a:xfrm>
            <a:custGeom>
              <a:avLst/>
              <a:gdLst/>
              <a:ahLst/>
              <a:cxnLst/>
              <a:rect l="l" t="t" r="r" b="b"/>
              <a:pathLst>
                <a:path w="453" h="49" extrusionOk="0">
                  <a:moveTo>
                    <a:pt x="345" y="0"/>
                  </a:moveTo>
                  <a:cubicBezTo>
                    <a:pt x="238" y="0"/>
                    <a:pt x="131" y="5"/>
                    <a:pt x="25" y="6"/>
                  </a:cubicBezTo>
                  <a:cubicBezTo>
                    <a:pt x="0" y="6"/>
                    <a:pt x="0" y="43"/>
                    <a:pt x="25" y="44"/>
                  </a:cubicBezTo>
                  <a:cubicBezTo>
                    <a:pt x="131" y="45"/>
                    <a:pt x="237" y="49"/>
                    <a:pt x="344" y="49"/>
                  </a:cubicBezTo>
                  <a:cubicBezTo>
                    <a:pt x="370" y="49"/>
                    <a:pt x="396" y="49"/>
                    <a:pt x="422" y="48"/>
                  </a:cubicBezTo>
                  <a:cubicBezTo>
                    <a:pt x="452" y="47"/>
                    <a:pt x="452" y="2"/>
                    <a:pt x="422" y="1"/>
                  </a:cubicBezTo>
                  <a:cubicBezTo>
                    <a:pt x="397" y="0"/>
                    <a:pt x="371" y="0"/>
                    <a:pt x="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0"/>
            <p:cNvSpPr/>
            <p:nvPr/>
          </p:nvSpPr>
          <p:spPr>
            <a:xfrm>
              <a:off x="7933435" y="1936784"/>
              <a:ext cx="33504" cy="4241"/>
            </a:xfrm>
            <a:custGeom>
              <a:avLst/>
              <a:gdLst/>
              <a:ahLst/>
              <a:cxnLst/>
              <a:rect l="l" t="t" r="r" b="b"/>
              <a:pathLst>
                <a:path w="632" h="80" extrusionOk="0">
                  <a:moveTo>
                    <a:pt x="376" y="1"/>
                  </a:moveTo>
                  <a:cubicBezTo>
                    <a:pt x="265" y="1"/>
                    <a:pt x="154" y="5"/>
                    <a:pt x="43" y="7"/>
                  </a:cubicBezTo>
                  <a:cubicBezTo>
                    <a:pt x="0" y="7"/>
                    <a:pt x="0" y="73"/>
                    <a:pt x="43" y="74"/>
                  </a:cubicBezTo>
                  <a:cubicBezTo>
                    <a:pt x="152" y="76"/>
                    <a:pt x="262" y="79"/>
                    <a:pt x="371" y="79"/>
                  </a:cubicBezTo>
                  <a:cubicBezTo>
                    <a:pt x="444" y="79"/>
                    <a:pt x="517" y="78"/>
                    <a:pt x="589" y="73"/>
                  </a:cubicBezTo>
                  <a:cubicBezTo>
                    <a:pt x="632" y="69"/>
                    <a:pt x="632" y="11"/>
                    <a:pt x="589" y="7"/>
                  </a:cubicBezTo>
                  <a:cubicBezTo>
                    <a:pt x="518" y="2"/>
                    <a:pt x="447" y="1"/>
                    <a:pt x="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0"/>
            <p:cNvSpPr/>
            <p:nvPr/>
          </p:nvSpPr>
          <p:spPr>
            <a:xfrm>
              <a:off x="7928398" y="2072017"/>
              <a:ext cx="32868" cy="5990"/>
            </a:xfrm>
            <a:custGeom>
              <a:avLst/>
              <a:gdLst/>
              <a:ahLst/>
              <a:cxnLst/>
              <a:rect l="l" t="t" r="r" b="b"/>
              <a:pathLst>
                <a:path w="620" h="113" extrusionOk="0">
                  <a:moveTo>
                    <a:pt x="275" y="1"/>
                  </a:moveTo>
                  <a:cubicBezTo>
                    <a:pt x="192" y="1"/>
                    <a:pt x="108" y="11"/>
                    <a:pt x="29" y="31"/>
                  </a:cubicBezTo>
                  <a:cubicBezTo>
                    <a:pt x="0" y="37"/>
                    <a:pt x="12" y="75"/>
                    <a:pt x="38" y="75"/>
                  </a:cubicBezTo>
                  <a:cubicBezTo>
                    <a:pt x="39" y="75"/>
                    <a:pt x="40" y="75"/>
                    <a:pt x="41" y="75"/>
                  </a:cubicBezTo>
                  <a:cubicBezTo>
                    <a:pt x="97" y="67"/>
                    <a:pt x="152" y="64"/>
                    <a:pt x="205" y="64"/>
                  </a:cubicBezTo>
                  <a:cubicBezTo>
                    <a:pt x="329" y="64"/>
                    <a:pt x="447" y="82"/>
                    <a:pt x="574" y="111"/>
                  </a:cubicBezTo>
                  <a:cubicBezTo>
                    <a:pt x="577" y="112"/>
                    <a:pt x="580" y="112"/>
                    <a:pt x="583" y="112"/>
                  </a:cubicBezTo>
                  <a:cubicBezTo>
                    <a:pt x="612" y="112"/>
                    <a:pt x="619" y="69"/>
                    <a:pt x="588" y="58"/>
                  </a:cubicBezTo>
                  <a:cubicBezTo>
                    <a:pt x="490" y="19"/>
                    <a:pt x="382"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0"/>
            <p:cNvSpPr/>
            <p:nvPr/>
          </p:nvSpPr>
          <p:spPr>
            <a:xfrm>
              <a:off x="7862876" y="2116123"/>
              <a:ext cx="16646" cy="5778"/>
            </a:xfrm>
            <a:custGeom>
              <a:avLst/>
              <a:gdLst/>
              <a:ahLst/>
              <a:cxnLst/>
              <a:rect l="l" t="t" r="r" b="b"/>
              <a:pathLst>
                <a:path w="314" h="109" extrusionOk="0">
                  <a:moveTo>
                    <a:pt x="218" y="0"/>
                  </a:moveTo>
                  <a:cubicBezTo>
                    <a:pt x="148" y="0"/>
                    <a:pt x="75" y="29"/>
                    <a:pt x="22" y="64"/>
                  </a:cubicBezTo>
                  <a:cubicBezTo>
                    <a:pt x="0" y="78"/>
                    <a:pt x="13" y="109"/>
                    <a:pt x="34" y="109"/>
                  </a:cubicBezTo>
                  <a:cubicBezTo>
                    <a:pt x="38" y="109"/>
                    <a:pt x="42" y="107"/>
                    <a:pt x="46" y="105"/>
                  </a:cubicBezTo>
                  <a:cubicBezTo>
                    <a:pt x="80" y="82"/>
                    <a:pt x="118" y="68"/>
                    <a:pt x="160" y="60"/>
                  </a:cubicBezTo>
                  <a:cubicBezTo>
                    <a:pt x="172" y="58"/>
                    <a:pt x="185" y="57"/>
                    <a:pt x="197" y="57"/>
                  </a:cubicBezTo>
                  <a:cubicBezTo>
                    <a:pt x="225" y="57"/>
                    <a:pt x="253" y="61"/>
                    <a:pt x="281" y="61"/>
                  </a:cubicBezTo>
                  <a:cubicBezTo>
                    <a:pt x="282" y="61"/>
                    <a:pt x="282" y="61"/>
                    <a:pt x="282" y="61"/>
                  </a:cubicBezTo>
                  <a:cubicBezTo>
                    <a:pt x="311" y="61"/>
                    <a:pt x="313" y="21"/>
                    <a:pt x="289" y="12"/>
                  </a:cubicBezTo>
                  <a:cubicBezTo>
                    <a:pt x="266" y="4"/>
                    <a:pt x="242" y="0"/>
                    <a:pt x="2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0"/>
            <p:cNvSpPr/>
            <p:nvPr/>
          </p:nvSpPr>
          <p:spPr>
            <a:xfrm>
              <a:off x="7844269" y="1976808"/>
              <a:ext cx="19297" cy="3234"/>
            </a:xfrm>
            <a:custGeom>
              <a:avLst/>
              <a:gdLst/>
              <a:ahLst/>
              <a:cxnLst/>
              <a:rect l="l" t="t" r="r" b="b"/>
              <a:pathLst>
                <a:path w="364" h="61" extrusionOk="0">
                  <a:moveTo>
                    <a:pt x="186" y="0"/>
                  </a:moveTo>
                  <a:cubicBezTo>
                    <a:pt x="137" y="0"/>
                    <a:pt x="87" y="2"/>
                    <a:pt x="37" y="2"/>
                  </a:cubicBezTo>
                  <a:cubicBezTo>
                    <a:pt x="1" y="2"/>
                    <a:pt x="1" y="57"/>
                    <a:pt x="37" y="58"/>
                  </a:cubicBezTo>
                  <a:cubicBezTo>
                    <a:pt x="87" y="58"/>
                    <a:pt x="137" y="60"/>
                    <a:pt x="186" y="60"/>
                  </a:cubicBezTo>
                  <a:cubicBezTo>
                    <a:pt x="236" y="60"/>
                    <a:pt x="285" y="58"/>
                    <a:pt x="334" y="53"/>
                  </a:cubicBezTo>
                  <a:cubicBezTo>
                    <a:pt x="363" y="48"/>
                    <a:pt x="363" y="12"/>
                    <a:pt x="334" y="8"/>
                  </a:cubicBezTo>
                  <a:cubicBezTo>
                    <a:pt x="285" y="2"/>
                    <a:pt x="236" y="0"/>
                    <a:pt x="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0"/>
            <p:cNvSpPr/>
            <p:nvPr/>
          </p:nvSpPr>
          <p:spPr>
            <a:xfrm>
              <a:off x="7820838" y="2113207"/>
              <a:ext cx="24969" cy="4135"/>
            </a:xfrm>
            <a:custGeom>
              <a:avLst/>
              <a:gdLst/>
              <a:ahLst/>
              <a:cxnLst/>
              <a:rect l="l" t="t" r="r" b="b"/>
              <a:pathLst>
                <a:path w="471" h="78" extrusionOk="0">
                  <a:moveTo>
                    <a:pt x="310" y="0"/>
                  </a:moveTo>
                  <a:cubicBezTo>
                    <a:pt x="217" y="0"/>
                    <a:pt x="124" y="10"/>
                    <a:pt x="33" y="15"/>
                  </a:cubicBezTo>
                  <a:cubicBezTo>
                    <a:pt x="1" y="16"/>
                    <a:pt x="1" y="62"/>
                    <a:pt x="33" y="64"/>
                  </a:cubicBezTo>
                  <a:cubicBezTo>
                    <a:pt x="124" y="68"/>
                    <a:pt x="217" y="78"/>
                    <a:pt x="310" y="78"/>
                  </a:cubicBezTo>
                  <a:cubicBezTo>
                    <a:pt x="350" y="78"/>
                    <a:pt x="390" y="76"/>
                    <a:pt x="429" y="71"/>
                  </a:cubicBezTo>
                  <a:cubicBezTo>
                    <a:pt x="471" y="67"/>
                    <a:pt x="471" y="12"/>
                    <a:pt x="429" y="7"/>
                  </a:cubicBezTo>
                  <a:cubicBezTo>
                    <a:pt x="390" y="2"/>
                    <a:pt x="350" y="0"/>
                    <a:pt x="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0"/>
            <p:cNvSpPr/>
            <p:nvPr/>
          </p:nvSpPr>
          <p:spPr>
            <a:xfrm>
              <a:off x="7805411" y="1974211"/>
              <a:ext cx="26771" cy="3128"/>
            </a:xfrm>
            <a:custGeom>
              <a:avLst/>
              <a:gdLst/>
              <a:ahLst/>
              <a:cxnLst/>
              <a:rect l="l" t="t" r="r" b="b"/>
              <a:pathLst>
                <a:path w="505" h="59" extrusionOk="0">
                  <a:moveTo>
                    <a:pt x="325" y="0"/>
                  </a:moveTo>
                  <a:cubicBezTo>
                    <a:pt x="225" y="0"/>
                    <a:pt x="124" y="6"/>
                    <a:pt x="25" y="10"/>
                  </a:cubicBezTo>
                  <a:cubicBezTo>
                    <a:pt x="0" y="11"/>
                    <a:pt x="0" y="48"/>
                    <a:pt x="25" y="49"/>
                  </a:cubicBezTo>
                  <a:cubicBezTo>
                    <a:pt x="127" y="53"/>
                    <a:pt x="231" y="59"/>
                    <a:pt x="335" y="59"/>
                  </a:cubicBezTo>
                  <a:cubicBezTo>
                    <a:pt x="381" y="59"/>
                    <a:pt x="426" y="58"/>
                    <a:pt x="472" y="55"/>
                  </a:cubicBezTo>
                  <a:cubicBezTo>
                    <a:pt x="504" y="51"/>
                    <a:pt x="504" y="8"/>
                    <a:pt x="472" y="5"/>
                  </a:cubicBezTo>
                  <a:cubicBezTo>
                    <a:pt x="423" y="2"/>
                    <a:pt x="374" y="0"/>
                    <a:pt x="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0"/>
            <p:cNvSpPr/>
            <p:nvPr/>
          </p:nvSpPr>
          <p:spPr>
            <a:xfrm>
              <a:off x="7770689" y="2115964"/>
              <a:ext cx="25075" cy="3923"/>
            </a:xfrm>
            <a:custGeom>
              <a:avLst/>
              <a:gdLst/>
              <a:ahLst/>
              <a:cxnLst/>
              <a:rect l="l" t="t" r="r" b="b"/>
              <a:pathLst>
                <a:path w="473" h="74" extrusionOk="0">
                  <a:moveTo>
                    <a:pt x="303" y="0"/>
                  </a:moveTo>
                  <a:cubicBezTo>
                    <a:pt x="213" y="0"/>
                    <a:pt x="124" y="6"/>
                    <a:pt x="34" y="11"/>
                  </a:cubicBezTo>
                  <a:cubicBezTo>
                    <a:pt x="0" y="12"/>
                    <a:pt x="0" y="62"/>
                    <a:pt x="34" y="64"/>
                  </a:cubicBezTo>
                  <a:cubicBezTo>
                    <a:pt x="123" y="68"/>
                    <a:pt x="212" y="74"/>
                    <a:pt x="301" y="74"/>
                  </a:cubicBezTo>
                  <a:cubicBezTo>
                    <a:pt x="345" y="74"/>
                    <a:pt x="388" y="72"/>
                    <a:pt x="432" y="68"/>
                  </a:cubicBezTo>
                  <a:cubicBezTo>
                    <a:pt x="472" y="65"/>
                    <a:pt x="472" y="10"/>
                    <a:pt x="432" y="5"/>
                  </a:cubicBezTo>
                  <a:cubicBezTo>
                    <a:pt x="389" y="2"/>
                    <a:pt x="346"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0"/>
            <p:cNvSpPr/>
            <p:nvPr/>
          </p:nvSpPr>
          <p:spPr>
            <a:xfrm>
              <a:off x="7753990" y="1968856"/>
              <a:ext cx="34352" cy="7104"/>
            </a:xfrm>
            <a:custGeom>
              <a:avLst/>
              <a:gdLst/>
              <a:ahLst/>
              <a:cxnLst/>
              <a:rect l="l" t="t" r="r" b="b"/>
              <a:pathLst>
                <a:path w="648" h="134" extrusionOk="0">
                  <a:moveTo>
                    <a:pt x="49" y="0"/>
                  </a:moveTo>
                  <a:cubicBezTo>
                    <a:pt x="12" y="0"/>
                    <a:pt x="0" y="57"/>
                    <a:pt x="41" y="71"/>
                  </a:cubicBezTo>
                  <a:cubicBezTo>
                    <a:pt x="162" y="110"/>
                    <a:pt x="288" y="134"/>
                    <a:pt x="414" y="134"/>
                  </a:cubicBezTo>
                  <a:cubicBezTo>
                    <a:pt x="479" y="134"/>
                    <a:pt x="543" y="128"/>
                    <a:pt x="608" y="114"/>
                  </a:cubicBezTo>
                  <a:cubicBezTo>
                    <a:pt x="647" y="105"/>
                    <a:pt x="639" y="41"/>
                    <a:pt x="598" y="41"/>
                  </a:cubicBezTo>
                  <a:cubicBezTo>
                    <a:pt x="598" y="41"/>
                    <a:pt x="598" y="41"/>
                    <a:pt x="597" y="41"/>
                  </a:cubicBezTo>
                  <a:cubicBezTo>
                    <a:pt x="555" y="43"/>
                    <a:pt x="512" y="43"/>
                    <a:pt x="470" y="43"/>
                  </a:cubicBezTo>
                  <a:cubicBezTo>
                    <a:pt x="332" y="43"/>
                    <a:pt x="196" y="34"/>
                    <a:pt x="60" y="2"/>
                  </a:cubicBezTo>
                  <a:cubicBezTo>
                    <a:pt x="56" y="1"/>
                    <a:pt x="53" y="0"/>
                    <a:pt x="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7" name="Google Shape;1017;p40"/>
          <p:cNvSpPr txBox="1">
            <a:spLocks noGrp="1"/>
          </p:cNvSpPr>
          <p:nvPr>
            <p:ph type="title"/>
          </p:nvPr>
        </p:nvSpPr>
        <p:spPr>
          <a:xfrm>
            <a:off x="2886750" y="1000350"/>
            <a:ext cx="3370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200" b="1">
                <a:latin typeface="Times New Roman" panose="02020603050405020304" pitchFamily="18" charset="0"/>
                <a:cs typeface="Times New Roman" panose="02020603050405020304" pitchFamily="18" charset="0"/>
              </a:rPr>
              <a:t>I. Mục đích</a:t>
            </a:r>
          </a:p>
        </p:txBody>
      </p:sp>
      <p:sp>
        <p:nvSpPr>
          <p:cNvPr id="1035" name="Google Shape;1035;p40"/>
          <p:cNvSpPr/>
          <p:nvPr/>
        </p:nvSpPr>
        <p:spPr>
          <a:xfrm>
            <a:off x="3260225" y="3162489"/>
            <a:ext cx="792702" cy="1242027"/>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TextBox 81">
            <a:extLst>
              <a:ext uri="{FF2B5EF4-FFF2-40B4-BE49-F238E27FC236}">
                <a16:creationId xmlns:a16="http://schemas.microsoft.com/office/drawing/2014/main" id="{351FC1B3-12CA-4A68-ADB1-EAEFEBAB5B2A}"/>
              </a:ext>
            </a:extLst>
          </p:cNvPr>
          <p:cNvSpPr txBox="1"/>
          <p:nvPr/>
        </p:nvSpPr>
        <p:spPr>
          <a:xfrm>
            <a:off x="1778024" y="2548677"/>
            <a:ext cx="5788773" cy="1323439"/>
          </a:xfrm>
          <a:prstGeom prst="rect">
            <a:avLst/>
          </a:prstGeom>
          <a:noFill/>
        </p:spPr>
        <p:txBody>
          <a:bodyPr wrap="square">
            <a:spAutoFit/>
          </a:bodyPr>
          <a:lstStyle/>
          <a:p>
            <a:pPr marL="342900" indent="-342900" algn="l">
              <a:buFont typeface="Wingdings" panose="05000000000000000000" pitchFamily="2" charset="2"/>
              <a:buChar char="ü"/>
            </a:pPr>
            <a:r>
              <a:rPr lang="vi-VN" sz="2000" b="0" i="0">
                <a:effectLst/>
                <a:latin typeface="+mj-lt"/>
              </a:rPr>
              <a:t>Tuyên truyền sâu rộng cho học sinh và nhân dân về phòng cháy chữa cháy.</a:t>
            </a:r>
          </a:p>
          <a:p>
            <a:pPr marL="342900" indent="-342900" algn="l">
              <a:buFont typeface="Wingdings" panose="05000000000000000000" pitchFamily="2" charset="2"/>
              <a:buChar char="ü"/>
            </a:pPr>
            <a:r>
              <a:rPr lang="vi-VN" sz="2000" b="0" i="0">
                <a:effectLst/>
                <a:latin typeface="+mj-lt"/>
              </a:rPr>
              <a:t>Rèn luyện học sinh tinh thần trách nhiệm, khéo léo trong mọi việc để hạn chế rủi ro xảy ra.</a:t>
            </a:r>
          </a:p>
        </p:txBody>
      </p:sp>
      <p:grpSp>
        <p:nvGrpSpPr>
          <p:cNvPr id="83" name="Google Shape;1022;p40">
            <a:extLst>
              <a:ext uri="{FF2B5EF4-FFF2-40B4-BE49-F238E27FC236}">
                <a16:creationId xmlns:a16="http://schemas.microsoft.com/office/drawing/2014/main" id="{CAB29ACA-EB5C-4FD6-8AA8-2E76DAB75717}"/>
              </a:ext>
            </a:extLst>
          </p:cNvPr>
          <p:cNvGrpSpPr/>
          <p:nvPr/>
        </p:nvGrpSpPr>
        <p:grpSpPr>
          <a:xfrm>
            <a:off x="7881807" y="469352"/>
            <a:ext cx="792698" cy="1086339"/>
            <a:chOff x="6722988" y="1767725"/>
            <a:chExt cx="207225" cy="298150"/>
          </a:xfrm>
        </p:grpSpPr>
        <p:sp>
          <p:nvSpPr>
            <p:cNvPr id="84" name="Google Shape;1023;p40">
              <a:extLst>
                <a:ext uri="{FF2B5EF4-FFF2-40B4-BE49-F238E27FC236}">
                  <a16:creationId xmlns:a16="http://schemas.microsoft.com/office/drawing/2014/main" id="{0BD5C2B7-04E2-48CC-81E6-1CF01276BF60}"/>
                </a:ext>
              </a:extLst>
            </p:cNvPr>
            <p:cNvSpPr/>
            <p:nvPr/>
          </p:nvSpPr>
          <p:spPr>
            <a:xfrm>
              <a:off x="6722988" y="1767725"/>
              <a:ext cx="190525" cy="250650"/>
            </a:xfrm>
            <a:custGeom>
              <a:avLst/>
              <a:gdLst/>
              <a:ahLst/>
              <a:cxnLst/>
              <a:rect l="l" t="t" r="r" b="b"/>
              <a:pathLst>
                <a:path w="7621" h="10026" extrusionOk="0">
                  <a:moveTo>
                    <a:pt x="3858" y="193"/>
                  </a:moveTo>
                  <a:cubicBezTo>
                    <a:pt x="4020" y="193"/>
                    <a:pt x="4181" y="206"/>
                    <a:pt x="4340" y="234"/>
                  </a:cubicBezTo>
                  <a:cubicBezTo>
                    <a:pt x="5387" y="416"/>
                    <a:pt x="6354" y="1208"/>
                    <a:pt x="6861" y="2301"/>
                  </a:cubicBezTo>
                  <a:cubicBezTo>
                    <a:pt x="7295" y="3237"/>
                    <a:pt x="7424" y="4362"/>
                    <a:pt x="7244" y="5646"/>
                  </a:cubicBezTo>
                  <a:cubicBezTo>
                    <a:pt x="7190" y="6025"/>
                    <a:pt x="7103" y="6458"/>
                    <a:pt x="6859" y="6791"/>
                  </a:cubicBezTo>
                  <a:lnTo>
                    <a:pt x="6828" y="6832"/>
                  </a:lnTo>
                  <a:cubicBezTo>
                    <a:pt x="6761" y="6921"/>
                    <a:pt x="6685" y="7022"/>
                    <a:pt x="6672" y="7151"/>
                  </a:cubicBezTo>
                  <a:cubicBezTo>
                    <a:pt x="6662" y="7261"/>
                    <a:pt x="6701" y="7363"/>
                    <a:pt x="6733" y="7444"/>
                  </a:cubicBezTo>
                  <a:lnTo>
                    <a:pt x="7117" y="8427"/>
                  </a:lnTo>
                  <a:cubicBezTo>
                    <a:pt x="7157" y="8531"/>
                    <a:pt x="7209" y="8661"/>
                    <a:pt x="7183" y="8772"/>
                  </a:cubicBezTo>
                  <a:cubicBezTo>
                    <a:pt x="7153" y="8905"/>
                    <a:pt x="7022" y="9004"/>
                    <a:pt x="6877" y="9101"/>
                  </a:cubicBezTo>
                  <a:cubicBezTo>
                    <a:pt x="6298" y="9492"/>
                    <a:pt x="5771" y="9817"/>
                    <a:pt x="5178" y="9833"/>
                  </a:cubicBezTo>
                  <a:cubicBezTo>
                    <a:pt x="5168" y="9833"/>
                    <a:pt x="5158" y="9833"/>
                    <a:pt x="5149" y="9833"/>
                  </a:cubicBezTo>
                  <a:cubicBezTo>
                    <a:pt x="4703" y="9833"/>
                    <a:pt x="4552" y="9520"/>
                    <a:pt x="4354" y="9126"/>
                  </a:cubicBezTo>
                  <a:cubicBezTo>
                    <a:pt x="4308" y="9037"/>
                    <a:pt x="4261" y="8943"/>
                    <a:pt x="4209" y="8851"/>
                  </a:cubicBezTo>
                  <a:cubicBezTo>
                    <a:pt x="4142" y="8731"/>
                    <a:pt x="4064" y="8594"/>
                    <a:pt x="3945" y="8493"/>
                  </a:cubicBezTo>
                  <a:cubicBezTo>
                    <a:pt x="3850" y="8412"/>
                    <a:pt x="3737" y="8359"/>
                    <a:pt x="3637" y="8319"/>
                  </a:cubicBezTo>
                  <a:cubicBezTo>
                    <a:pt x="3457" y="8244"/>
                    <a:pt x="3269" y="8185"/>
                    <a:pt x="3087" y="8129"/>
                  </a:cubicBezTo>
                  <a:cubicBezTo>
                    <a:pt x="2894" y="8068"/>
                    <a:pt x="2693" y="8005"/>
                    <a:pt x="2507" y="7925"/>
                  </a:cubicBezTo>
                  <a:cubicBezTo>
                    <a:pt x="1453" y="7471"/>
                    <a:pt x="653" y="6348"/>
                    <a:pt x="419" y="4994"/>
                  </a:cubicBezTo>
                  <a:cubicBezTo>
                    <a:pt x="201" y="3728"/>
                    <a:pt x="475" y="2476"/>
                    <a:pt x="1173" y="1560"/>
                  </a:cubicBezTo>
                  <a:cubicBezTo>
                    <a:pt x="1823" y="707"/>
                    <a:pt x="2856" y="193"/>
                    <a:pt x="3858" y="193"/>
                  </a:cubicBezTo>
                  <a:close/>
                  <a:moveTo>
                    <a:pt x="3860" y="0"/>
                  </a:moveTo>
                  <a:cubicBezTo>
                    <a:pt x="2799" y="0"/>
                    <a:pt x="1705" y="542"/>
                    <a:pt x="1019" y="1443"/>
                  </a:cubicBezTo>
                  <a:cubicBezTo>
                    <a:pt x="289" y="2403"/>
                    <a:pt x="1" y="3708"/>
                    <a:pt x="228" y="5027"/>
                  </a:cubicBezTo>
                  <a:cubicBezTo>
                    <a:pt x="474" y="6444"/>
                    <a:pt x="1317" y="7622"/>
                    <a:pt x="2430" y="8102"/>
                  </a:cubicBezTo>
                  <a:cubicBezTo>
                    <a:pt x="2627" y="8186"/>
                    <a:pt x="2831" y="8250"/>
                    <a:pt x="3029" y="8312"/>
                  </a:cubicBezTo>
                  <a:cubicBezTo>
                    <a:pt x="3207" y="8368"/>
                    <a:pt x="3392" y="8426"/>
                    <a:pt x="3565" y="8497"/>
                  </a:cubicBezTo>
                  <a:cubicBezTo>
                    <a:pt x="3653" y="8534"/>
                    <a:pt x="3745" y="8576"/>
                    <a:pt x="3820" y="8639"/>
                  </a:cubicBezTo>
                  <a:cubicBezTo>
                    <a:pt x="3913" y="8719"/>
                    <a:pt x="3978" y="8835"/>
                    <a:pt x="4041" y="8946"/>
                  </a:cubicBezTo>
                  <a:cubicBezTo>
                    <a:pt x="4091" y="9033"/>
                    <a:pt x="4137" y="9125"/>
                    <a:pt x="4181" y="9213"/>
                  </a:cubicBezTo>
                  <a:cubicBezTo>
                    <a:pt x="4382" y="9614"/>
                    <a:pt x="4589" y="10026"/>
                    <a:pt x="5151" y="10026"/>
                  </a:cubicBezTo>
                  <a:lnTo>
                    <a:pt x="5184" y="10026"/>
                  </a:lnTo>
                  <a:cubicBezTo>
                    <a:pt x="5880" y="10007"/>
                    <a:pt x="6520" y="9576"/>
                    <a:pt x="6986" y="9261"/>
                  </a:cubicBezTo>
                  <a:cubicBezTo>
                    <a:pt x="7156" y="9147"/>
                    <a:pt x="7327" y="9017"/>
                    <a:pt x="7372" y="8813"/>
                  </a:cubicBezTo>
                  <a:cubicBezTo>
                    <a:pt x="7409" y="8646"/>
                    <a:pt x="7344" y="8479"/>
                    <a:pt x="7297" y="8356"/>
                  </a:cubicBezTo>
                  <a:lnTo>
                    <a:pt x="6913" y="7373"/>
                  </a:lnTo>
                  <a:cubicBezTo>
                    <a:pt x="6888" y="7308"/>
                    <a:pt x="6859" y="7234"/>
                    <a:pt x="6865" y="7170"/>
                  </a:cubicBezTo>
                  <a:cubicBezTo>
                    <a:pt x="6872" y="7096"/>
                    <a:pt x="6926" y="7024"/>
                    <a:pt x="6983" y="6948"/>
                  </a:cubicBezTo>
                  <a:lnTo>
                    <a:pt x="7015" y="6905"/>
                  </a:lnTo>
                  <a:cubicBezTo>
                    <a:pt x="7284" y="6538"/>
                    <a:pt x="7378" y="6076"/>
                    <a:pt x="7435" y="5674"/>
                  </a:cubicBezTo>
                  <a:cubicBezTo>
                    <a:pt x="7621" y="4351"/>
                    <a:pt x="7486" y="3190"/>
                    <a:pt x="7037" y="2220"/>
                  </a:cubicBezTo>
                  <a:cubicBezTo>
                    <a:pt x="6502" y="1070"/>
                    <a:pt x="5482" y="236"/>
                    <a:pt x="4373" y="44"/>
                  </a:cubicBezTo>
                  <a:cubicBezTo>
                    <a:pt x="4204" y="14"/>
                    <a:pt x="4033" y="0"/>
                    <a:pt x="3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24;p40">
              <a:extLst>
                <a:ext uri="{FF2B5EF4-FFF2-40B4-BE49-F238E27FC236}">
                  <a16:creationId xmlns:a16="http://schemas.microsoft.com/office/drawing/2014/main" id="{9D548AF2-9F37-480D-AD0A-9B716661ABF2}"/>
                </a:ext>
              </a:extLst>
            </p:cNvPr>
            <p:cNvSpPr/>
            <p:nvPr/>
          </p:nvSpPr>
          <p:spPr>
            <a:xfrm>
              <a:off x="6841838" y="1986975"/>
              <a:ext cx="88375" cy="78900"/>
            </a:xfrm>
            <a:custGeom>
              <a:avLst/>
              <a:gdLst/>
              <a:ahLst/>
              <a:cxnLst/>
              <a:rect l="l" t="t" r="r" b="b"/>
              <a:pathLst>
                <a:path w="3535" h="3156" extrusionOk="0">
                  <a:moveTo>
                    <a:pt x="2590" y="1"/>
                  </a:moveTo>
                  <a:cubicBezTo>
                    <a:pt x="2540" y="1"/>
                    <a:pt x="2492" y="39"/>
                    <a:pt x="2490" y="93"/>
                  </a:cubicBezTo>
                  <a:cubicBezTo>
                    <a:pt x="2488" y="146"/>
                    <a:pt x="2529" y="191"/>
                    <a:pt x="2583" y="193"/>
                  </a:cubicBezTo>
                  <a:cubicBezTo>
                    <a:pt x="2647" y="196"/>
                    <a:pt x="2712" y="228"/>
                    <a:pt x="2761" y="283"/>
                  </a:cubicBezTo>
                  <a:cubicBezTo>
                    <a:pt x="2809" y="336"/>
                    <a:pt x="2835" y="403"/>
                    <a:pt x="2831" y="466"/>
                  </a:cubicBezTo>
                  <a:cubicBezTo>
                    <a:pt x="2830" y="487"/>
                    <a:pt x="2825" y="508"/>
                    <a:pt x="2822" y="529"/>
                  </a:cubicBezTo>
                  <a:cubicBezTo>
                    <a:pt x="2811" y="600"/>
                    <a:pt x="2796" y="688"/>
                    <a:pt x="2842" y="770"/>
                  </a:cubicBezTo>
                  <a:cubicBezTo>
                    <a:pt x="2883" y="845"/>
                    <a:pt x="2955" y="881"/>
                    <a:pt x="3011" y="910"/>
                  </a:cubicBezTo>
                  <a:cubicBezTo>
                    <a:pt x="3050" y="930"/>
                    <a:pt x="3086" y="949"/>
                    <a:pt x="3099" y="972"/>
                  </a:cubicBezTo>
                  <a:cubicBezTo>
                    <a:pt x="3115" y="998"/>
                    <a:pt x="3107" y="1050"/>
                    <a:pt x="3099" y="1103"/>
                  </a:cubicBezTo>
                  <a:cubicBezTo>
                    <a:pt x="3087" y="1185"/>
                    <a:pt x="3071" y="1289"/>
                    <a:pt x="3139" y="1378"/>
                  </a:cubicBezTo>
                  <a:cubicBezTo>
                    <a:pt x="3166" y="1413"/>
                    <a:pt x="3200" y="1436"/>
                    <a:pt x="3228" y="1455"/>
                  </a:cubicBezTo>
                  <a:cubicBezTo>
                    <a:pt x="3239" y="1461"/>
                    <a:pt x="3249" y="1469"/>
                    <a:pt x="3260" y="1477"/>
                  </a:cubicBezTo>
                  <a:cubicBezTo>
                    <a:pt x="3323" y="1528"/>
                    <a:pt x="3330" y="1634"/>
                    <a:pt x="3303" y="1711"/>
                  </a:cubicBezTo>
                  <a:cubicBezTo>
                    <a:pt x="3268" y="1811"/>
                    <a:pt x="3184" y="1897"/>
                    <a:pt x="3109" y="1970"/>
                  </a:cubicBezTo>
                  <a:cubicBezTo>
                    <a:pt x="2657" y="2406"/>
                    <a:pt x="2098" y="2732"/>
                    <a:pt x="1492" y="2911"/>
                  </a:cubicBezTo>
                  <a:cubicBezTo>
                    <a:pt x="1399" y="2938"/>
                    <a:pt x="1301" y="2962"/>
                    <a:pt x="1208" y="2962"/>
                  </a:cubicBezTo>
                  <a:cubicBezTo>
                    <a:pt x="1181" y="2962"/>
                    <a:pt x="1154" y="2960"/>
                    <a:pt x="1128" y="2956"/>
                  </a:cubicBezTo>
                  <a:cubicBezTo>
                    <a:pt x="1037" y="2940"/>
                    <a:pt x="929" y="2878"/>
                    <a:pt x="908" y="2779"/>
                  </a:cubicBezTo>
                  <a:cubicBezTo>
                    <a:pt x="902" y="2754"/>
                    <a:pt x="901" y="2724"/>
                    <a:pt x="900" y="2692"/>
                  </a:cubicBezTo>
                  <a:cubicBezTo>
                    <a:pt x="899" y="2628"/>
                    <a:pt x="897" y="2554"/>
                    <a:pt x="858" y="2484"/>
                  </a:cubicBezTo>
                  <a:cubicBezTo>
                    <a:pt x="804" y="2393"/>
                    <a:pt x="712" y="2353"/>
                    <a:pt x="630" y="2317"/>
                  </a:cubicBezTo>
                  <a:cubicBezTo>
                    <a:pt x="555" y="2285"/>
                    <a:pt x="508" y="2262"/>
                    <a:pt x="498" y="2227"/>
                  </a:cubicBezTo>
                  <a:cubicBezTo>
                    <a:pt x="490" y="2202"/>
                    <a:pt x="500" y="2165"/>
                    <a:pt x="508" y="2126"/>
                  </a:cubicBezTo>
                  <a:cubicBezTo>
                    <a:pt x="522" y="2069"/>
                    <a:pt x="537" y="2005"/>
                    <a:pt x="520" y="1935"/>
                  </a:cubicBezTo>
                  <a:cubicBezTo>
                    <a:pt x="498" y="1849"/>
                    <a:pt x="436" y="1791"/>
                    <a:pt x="385" y="1745"/>
                  </a:cubicBezTo>
                  <a:cubicBezTo>
                    <a:pt x="370" y="1732"/>
                    <a:pt x="355" y="1719"/>
                    <a:pt x="342" y="1705"/>
                  </a:cubicBezTo>
                  <a:cubicBezTo>
                    <a:pt x="187" y="1540"/>
                    <a:pt x="244" y="1337"/>
                    <a:pt x="319" y="1195"/>
                  </a:cubicBezTo>
                  <a:cubicBezTo>
                    <a:pt x="345" y="1148"/>
                    <a:pt x="327" y="1090"/>
                    <a:pt x="280" y="1065"/>
                  </a:cubicBezTo>
                  <a:cubicBezTo>
                    <a:pt x="265" y="1057"/>
                    <a:pt x="250" y="1054"/>
                    <a:pt x="235" y="1054"/>
                  </a:cubicBezTo>
                  <a:cubicBezTo>
                    <a:pt x="200" y="1054"/>
                    <a:pt x="166" y="1073"/>
                    <a:pt x="148" y="1105"/>
                  </a:cubicBezTo>
                  <a:cubicBezTo>
                    <a:pt x="1" y="1384"/>
                    <a:pt x="19" y="1644"/>
                    <a:pt x="202" y="1837"/>
                  </a:cubicBezTo>
                  <a:cubicBezTo>
                    <a:pt x="219" y="1854"/>
                    <a:pt x="237" y="1871"/>
                    <a:pt x="255" y="1888"/>
                  </a:cubicBezTo>
                  <a:cubicBezTo>
                    <a:pt x="291" y="1920"/>
                    <a:pt x="324" y="1951"/>
                    <a:pt x="332" y="1981"/>
                  </a:cubicBezTo>
                  <a:cubicBezTo>
                    <a:pt x="338" y="2006"/>
                    <a:pt x="330" y="2042"/>
                    <a:pt x="320" y="2081"/>
                  </a:cubicBezTo>
                  <a:cubicBezTo>
                    <a:pt x="307" y="2138"/>
                    <a:pt x="290" y="2210"/>
                    <a:pt x="314" y="2284"/>
                  </a:cubicBezTo>
                  <a:cubicBezTo>
                    <a:pt x="351" y="2405"/>
                    <a:pt x="463" y="2455"/>
                    <a:pt x="553" y="2494"/>
                  </a:cubicBezTo>
                  <a:cubicBezTo>
                    <a:pt x="613" y="2520"/>
                    <a:pt x="670" y="2544"/>
                    <a:pt x="690" y="2581"/>
                  </a:cubicBezTo>
                  <a:cubicBezTo>
                    <a:pt x="706" y="2607"/>
                    <a:pt x="707" y="2649"/>
                    <a:pt x="708" y="2696"/>
                  </a:cubicBezTo>
                  <a:cubicBezTo>
                    <a:pt x="708" y="2733"/>
                    <a:pt x="709" y="2777"/>
                    <a:pt x="719" y="2820"/>
                  </a:cubicBezTo>
                  <a:cubicBezTo>
                    <a:pt x="759" y="3007"/>
                    <a:pt x="937" y="3118"/>
                    <a:pt x="1095" y="3146"/>
                  </a:cubicBezTo>
                  <a:cubicBezTo>
                    <a:pt x="1132" y="3152"/>
                    <a:pt x="1171" y="3155"/>
                    <a:pt x="1208" y="3155"/>
                  </a:cubicBezTo>
                  <a:cubicBezTo>
                    <a:pt x="1324" y="3155"/>
                    <a:pt x="1439" y="3128"/>
                    <a:pt x="1547" y="3096"/>
                  </a:cubicBezTo>
                  <a:cubicBezTo>
                    <a:pt x="2182" y="2909"/>
                    <a:pt x="2769" y="2567"/>
                    <a:pt x="3244" y="2108"/>
                  </a:cubicBezTo>
                  <a:cubicBezTo>
                    <a:pt x="3335" y="2021"/>
                    <a:pt x="3436" y="1915"/>
                    <a:pt x="3486" y="1774"/>
                  </a:cubicBezTo>
                  <a:cubicBezTo>
                    <a:pt x="3535" y="1634"/>
                    <a:pt x="3521" y="1442"/>
                    <a:pt x="3382" y="1328"/>
                  </a:cubicBezTo>
                  <a:cubicBezTo>
                    <a:pt x="3367" y="1315"/>
                    <a:pt x="3351" y="1304"/>
                    <a:pt x="3335" y="1293"/>
                  </a:cubicBezTo>
                  <a:cubicBezTo>
                    <a:pt x="3317" y="1282"/>
                    <a:pt x="3300" y="1271"/>
                    <a:pt x="3292" y="1260"/>
                  </a:cubicBezTo>
                  <a:cubicBezTo>
                    <a:pt x="3274" y="1237"/>
                    <a:pt x="3283" y="1185"/>
                    <a:pt x="3290" y="1132"/>
                  </a:cubicBezTo>
                  <a:cubicBezTo>
                    <a:pt x="3302" y="1055"/>
                    <a:pt x="3317" y="961"/>
                    <a:pt x="3267" y="875"/>
                  </a:cubicBezTo>
                  <a:cubicBezTo>
                    <a:pt x="3225" y="803"/>
                    <a:pt x="3155" y="768"/>
                    <a:pt x="3100" y="739"/>
                  </a:cubicBezTo>
                  <a:cubicBezTo>
                    <a:pt x="3061" y="719"/>
                    <a:pt x="3024" y="699"/>
                    <a:pt x="3012" y="677"/>
                  </a:cubicBezTo>
                  <a:cubicBezTo>
                    <a:pt x="2998" y="652"/>
                    <a:pt x="3006" y="607"/>
                    <a:pt x="3013" y="560"/>
                  </a:cubicBezTo>
                  <a:cubicBezTo>
                    <a:pt x="3018" y="533"/>
                    <a:pt x="3022" y="506"/>
                    <a:pt x="3023" y="479"/>
                  </a:cubicBezTo>
                  <a:cubicBezTo>
                    <a:pt x="3030" y="364"/>
                    <a:pt x="2988" y="245"/>
                    <a:pt x="2904" y="153"/>
                  </a:cubicBezTo>
                  <a:cubicBezTo>
                    <a:pt x="2821" y="61"/>
                    <a:pt x="2707" y="5"/>
                    <a:pt x="2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25;p40">
              <a:extLst>
                <a:ext uri="{FF2B5EF4-FFF2-40B4-BE49-F238E27FC236}">
                  <a16:creationId xmlns:a16="http://schemas.microsoft.com/office/drawing/2014/main" id="{CF085F7B-351C-4194-8C47-9ECDF86CE32F}"/>
                </a:ext>
              </a:extLst>
            </p:cNvPr>
            <p:cNvSpPr/>
            <p:nvPr/>
          </p:nvSpPr>
          <p:spPr>
            <a:xfrm>
              <a:off x="6849788" y="2015300"/>
              <a:ext cx="46350" cy="23075"/>
            </a:xfrm>
            <a:custGeom>
              <a:avLst/>
              <a:gdLst/>
              <a:ahLst/>
              <a:cxnLst/>
              <a:rect l="l" t="t" r="r" b="b"/>
              <a:pathLst>
                <a:path w="1854" h="923" extrusionOk="0">
                  <a:moveTo>
                    <a:pt x="1744" y="1"/>
                  </a:moveTo>
                  <a:cubicBezTo>
                    <a:pt x="1727" y="1"/>
                    <a:pt x="1709" y="5"/>
                    <a:pt x="1693" y="15"/>
                  </a:cubicBezTo>
                  <a:cubicBezTo>
                    <a:pt x="962" y="462"/>
                    <a:pt x="89" y="730"/>
                    <a:pt x="80" y="733"/>
                  </a:cubicBezTo>
                  <a:cubicBezTo>
                    <a:pt x="29" y="748"/>
                    <a:pt x="0" y="802"/>
                    <a:pt x="15" y="854"/>
                  </a:cubicBezTo>
                  <a:cubicBezTo>
                    <a:pt x="28" y="895"/>
                    <a:pt x="66" y="922"/>
                    <a:pt x="108" y="922"/>
                  </a:cubicBezTo>
                  <a:cubicBezTo>
                    <a:pt x="118" y="922"/>
                    <a:pt x="126" y="921"/>
                    <a:pt x="136" y="918"/>
                  </a:cubicBezTo>
                  <a:cubicBezTo>
                    <a:pt x="172" y="906"/>
                    <a:pt x="1041" y="640"/>
                    <a:pt x="1794" y="180"/>
                  </a:cubicBezTo>
                  <a:cubicBezTo>
                    <a:pt x="1840" y="152"/>
                    <a:pt x="1854" y="93"/>
                    <a:pt x="1826" y="47"/>
                  </a:cubicBezTo>
                  <a:cubicBezTo>
                    <a:pt x="1808" y="17"/>
                    <a:pt x="1776" y="1"/>
                    <a:pt x="17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26;p40">
              <a:extLst>
                <a:ext uri="{FF2B5EF4-FFF2-40B4-BE49-F238E27FC236}">
                  <a16:creationId xmlns:a16="http://schemas.microsoft.com/office/drawing/2014/main" id="{60EF1637-1E46-4C81-A9BF-9395D2561EFC}"/>
                </a:ext>
              </a:extLst>
            </p:cNvPr>
            <p:cNvSpPr/>
            <p:nvPr/>
          </p:nvSpPr>
          <p:spPr>
            <a:xfrm>
              <a:off x="6889163" y="2019025"/>
              <a:ext cx="36175" cy="24950"/>
            </a:xfrm>
            <a:custGeom>
              <a:avLst/>
              <a:gdLst/>
              <a:ahLst/>
              <a:cxnLst/>
              <a:rect l="l" t="t" r="r" b="b"/>
              <a:pathLst>
                <a:path w="1447" h="998" extrusionOk="0">
                  <a:moveTo>
                    <a:pt x="1337" y="1"/>
                  </a:moveTo>
                  <a:cubicBezTo>
                    <a:pt x="1316" y="1"/>
                    <a:pt x="1295" y="8"/>
                    <a:pt x="1276" y="22"/>
                  </a:cubicBezTo>
                  <a:cubicBezTo>
                    <a:pt x="870" y="347"/>
                    <a:pt x="70" y="813"/>
                    <a:pt x="63" y="818"/>
                  </a:cubicBezTo>
                  <a:cubicBezTo>
                    <a:pt x="17" y="845"/>
                    <a:pt x="1" y="903"/>
                    <a:pt x="27" y="949"/>
                  </a:cubicBezTo>
                  <a:cubicBezTo>
                    <a:pt x="46" y="980"/>
                    <a:pt x="78" y="997"/>
                    <a:pt x="111" y="997"/>
                  </a:cubicBezTo>
                  <a:cubicBezTo>
                    <a:pt x="128" y="997"/>
                    <a:pt x="144" y="993"/>
                    <a:pt x="160" y="985"/>
                  </a:cubicBezTo>
                  <a:cubicBezTo>
                    <a:pt x="193" y="965"/>
                    <a:pt x="980" y="506"/>
                    <a:pt x="1397" y="173"/>
                  </a:cubicBezTo>
                  <a:cubicBezTo>
                    <a:pt x="1439" y="140"/>
                    <a:pt x="1446" y="79"/>
                    <a:pt x="1413" y="37"/>
                  </a:cubicBezTo>
                  <a:cubicBezTo>
                    <a:pt x="1394" y="13"/>
                    <a:pt x="1366" y="1"/>
                    <a:pt x="13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27;p40">
              <a:extLst>
                <a:ext uri="{FF2B5EF4-FFF2-40B4-BE49-F238E27FC236}">
                  <a16:creationId xmlns:a16="http://schemas.microsoft.com/office/drawing/2014/main" id="{C240CA60-6C1C-47EE-99CA-8A6A6842C9E3}"/>
                </a:ext>
              </a:extLst>
            </p:cNvPr>
            <p:cNvSpPr/>
            <p:nvPr/>
          </p:nvSpPr>
          <p:spPr>
            <a:xfrm>
              <a:off x="6778588" y="1860225"/>
              <a:ext cx="121600" cy="155350"/>
            </a:xfrm>
            <a:custGeom>
              <a:avLst/>
              <a:gdLst/>
              <a:ahLst/>
              <a:cxnLst/>
              <a:rect l="l" t="t" r="r" b="b"/>
              <a:pathLst>
                <a:path w="4864" h="6214" extrusionOk="0">
                  <a:moveTo>
                    <a:pt x="3353" y="193"/>
                  </a:moveTo>
                  <a:cubicBezTo>
                    <a:pt x="3373" y="193"/>
                    <a:pt x="3394" y="196"/>
                    <a:pt x="3414" y="205"/>
                  </a:cubicBezTo>
                  <a:cubicBezTo>
                    <a:pt x="3476" y="230"/>
                    <a:pt x="3529" y="294"/>
                    <a:pt x="3570" y="396"/>
                  </a:cubicBezTo>
                  <a:cubicBezTo>
                    <a:pt x="3702" y="712"/>
                    <a:pt x="3630" y="1111"/>
                    <a:pt x="3398" y="1363"/>
                  </a:cubicBezTo>
                  <a:cubicBezTo>
                    <a:pt x="3382" y="1380"/>
                    <a:pt x="3366" y="1396"/>
                    <a:pt x="3349" y="1411"/>
                  </a:cubicBezTo>
                  <a:lnTo>
                    <a:pt x="3185" y="968"/>
                  </a:lnTo>
                  <a:cubicBezTo>
                    <a:pt x="3125" y="807"/>
                    <a:pt x="3050" y="606"/>
                    <a:pt x="3092" y="429"/>
                  </a:cubicBezTo>
                  <a:cubicBezTo>
                    <a:pt x="3112" y="344"/>
                    <a:pt x="3178" y="258"/>
                    <a:pt x="3258" y="217"/>
                  </a:cubicBezTo>
                  <a:cubicBezTo>
                    <a:pt x="3283" y="205"/>
                    <a:pt x="3316" y="193"/>
                    <a:pt x="3353" y="193"/>
                  </a:cubicBezTo>
                  <a:close/>
                  <a:moveTo>
                    <a:pt x="1633" y="366"/>
                  </a:moveTo>
                  <a:cubicBezTo>
                    <a:pt x="1636" y="366"/>
                    <a:pt x="1639" y="367"/>
                    <a:pt x="1641" y="367"/>
                  </a:cubicBezTo>
                  <a:cubicBezTo>
                    <a:pt x="1664" y="370"/>
                    <a:pt x="1692" y="389"/>
                    <a:pt x="1718" y="409"/>
                  </a:cubicBezTo>
                  <a:cubicBezTo>
                    <a:pt x="2072" y="675"/>
                    <a:pt x="2274" y="1112"/>
                    <a:pt x="2248" y="1538"/>
                  </a:cubicBezTo>
                  <a:cubicBezTo>
                    <a:pt x="1895" y="1339"/>
                    <a:pt x="1687" y="946"/>
                    <a:pt x="1589" y="707"/>
                  </a:cubicBezTo>
                  <a:cubicBezTo>
                    <a:pt x="1557" y="631"/>
                    <a:pt x="1524" y="543"/>
                    <a:pt x="1538" y="467"/>
                  </a:cubicBezTo>
                  <a:cubicBezTo>
                    <a:pt x="1548" y="414"/>
                    <a:pt x="1594" y="366"/>
                    <a:pt x="1633" y="366"/>
                  </a:cubicBezTo>
                  <a:close/>
                  <a:moveTo>
                    <a:pt x="344" y="2199"/>
                  </a:moveTo>
                  <a:cubicBezTo>
                    <a:pt x="389" y="2199"/>
                    <a:pt x="435" y="2209"/>
                    <a:pt x="474" y="2219"/>
                  </a:cubicBezTo>
                  <a:cubicBezTo>
                    <a:pt x="752" y="2294"/>
                    <a:pt x="988" y="2454"/>
                    <a:pt x="1194" y="2657"/>
                  </a:cubicBezTo>
                  <a:cubicBezTo>
                    <a:pt x="1158" y="2661"/>
                    <a:pt x="1121" y="2663"/>
                    <a:pt x="1085" y="2663"/>
                  </a:cubicBezTo>
                  <a:cubicBezTo>
                    <a:pt x="752" y="2663"/>
                    <a:pt x="418" y="2520"/>
                    <a:pt x="209" y="2272"/>
                  </a:cubicBezTo>
                  <a:cubicBezTo>
                    <a:pt x="218" y="2246"/>
                    <a:pt x="247" y="2218"/>
                    <a:pt x="280" y="2208"/>
                  </a:cubicBezTo>
                  <a:cubicBezTo>
                    <a:pt x="300" y="2201"/>
                    <a:pt x="322" y="2199"/>
                    <a:pt x="344" y="2199"/>
                  </a:cubicBezTo>
                  <a:close/>
                  <a:moveTo>
                    <a:pt x="3352" y="0"/>
                  </a:moveTo>
                  <a:cubicBezTo>
                    <a:pt x="3291" y="0"/>
                    <a:pt x="3229" y="15"/>
                    <a:pt x="3170" y="45"/>
                  </a:cubicBezTo>
                  <a:cubicBezTo>
                    <a:pt x="3038" y="113"/>
                    <a:pt x="2937" y="243"/>
                    <a:pt x="2903" y="385"/>
                  </a:cubicBezTo>
                  <a:cubicBezTo>
                    <a:pt x="2848" y="619"/>
                    <a:pt x="2935" y="851"/>
                    <a:pt x="3004" y="1036"/>
                  </a:cubicBezTo>
                  <a:lnTo>
                    <a:pt x="3188" y="1529"/>
                  </a:lnTo>
                  <a:cubicBezTo>
                    <a:pt x="3040" y="1614"/>
                    <a:pt x="2868" y="1660"/>
                    <a:pt x="2698" y="1660"/>
                  </a:cubicBezTo>
                  <a:cubicBezTo>
                    <a:pt x="2610" y="1660"/>
                    <a:pt x="2523" y="1648"/>
                    <a:pt x="2440" y="1622"/>
                  </a:cubicBezTo>
                  <a:cubicBezTo>
                    <a:pt x="2438" y="1621"/>
                    <a:pt x="2436" y="1620"/>
                    <a:pt x="2434" y="1620"/>
                  </a:cubicBezTo>
                  <a:cubicBezTo>
                    <a:pt x="2492" y="1107"/>
                    <a:pt x="2258" y="573"/>
                    <a:pt x="1834" y="255"/>
                  </a:cubicBezTo>
                  <a:cubicBezTo>
                    <a:pt x="1787" y="220"/>
                    <a:pt x="1735" y="186"/>
                    <a:pt x="1670" y="176"/>
                  </a:cubicBezTo>
                  <a:cubicBezTo>
                    <a:pt x="1658" y="174"/>
                    <a:pt x="1646" y="173"/>
                    <a:pt x="1634" y="173"/>
                  </a:cubicBezTo>
                  <a:cubicBezTo>
                    <a:pt x="1491" y="173"/>
                    <a:pt x="1373" y="300"/>
                    <a:pt x="1348" y="431"/>
                  </a:cubicBezTo>
                  <a:cubicBezTo>
                    <a:pt x="1326" y="554"/>
                    <a:pt x="1364" y="671"/>
                    <a:pt x="1409" y="782"/>
                  </a:cubicBezTo>
                  <a:cubicBezTo>
                    <a:pt x="1601" y="1243"/>
                    <a:pt x="1883" y="1576"/>
                    <a:pt x="2216" y="1740"/>
                  </a:cubicBezTo>
                  <a:cubicBezTo>
                    <a:pt x="2117" y="2139"/>
                    <a:pt x="1804" y="2488"/>
                    <a:pt x="1419" y="2611"/>
                  </a:cubicBezTo>
                  <a:cubicBezTo>
                    <a:pt x="1173" y="2345"/>
                    <a:pt x="881" y="2129"/>
                    <a:pt x="523" y="2032"/>
                  </a:cubicBezTo>
                  <a:cubicBezTo>
                    <a:pt x="472" y="2019"/>
                    <a:pt x="410" y="2005"/>
                    <a:pt x="345" y="2005"/>
                  </a:cubicBezTo>
                  <a:cubicBezTo>
                    <a:pt x="304" y="2005"/>
                    <a:pt x="261" y="2011"/>
                    <a:pt x="219" y="2025"/>
                  </a:cubicBezTo>
                  <a:cubicBezTo>
                    <a:pt x="88" y="2068"/>
                    <a:pt x="0" y="2193"/>
                    <a:pt x="16" y="2316"/>
                  </a:cubicBezTo>
                  <a:lnTo>
                    <a:pt x="19" y="2342"/>
                  </a:lnTo>
                  <a:lnTo>
                    <a:pt x="35" y="2363"/>
                  </a:lnTo>
                  <a:cubicBezTo>
                    <a:pt x="278" y="2675"/>
                    <a:pt x="682" y="2854"/>
                    <a:pt x="1086" y="2854"/>
                  </a:cubicBezTo>
                  <a:cubicBezTo>
                    <a:pt x="1175" y="2854"/>
                    <a:pt x="1265" y="2846"/>
                    <a:pt x="1352" y="2827"/>
                  </a:cubicBezTo>
                  <a:cubicBezTo>
                    <a:pt x="1509" y="3011"/>
                    <a:pt x="1648" y="3215"/>
                    <a:pt x="1773" y="3414"/>
                  </a:cubicBezTo>
                  <a:cubicBezTo>
                    <a:pt x="2314" y="4275"/>
                    <a:pt x="2764" y="5196"/>
                    <a:pt x="3111" y="6151"/>
                  </a:cubicBezTo>
                  <a:cubicBezTo>
                    <a:pt x="3125" y="6190"/>
                    <a:pt x="3162" y="6214"/>
                    <a:pt x="3202" y="6214"/>
                  </a:cubicBezTo>
                  <a:cubicBezTo>
                    <a:pt x="3212" y="6214"/>
                    <a:pt x="3223" y="6213"/>
                    <a:pt x="3234" y="6208"/>
                  </a:cubicBezTo>
                  <a:cubicBezTo>
                    <a:pt x="3284" y="6190"/>
                    <a:pt x="3310" y="6135"/>
                    <a:pt x="3291" y="6085"/>
                  </a:cubicBezTo>
                  <a:cubicBezTo>
                    <a:pt x="2941" y="5117"/>
                    <a:pt x="2485" y="4184"/>
                    <a:pt x="1937" y="3311"/>
                  </a:cubicBezTo>
                  <a:cubicBezTo>
                    <a:pt x="1821" y="3129"/>
                    <a:pt x="1695" y="2942"/>
                    <a:pt x="1554" y="2767"/>
                  </a:cubicBezTo>
                  <a:cubicBezTo>
                    <a:pt x="1965" y="2607"/>
                    <a:pt x="2284" y="2241"/>
                    <a:pt x="2397" y="1810"/>
                  </a:cubicBezTo>
                  <a:cubicBezTo>
                    <a:pt x="2498" y="1839"/>
                    <a:pt x="2601" y="1854"/>
                    <a:pt x="2705" y="1854"/>
                  </a:cubicBezTo>
                  <a:cubicBezTo>
                    <a:pt x="2896" y="1854"/>
                    <a:pt x="3087" y="1805"/>
                    <a:pt x="3256" y="1714"/>
                  </a:cubicBezTo>
                  <a:lnTo>
                    <a:pt x="4664" y="5499"/>
                  </a:lnTo>
                  <a:cubicBezTo>
                    <a:pt x="4678" y="5538"/>
                    <a:pt x="4715" y="5562"/>
                    <a:pt x="4754" y="5562"/>
                  </a:cubicBezTo>
                  <a:cubicBezTo>
                    <a:pt x="4765" y="5562"/>
                    <a:pt x="4777" y="5560"/>
                    <a:pt x="4788" y="5556"/>
                  </a:cubicBezTo>
                  <a:cubicBezTo>
                    <a:pt x="4838" y="5538"/>
                    <a:pt x="4864" y="5482"/>
                    <a:pt x="4845" y="5432"/>
                  </a:cubicBezTo>
                  <a:lnTo>
                    <a:pt x="3421" y="1604"/>
                  </a:lnTo>
                  <a:cubicBezTo>
                    <a:pt x="3463" y="1571"/>
                    <a:pt x="3503" y="1534"/>
                    <a:pt x="3539" y="1494"/>
                  </a:cubicBezTo>
                  <a:cubicBezTo>
                    <a:pt x="3826" y="1182"/>
                    <a:pt x="3910" y="711"/>
                    <a:pt x="3748" y="321"/>
                  </a:cubicBezTo>
                  <a:cubicBezTo>
                    <a:pt x="3686" y="173"/>
                    <a:pt x="3599" y="73"/>
                    <a:pt x="3489" y="27"/>
                  </a:cubicBezTo>
                  <a:cubicBezTo>
                    <a:pt x="3445" y="9"/>
                    <a:pt x="3399" y="0"/>
                    <a:pt x="3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1038;p40">
            <a:extLst>
              <a:ext uri="{FF2B5EF4-FFF2-40B4-BE49-F238E27FC236}">
                <a16:creationId xmlns:a16="http://schemas.microsoft.com/office/drawing/2014/main" id="{CEDF9831-ED21-4D79-B2E6-B4E00ED8EE7E}"/>
              </a:ext>
            </a:extLst>
          </p:cNvPr>
          <p:cNvGrpSpPr/>
          <p:nvPr/>
        </p:nvGrpSpPr>
        <p:grpSpPr>
          <a:xfrm rot="-989018">
            <a:off x="302026" y="866144"/>
            <a:ext cx="1070908" cy="633996"/>
            <a:chOff x="6072450" y="2896632"/>
            <a:chExt cx="277325" cy="196450"/>
          </a:xfrm>
        </p:grpSpPr>
        <p:sp>
          <p:nvSpPr>
            <p:cNvPr id="90" name="Google Shape;1039;p40">
              <a:extLst>
                <a:ext uri="{FF2B5EF4-FFF2-40B4-BE49-F238E27FC236}">
                  <a16:creationId xmlns:a16="http://schemas.microsoft.com/office/drawing/2014/main" id="{60C0596E-EAFD-434A-9A34-ED839A0E09E7}"/>
                </a:ext>
              </a:extLst>
            </p:cNvPr>
            <p:cNvSpPr/>
            <p:nvPr/>
          </p:nvSpPr>
          <p:spPr>
            <a:xfrm>
              <a:off x="6178600" y="2974507"/>
              <a:ext cx="68175" cy="52475"/>
            </a:xfrm>
            <a:custGeom>
              <a:avLst/>
              <a:gdLst/>
              <a:ahLst/>
              <a:cxnLst/>
              <a:rect l="l" t="t" r="r" b="b"/>
              <a:pathLst>
                <a:path w="2727" h="2099" extrusionOk="0">
                  <a:moveTo>
                    <a:pt x="896" y="0"/>
                  </a:moveTo>
                  <a:cubicBezTo>
                    <a:pt x="343" y="263"/>
                    <a:pt x="1" y="884"/>
                    <a:pt x="246" y="1480"/>
                  </a:cubicBezTo>
                  <a:cubicBezTo>
                    <a:pt x="407" y="1878"/>
                    <a:pt x="763" y="2099"/>
                    <a:pt x="1150" y="2099"/>
                  </a:cubicBezTo>
                  <a:cubicBezTo>
                    <a:pt x="1278" y="2099"/>
                    <a:pt x="1409" y="2075"/>
                    <a:pt x="1538" y="2025"/>
                  </a:cubicBezTo>
                  <a:cubicBezTo>
                    <a:pt x="2726" y="1565"/>
                    <a:pt x="2195" y="9"/>
                    <a:pt x="1059" y="9"/>
                  </a:cubicBezTo>
                  <a:cubicBezTo>
                    <a:pt x="1031" y="9"/>
                    <a:pt x="1004" y="10"/>
                    <a:pt x="975" y="12"/>
                  </a:cubicBezTo>
                  <a:cubicBezTo>
                    <a:pt x="971" y="13"/>
                    <a:pt x="966" y="13"/>
                    <a:pt x="962" y="13"/>
                  </a:cubicBezTo>
                  <a:cubicBezTo>
                    <a:pt x="938" y="13"/>
                    <a:pt x="916" y="8"/>
                    <a:pt x="896" y="0"/>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40;p40">
              <a:extLst>
                <a:ext uri="{FF2B5EF4-FFF2-40B4-BE49-F238E27FC236}">
                  <a16:creationId xmlns:a16="http://schemas.microsoft.com/office/drawing/2014/main" id="{B3AAE0E1-5F7F-4B57-80D0-3F886DC2FF71}"/>
                </a:ext>
              </a:extLst>
            </p:cNvPr>
            <p:cNvSpPr/>
            <p:nvPr/>
          </p:nvSpPr>
          <p:spPr>
            <a:xfrm>
              <a:off x="6151025" y="2952457"/>
              <a:ext cx="120075" cy="100100"/>
            </a:xfrm>
            <a:custGeom>
              <a:avLst/>
              <a:gdLst/>
              <a:ahLst/>
              <a:cxnLst/>
              <a:rect l="l" t="t" r="r" b="b"/>
              <a:pathLst>
                <a:path w="4803" h="4004" extrusionOk="0">
                  <a:moveTo>
                    <a:pt x="2227" y="509"/>
                  </a:moveTo>
                  <a:cubicBezTo>
                    <a:pt x="2966" y="509"/>
                    <a:pt x="3650" y="1121"/>
                    <a:pt x="3717" y="1868"/>
                  </a:cubicBezTo>
                  <a:cubicBezTo>
                    <a:pt x="3780" y="2582"/>
                    <a:pt x="3219" y="3191"/>
                    <a:pt x="2542" y="3338"/>
                  </a:cubicBezTo>
                  <a:cubicBezTo>
                    <a:pt x="2443" y="3360"/>
                    <a:pt x="2345" y="3371"/>
                    <a:pt x="2248" y="3371"/>
                  </a:cubicBezTo>
                  <a:cubicBezTo>
                    <a:pt x="1597" y="3371"/>
                    <a:pt x="1027" y="2896"/>
                    <a:pt x="901" y="2228"/>
                  </a:cubicBezTo>
                  <a:cubicBezTo>
                    <a:pt x="762" y="1499"/>
                    <a:pt x="1224" y="875"/>
                    <a:pt x="1898" y="716"/>
                  </a:cubicBezTo>
                  <a:cubicBezTo>
                    <a:pt x="1903" y="624"/>
                    <a:pt x="1963" y="529"/>
                    <a:pt x="2078" y="517"/>
                  </a:cubicBezTo>
                  <a:cubicBezTo>
                    <a:pt x="2128" y="511"/>
                    <a:pt x="2178" y="509"/>
                    <a:pt x="2227" y="509"/>
                  </a:cubicBezTo>
                  <a:close/>
                  <a:moveTo>
                    <a:pt x="2687" y="1"/>
                  </a:moveTo>
                  <a:cubicBezTo>
                    <a:pt x="2374" y="1"/>
                    <a:pt x="2059" y="78"/>
                    <a:pt x="1780" y="240"/>
                  </a:cubicBezTo>
                  <a:cubicBezTo>
                    <a:pt x="1744" y="261"/>
                    <a:pt x="1708" y="270"/>
                    <a:pt x="1675" y="270"/>
                  </a:cubicBezTo>
                  <a:cubicBezTo>
                    <a:pt x="1628" y="270"/>
                    <a:pt x="1585" y="252"/>
                    <a:pt x="1552" y="224"/>
                  </a:cubicBezTo>
                  <a:cubicBezTo>
                    <a:pt x="598" y="718"/>
                    <a:pt x="0" y="1845"/>
                    <a:pt x="517" y="2881"/>
                  </a:cubicBezTo>
                  <a:cubicBezTo>
                    <a:pt x="882" y="3609"/>
                    <a:pt x="1580" y="4003"/>
                    <a:pt x="2313" y="4003"/>
                  </a:cubicBezTo>
                  <a:cubicBezTo>
                    <a:pt x="2701" y="4003"/>
                    <a:pt x="3098" y="3893"/>
                    <a:pt x="3461" y="3664"/>
                  </a:cubicBezTo>
                  <a:cubicBezTo>
                    <a:pt x="4319" y="3119"/>
                    <a:pt x="4802" y="1855"/>
                    <a:pt x="4295" y="924"/>
                  </a:cubicBezTo>
                  <a:cubicBezTo>
                    <a:pt x="3969" y="328"/>
                    <a:pt x="3330" y="1"/>
                    <a:pt x="2687" y="1"/>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41;p40">
              <a:extLst>
                <a:ext uri="{FF2B5EF4-FFF2-40B4-BE49-F238E27FC236}">
                  <a16:creationId xmlns:a16="http://schemas.microsoft.com/office/drawing/2014/main" id="{C32C3960-9839-4DD7-A653-D08723C9498C}"/>
                </a:ext>
              </a:extLst>
            </p:cNvPr>
            <p:cNvSpPr/>
            <p:nvPr/>
          </p:nvSpPr>
          <p:spPr>
            <a:xfrm>
              <a:off x="6123750" y="2903807"/>
              <a:ext cx="38075" cy="16550"/>
            </a:xfrm>
            <a:custGeom>
              <a:avLst/>
              <a:gdLst/>
              <a:ahLst/>
              <a:cxnLst/>
              <a:rect l="l" t="t" r="r" b="b"/>
              <a:pathLst>
                <a:path w="1523" h="662" extrusionOk="0">
                  <a:moveTo>
                    <a:pt x="935" y="1"/>
                  </a:moveTo>
                  <a:cubicBezTo>
                    <a:pt x="882" y="1"/>
                    <a:pt x="829" y="4"/>
                    <a:pt x="777" y="9"/>
                  </a:cubicBezTo>
                  <a:cubicBezTo>
                    <a:pt x="579" y="30"/>
                    <a:pt x="102" y="164"/>
                    <a:pt x="1" y="413"/>
                  </a:cubicBezTo>
                  <a:cubicBezTo>
                    <a:pt x="50" y="407"/>
                    <a:pt x="99" y="403"/>
                    <a:pt x="149" y="403"/>
                  </a:cubicBezTo>
                  <a:cubicBezTo>
                    <a:pt x="388" y="403"/>
                    <a:pt x="630" y="481"/>
                    <a:pt x="855" y="662"/>
                  </a:cubicBezTo>
                  <a:cubicBezTo>
                    <a:pt x="1068" y="651"/>
                    <a:pt x="1283" y="642"/>
                    <a:pt x="1497" y="632"/>
                  </a:cubicBezTo>
                  <a:cubicBezTo>
                    <a:pt x="1495" y="630"/>
                    <a:pt x="1495" y="630"/>
                    <a:pt x="1495" y="628"/>
                  </a:cubicBezTo>
                  <a:cubicBezTo>
                    <a:pt x="1477" y="427"/>
                    <a:pt x="1523" y="258"/>
                    <a:pt x="1340" y="115"/>
                  </a:cubicBezTo>
                  <a:cubicBezTo>
                    <a:pt x="1226" y="26"/>
                    <a:pt x="1080" y="1"/>
                    <a:pt x="935" y="1"/>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42;p40">
              <a:extLst>
                <a:ext uri="{FF2B5EF4-FFF2-40B4-BE49-F238E27FC236}">
                  <a16:creationId xmlns:a16="http://schemas.microsoft.com/office/drawing/2014/main" id="{761E8034-9514-4108-A1E6-B2B2D68731B2}"/>
                </a:ext>
              </a:extLst>
            </p:cNvPr>
            <p:cNvSpPr/>
            <p:nvPr/>
          </p:nvSpPr>
          <p:spPr>
            <a:xfrm>
              <a:off x="6211850" y="2930582"/>
              <a:ext cx="114775" cy="147100"/>
            </a:xfrm>
            <a:custGeom>
              <a:avLst/>
              <a:gdLst/>
              <a:ahLst/>
              <a:cxnLst/>
              <a:rect l="l" t="t" r="r" b="b"/>
              <a:pathLst>
                <a:path w="4591" h="5884" extrusionOk="0">
                  <a:moveTo>
                    <a:pt x="264" y="0"/>
                  </a:moveTo>
                  <a:lnTo>
                    <a:pt x="252" y="441"/>
                  </a:lnTo>
                  <a:cubicBezTo>
                    <a:pt x="1116" y="441"/>
                    <a:pt x="1975" y="940"/>
                    <a:pt x="2333" y="1776"/>
                  </a:cubicBezTo>
                  <a:cubicBezTo>
                    <a:pt x="2866" y="3030"/>
                    <a:pt x="2123" y="4547"/>
                    <a:pt x="926" y="5092"/>
                  </a:cubicBezTo>
                  <a:cubicBezTo>
                    <a:pt x="626" y="5227"/>
                    <a:pt x="312" y="5301"/>
                    <a:pt x="1" y="5318"/>
                  </a:cubicBezTo>
                  <a:lnTo>
                    <a:pt x="29" y="5883"/>
                  </a:lnTo>
                  <a:cubicBezTo>
                    <a:pt x="1141" y="5825"/>
                    <a:pt x="2252" y="5730"/>
                    <a:pt x="3355" y="5597"/>
                  </a:cubicBezTo>
                  <a:cubicBezTo>
                    <a:pt x="3651" y="5565"/>
                    <a:pt x="3944" y="5523"/>
                    <a:pt x="4238" y="5472"/>
                  </a:cubicBezTo>
                  <a:cubicBezTo>
                    <a:pt x="4482" y="5076"/>
                    <a:pt x="4584" y="4652"/>
                    <a:pt x="4540" y="4203"/>
                  </a:cubicBezTo>
                  <a:cubicBezTo>
                    <a:pt x="4590" y="3627"/>
                    <a:pt x="4542" y="3020"/>
                    <a:pt x="4530" y="2443"/>
                  </a:cubicBezTo>
                  <a:cubicBezTo>
                    <a:pt x="4524" y="2034"/>
                    <a:pt x="4586" y="1523"/>
                    <a:pt x="4494" y="1122"/>
                  </a:cubicBezTo>
                  <a:cubicBezTo>
                    <a:pt x="4584" y="665"/>
                    <a:pt x="4385" y="339"/>
                    <a:pt x="3898" y="145"/>
                  </a:cubicBezTo>
                  <a:cubicBezTo>
                    <a:pt x="3607" y="127"/>
                    <a:pt x="3318" y="113"/>
                    <a:pt x="3030" y="97"/>
                  </a:cubicBezTo>
                  <a:cubicBezTo>
                    <a:pt x="2109" y="54"/>
                    <a:pt x="1185" y="20"/>
                    <a:pt x="264" y="0"/>
                  </a:cubicBezTo>
                  <a:close/>
                </a:path>
              </a:pathLst>
            </a:custGeom>
            <a:solidFill>
              <a:srgbClr val="FCF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43;p40">
              <a:extLst>
                <a:ext uri="{FF2B5EF4-FFF2-40B4-BE49-F238E27FC236}">
                  <a16:creationId xmlns:a16="http://schemas.microsoft.com/office/drawing/2014/main" id="{AC186A99-C724-4351-A433-4E0AAA300D32}"/>
                </a:ext>
              </a:extLst>
            </p:cNvPr>
            <p:cNvSpPr/>
            <p:nvPr/>
          </p:nvSpPr>
          <p:spPr>
            <a:xfrm>
              <a:off x="6095250" y="2926982"/>
              <a:ext cx="123200" cy="152525"/>
            </a:xfrm>
            <a:custGeom>
              <a:avLst/>
              <a:gdLst/>
              <a:ahLst/>
              <a:cxnLst/>
              <a:rect l="l" t="t" r="r" b="b"/>
              <a:pathLst>
                <a:path w="4928" h="6101" extrusionOk="0">
                  <a:moveTo>
                    <a:pt x="1023" y="1"/>
                  </a:moveTo>
                  <a:cubicBezTo>
                    <a:pt x="206" y="202"/>
                    <a:pt x="93" y="1641"/>
                    <a:pt x="47" y="2238"/>
                  </a:cubicBezTo>
                  <a:cubicBezTo>
                    <a:pt x="3" y="2788"/>
                    <a:pt x="1" y="3339"/>
                    <a:pt x="23" y="3890"/>
                  </a:cubicBezTo>
                  <a:cubicBezTo>
                    <a:pt x="45" y="4377"/>
                    <a:pt x="29" y="4991"/>
                    <a:pt x="176" y="5460"/>
                  </a:cubicBezTo>
                  <a:cubicBezTo>
                    <a:pt x="360" y="6041"/>
                    <a:pt x="553" y="6100"/>
                    <a:pt x="991" y="6100"/>
                  </a:cubicBezTo>
                  <a:cubicBezTo>
                    <a:pt x="1104" y="6100"/>
                    <a:pt x="1233" y="6096"/>
                    <a:pt x="1383" y="6096"/>
                  </a:cubicBezTo>
                  <a:cubicBezTo>
                    <a:pt x="1398" y="6096"/>
                    <a:pt x="1413" y="6097"/>
                    <a:pt x="1428" y="6097"/>
                  </a:cubicBezTo>
                  <a:cubicBezTo>
                    <a:pt x="1595" y="6098"/>
                    <a:pt x="1761" y="6099"/>
                    <a:pt x="1928" y="6099"/>
                  </a:cubicBezTo>
                  <a:cubicBezTo>
                    <a:pt x="2849" y="6099"/>
                    <a:pt x="3772" y="6076"/>
                    <a:pt x="4693" y="6027"/>
                  </a:cubicBezTo>
                  <a:lnTo>
                    <a:pt x="4665" y="5462"/>
                  </a:lnTo>
                  <a:cubicBezTo>
                    <a:pt x="4619" y="5465"/>
                    <a:pt x="4574" y="5466"/>
                    <a:pt x="4528" y="5466"/>
                  </a:cubicBezTo>
                  <a:cubicBezTo>
                    <a:pt x="3522" y="5466"/>
                    <a:pt x="2571" y="4860"/>
                    <a:pt x="2222" y="3820"/>
                  </a:cubicBezTo>
                  <a:cubicBezTo>
                    <a:pt x="1797" y="2546"/>
                    <a:pt x="2564" y="1331"/>
                    <a:pt x="3743" y="953"/>
                  </a:cubicBezTo>
                  <a:cubicBezTo>
                    <a:pt x="3757" y="931"/>
                    <a:pt x="3776" y="913"/>
                    <a:pt x="3801" y="899"/>
                  </a:cubicBezTo>
                  <a:cubicBezTo>
                    <a:pt x="4143" y="685"/>
                    <a:pt x="4530" y="585"/>
                    <a:pt x="4916" y="585"/>
                  </a:cubicBezTo>
                  <a:lnTo>
                    <a:pt x="4928" y="144"/>
                  </a:lnTo>
                  <a:cubicBezTo>
                    <a:pt x="3991" y="126"/>
                    <a:pt x="3051" y="116"/>
                    <a:pt x="2113" y="112"/>
                  </a:cubicBezTo>
                  <a:cubicBezTo>
                    <a:pt x="2073" y="153"/>
                    <a:pt x="2018" y="180"/>
                    <a:pt x="1958" y="180"/>
                  </a:cubicBezTo>
                  <a:cubicBezTo>
                    <a:pt x="1928" y="180"/>
                    <a:pt x="1896" y="173"/>
                    <a:pt x="1864" y="158"/>
                  </a:cubicBezTo>
                  <a:cubicBezTo>
                    <a:pt x="1830" y="140"/>
                    <a:pt x="1797" y="126"/>
                    <a:pt x="1762" y="110"/>
                  </a:cubicBezTo>
                  <a:lnTo>
                    <a:pt x="1174" y="110"/>
                  </a:lnTo>
                  <a:cubicBezTo>
                    <a:pt x="1090" y="110"/>
                    <a:pt x="1042" y="61"/>
                    <a:pt x="1023" y="1"/>
                  </a:cubicBezTo>
                  <a:close/>
                </a:path>
              </a:pathLst>
            </a:custGeom>
            <a:solidFill>
              <a:srgbClr val="FCF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44;p40">
              <a:extLst>
                <a:ext uri="{FF2B5EF4-FFF2-40B4-BE49-F238E27FC236}">
                  <a16:creationId xmlns:a16="http://schemas.microsoft.com/office/drawing/2014/main" id="{9EC0FBF1-FA9A-46E9-8D15-1B079D4ADB36}"/>
                </a:ext>
              </a:extLst>
            </p:cNvPr>
            <p:cNvSpPr/>
            <p:nvPr/>
          </p:nvSpPr>
          <p:spPr>
            <a:xfrm>
              <a:off x="6072450" y="2896632"/>
              <a:ext cx="277325" cy="196450"/>
            </a:xfrm>
            <a:custGeom>
              <a:avLst/>
              <a:gdLst/>
              <a:ahLst/>
              <a:cxnLst/>
              <a:rect l="l" t="t" r="r" b="b"/>
              <a:pathLst>
                <a:path w="11093" h="7858" extrusionOk="0">
                  <a:moveTo>
                    <a:pt x="2988" y="287"/>
                  </a:moveTo>
                  <a:cubicBezTo>
                    <a:pt x="3133" y="287"/>
                    <a:pt x="3278" y="313"/>
                    <a:pt x="3392" y="402"/>
                  </a:cubicBezTo>
                  <a:cubicBezTo>
                    <a:pt x="3575" y="545"/>
                    <a:pt x="3529" y="714"/>
                    <a:pt x="3547" y="915"/>
                  </a:cubicBezTo>
                  <a:cubicBezTo>
                    <a:pt x="3547" y="917"/>
                    <a:pt x="3547" y="917"/>
                    <a:pt x="3549" y="919"/>
                  </a:cubicBezTo>
                  <a:cubicBezTo>
                    <a:pt x="3335" y="929"/>
                    <a:pt x="3120" y="938"/>
                    <a:pt x="2907" y="949"/>
                  </a:cubicBezTo>
                  <a:cubicBezTo>
                    <a:pt x="2682" y="768"/>
                    <a:pt x="2441" y="690"/>
                    <a:pt x="2202" y="690"/>
                  </a:cubicBezTo>
                  <a:cubicBezTo>
                    <a:pt x="2152" y="690"/>
                    <a:pt x="2103" y="694"/>
                    <a:pt x="2054" y="700"/>
                  </a:cubicBezTo>
                  <a:cubicBezTo>
                    <a:pt x="2155" y="451"/>
                    <a:pt x="2631" y="317"/>
                    <a:pt x="2829" y="296"/>
                  </a:cubicBezTo>
                  <a:cubicBezTo>
                    <a:pt x="2881" y="291"/>
                    <a:pt x="2935" y="287"/>
                    <a:pt x="2988" y="287"/>
                  </a:cubicBezTo>
                  <a:close/>
                  <a:moveTo>
                    <a:pt x="1935" y="1215"/>
                  </a:moveTo>
                  <a:cubicBezTo>
                    <a:pt x="1954" y="1275"/>
                    <a:pt x="2002" y="1324"/>
                    <a:pt x="2086" y="1324"/>
                  </a:cubicBezTo>
                  <a:lnTo>
                    <a:pt x="2674" y="1324"/>
                  </a:lnTo>
                  <a:cubicBezTo>
                    <a:pt x="2709" y="1340"/>
                    <a:pt x="2742" y="1354"/>
                    <a:pt x="2776" y="1372"/>
                  </a:cubicBezTo>
                  <a:cubicBezTo>
                    <a:pt x="2808" y="1387"/>
                    <a:pt x="2840" y="1394"/>
                    <a:pt x="2870" y="1394"/>
                  </a:cubicBezTo>
                  <a:cubicBezTo>
                    <a:pt x="2930" y="1394"/>
                    <a:pt x="2985" y="1367"/>
                    <a:pt x="3025" y="1326"/>
                  </a:cubicBezTo>
                  <a:cubicBezTo>
                    <a:pt x="3963" y="1330"/>
                    <a:pt x="4903" y="1340"/>
                    <a:pt x="5840" y="1358"/>
                  </a:cubicBezTo>
                  <a:cubicBezTo>
                    <a:pt x="6761" y="1378"/>
                    <a:pt x="7685" y="1412"/>
                    <a:pt x="8606" y="1455"/>
                  </a:cubicBezTo>
                  <a:cubicBezTo>
                    <a:pt x="8894" y="1471"/>
                    <a:pt x="9183" y="1485"/>
                    <a:pt x="9474" y="1503"/>
                  </a:cubicBezTo>
                  <a:cubicBezTo>
                    <a:pt x="9961" y="1698"/>
                    <a:pt x="10160" y="2023"/>
                    <a:pt x="10070" y="2480"/>
                  </a:cubicBezTo>
                  <a:cubicBezTo>
                    <a:pt x="10162" y="2881"/>
                    <a:pt x="10100" y="3392"/>
                    <a:pt x="10106" y="3801"/>
                  </a:cubicBezTo>
                  <a:cubicBezTo>
                    <a:pt x="10118" y="4378"/>
                    <a:pt x="10166" y="4985"/>
                    <a:pt x="10116" y="5561"/>
                  </a:cubicBezTo>
                  <a:cubicBezTo>
                    <a:pt x="10160" y="6010"/>
                    <a:pt x="10058" y="6434"/>
                    <a:pt x="9814" y="6830"/>
                  </a:cubicBezTo>
                  <a:cubicBezTo>
                    <a:pt x="9520" y="6881"/>
                    <a:pt x="9227" y="6923"/>
                    <a:pt x="8931" y="6955"/>
                  </a:cubicBezTo>
                  <a:cubicBezTo>
                    <a:pt x="7828" y="7089"/>
                    <a:pt x="6717" y="7183"/>
                    <a:pt x="5605" y="7241"/>
                  </a:cubicBezTo>
                  <a:cubicBezTo>
                    <a:pt x="4684" y="7290"/>
                    <a:pt x="3761" y="7313"/>
                    <a:pt x="2840" y="7313"/>
                  </a:cubicBezTo>
                  <a:cubicBezTo>
                    <a:pt x="2673" y="7313"/>
                    <a:pt x="2507" y="7312"/>
                    <a:pt x="2340" y="7311"/>
                  </a:cubicBezTo>
                  <a:cubicBezTo>
                    <a:pt x="2325" y="7311"/>
                    <a:pt x="2310" y="7310"/>
                    <a:pt x="2295" y="7310"/>
                  </a:cubicBezTo>
                  <a:cubicBezTo>
                    <a:pt x="2145" y="7310"/>
                    <a:pt x="2016" y="7314"/>
                    <a:pt x="1903" y="7314"/>
                  </a:cubicBezTo>
                  <a:cubicBezTo>
                    <a:pt x="1465" y="7314"/>
                    <a:pt x="1272" y="7255"/>
                    <a:pt x="1088" y="6674"/>
                  </a:cubicBezTo>
                  <a:cubicBezTo>
                    <a:pt x="941" y="6205"/>
                    <a:pt x="957" y="5591"/>
                    <a:pt x="935" y="5104"/>
                  </a:cubicBezTo>
                  <a:cubicBezTo>
                    <a:pt x="913" y="4553"/>
                    <a:pt x="915" y="4002"/>
                    <a:pt x="959" y="3452"/>
                  </a:cubicBezTo>
                  <a:cubicBezTo>
                    <a:pt x="1005" y="2855"/>
                    <a:pt x="1118" y="1416"/>
                    <a:pt x="1935" y="1215"/>
                  </a:cubicBezTo>
                  <a:close/>
                  <a:moveTo>
                    <a:pt x="2998" y="1"/>
                  </a:moveTo>
                  <a:cubicBezTo>
                    <a:pt x="2936" y="1"/>
                    <a:pt x="2873" y="5"/>
                    <a:pt x="2811" y="12"/>
                  </a:cubicBezTo>
                  <a:cubicBezTo>
                    <a:pt x="2434" y="54"/>
                    <a:pt x="1813" y="336"/>
                    <a:pt x="1806" y="758"/>
                  </a:cubicBezTo>
                  <a:cubicBezTo>
                    <a:pt x="1310" y="924"/>
                    <a:pt x="869" y="1384"/>
                    <a:pt x="666" y="1905"/>
                  </a:cubicBezTo>
                  <a:cubicBezTo>
                    <a:pt x="0" y="3603"/>
                    <a:pt x="364" y="5897"/>
                    <a:pt x="708" y="7631"/>
                  </a:cubicBezTo>
                  <a:cubicBezTo>
                    <a:pt x="730" y="7752"/>
                    <a:pt x="857" y="7830"/>
                    <a:pt x="973" y="7832"/>
                  </a:cubicBezTo>
                  <a:cubicBezTo>
                    <a:pt x="1552" y="7849"/>
                    <a:pt x="2132" y="7858"/>
                    <a:pt x="2711" y="7858"/>
                  </a:cubicBezTo>
                  <a:cubicBezTo>
                    <a:pt x="4638" y="7858"/>
                    <a:pt x="6562" y="7761"/>
                    <a:pt x="8479" y="7555"/>
                  </a:cubicBezTo>
                  <a:cubicBezTo>
                    <a:pt x="9063" y="7493"/>
                    <a:pt x="10122" y="7571"/>
                    <a:pt x="10508" y="6997"/>
                  </a:cubicBezTo>
                  <a:cubicBezTo>
                    <a:pt x="10906" y="6408"/>
                    <a:pt x="10669" y="5112"/>
                    <a:pt x="10661" y="4461"/>
                  </a:cubicBezTo>
                  <a:cubicBezTo>
                    <a:pt x="10645" y="3219"/>
                    <a:pt x="11092" y="1215"/>
                    <a:pt x="9474" y="1024"/>
                  </a:cubicBezTo>
                  <a:cubicBezTo>
                    <a:pt x="8405" y="897"/>
                    <a:pt x="7309" y="853"/>
                    <a:pt x="6209" y="853"/>
                  </a:cubicBezTo>
                  <a:cubicBezTo>
                    <a:pt x="5418" y="853"/>
                    <a:pt x="4624" y="876"/>
                    <a:pt x="3838" y="907"/>
                  </a:cubicBezTo>
                  <a:cubicBezTo>
                    <a:pt x="3945" y="726"/>
                    <a:pt x="3852" y="464"/>
                    <a:pt x="3722" y="305"/>
                  </a:cubicBezTo>
                  <a:cubicBezTo>
                    <a:pt x="3540" y="79"/>
                    <a:pt x="3272" y="1"/>
                    <a:pt x="2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45;p40">
              <a:extLst>
                <a:ext uri="{FF2B5EF4-FFF2-40B4-BE49-F238E27FC236}">
                  <a16:creationId xmlns:a16="http://schemas.microsoft.com/office/drawing/2014/main" id="{7403034F-3E83-4E47-82F9-43200146B4B8}"/>
                </a:ext>
              </a:extLst>
            </p:cNvPr>
            <p:cNvSpPr/>
            <p:nvPr/>
          </p:nvSpPr>
          <p:spPr>
            <a:xfrm>
              <a:off x="6140150" y="2941607"/>
              <a:ext cx="143375" cy="122025"/>
            </a:xfrm>
            <a:custGeom>
              <a:avLst/>
              <a:gdLst/>
              <a:ahLst/>
              <a:cxnLst/>
              <a:rect l="l" t="t" r="r" b="b"/>
              <a:pathLst>
                <a:path w="5735" h="4881" extrusionOk="0">
                  <a:moveTo>
                    <a:pt x="3122" y="435"/>
                  </a:moveTo>
                  <a:cubicBezTo>
                    <a:pt x="3765" y="435"/>
                    <a:pt x="4404" y="762"/>
                    <a:pt x="4730" y="1358"/>
                  </a:cubicBezTo>
                  <a:cubicBezTo>
                    <a:pt x="5237" y="2289"/>
                    <a:pt x="4754" y="3553"/>
                    <a:pt x="3896" y="4098"/>
                  </a:cubicBezTo>
                  <a:cubicBezTo>
                    <a:pt x="3533" y="4327"/>
                    <a:pt x="3136" y="4437"/>
                    <a:pt x="2748" y="4437"/>
                  </a:cubicBezTo>
                  <a:cubicBezTo>
                    <a:pt x="2015" y="4437"/>
                    <a:pt x="1317" y="4044"/>
                    <a:pt x="952" y="3316"/>
                  </a:cubicBezTo>
                  <a:cubicBezTo>
                    <a:pt x="435" y="2279"/>
                    <a:pt x="1033" y="1152"/>
                    <a:pt x="1987" y="658"/>
                  </a:cubicBezTo>
                  <a:cubicBezTo>
                    <a:pt x="2020" y="686"/>
                    <a:pt x="2063" y="704"/>
                    <a:pt x="2110" y="704"/>
                  </a:cubicBezTo>
                  <a:cubicBezTo>
                    <a:pt x="2143" y="704"/>
                    <a:pt x="2179" y="695"/>
                    <a:pt x="2215" y="674"/>
                  </a:cubicBezTo>
                  <a:cubicBezTo>
                    <a:pt x="2494" y="512"/>
                    <a:pt x="2809" y="435"/>
                    <a:pt x="3122" y="435"/>
                  </a:cubicBezTo>
                  <a:close/>
                  <a:moveTo>
                    <a:pt x="3120" y="0"/>
                  </a:moveTo>
                  <a:cubicBezTo>
                    <a:pt x="2734" y="0"/>
                    <a:pt x="2347" y="100"/>
                    <a:pt x="2005" y="314"/>
                  </a:cubicBezTo>
                  <a:cubicBezTo>
                    <a:pt x="1979" y="328"/>
                    <a:pt x="1961" y="346"/>
                    <a:pt x="1947" y="367"/>
                  </a:cubicBezTo>
                  <a:cubicBezTo>
                    <a:pt x="768" y="746"/>
                    <a:pt x="1" y="1961"/>
                    <a:pt x="426" y="3235"/>
                  </a:cubicBezTo>
                  <a:cubicBezTo>
                    <a:pt x="774" y="4275"/>
                    <a:pt x="1726" y="4881"/>
                    <a:pt x="2732" y="4881"/>
                  </a:cubicBezTo>
                  <a:cubicBezTo>
                    <a:pt x="2778" y="4881"/>
                    <a:pt x="2823" y="4880"/>
                    <a:pt x="2869" y="4877"/>
                  </a:cubicBezTo>
                  <a:cubicBezTo>
                    <a:pt x="3180" y="4860"/>
                    <a:pt x="3494" y="4786"/>
                    <a:pt x="3794" y="4651"/>
                  </a:cubicBezTo>
                  <a:cubicBezTo>
                    <a:pt x="4991" y="4106"/>
                    <a:pt x="5734" y="2589"/>
                    <a:pt x="5201" y="1335"/>
                  </a:cubicBezTo>
                  <a:cubicBezTo>
                    <a:pt x="4843" y="499"/>
                    <a:pt x="3984" y="0"/>
                    <a:pt x="3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46;p40">
              <a:extLst>
                <a:ext uri="{FF2B5EF4-FFF2-40B4-BE49-F238E27FC236}">
                  <a16:creationId xmlns:a16="http://schemas.microsoft.com/office/drawing/2014/main" id="{D0900D22-C2FE-4901-80AC-FA074ADABF9C}"/>
                </a:ext>
              </a:extLst>
            </p:cNvPr>
            <p:cNvSpPr/>
            <p:nvPr/>
          </p:nvSpPr>
          <p:spPr>
            <a:xfrm>
              <a:off x="6170075" y="2965157"/>
              <a:ext cx="76700" cy="71575"/>
            </a:xfrm>
            <a:custGeom>
              <a:avLst/>
              <a:gdLst/>
              <a:ahLst/>
              <a:cxnLst/>
              <a:rect l="l" t="t" r="r" b="b"/>
              <a:pathLst>
                <a:path w="3068" h="2863" extrusionOk="0">
                  <a:moveTo>
                    <a:pt x="1237" y="374"/>
                  </a:moveTo>
                  <a:cubicBezTo>
                    <a:pt x="1256" y="381"/>
                    <a:pt x="1276" y="386"/>
                    <a:pt x="1299" y="386"/>
                  </a:cubicBezTo>
                  <a:cubicBezTo>
                    <a:pt x="1304" y="386"/>
                    <a:pt x="1310" y="386"/>
                    <a:pt x="1316" y="385"/>
                  </a:cubicBezTo>
                  <a:cubicBezTo>
                    <a:pt x="1344" y="383"/>
                    <a:pt x="1372" y="382"/>
                    <a:pt x="1399" y="382"/>
                  </a:cubicBezTo>
                  <a:cubicBezTo>
                    <a:pt x="2536" y="382"/>
                    <a:pt x="3067" y="1939"/>
                    <a:pt x="1879" y="2399"/>
                  </a:cubicBezTo>
                  <a:cubicBezTo>
                    <a:pt x="1750" y="2449"/>
                    <a:pt x="1619" y="2473"/>
                    <a:pt x="1491" y="2473"/>
                  </a:cubicBezTo>
                  <a:cubicBezTo>
                    <a:pt x="1104" y="2473"/>
                    <a:pt x="748" y="2252"/>
                    <a:pt x="587" y="1854"/>
                  </a:cubicBezTo>
                  <a:cubicBezTo>
                    <a:pt x="342" y="1258"/>
                    <a:pt x="684" y="637"/>
                    <a:pt x="1237" y="374"/>
                  </a:cubicBezTo>
                  <a:close/>
                  <a:moveTo>
                    <a:pt x="1465" y="1"/>
                  </a:moveTo>
                  <a:cubicBezTo>
                    <a:pt x="1416" y="1"/>
                    <a:pt x="1366" y="3"/>
                    <a:pt x="1316" y="9"/>
                  </a:cubicBezTo>
                  <a:cubicBezTo>
                    <a:pt x="1201" y="21"/>
                    <a:pt x="1141" y="116"/>
                    <a:pt x="1136" y="208"/>
                  </a:cubicBezTo>
                  <a:cubicBezTo>
                    <a:pt x="462" y="367"/>
                    <a:pt x="0" y="991"/>
                    <a:pt x="138" y="1720"/>
                  </a:cubicBezTo>
                  <a:cubicBezTo>
                    <a:pt x="265" y="2388"/>
                    <a:pt x="835" y="2863"/>
                    <a:pt x="1486" y="2863"/>
                  </a:cubicBezTo>
                  <a:cubicBezTo>
                    <a:pt x="1583" y="2863"/>
                    <a:pt x="1681" y="2852"/>
                    <a:pt x="1780" y="2830"/>
                  </a:cubicBezTo>
                  <a:cubicBezTo>
                    <a:pt x="2456" y="2683"/>
                    <a:pt x="3018" y="2073"/>
                    <a:pt x="2955" y="1360"/>
                  </a:cubicBezTo>
                  <a:cubicBezTo>
                    <a:pt x="2888" y="613"/>
                    <a:pt x="2204" y="1"/>
                    <a:pt x="1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462070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grpSp>
        <p:nvGrpSpPr>
          <p:cNvPr id="977" name="Google Shape;977;p40"/>
          <p:cNvGrpSpPr/>
          <p:nvPr/>
        </p:nvGrpSpPr>
        <p:grpSpPr>
          <a:xfrm>
            <a:off x="2451647" y="507211"/>
            <a:ext cx="4699670" cy="1011247"/>
            <a:chOff x="7728915" y="1917859"/>
            <a:chExt cx="1034486" cy="222599"/>
          </a:xfrm>
        </p:grpSpPr>
        <p:sp>
          <p:nvSpPr>
            <p:cNvPr id="978" name="Google Shape;978;p40"/>
            <p:cNvSpPr/>
            <p:nvPr/>
          </p:nvSpPr>
          <p:spPr>
            <a:xfrm>
              <a:off x="8619035" y="1957671"/>
              <a:ext cx="135129" cy="175206"/>
            </a:xfrm>
            <a:custGeom>
              <a:avLst/>
              <a:gdLst/>
              <a:ahLst/>
              <a:cxnLst/>
              <a:rect l="l" t="t" r="r" b="b"/>
              <a:pathLst>
                <a:path w="2549" h="3305" extrusionOk="0">
                  <a:moveTo>
                    <a:pt x="2549" y="0"/>
                  </a:moveTo>
                  <a:cubicBezTo>
                    <a:pt x="2549" y="0"/>
                    <a:pt x="2548" y="0"/>
                    <a:pt x="2548" y="1"/>
                  </a:cubicBezTo>
                  <a:lnTo>
                    <a:pt x="2548" y="1"/>
                  </a:lnTo>
                  <a:cubicBezTo>
                    <a:pt x="2548" y="0"/>
                    <a:pt x="2549" y="0"/>
                    <a:pt x="2549" y="0"/>
                  </a:cubicBezTo>
                  <a:close/>
                  <a:moveTo>
                    <a:pt x="999" y="255"/>
                  </a:moveTo>
                  <a:cubicBezTo>
                    <a:pt x="1054" y="255"/>
                    <a:pt x="1109" y="256"/>
                    <a:pt x="1163" y="259"/>
                  </a:cubicBezTo>
                  <a:cubicBezTo>
                    <a:pt x="1206" y="261"/>
                    <a:pt x="1206" y="322"/>
                    <a:pt x="1163" y="325"/>
                  </a:cubicBezTo>
                  <a:cubicBezTo>
                    <a:pt x="1109" y="327"/>
                    <a:pt x="1054" y="328"/>
                    <a:pt x="999" y="328"/>
                  </a:cubicBezTo>
                  <a:cubicBezTo>
                    <a:pt x="889" y="328"/>
                    <a:pt x="778" y="325"/>
                    <a:pt x="668" y="322"/>
                  </a:cubicBezTo>
                  <a:cubicBezTo>
                    <a:pt x="628" y="321"/>
                    <a:pt x="629" y="263"/>
                    <a:pt x="668" y="262"/>
                  </a:cubicBezTo>
                  <a:cubicBezTo>
                    <a:pt x="778" y="259"/>
                    <a:pt x="889" y="255"/>
                    <a:pt x="999" y="255"/>
                  </a:cubicBezTo>
                  <a:close/>
                  <a:moveTo>
                    <a:pt x="1958" y="347"/>
                  </a:moveTo>
                  <a:cubicBezTo>
                    <a:pt x="2042" y="347"/>
                    <a:pt x="2125" y="350"/>
                    <a:pt x="2207" y="360"/>
                  </a:cubicBezTo>
                  <a:cubicBezTo>
                    <a:pt x="2247" y="366"/>
                    <a:pt x="2247" y="417"/>
                    <a:pt x="2207" y="422"/>
                  </a:cubicBezTo>
                  <a:cubicBezTo>
                    <a:pt x="2127" y="432"/>
                    <a:pt x="2045" y="435"/>
                    <a:pt x="1963" y="435"/>
                  </a:cubicBezTo>
                  <a:cubicBezTo>
                    <a:pt x="1829" y="435"/>
                    <a:pt x="1694" y="427"/>
                    <a:pt x="1562" y="425"/>
                  </a:cubicBezTo>
                  <a:cubicBezTo>
                    <a:pt x="1517" y="425"/>
                    <a:pt x="1517" y="357"/>
                    <a:pt x="1562" y="357"/>
                  </a:cubicBezTo>
                  <a:cubicBezTo>
                    <a:pt x="1692" y="355"/>
                    <a:pt x="1825" y="347"/>
                    <a:pt x="1958" y="347"/>
                  </a:cubicBezTo>
                  <a:close/>
                  <a:moveTo>
                    <a:pt x="1261" y="2801"/>
                  </a:moveTo>
                  <a:cubicBezTo>
                    <a:pt x="1263" y="2801"/>
                    <a:pt x="1266" y="2802"/>
                    <a:pt x="1269" y="2802"/>
                  </a:cubicBezTo>
                  <a:cubicBezTo>
                    <a:pt x="1481" y="2855"/>
                    <a:pt x="1692" y="2877"/>
                    <a:pt x="1909" y="2894"/>
                  </a:cubicBezTo>
                  <a:cubicBezTo>
                    <a:pt x="1949" y="2897"/>
                    <a:pt x="1950" y="2955"/>
                    <a:pt x="1909" y="2957"/>
                  </a:cubicBezTo>
                  <a:cubicBezTo>
                    <a:pt x="1891" y="2958"/>
                    <a:pt x="1873" y="2958"/>
                    <a:pt x="1855" y="2958"/>
                  </a:cubicBezTo>
                  <a:cubicBezTo>
                    <a:pt x="1652" y="2958"/>
                    <a:pt x="1447" y="2920"/>
                    <a:pt x="1253" y="2864"/>
                  </a:cubicBezTo>
                  <a:cubicBezTo>
                    <a:pt x="1216" y="2853"/>
                    <a:pt x="1227" y="2801"/>
                    <a:pt x="1261" y="2801"/>
                  </a:cubicBezTo>
                  <a:close/>
                  <a:moveTo>
                    <a:pt x="2548" y="1"/>
                  </a:moveTo>
                  <a:cubicBezTo>
                    <a:pt x="2390" y="75"/>
                    <a:pt x="2206" y="93"/>
                    <a:pt x="2020" y="93"/>
                  </a:cubicBezTo>
                  <a:cubicBezTo>
                    <a:pt x="1861" y="93"/>
                    <a:pt x="1699" y="80"/>
                    <a:pt x="1549" y="77"/>
                  </a:cubicBezTo>
                  <a:cubicBezTo>
                    <a:pt x="1232" y="74"/>
                    <a:pt x="916" y="70"/>
                    <a:pt x="599" y="48"/>
                  </a:cubicBezTo>
                  <a:lnTo>
                    <a:pt x="599" y="48"/>
                  </a:lnTo>
                  <a:cubicBezTo>
                    <a:pt x="661" y="876"/>
                    <a:pt x="712" y="1715"/>
                    <a:pt x="658" y="2537"/>
                  </a:cubicBezTo>
                  <a:cubicBezTo>
                    <a:pt x="663" y="2549"/>
                    <a:pt x="663" y="2564"/>
                    <a:pt x="652" y="2579"/>
                  </a:cubicBezTo>
                  <a:cubicBezTo>
                    <a:pt x="574" y="2685"/>
                    <a:pt x="489" y="2787"/>
                    <a:pt x="401" y="2889"/>
                  </a:cubicBezTo>
                  <a:cubicBezTo>
                    <a:pt x="554" y="2867"/>
                    <a:pt x="709" y="2844"/>
                    <a:pt x="865" y="2841"/>
                  </a:cubicBezTo>
                  <a:cubicBezTo>
                    <a:pt x="895" y="2841"/>
                    <a:pt x="903" y="2889"/>
                    <a:pt x="873" y="2895"/>
                  </a:cubicBezTo>
                  <a:cubicBezTo>
                    <a:pt x="707" y="2928"/>
                    <a:pt x="537" y="2940"/>
                    <a:pt x="370" y="2955"/>
                  </a:cubicBezTo>
                  <a:cubicBezTo>
                    <a:pt x="368" y="2955"/>
                    <a:pt x="367" y="2955"/>
                    <a:pt x="366" y="2955"/>
                  </a:cubicBezTo>
                  <a:cubicBezTo>
                    <a:pt x="358" y="2955"/>
                    <a:pt x="353" y="2952"/>
                    <a:pt x="348" y="2949"/>
                  </a:cubicBezTo>
                  <a:cubicBezTo>
                    <a:pt x="236" y="3073"/>
                    <a:pt x="120" y="3192"/>
                    <a:pt x="0" y="3304"/>
                  </a:cubicBezTo>
                  <a:cubicBezTo>
                    <a:pt x="511" y="3250"/>
                    <a:pt x="1027" y="3229"/>
                    <a:pt x="1542" y="3229"/>
                  </a:cubicBezTo>
                  <a:cubicBezTo>
                    <a:pt x="1872" y="3229"/>
                    <a:pt x="2202" y="3238"/>
                    <a:pt x="2530" y="3252"/>
                  </a:cubicBezTo>
                  <a:cubicBezTo>
                    <a:pt x="2365" y="3054"/>
                    <a:pt x="2233" y="2833"/>
                    <a:pt x="2080" y="2626"/>
                  </a:cubicBezTo>
                  <a:cubicBezTo>
                    <a:pt x="1864" y="2331"/>
                    <a:pt x="1625" y="2061"/>
                    <a:pt x="1376" y="1793"/>
                  </a:cubicBezTo>
                  <a:cubicBezTo>
                    <a:pt x="1336" y="1751"/>
                    <a:pt x="1365" y="1698"/>
                    <a:pt x="1407" y="1685"/>
                  </a:cubicBezTo>
                  <a:cubicBezTo>
                    <a:pt x="1379" y="1670"/>
                    <a:pt x="1363" y="1630"/>
                    <a:pt x="1391" y="1598"/>
                  </a:cubicBezTo>
                  <a:cubicBezTo>
                    <a:pt x="1796" y="1111"/>
                    <a:pt x="2189" y="625"/>
                    <a:pt x="2534" y="93"/>
                  </a:cubicBezTo>
                  <a:cubicBezTo>
                    <a:pt x="2511" y="64"/>
                    <a:pt x="2507" y="20"/>
                    <a:pt x="2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0"/>
            <p:cNvSpPr/>
            <p:nvPr/>
          </p:nvSpPr>
          <p:spPr>
            <a:xfrm>
              <a:off x="8615165" y="2098841"/>
              <a:ext cx="25234" cy="25128"/>
            </a:xfrm>
            <a:custGeom>
              <a:avLst/>
              <a:gdLst/>
              <a:ahLst/>
              <a:cxnLst/>
              <a:rect l="l" t="t" r="r" b="b"/>
              <a:pathLst>
                <a:path w="476" h="474" extrusionOk="0">
                  <a:moveTo>
                    <a:pt x="476" y="0"/>
                  </a:moveTo>
                  <a:cubicBezTo>
                    <a:pt x="470" y="4"/>
                    <a:pt x="464" y="7"/>
                    <a:pt x="458" y="7"/>
                  </a:cubicBezTo>
                  <a:cubicBezTo>
                    <a:pt x="305" y="5"/>
                    <a:pt x="152" y="4"/>
                    <a:pt x="0" y="3"/>
                  </a:cubicBezTo>
                  <a:lnTo>
                    <a:pt x="0" y="3"/>
                  </a:lnTo>
                  <a:cubicBezTo>
                    <a:pt x="24" y="157"/>
                    <a:pt x="29" y="317"/>
                    <a:pt x="15" y="474"/>
                  </a:cubicBezTo>
                  <a:cubicBezTo>
                    <a:pt x="159" y="309"/>
                    <a:pt x="313" y="149"/>
                    <a:pt x="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0"/>
            <p:cNvSpPr/>
            <p:nvPr/>
          </p:nvSpPr>
          <p:spPr>
            <a:xfrm>
              <a:off x="7873160" y="2103135"/>
              <a:ext cx="41032" cy="27513"/>
            </a:xfrm>
            <a:custGeom>
              <a:avLst/>
              <a:gdLst/>
              <a:ahLst/>
              <a:cxnLst/>
              <a:rect l="l" t="t" r="r" b="b"/>
              <a:pathLst>
                <a:path w="774" h="519" extrusionOk="0">
                  <a:moveTo>
                    <a:pt x="1" y="1"/>
                  </a:moveTo>
                  <a:lnTo>
                    <a:pt x="1" y="1"/>
                  </a:lnTo>
                  <a:cubicBezTo>
                    <a:pt x="258" y="174"/>
                    <a:pt x="512" y="350"/>
                    <a:pt x="773" y="519"/>
                  </a:cubicBezTo>
                  <a:cubicBezTo>
                    <a:pt x="753" y="348"/>
                    <a:pt x="747" y="175"/>
                    <a:pt x="761" y="4"/>
                  </a:cubicBezTo>
                  <a:cubicBezTo>
                    <a:pt x="507" y="4"/>
                    <a:pt x="255" y="4"/>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0"/>
            <p:cNvSpPr/>
            <p:nvPr/>
          </p:nvSpPr>
          <p:spPr>
            <a:xfrm>
              <a:off x="7869820" y="1922736"/>
              <a:ext cx="779814" cy="175047"/>
            </a:xfrm>
            <a:custGeom>
              <a:avLst/>
              <a:gdLst/>
              <a:ahLst/>
              <a:cxnLst/>
              <a:rect l="l" t="t" r="r" b="b"/>
              <a:pathLst>
                <a:path w="14710" h="3302" extrusionOk="0">
                  <a:moveTo>
                    <a:pt x="1575" y="266"/>
                  </a:moveTo>
                  <a:cubicBezTo>
                    <a:pt x="1647" y="266"/>
                    <a:pt x="1718" y="267"/>
                    <a:pt x="1789" y="272"/>
                  </a:cubicBezTo>
                  <a:cubicBezTo>
                    <a:pt x="1832" y="276"/>
                    <a:pt x="1832" y="334"/>
                    <a:pt x="1789" y="338"/>
                  </a:cubicBezTo>
                  <a:cubicBezTo>
                    <a:pt x="1717" y="343"/>
                    <a:pt x="1644" y="344"/>
                    <a:pt x="1572" y="344"/>
                  </a:cubicBezTo>
                  <a:cubicBezTo>
                    <a:pt x="1462" y="344"/>
                    <a:pt x="1353" y="341"/>
                    <a:pt x="1243" y="339"/>
                  </a:cubicBezTo>
                  <a:cubicBezTo>
                    <a:pt x="1200" y="338"/>
                    <a:pt x="1200" y="272"/>
                    <a:pt x="1243" y="272"/>
                  </a:cubicBezTo>
                  <a:cubicBezTo>
                    <a:pt x="1353" y="270"/>
                    <a:pt x="1465" y="266"/>
                    <a:pt x="1575" y="266"/>
                  </a:cubicBezTo>
                  <a:close/>
                  <a:moveTo>
                    <a:pt x="4373" y="242"/>
                  </a:moveTo>
                  <a:cubicBezTo>
                    <a:pt x="4393" y="242"/>
                    <a:pt x="4409" y="273"/>
                    <a:pt x="4385" y="283"/>
                  </a:cubicBezTo>
                  <a:cubicBezTo>
                    <a:pt x="4284" y="328"/>
                    <a:pt x="4176" y="345"/>
                    <a:pt x="4067" y="345"/>
                  </a:cubicBezTo>
                  <a:cubicBezTo>
                    <a:pt x="4001" y="345"/>
                    <a:pt x="3934" y="338"/>
                    <a:pt x="3868" y="328"/>
                  </a:cubicBezTo>
                  <a:cubicBezTo>
                    <a:pt x="3834" y="323"/>
                    <a:pt x="3847" y="274"/>
                    <a:pt x="3878" y="274"/>
                  </a:cubicBezTo>
                  <a:cubicBezTo>
                    <a:pt x="3880" y="274"/>
                    <a:pt x="3881" y="274"/>
                    <a:pt x="3883" y="275"/>
                  </a:cubicBezTo>
                  <a:cubicBezTo>
                    <a:pt x="3928" y="281"/>
                    <a:pt x="3973" y="284"/>
                    <a:pt x="4017" y="284"/>
                  </a:cubicBezTo>
                  <a:cubicBezTo>
                    <a:pt x="4135" y="284"/>
                    <a:pt x="4250" y="264"/>
                    <a:pt x="4369" y="243"/>
                  </a:cubicBezTo>
                  <a:cubicBezTo>
                    <a:pt x="4370" y="242"/>
                    <a:pt x="4372" y="242"/>
                    <a:pt x="4373" y="242"/>
                  </a:cubicBezTo>
                  <a:close/>
                  <a:moveTo>
                    <a:pt x="2907" y="327"/>
                  </a:moveTo>
                  <a:cubicBezTo>
                    <a:pt x="2965" y="327"/>
                    <a:pt x="3023" y="328"/>
                    <a:pt x="3081" y="330"/>
                  </a:cubicBezTo>
                  <a:cubicBezTo>
                    <a:pt x="3113" y="331"/>
                    <a:pt x="3113" y="379"/>
                    <a:pt x="3081" y="379"/>
                  </a:cubicBezTo>
                  <a:cubicBezTo>
                    <a:pt x="3017" y="382"/>
                    <a:pt x="2955" y="383"/>
                    <a:pt x="2892" y="383"/>
                  </a:cubicBezTo>
                  <a:cubicBezTo>
                    <a:pt x="2806" y="383"/>
                    <a:pt x="2720" y="381"/>
                    <a:pt x="2634" y="379"/>
                  </a:cubicBezTo>
                  <a:cubicBezTo>
                    <a:pt x="2603" y="379"/>
                    <a:pt x="2603" y="331"/>
                    <a:pt x="2634" y="331"/>
                  </a:cubicBezTo>
                  <a:cubicBezTo>
                    <a:pt x="2726" y="329"/>
                    <a:pt x="2816" y="327"/>
                    <a:pt x="2907" y="327"/>
                  </a:cubicBezTo>
                  <a:close/>
                  <a:moveTo>
                    <a:pt x="5330" y="318"/>
                  </a:moveTo>
                  <a:cubicBezTo>
                    <a:pt x="5408" y="318"/>
                    <a:pt x="5486" y="320"/>
                    <a:pt x="5563" y="324"/>
                  </a:cubicBezTo>
                  <a:cubicBezTo>
                    <a:pt x="5605" y="325"/>
                    <a:pt x="5605" y="385"/>
                    <a:pt x="5563" y="387"/>
                  </a:cubicBezTo>
                  <a:cubicBezTo>
                    <a:pt x="5492" y="390"/>
                    <a:pt x="5421" y="392"/>
                    <a:pt x="5350" y="392"/>
                  </a:cubicBezTo>
                  <a:cubicBezTo>
                    <a:pt x="5273" y="392"/>
                    <a:pt x="5195" y="390"/>
                    <a:pt x="5117" y="388"/>
                  </a:cubicBezTo>
                  <a:cubicBezTo>
                    <a:pt x="5074" y="386"/>
                    <a:pt x="5074" y="324"/>
                    <a:pt x="5117" y="322"/>
                  </a:cubicBezTo>
                  <a:cubicBezTo>
                    <a:pt x="5188" y="320"/>
                    <a:pt x="5259" y="318"/>
                    <a:pt x="5330" y="318"/>
                  </a:cubicBezTo>
                  <a:close/>
                  <a:moveTo>
                    <a:pt x="9432" y="313"/>
                  </a:moveTo>
                  <a:cubicBezTo>
                    <a:pt x="9504" y="313"/>
                    <a:pt x="9577" y="318"/>
                    <a:pt x="9643" y="337"/>
                  </a:cubicBezTo>
                  <a:cubicBezTo>
                    <a:pt x="9668" y="343"/>
                    <a:pt x="9672" y="386"/>
                    <a:pt x="9643" y="389"/>
                  </a:cubicBezTo>
                  <a:cubicBezTo>
                    <a:pt x="9615" y="393"/>
                    <a:pt x="9586" y="395"/>
                    <a:pt x="9557" y="395"/>
                  </a:cubicBezTo>
                  <a:cubicBezTo>
                    <a:pt x="9449" y="395"/>
                    <a:pt x="9335" y="370"/>
                    <a:pt x="9231" y="356"/>
                  </a:cubicBezTo>
                  <a:cubicBezTo>
                    <a:pt x="9208" y="354"/>
                    <a:pt x="9215" y="317"/>
                    <a:pt x="9237" y="317"/>
                  </a:cubicBezTo>
                  <a:cubicBezTo>
                    <a:pt x="9299" y="317"/>
                    <a:pt x="9365" y="313"/>
                    <a:pt x="9432" y="313"/>
                  </a:cubicBezTo>
                  <a:close/>
                  <a:moveTo>
                    <a:pt x="8298" y="328"/>
                  </a:moveTo>
                  <a:cubicBezTo>
                    <a:pt x="8322" y="328"/>
                    <a:pt x="8327" y="371"/>
                    <a:pt x="8301" y="376"/>
                  </a:cubicBezTo>
                  <a:cubicBezTo>
                    <a:pt x="8135" y="402"/>
                    <a:pt x="7967" y="418"/>
                    <a:pt x="7799" y="435"/>
                  </a:cubicBezTo>
                  <a:cubicBezTo>
                    <a:pt x="7798" y="435"/>
                    <a:pt x="7797" y="435"/>
                    <a:pt x="7797" y="435"/>
                  </a:cubicBezTo>
                  <a:cubicBezTo>
                    <a:pt x="7772" y="435"/>
                    <a:pt x="7768" y="392"/>
                    <a:pt x="7793" y="388"/>
                  </a:cubicBezTo>
                  <a:cubicBezTo>
                    <a:pt x="7961" y="365"/>
                    <a:pt x="8127" y="341"/>
                    <a:pt x="8295" y="328"/>
                  </a:cubicBezTo>
                  <a:cubicBezTo>
                    <a:pt x="8296" y="328"/>
                    <a:pt x="8297" y="328"/>
                    <a:pt x="8298" y="328"/>
                  </a:cubicBezTo>
                  <a:close/>
                  <a:moveTo>
                    <a:pt x="10929" y="339"/>
                  </a:moveTo>
                  <a:cubicBezTo>
                    <a:pt x="10961" y="339"/>
                    <a:pt x="10968" y="392"/>
                    <a:pt x="10937" y="397"/>
                  </a:cubicBezTo>
                  <a:cubicBezTo>
                    <a:pt x="10770" y="424"/>
                    <a:pt x="10598" y="427"/>
                    <a:pt x="10431" y="440"/>
                  </a:cubicBezTo>
                  <a:cubicBezTo>
                    <a:pt x="10431" y="440"/>
                    <a:pt x="10430" y="440"/>
                    <a:pt x="10429" y="440"/>
                  </a:cubicBezTo>
                  <a:cubicBezTo>
                    <a:pt x="10399" y="440"/>
                    <a:pt x="10400" y="393"/>
                    <a:pt x="10431" y="389"/>
                  </a:cubicBezTo>
                  <a:cubicBezTo>
                    <a:pt x="10596" y="371"/>
                    <a:pt x="10763" y="343"/>
                    <a:pt x="10928" y="339"/>
                  </a:cubicBezTo>
                  <a:cubicBezTo>
                    <a:pt x="10929" y="339"/>
                    <a:pt x="10929" y="339"/>
                    <a:pt x="10929" y="339"/>
                  </a:cubicBezTo>
                  <a:close/>
                  <a:moveTo>
                    <a:pt x="11898" y="365"/>
                  </a:moveTo>
                  <a:cubicBezTo>
                    <a:pt x="11988" y="365"/>
                    <a:pt x="12078" y="367"/>
                    <a:pt x="12168" y="373"/>
                  </a:cubicBezTo>
                  <a:cubicBezTo>
                    <a:pt x="12209" y="376"/>
                    <a:pt x="12209" y="434"/>
                    <a:pt x="12168" y="436"/>
                  </a:cubicBezTo>
                  <a:cubicBezTo>
                    <a:pt x="12078" y="442"/>
                    <a:pt x="11988" y="444"/>
                    <a:pt x="11898" y="444"/>
                  </a:cubicBezTo>
                  <a:cubicBezTo>
                    <a:pt x="11790" y="444"/>
                    <a:pt x="11681" y="441"/>
                    <a:pt x="11572" y="440"/>
                  </a:cubicBezTo>
                  <a:cubicBezTo>
                    <a:pt x="11528" y="440"/>
                    <a:pt x="11528" y="370"/>
                    <a:pt x="11572" y="369"/>
                  </a:cubicBezTo>
                  <a:cubicBezTo>
                    <a:pt x="11681" y="367"/>
                    <a:pt x="11790" y="365"/>
                    <a:pt x="11898" y="365"/>
                  </a:cubicBezTo>
                  <a:close/>
                  <a:moveTo>
                    <a:pt x="6306" y="365"/>
                  </a:moveTo>
                  <a:cubicBezTo>
                    <a:pt x="6307" y="365"/>
                    <a:pt x="6308" y="365"/>
                    <a:pt x="6309" y="365"/>
                  </a:cubicBezTo>
                  <a:cubicBezTo>
                    <a:pt x="6510" y="378"/>
                    <a:pt x="6716" y="381"/>
                    <a:pt x="6915" y="409"/>
                  </a:cubicBezTo>
                  <a:cubicBezTo>
                    <a:pt x="6957" y="414"/>
                    <a:pt x="6947" y="482"/>
                    <a:pt x="6906" y="482"/>
                  </a:cubicBezTo>
                  <a:cubicBezTo>
                    <a:pt x="6906" y="482"/>
                    <a:pt x="6905" y="482"/>
                    <a:pt x="6905" y="482"/>
                  </a:cubicBezTo>
                  <a:cubicBezTo>
                    <a:pt x="6707" y="478"/>
                    <a:pt x="6507" y="447"/>
                    <a:pt x="6309" y="426"/>
                  </a:cubicBezTo>
                  <a:cubicBezTo>
                    <a:pt x="6271" y="422"/>
                    <a:pt x="6271" y="365"/>
                    <a:pt x="6306" y="365"/>
                  </a:cubicBezTo>
                  <a:close/>
                  <a:moveTo>
                    <a:pt x="14278" y="413"/>
                  </a:moveTo>
                  <a:cubicBezTo>
                    <a:pt x="14353" y="413"/>
                    <a:pt x="14428" y="415"/>
                    <a:pt x="14503" y="424"/>
                  </a:cubicBezTo>
                  <a:cubicBezTo>
                    <a:pt x="14541" y="428"/>
                    <a:pt x="14541" y="481"/>
                    <a:pt x="14503" y="485"/>
                  </a:cubicBezTo>
                  <a:cubicBezTo>
                    <a:pt x="14429" y="493"/>
                    <a:pt x="14355" y="496"/>
                    <a:pt x="14280" y="496"/>
                  </a:cubicBezTo>
                  <a:cubicBezTo>
                    <a:pt x="14188" y="496"/>
                    <a:pt x="14096" y="492"/>
                    <a:pt x="14006" y="491"/>
                  </a:cubicBezTo>
                  <a:cubicBezTo>
                    <a:pt x="13958" y="490"/>
                    <a:pt x="13958" y="418"/>
                    <a:pt x="14006" y="418"/>
                  </a:cubicBezTo>
                  <a:cubicBezTo>
                    <a:pt x="14096" y="417"/>
                    <a:pt x="14187" y="413"/>
                    <a:pt x="14278" y="413"/>
                  </a:cubicBezTo>
                  <a:close/>
                  <a:moveTo>
                    <a:pt x="12862" y="459"/>
                  </a:moveTo>
                  <a:cubicBezTo>
                    <a:pt x="12863" y="459"/>
                    <a:pt x="12863" y="459"/>
                    <a:pt x="12864" y="459"/>
                  </a:cubicBezTo>
                  <a:cubicBezTo>
                    <a:pt x="13066" y="474"/>
                    <a:pt x="13269" y="486"/>
                    <a:pt x="13469" y="515"/>
                  </a:cubicBezTo>
                  <a:cubicBezTo>
                    <a:pt x="13502" y="520"/>
                    <a:pt x="13494" y="575"/>
                    <a:pt x="13461" y="575"/>
                  </a:cubicBezTo>
                  <a:cubicBezTo>
                    <a:pt x="13461" y="575"/>
                    <a:pt x="13460" y="575"/>
                    <a:pt x="13460" y="575"/>
                  </a:cubicBezTo>
                  <a:cubicBezTo>
                    <a:pt x="13261" y="570"/>
                    <a:pt x="13063" y="549"/>
                    <a:pt x="12864" y="530"/>
                  </a:cubicBezTo>
                  <a:cubicBezTo>
                    <a:pt x="12822" y="525"/>
                    <a:pt x="12819" y="459"/>
                    <a:pt x="12862" y="459"/>
                  </a:cubicBezTo>
                  <a:close/>
                  <a:moveTo>
                    <a:pt x="12989" y="2701"/>
                  </a:moveTo>
                  <a:cubicBezTo>
                    <a:pt x="13063" y="2701"/>
                    <a:pt x="13137" y="2704"/>
                    <a:pt x="13211" y="2710"/>
                  </a:cubicBezTo>
                  <a:cubicBezTo>
                    <a:pt x="13247" y="2713"/>
                    <a:pt x="13247" y="2763"/>
                    <a:pt x="13211" y="2766"/>
                  </a:cubicBezTo>
                  <a:cubicBezTo>
                    <a:pt x="13139" y="2773"/>
                    <a:pt x="13066" y="2775"/>
                    <a:pt x="12993" y="2775"/>
                  </a:cubicBezTo>
                  <a:cubicBezTo>
                    <a:pt x="12901" y="2775"/>
                    <a:pt x="12808" y="2771"/>
                    <a:pt x="12715" y="2769"/>
                  </a:cubicBezTo>
                  <a:cubicBezTo>
                    <a:pt x="12674" y="2769"/>
                    <a:pt x="12675" y="2708"/>
                    <a:pt x="12715" y="2707"/>
                  </a:cubicBezTo>
                  <a:cubicBezTo>
                    <a:pt x="12806" y="2705"/>
                    <a:pt x="12898" y="2701"/>
                    <a:pt x="12989" y="2701"/>
                  </a:cubicBezTo>
                  <a:close/>
                  <a:moveTo>
                    <a:pt x="13704" y="2700"/>
                  </a:moveTo>
                  <a:cubicBezTo>
                    <a:pt x="13705" y="2700"/>
                    <a:pt x="13707" y="2701"/>
                    <a:pt x="13708" y="2701"/>
                  </a:cubicBezTo>
                  <a:cubicBezTo>
                    <a:pt x="13859" y="2716"/>
                    <a:pt x="14017" y="2724"/>
                    <a:pt x="14163" y="2764"/>
                  </a:cubicBezTo>
                  <a:cubicBezTo>
                    <a:pt x="14201" y="2773"/>
                    <a:pt x="14193" y="2831"/>
                    <a:pt x="14155" y="2831"/>
                  </a:cubicBezTo>
                  <a:cubicBezTo>
                    <a:pt x="14155" y="2831"/>
                    <a:pt x="14155" y="2831"/>
                    <a:pt x="14154" y="2831"/>
                  </a:cubicBezTo>
                  <a:cubicBezTo>
                    <a:pt x="14003" y="2830"/>
                    <a:pt x="13848" y="2796"/>
                    <a:pt x="13699" y="2770"/>
                  </a:cubicBezTo>
                  <a:cubicBezTo>
                    <a:pt x="13661" y="2764"/>
                    <a:pt x="13668" y="2700"/>
                    <a:pt x="13704" y="2700"/>
                  </a:cubicBezTo>
                  <a:close/>
                  <a:moveTo>
                    <a:pt x="7797" y="2812"/>
                  </a:moveTo>
                  <a:cubicBezTo>
                    <a:pt x="7831" y="2812"/>
                    <a:pt x="7864" y="2813"/>
                    <a:pt x="7897" y="2816"/>
                  </a:cubicBezTo>
                  <a:cubicBezTo>
                    <a:pt x="7925" y="2818"/>
                    <a:pt x="7925" y="2857"/>
                    <a:pt x="7897" y="2860"/>
                  </a:cubicBezTo>
                  <a:cubicBezTo>
                    <a:pt x="7863" y="2863"/>
                    <a:pt x="7828" y="2864"/>
                    <a:pt x="7792" y="2864"/>
                  </a:cubicBezTo>
                  <a:cubicBezTo>
                    <a:pt x="7695" y="2864"/>
                    <a:pt x="7596" y="2855"/>
                    <a:pt x="7500" y="2852"/>
                  </a:cubicBezTo>
                  <a:cubicBezTo>
                    <a:pt x="7483" y="2851"/>
                    <a:pt x="7483" y="2825"/>
                    <a:pt x="7500" y="2825"/>
                  </a:cubicBezTo>
                  <a:cubicBezTo>
                    <a:pt x="7598" y="2821"/>
                    <a:pt x="7698" y="2812"/>
                    <a:pt x="7797" y="2812"/>
                  </a:cubicBezTo>
                  <a:close/>
                  <a:moveTo>
                    <a:pt x="9936" y="2762"/>
                  </a:moveTo>
                  <a:cubicBezTo>
                    <a:pt x="9964" y="2762"/>
                    <a:pt x="9971" y="2804"/>
                    <a:pt x="9942" y="2816"/>
                  </a:cubicBezTo>
                  <a:cubicBezTo>
                    <a:pt x="9845" y="2857"/>
                    <a:pt x="9744" y="2873"/>
                    <a:pt x="9641" y="2873"/>
                  </a:cubicBezTo>
                  <a:cubicBezTo>
                    <a:pt x="9588" y="2873"/>
                    <a:pt x="9534" y="2869"/>
                    <a:pt x="9481" y="2861"/>
                  </a:cubicBezTo>
                  <a:cubicBezTo>
                    <a:pt x="9453" y="2857"/>
                    <a:pt x="9458" y="2809"/>
                    <a:pt x="9484" y="2809"/>
                  </a:cubicBezTo>
                  <a:cubicBezTo>
                    <a:pt x="9485" y="2809"/>
                    <a:pt x="9486" y="2810"/>
                    <a:pt x="9487" y="2810"/>
                  </a:cubicBezTo>
                  <a:cubicBezTo>
                    <a:pt x="9523" y="2814"/>
                    <a:pt x="9558" y="2816"/>
                    <a:pt x="9593" y="2816"/>
                  </a:cubicBezTo>
                  <a:cubicBezTo>
                    <a:pt x="9706" y="2816"/>
                    <a:pt x="9815" y="2795"/>
                    <a:pt x="9926" y="2764"/>
                  </a:cubicBezTo>
                  <a:cubicBezTo>
                    <a:pt x="9930" y="2763"/>
                    <a:pt x="9933" y="2762"/>
                    <a:pt x="9936" y="2762"/>
                  </a:cubicBezTo>
                  <a:close/>
                  <a:moveTo>
                    <a:pt x="11620" y="2766"/>
                  </a:moveTo>
                  <a:cubicBezTo>
                    <a:pt x="11622" y="2766"/>
                    <a:pt x="11625" y="2766"/>
                    <a:pt x="11628" y="2767"/>
                  </a:cubicBezTo>
                  <a:cubicBezTo>
                    <a:pt x="11742" y="2801"/>
                    <a:pt x="11857" y="2813"/>
                    <a:pt x="11974" y="2813"/>
                  </a:cubicBezTo>
                  <a:cubicBezTo>
                    <a:pt x="12021" y="2813"/>
                    <a:pt x="12070" y="2811"/>
                    <a:pt x="12118" y="2807"/>
                  </a:cubicBezTo>
                  <a:cubicBezTo>
                    <a:pt x="12119" y="2807"/>
                    <a:pt x="12120" y="2807"/>
                    <a:pt x="12120" y="2807"/>
                  </a:cubicBezTo>
                  <a:cubicBezTo>
                    <a:pt x="12148" y="2807"/>
                    <a:pt x="12154" y="2854"/>
                    <a:pt x="12126" y="2860"/>
                  </a:cubicBezTo>
                  <a:cubicBezTo>
                    <a:pt x="12063" y="2874"/>
                    <a:pt x="12000" y="2880"/>
                    <a:pt x="11937" y="2880"/>
                  </a:cubicBezTo>
                  <a:cubicBezTo>
                    <a:pt x="11827" y="2880"/>
                    <a:pt x="11718" y="2860"/>
                    <a:pt x="11611" y="2828"/>
                  </a:cubicBezTo>
                  <a:cubicBezTo>
                    <a:pt x="11575" y="2817"/>
                    <a:pt x="11587" y="2766"/>
                    <a:pt x="11620" y="2766"/>
                  </a:cubicBezTo>
                  <a:close/>
                  <a:moveTo>
                    <a:pt x="10709" y="2805"/>
                  </a:moveTo>
                  <a:cubicBezTo>
                    <a:pt x="10803" y="2805"/>
                    <a:pt x="10894" y="2823"/>
                    <a:pt x="10985" y="2860"/>
                  </a:cubicBezTo>
                  <a:cubicBezTo>
                    <a:pt x="11012" y="2870"/>
                    <a:pt x="11004" y="2910"/>
                    <a:pt x="10981" y="2910"/>
                  </a:cubicBezTo>
                  <a:cubicBezTo>
                    <a:pt x="10978" y="2910"/>
                    <a:pt x="10975" y="2909"/>
                    <a:pt x="10972" y="2908"/>
                  </a:cubicBezTo>
                  <a:cubicBezTo>
                    <a:pt x="10880" y="2873"/>
                    <a:pt x="10784" y="2856"/>
                    <a:pt x="10686" y="2856"/>
                  </a:cubicBezTo>
                  <a:cubicBezTo>
                    <a:pt x="10651" y="2856"/>
                    <a:pt x="10615" y="2858"/>
                    <a:pt x="10579" y="2863"/>
                  </a:cubicBezTo>
                  <a:cubicBezTo>
                    <a:pt x="10578" y="2863"/>
                    <a:pt x="10577" y="2863"/>
                    <a:pt x="10576" y="2863"/>
                  </a:cubicBezTo>
                  <a:cubicBezTo>
                    <a:pt x="10553" y="2863"/>
                    <a:pt x="10548" y="2820"/>
                    <a:pt x="10572" y="2817"/>
                  </a:cubicBezTo>
                  <a:cubicBezTo>
                    <a:pt x="10619" y="2809"/>
                    <a:pt x="10664" y="2805"/>
                    <a:pt x="10709" y="2805"/>
                  </a:cubicBezTo>
                  <a:close/>
                  <a:moveTo>
                    <a:pt x="2656" y="2863"/>
                  </a:moveTo>
                  <a:cubicBezTo>
                    <a:pt x="2682" y="2863"/>
                    <a:pt x="2708" y="2863"/>
                    <a:pt x="2733" y="2864"/>
                  </a:cubicBezTo>
                  <a:cubicBezTo>
                    <a:pt x="2763" y="2865"/>
                    <a:pt x="2763" y="2910"/>
                    <a:pt x="2733" y="2911"/>
                  </a:cubicBezTo>
                  <a:cubicBezTo>
                    <a:pt x="2707" y="2912"/>
                    <a:pt x="2681" y="2912"/>
                    <a:pt x="2655" y="2912"/>
                  </a:cubicBezTo>
                  <a:cubicBezTo>
                    <a:pt x="2548" y="2912"/>
                    <a:pt x="2442" y="2908"/>
                    <a:pt x="2336" y="2907"/>
                  </a:cubicBezTo>
                  <a:cubicBezTo>
                    <a:pt x="2311" y="2906"/>
                    <a:pt x="2311" y="2869"/>
                    <a:pt x="2336" y="2869"/>
                  </a:cubicBezTo>
                  <a:cubicBezTo>
                    <a:pt x="2442" y="2868"/>
                    <a:pt x="2549" y="2863"/>
                    <a:pt x="2656" y="2863"/>
                  </a:cubicBezTo>
                  <a:close/>
                  <a:moveTo>
                    <a:pt x="8732" y="2860"/>
                  </a:moveTo>
                  <a:cubicBezTo>
                    <a:pt x="8818" y="2860"/>
                    <a:pt x="8904" y="2862"/>
                    <a:pt x="8990" y="2868"/>
                  </a:cubicBezTo>
                  <a:cubicBezTo>
                    <a:pt x="9015" y="2869"/>
                    <a:pt x="9015" y="2905"/>
                    <a:pt x="8990" y="2907"/>
                  </a:cubicBezTo>
                  <a:cubicBezTo>
                    <a:pt x="8900" y="2913"/>
                    <a:pt x="8810" y="2914"/>
                    <a:pt x="8720" y="2914"/>
                  </a:cubicBezTo>
                  <a:cubicBezTo>
                    <a:pt x="8645" y="2914"/>
                    <a:pt x="8569" y="2913"/>
                    <a:pt x="8494" y="2912"/>
                  </a:cubicBezTo>
                  <a:cubicBezTo>
                    <a:pt x="8462" y="2912"/>
                    <a:pt x="8462" y="2863"/>
                    <a:pt x="8494" y="2863"/>
                  </a:cubicBezTo>
                  <a:cubicBezTo>
                    <a:pt x="8573" y="2862"/>
                    <a:pt x="8653" y="2860"/>
                    <a:pt x="8732" y="2860"/>
                  </a:cubicBezTo>
                  <a:close/>
                  <a:moveTo>
                    <a:pt x="3513" y="2854"/>
                  </a:moveTo>
                  <a:cubicBezTo>
                    <a:pt x="3584" y="2854"/>
                    <a:pt x="3655" y="2856"/>
                    <a:pt x="3726" y="2861"/>
                  </a:cubicBezTo>
                  <a:cubicBezTo>
                    <a:pt x="3761" y="2863"/>
                    <a:pt x="3761" y="2911"/>
                    <a:pt x="3726" y="2914"/>
                  </a:cubicBezTo>
                  <a:cubicBezTo>
                    <a:pt x="3657" y="2919"/>
                    <a:pt x="3589" y="2921"/>
                    <a:pt x="3521" y="2921"/>
                  </a:cubicBezTo>
                  <a:cubicBezTo>
                    <a:pt x="3440" y="2921"/>
                    <a:pt x="3360" y="2919"/>
                    <a:pt x="3279" y="2918"/>
                  </a:cubicBezTo>
                  <a:cubicBezTo>
                    <a:pt x="3241" y="2918"/>
                    <a:pt x="3241" y="2858"/>
                    <a:pt x="3279" y="2857"/>
                  </a:cubicBezTo>
                  <a:cubicBezTo>
                    <a:pt x="3357" y="2856"/>
                    <a:pt x="3435" y="2854"/>
                    <a:pt x="3513" y="2854"/>
                  </a:cubicBezTo>
                  <a:close/>
                  <a:moveTo>
                    <a:pt x="5734" y="2850"/>
                  </a:moveTo>
                  <a:cubicBezTo>
                    <a:pt x="5778" y="2850"/>
                    <a:pt x="5820" y="2851"/>
                    <a:pt x="5862" y="2857"/>
                  </a:cubicBezTo>
                  <a:cubicBezTo>
                    <a:pt x="5901" y="2862"/>
                    <a:pt x="5901" y="2913"/>
                    <a:pt x="5862" y="2918"/>
                  </a:cubicBezTo>
                  <a:cubicBezTo>
                    <a:pt x="5819" y="2923"/>
                    <a:pt x="5774" y="2925"/>
                    <a:pt x="5729" y="2925"/>
                  </a:cubicBezTo>
                  <a:cubicBezTo>
                    <a:pt x="5641" y="2925"/>
                    <a:pt x="5551" y="2918"/>
                    <a:pt x="5464" y="2915"/>
                  </a:cubicBezTo>
                  <a:cubicBezTo>
                    <a:pt x="5429" y="2914"/>
                    <a:pt x="5429" y="2860"/>
                    <a:pt x="5464" y="2860"/>
                  </a:cubicBezTo>
                  <a:cubicBezTo>
                    <a:pt x="5553" y="2858"/>
                    <a:pt x="5644" y="2850"/>
                    <a:pt x="5734" y="2850"/>
                  </a:cubicBezTo>
                  <a:close/>
                  <a:moveTo>
                    <a:pt x="4222" y="2815"/>
                  </a:moveTo>
                  <a:cubicBezTo>
                    <a:pt x="4224" y="2815"/>
                    <a:pt x="4226" y="2815"/>
                    <a:pt x="4229" y="2816"/>
                  </a:cubicBezTo>
                  <a:cubicBezTo>
                    <a:pt x="4351" y="2848"/>
                    <a:pt x="4472" y="2861"/>
                    <a:pt x="4596" y="2861"/>
                  </a:cubicBezTo>
                  <a:cubicBezTo>
                    <a:pt x="4653" y="2861"/>
                    <a:pt x="4710" y="2858"/>
                    <a:pt x="4768" y="2853"/>
                  </a:cubicBezTo>
                  <a:cubicBezTo>
                    <a:pt x="4769" y="2853"/>
                    <a:pt x="4770" y="2853"/>
                    <a:pt x="4771" y="2853"/>
                  </a:cubicBezTo>
                  <a:cubicBezTo>
                    <a:pt x="4804" y="2853"/>
                    <a:pt x="4811" y="2911"/>
                    <a:pt x="4777" y="2915"/>
                  </a:cubicBezTo>
                  <a:cubicBezTo>
                    <a:pt x="4719" y="2924"/>
                    <a:pt x="4661" y="2928"/>
                    <a:pt x="4603" y="2928"/>
                  </a:cubicBezTo>
                  <a:cubicBezTo>
                    <a:pt x="4472" y="2928"/>
                    <a:pt x="4342" y="2907"/>
                    <a:pt x="4214" y="2868"/>
                  </a:cubicBezTo>
                  <a:cubicBezTo>
                    <a:pt x="4183" y="2859"/>
                    <a:pt x="4193" y="2815"/>
                    <a:pt x="4222" y="2815"/>
                  </a:cubicBezTo>
                  <a:close/>
                  <a:moveTo>
                    <a:pt x="1378" y="2817"/>
                  </a:moveTo>
                  <a:cubicBezTo>
                    <a:pt x="1486" y="2817"/>
                    <a:pt x="1594" y="2834"/>
                    <a:pt x="1693" y="2874"/>
                  </a:cubicBezTo>
                  <a:cubicBezTo>
                    <a:pt x="1724" y="2885"/>
                    <a:pt x="1716" y="2928"/>
                    <a:pt x="1688" y="2928"/>
                  </a:cubicBezTo>
                  <a:cubicBezTo>
                    <a:pt x="1685" y="2928"/>
                    <a:pt x="1682" y="2928"/>
                    <a:pt x="1679" y="2927"/>
                  </a:cubicBezTo>
                  <a:cubicBezTo>
                    <a:pt x="1552" y="2898"/>
                    <a:pt x="1434" y="2880"/>
                    <a:pt x="1310" y="2880"/>
                  </a:cubicBezTo>
                  <a:cubicBezTo>
                    <a:pt x="1257" y="2880"/>
                    <a:pt x="1202" y="2883"/>
                    <a:pt x="1146" y="2891"/>
                  </a:cubicBezTo>
                  <a:cubicBezTo>
                    <a:pt x="1145" y="2891"/>
                    <a:pt x="1144" y="2891"/>
                    <a:pt x="1143" y="2891"/>
                  </a:cubicBezTo>
                  <a:cubicBezTo>
                    <a:pt x="1117" y="2891"/>
                    <a:pt x="1105" y="2853"/>
                    <a:pt x="1134" y="2846"/>
                  </a:cubicBezTo>
                  <a:cubicBezTo>
                    <a:pt x="1213" y="2827"/>
                    <a:pt x="1296" y="2817"/>
                    <a:pt x="1378" y="2817"/>
                  </a:cubicBezTo>
                  <a:close/>
                  <a:moveTo>
                    <a:pt x="6410" y="2856"/>
                  </a:moveTo>
                  <a:cubicBezTo>
                    <a:pt x="6412" y="2856"/>
                    <a:pt x="6414" y="2856"/>
                    <a:pt x="6416" y="2857"/>
                  </a:cubicBezTo>
                  <a:cubicBezTo>
                    <a:pt x="6595" y="2894"/>
                    <a:pt x="6773" y="2901"/>
                    <a:pt x="6954" y="2910"/>
                  </a:cubicBezTo>
                  <a:cubicBezTo>
                    <a:pt x="6992" y="2911"/>
                    <a:pt x="6991" y="2962"/>
                    <a:pt x="6954" y="2967"/>
                  </a:cubicBezTo>
                  <a:cubicBezTo>
                    <a:pt x="6911" y="2972"/>
                    <a:pt x="6869" y="2974"/>
                    <a:pt x="6826" y="2974"/>
                  </a:cubicBezTo>
                  <a:cubicBezTo>
                    <a:pt x="6683" y="2974"/>
                    <a:pt x="6540" y="2949"/>
                    <a:pt x="6401" y="2913"/>
                  </a:cubicBezTo>
                  <a:cubicBezTo>
                    <a:pt x="6367" y="2904"/>
                    <a:pt x="6379" y="2856"/>
                    <a:pt x="6410" y="2856"/>
                  </a:cubicBezTo>
                  <a:close/>
                  <a:moveTo>
                    <a:pt x="1" y="0"/>
                  </a:moveTo>
                  <a:lnTo>
                    <a:pt x="1" y="0"/>
                  </a:lnTo>
                  <a:cubicBezTo>
                    <a:pt x="4" y="6"/>
                    <a:pt x="7" y="12"/>
                    <a:pt x="7" y="20"/>
                  </a:cubicBezTo>
                  <a:cubicBezTo>
                    <a:pt x="16" y="90"/>
                    <a:pt x="23" y="160"/>
                    <a:pt x="31" y="231"/>
                  </a:cubicBezTo>
                  <a:cubicBezTo>
                    <a:pt x="35" y="220"/>
                    <a:pt x="43" y="214"/>
                    <a:pt x="55" y="214"/>
                  </a:cubicBezTo>
                  <a:cubicBezTo>
                    <a:pt x="58" y="214"/>
                    <a:pt x="61" y="214"/>
                    <a:pt x="64" y="215"/>
                  </a:cubicBezTo>
                  <a:cubicBezTo>
                    <a:pt x="186" y="248"/>
                    <a:pt x="309" y="265"/>
                    <a:pt x="432" y="265"/>
                  </a:cubicBezTo>
                  <a:cubicBezTo>
                    <a:pt x="518" y="265"/>
                    <a:pt x="605" y="257"/>
                    <a:pt x="692" y="240"/>
                  </a:cubicBezTo>
                  <a:cubicBezTo>
                    <a:pt x="695" y="240"/>
                    <a:pt x="697" y="240"/>
                    <a:pt x="700" y="240"/>
                  </a:cubicBezTo>
                  <a:cubicBezTo>
                    <a:pt x="735" y="240"/>
                    <a:pt x="747" y="291"/>
                    <a:pt x="709" y="301"/>
                  </a:cubicBezTo>
                  <a:cubicBezTo>
                    <a:pt x="615" y="326"/>
                    <a:pt x="520" y="339"/>
                    <a:pt x="426" y="339"/>
                  </a:cubicBezTo>
                  <a:cubicBezTo>
                    <a:pt x="299" y="339"/>
                    <a:pt x="173" y="316"/>
                    <a:pt x="49" y="271"/>
                  </a:cubicBezTo>
                  <a:cubicBezTo>
                    <a:pt x="42" y="269"/>
                    <a:pt x="37" y="266"/>
                    <a:pt x="34" y="261"/>
                  </a:cubicBezTo>
                  <a:lnTo>
                    <a:pt x="34" y="261"/>
                  </a:lnTo>
                  <a:cubicBezTo>
                    <a:pt x="126" y="1122"/>
                    <a:pt x="181" y="2046"/>
                    <a:pt x="66" y="2910"/>
                  </a:cubicBezTo>
                  <a:cubicBezTo>
                    <a:pt x="184" y="2907"/>
                    <a:pt x="301" y="2904"/>
                    <a:pt x="419" y="2904"/>
                  </a:cubicBezTo>
                  <a:cubicBezTo>
                    <a:pt x="495" y="2904"/>
                    <a:pt x="571" y="2905"/>
                    <a:pt x="647" y="2908"/>
                  </a:cubicBezTo>
                  <a:cubicBezTo>
                    <a:pt x="686" y="2908"/>
                    <a:pt x="686" y="2966"/>
                    <a:pt x="647" y="2968"/>
                  </a:cubicBezTo>
                  <a:cubicBezTo>
                    <a:pt x="575" y="2969"/>
                    <a:pt x="503" y="2970"/>
                    <a:pt x="431" y="2970"/>
                  </a:cubicBezTo>
                  <a:cubicBezTo>
                    <a:pt x="306" y="2970"/>
                    <a:pt x="182" y="2968"/>
                    <a:pt x="58" y="2965"/>
                  </a:cubicBezTo>
                  <a:cubicBezTo>
                    <a:pt x="42" y="3078"/>
                    <a:pt x="23" y="3191"/>
                    <a:pt x="1" y="3301"/>
                  </a:cubicBezTo>
                  <a:cubicBezTo>
                    <a:pt x="1465" y="3228"/>
                    <a:pt x="2933" y="3217"/>
                    <a:pt x="4402" y="3217"/>
                  </a:cubicBezTo>
                  <a:cubicBezTo>
                    <a:pt x="5078" y="3217"/>
                    <a:pt x="5753" y="3219"/>
                    <a:pt x="6429" y="3219"/>
                  </a:cubicBezTo>
                  <a:cubicBezTo>
                    <a:pt x="6697" y="3219"/>
                    <a:pt x="6964" y="3219"/>
                    <a:pt x="7232" y="3218"/>
                  </a:cubicBezTo>
                  <a:cubicBezTo>
                    <a:pt x="7778" y="3216"/>
                    <a:pt x="8323" y="3215"/>
                    <a:pt x="8869" y="3215"/>
                  </a:cubicBezTo>
                  <a:cubicBezTo>
                    <a:pt x="10559" y="3215"/>
                    <a:pt x="12249" y="3224"/>
                    <a:pt x="13939" y="3241"/>
                  </a:cubicBezTo>
                  <a:cubicBezTo>
                    <a:pt x="13952" y="3227"/>
                    <a:pt x="13972" y="3219"/>
                    <a:pt x="13992" y="3219"/>
                  </a:cubicBezTo>
                  <a:cubicBezTo>
                    <a:pt x="14012" y="3219"/>
                    <a:pt x="14031" y="3227"/>
                    <a:pt x="14042" y="3242"/>
                  </a:cubicBezTo>
                  <a:cubicBezTo>
                    <a:pt x="14185" y="3243"/>
                    <a:pt x="14330" y="3244"/>
                    <a:pt x="14474" y="3245"/>
                  </a:cubicBezTo>
                  <a:cubicBezTo>
                    <a:pt x="14477" y="3227"/>
                    <a:pt x="14492" y="3210"/>
                    <a:pt x="14518" y="3210"/>
                  </a:cubicBezTo>
                  <a:cubicBezTo>
                    <a:pt x="14559" y="3208"/>
                    <a:pt x="14601" y="3207"/>
                    <a:pt x="14642" y="3206"/>
                  </a:cubicBezTo>
                  <a:lnTo>
                    <a:pt x="14670" y="3206"/>
                  </a:lnTo>
                  <a:cubicBezTo>
                    <a:pt x="14682" y="3196"/>
                    <a:pt x="14693" y="3186"/>
                    <a:pt x="14705" y="3176"/>
                  </a:cubicBezTo>
                  <a:cubicBezTo>
                    <a:pt x="14707" y="3175"/>
                    <a:pt x="14708" y="3175"/>
                    <a:pt x="14710" y="3173"/>
                  </a:cubicBezTo>
                  <a:cubicBezTo>
                    <a:pt x="14632" y="2148"/>
                    <a:pt x="14635" y="1117"/>
                    <a:pt x="14546" y="92"/>
                  </a:cubicBezTo>
                  <a:lnTo>
                    <a:pt x="14543" y="92"/>
                  </a:lnTo>
                  <a:cubicBezTo>
                    <a:pt x="13978" y="99"/>
                    <a:pt x="13413" y="102"/>
                    <a:pt x="12848" y="102"/>
                  </a:cubicBezTo>
                  <a:cubicBezTo>
                    <a:pt x="10969" y="102"/>
                    <a:pt x="9088" y="71"/>
                    <a:pt x="7210" y="57"/>
                  </a:cubicBezTo>
                  <a:cubicBezTo>
                    <a:pt x="5992" y="47"/>
                    <a:pt x="4772" y="37"/>
                    <a:pt x="3553" y="30"/>
                  </a:cubicBezTo>
                  <a:cubicBezTo>
                    <a:pt x="3436" y="29"/>
                    <a:pt x="3319" y="29"/>
                    <a:pt x="3203" y="29"/>
                  </a:cubicBezTo>
                  <a:cubicBezTo>
                    <a:pt x="2689" y="29"/>
                    <a:pt x="2175" y="35"/>
                    <a:pt x="1660" y="35"/>
                  </a:cubicBezTo>
                  <a:cubicBezTo>
                    <a:pt x="1106" y="35"/>
                    <a:pt x="552" y="28"/>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0"/>
            <p:cNvSpPr/>
            <p:nvPr/>
          </p:nvSpPr>
          <p:spPr>
            <a:xfrm>
              <a:off x="7737238" y="1961276"/>
              <a:ext cx="167201" cy="172927"/>
            </a:xfrm>
            <a:custGeom>
              <a:avLst/>
              <a:gdLst/>
              <a:ahLst/>
              <a:cxnLst/>
              <a:rect l="l" t="t" r="r" b="b"/>
              <a:pathLst>
                <a:path w="3154" h="3262" extrusionOk="0">
                  <a:moveTo>
                    <a:pt x="366" y="143"/>
                  </a:moveTo>
                  <a:cubicBezTo>
                    <a:pt x="369" y="143"/>
                    <a:pt x="372" y="143"/>
                    <a:pt x="376" y="144"/>
                  </a:cubicBezTo>
                  <a:cubicBezTo>
                    <a:pt x="514" y="178"/>
                    <a:pt x="652" y="186"/>
                    <a:pt x="792" y="186"/>
                  </a:cubicBezTo>
                  <a:cubicBezTo>
                    <a:pt x="832" y="186"/>
                    <a:pt x="872" y="185"/>
                    <a:pt x="913" y="184"/>
                  </a:cubicBezTo>
                  <a:cubicBezTo>
                    <a:pt x="914" y="184"/>
                    <a:pt x="914" y="184"/>
                    <a:pt x="914" y="184"/>
                  </a:cubicBezTo>
                  <a:cubicBezTo>
                    <a:pt x="955" y="184"/>
                    <a:pt x="963" y="248"/>
                    <a:pt x="924" y="257"/>
                  </a:cubicBezTo>
                  <a:cubicBezTo>
                    <a:pt x="859" y="271"/>
                    <a:pt x="795" y="277"/>
                    <a:pt x="730" y="277"/>
                  </a:cubicBezTo>
                  <a:cubicBezTo>
                    <a:pt x="604" y="277"/>
                    <a:pt x="478" y="253"/>
                    <a:pt x="357" y="214"/>
                  </a:cubicBezTo>
                  <a:cubicBezTo>
                    <a:pt x="316" y="200"/>
                    <a:pt x="328" y="143"/>
                    <a:pt x="366" y="143"/>
                  </a:cubicBezTo>
                  <a:close/>
                  <a:moveTo>
                    <a:pt x="1611" y="244"/>
                  </a:moveTo>
                  <a:cubicBezTo>
                    <a:pt x="1660" y="244"/>
                    <a:pt x="1709" y="246"/>
                    <a:pt x="1758" y="249"/>
                  </a:cubicBezTo>
                  <a:cubicBezTo>
                    <a:pt x="1790" y="252"/>
                    <a:pt x="1790" y="295"/>
                    <a:pt x="1758" y="299"/>
                  </a:cubicBezTo>
                  <a:cubicBezTo>
                    <a:pt x="1712" y="302"/>
                    <a:pt x="1667" y="303"/>
                    <a:pt x="1621" y="303"/>
                  </a:cubicBezTo>
                  <a:cubicBezTo>
                    <a:pt x="1517" y="303"/>
                    <a:pt x="1413" y="297"/>
                    <a:pt x="1311" y="293"/>
                  </a:cubicBezTo>
                  <a:cubicBezTo>
                    <a:pt x="1286" y="292"/>
                    <a:pt x="1286" y="255"/>
                    <a:pt x="1311" y="254"/>
                  </a:cubicBezTo>
                  <a:cubicBezTo>
                    <a:pt x="1410" y="250"/>
                    <a:pt x="1511" y="244"/>
                    <a:pt x="1611" y="244"/>
                  </a:cubicBezTo>
                  <a:close/>
                  <a:moveTo>
                    <a:pt x="2205" y="293"/>
                  </a:moveTo>
                  <a:cubicBezTo>
                    <a:pt x="2255" y="293"/>
                    <a:pt x="2304" y="295"/>
                    <a:pt x="2353" y="301"/>
                  </a:cubicBezTo>
                  <a:cubicBezTo>
                    <a:pt x="2382" y="305"/>
                    <a:pt x="2382" y="341"/>
                    <a:pt x="2353" y="346"/>
                  </a:cubicBezTo>
                  <a:cubicBezTo>
                    <a:pt x="2304" y="351"/>
                    <a:pt x="2255" y="353"/>
                    <a:pt x="2205" y="353"/>
                  </a:cubicBezTo>
                  <a:cubicBezTo>
                    <a:pt x="2156" y="353"/>
                    <a:pt x="2106" y="351"/>
                    <a:pt x="2056" y="351"/>
                  </a:cubicBezTo>
                  <a:cubicBezTo>
                    <a:pt x="2020" y="350"/>
                    <a:pt x="2020" y="295"/>
                    <a:pt x="2056" y="295"/>
                  </a:cubicBezTo>
                  <a:cubicBezTo>
                    <a:pt x="2106" y="295"/>
                    <a:pt x="2156" y="293"/>
                    <a:pt x="2205" y="293"/>
                  </a:cubicBezTo>
                  <a:close/>
                  <a:moveTo>
                    <a:pt x="1887" y="2866"/>
                  </a:moveTo>
                  <a:cubicBezTo>
                    <a:pt x="1927" y="2866"/>
                    <a:pt x="1967" y="2868"/>
                    <a:pt x="2006" y="2873"/>
                  </a:cubicBezTo>
                  <a:cubicBezTo>
                    <a:pt x="2048" y="2878"/>
                    <a:pt x="2048" y="2933"/>
                    <a:pt x="2006" y="2937"/>
                  </a:cubicBezTo>
                  <a:cubicBezTo>
                    <a:pt x="1965" y="2942"/>
                    <a:pt x="1924" y="2944"/>
                    <a:pt x="1883" y="2944"/>
                  </a:cubicBezTo>
                  <a:cubicBezTo>
                    <a:pt x="1792" y="2944"/>
                    <a:pt x="1699" y="2935"/>
                    <a:pt x="1610" y="2930"/>
                  </a:cubicBezTo>
                  <a:cubicBezTo>
                    <a:pt x="1578" y="2928"/>
                    <a:pt x="1578" y="2883"/>
                    <a:pt x="1610" y="2881"/>
                  </a:cubicBezTo>
                  <a:cubicBezTo>
                    <a:pt x="1701" y="2876"/>
                    <a:pt x="1794" y="2866"/>
                    <a:pt x="1887" y="2866"/>
                  </a:cubicBezTo>
                  <a:close/>
                  <a:moveTo>
                    <a:pt x="934" y="2918"/>
                  </a:moveTo>
                  <a:cubicBezTo>
                    <a:pt x="977" y="2918"/>
                    <a:pt x="1020" y="2920"/>
                    <a:pt x="1063" y="2923"/>
                  </a:cubicBezTo>
                  <a:cubicBezTo>
                    <a:pt x="1103" y="2928"/>
                    <a:pt x="1103" y="2983"/>
                    <a:pt x="1063" y="2986"/>
                  </a:cubicBezTo>
                  <a:cubicBezTo>
                    <a:pt x="1020" y="2990"/>
                    <a:pt x="977" y="2992"/>
                    <a:pt x="934" y="2992"/>
                  </a:cubicBezTo>
                  <a:cubicBezTo>
                    <a:pt x="844" y="2992"/>
                    <a:pt x="755" y="2985"/>
                    <a:pt x="665" y="2981"/>
                  </a:cubicBezTo>
                  <a:cubicBezTo>
                    <a:pt x="631" y="2980"/>
                    <a:pt x="631" y="2930"/>
                    <a:pt x="665" y="2929"/>
                  </a:cubicBezTo>
                  <a:cubicBezTo>
                    <a:pt x="755" y="2924"/>
                    <a:pt x="844" y="2918"/>
                    <a:pt x="934" y="2918"/>
                  </a:cubicBezTo>
                  <a:close/>
                  <a:moveTo>
                    <a:pt x="2588" y="2921"/>
                  </a:moveTo>
                  <a:cubicBezTo>
                    <a:pt x="2612" y="2921"/>
                    <a:pt x="2636" y="2925"/>
                    <a:pt x="2659" y="2933"/>
                  </a:cubicBezTo>
                  <a:cubicBezTo>
                    <a:pt x="2683" y="2942"/>
                    <a:pt x="2681" y="2982"/>
                    <a:pt x="2652" y="2982"/>
                  </a:cubicBezTo>
                  <a:cubicBezTo>
                    <a:pt x="2652" y="2982"/>
                    <a:pt x="2652" y="2982"/>
                    <a:pt x="2651" y="2982"/>
                  </a:cubicBezTo>
                  <a:cubicBezTo>
                    <a:pt x="2623" y="2982"/>
                    <a:pt x="2595" y="2978"/>
                    <a:pt x="2567" y="2978"/>
                  </a:cubicBezTo>
                  <a:cubicBezTo>
                    <a:pt x="2555" y="2978"/>
                    <a:pt x="2542" y="2979"/>
                    <a:pt x="2530" y="2981"/>
                  </a:cubicBezTo>
                  <a:cubicBezTo>
                    <a:pt x="2488" y="2989"/>
                    <a:pt x="2450" y="3003"/>
                    <a:pt x="2416" y="3026"/>
                  </a:cubicBezTo>
                  <a:cubicBezTo>
                    <a:pt x="2412" y="3028"/>
                    <a:pt x="2408" y="3030"/>
                    <a:pt x="2404" y="3030"/>
                  </a:cubicBezTo>
                  <a:cubicBezTo>
                    <a:pt x="2383" y="3030"/>
                    <a:pt x="2370" y="2999"/>
                    <a:pt x="2392" y="2985"/>
                  </a:cubicBezTo>
                  <a:cubicBezTo>
                    <a:pt x="2445" y="2950"/>
                    <a:pt x="2518" y="2921"/>
                    <a:pt x="2588" y="2921"/>
                  </a:cubicBezTo>
                  <a:close/>
                  <a:moveTo>
                    <a:pt x="2414" y="1"/>
                  </a:moveTo>
                  <a:lnTo>
                    <a:pt x="2396" y="2"/>
                  </a:lnTo>
                  <a:cubicBezTo>
                    <a:pt x="2396" y="27"/>
                    <a:pt x="2379" y="54"/>
                    <a:pt x="2341" y="56"/>
                  </a:cubicBezTo>
                  <a:cubicBezTo>
                    <a:pt x="2156" y="66"/>
                    <a:pt x="1968" y="70"/>
                    <a:pt x="1778" y="70"/>
                  </a:cubicBezTo>
                  <a:cubicBezTo>
                    <a:pt x="1257" y="70"/>
                    <a:pt x="728" y="39"/>
                    <a:pt x="217" y="5"/>
                  </a:cubicBezTo>
                  <a:lnTo>
                    <a:pt x="217" y="5"/>
                  </a:lnTo>
                  <a:cubicBezTo>
                    <a:pt x="557" y="614"/>
                    <a:pt x="989" y="1161"/>
                    <a:pt x="1436" y="1697"/>
                  </a:cubicBezTo>
                  <a:cubicBezTo>
                    <a:pt x="1452" y="1717"/>
                    <a:pt x="1453" y="1741"/>
                    <a:pt x="1445" y="1759"/>
                  </a:cubicBezTo>
                  <a:cubicBezTo>
                    <a:pt x="1459" y="1782"/>
                    <a:pt x="1461" y="1812"/>
                    <a:pt x="1437" y="1839"/>
                  </a:cubicBezTo>
                  <a:cubicBezTo>
                    <a:pt x="978" y="2327"/>
                    <a:pt x="493" y="2808"/>
                    <a:pt x="1" y="3262"/>
                  </a:cubicBezTo>
                  <a:cubicBezTo>
                    <a:pt x="1049" y="3216"/>
                    <a:pt x="2102" y="3225"/>
                    <a:pt x="3153" y="3218"/>
                  </a:cubicBezTo>
                  <a:cubicBezTo>
                    <a:pt x="2894" y="3064"/>
                    <a:pt x="2646" y="2893"/>
                    <a:pt x="2419" y="2690"/>
                  </a:cubicBezTo>
                  <a:cubicBezTo>
                    <a:pt x="2407" y="2680"/>
                    <a:pt x="2405" y="2666"/>
                    <a:pt x="2407" y="2652"/>
                  </a:cubicBezTo>
                  <a:cubicBezTo>
                    <a:pt x="2397" y="2634"/>
                    <a:pt x="2398" y="2610"/>
                    <a:pt x="2412" y="2594"/>
                  </a:cubicBezTo>
                  <a:cubicBezTo>
                    <a:pt x="2411" y="2590"/>
                    <a:pt x="2409" y="2586"/>
                    <a:pt x="2409" y="2580"/>
                  </a:cubicBezTo>
                  <a:cubicBezTo>
                    <a:pt x="2396" y="2033"/>
                    <a:pt x="2454" y="1485"/>
                    <a:pt x="2449" y="936"/>
                  </a:cubicBezTo>
                  <a:cubicBezTo>
                    <a:pt x="2448" y="623"/>
                    <a:pt x="2435" y="311"/>
                    <a:pt x="2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0"/>
            <p:cNvSpPr/>
            <p:nvPr/>
          </p:nvSpPr>
          <p:spPr>
            <a:xfrm>
              <a:off x="7728915" y="1917859"/>
              <a:ext cx="1034486" cy="222599"/>
            </a:xfrm>
            <a:custGeom>
              <a:avLst/>
              <a:gdLst/>
              <a:ahLst/>
              <a:cxnLst/>
              <a:rect l="l" t="t" r="r" b="b"/>
              <a:pathLst>
                <a:path w="19514" h="4199" extrusionOk="0">
                  <a:moveTo>
                    <a:pt x="2659" y="92"/>
                  </a:moveTo>
                  <a:lnTo>
                    <a:pt x="2659" y="92"/>
                  </a:lnTo>
                  <a:cubicBezTo>
                    <a:pt x="3210" y="120"/>
                    <a:pt x="3764" y="127"/>
                    <a:pt x="4318" y="127"/>
                  </a:cubicBezTo>
                  <a:cubicBezTo>
                    <a:pt x="4833" y="127"/>
                    <a:pt x="5347" y="121"/>
                    <a:pt x="5861" y="121"/>
                  </a:cubicBezTo>
                  <a:cubicBezTo>
                    <a:pt x="5977" y="121"/>
                    <a:pt x="6094" y="121"/>
                    <a:pt x="6211" y="122"/>
                  </a:cubicBezTo>
                  <a:cubicBezTo>
                    <a:pt x="7430" y="129"/>
                    <a:pt x="8650" y="139"/>
                    <a:pt x="9868" y="149"/>
                  </a:cubicBezTo>
                  <a:cubicBezTo>
                    <a:pt x="11746" y="163"/>
                    <a:pt x="13627" y="194"/>
                    <a:pt x="15506" y="194"/>
                  </a:cubicBezTo>
                  <a:cubicBezTo>
                    <a:pt x="16071" y="194"/>
                    <a:pt x="16636" y="191"/>
                    <a:pt x="17201" y="184"/>
                  </a:cubicBezTo>
                  <a:lnTo>
                    <a:pt x="17204" y="184"/>
                  </a:lnTo>
                  <a:cubicBezTo>
                    <a:pt x="17293" y="1209"/>
                    <a:pt x="17290" y="2240"/>
                    <a:pt x="17368" y="3265"/>
                  </a:cubicBezTo>
                  <a:cubicBezTo>
                    <a:pt x="17366" y="3267"/>
                    <a:pt x="17365" y="3267"/>
                    <a:pt x="17363" y="3268"/>
                  </a:cubicBezTo>
                  <a:cubicBezTo>
                    <a:pt x="17351" y="3278"/>
                    <a:pt x="17339" y="3288"/>
                    <a:pt x="17328" y="3298"/>
                  </a:cubicBezTo>
                  <a:lnTo>
                    <a:pt x="17300" y="3298"/>
                  </a:lnTo>
                  <a:cubicBezTo>
                    <a:pt x="17259" y="3298"/>
                    <a:pt x="17217" y="3300"/>
                    <a:pt x="17176" y="3301"/>
                  </a:cubicBezTo>
                  <a:cubicBezTo>
                    <a:pt x="17150" y="3302"/>
                    <a:pt x="17135" y="3319"/>
                    <a:pt x="17132" y="3337"/>
                  </a:cubicBezTo>
                  <a:cubicBezTo>
                    <a:pt x="16988" y="3336"/>
                    <a:pt x="16843" y="3335"/>
                    <a:pt x="16699" y="3333"/>
                  </a:cubicBezTo>
                  <a:cubicBezTo>
                    <a:pt x="16688" y="3318"/>
                    <a:pt x="16670" y="3311"/>
                    <a:pt x="16651" y="3311"/>
                  </a:cubicBezTo>
                  <a:cubicBezTo>
                    <a:pt x="16631" y="3311"/>
                    <a:pt x="16610" y="3319"/>
                    <a:pt x="16597" y="3333"/>
                  </a:cubicBezTo>
                  <a:cubicBezTo>
                    <a:pt x="14907" y="3316"/>
                    <a:pt x="13217" y="3307"/>
                    <a:pt x="11527" y="3307"/>
                  </a:cubicBezTo>
                  <a:cubicBezTo>
                    <a:pt x="10981" y="3307"/>
                    <a:pt x="10436" y="3308"/>
                    <a:pt x="9890" y="3310"/>
                  </a:cubicBezTo>
                  <a:cubicBezTo>
                    <a:pt x="9622" y="3311"/>
                    <a:pt x="9355" y="3311"/>
                    <a:pt x="9087" y="3311"/>
                  </a:cubicBezTo>
                  <a:cubicBezTo>
                    <a:pt x="8412" y="3311"/>
                    <a:pt x="7736" y="3309"/>
                    <a:pt x="7060" y="3309"/>
                  </a:cubicBezTo>
                  <a:cubicBezTo>
                    <a:pt x="5592" y="3309"/>
                    <a:pt x="4124" y="3320"/>
                    <a:pt x="2659" y="3393"/>
                  </a:cubicBezTo>
                  <a:cubicBezTo>
                    <a:pt x="2681" y="3283"/>
                    <a:pt x="2700" y="3171"/>
                    <a:pt x="2716" y="3057"/>
                  </a:cubicBezTo>
                  <a:cubicBezTo>
                    <a:pt x="2840" y="3060"/>
                    <a:pt x="2964" y="3062"/>
                    <a:pt x="3089" y="3062"/>
                  </a:cubicBezTo>
                  <a:cubicBezTo>
                    <a:pt x="3161" y="3062"/>
                    <a:pt x="3233" y="3061"/>
                    <a:pt x="3305" y="3060"/>
                  </a:cubicBezTo>
                  <a:cubicBezTo>
                    <a:pt x="3344" y="3058"/>
                    <a:pt x="3344" y="3000"/>
                    <a:pt x="3305" y="3000"/>
                  </a:cubicBezTo>
                  <a:cubicBezTo>
                    <a:pt x="3229" y="2997"/>
                    <a:pt x="3153" y="2996"/>
                    <a:pt x="3077" y="2996"/>
                  </a:cubicBezTo>
                  <a:cubicBezTo>
                    <a:pt x="2959" y="2996"/>
                    <a:pt x="2842" y="2999"/>
                    <a:pt x="2724" y="3002"/>
                  </a:cubicBezTo>
                  <a:cubicBezTo>
                    <a:pt x="2839" y="2138"/>
                    <a:pt x="2784" y="1214"/>
                    <a:pt x="2692" y="353"/>
                  </a:cubicBezTo>
                  <a:lnTo>
                    <a:pt x="2692" y="353"/>
                  </a:lnTo>
                  <a:cubicBezTo>
                    <a:pt x="2695" y="358"/>
                    <a:pt x="2700" y="361"/>
                    <a:pt x="2707" y="363"/>
                  </a:cubicBezTo>
                  <a:cubicBezTo>
                    <a:pt x="2830" y="408"/>
                    <a:pt x="2957" y="430"/>
                    <a:pt x="3083" y="430"/>
                  </a:cubicBezTo>
                  <a:cubicBezTo>
                    <a:pt x="3178" y="430"/>
                    <a:pt x="3273" y="418"/>
                    <a:pt x="3367" y="393"/>
                  </a:cubicBezTo>
                  <a:cubicBezTo>
                    <a:pt x="3405" y="383"/>
                    <a:pt x="3393" y="332"/>
                    <a:pt x="3358" y="332"/>
                  </a:cubicBezTo>
                  <a:cubicBezTo>
                    <a:pt x="3355" y="332"/>
                    <a:pt x="3353" y="332"/>
                    <a:pt x="3350" y="332"/>
                  </a:cubicBezTo>
                  <a:cubicBezTo>
                    <a:pt x="3263" y="349"/>
                    <a:pt x="3176" y="357"/>
                    <a:pt x="3090" y="357"/>
                  </a:cubicBezTo>
                  <a:cubicBezTo>
                    <a:pt x="2967" y="357"/>
                    <a:pt x="2844" y="340"/>
                    <a:pt x="2722" y="307"/>
                  </a:cubicBezTo>
                  <a:cubicBezTo>
                    <a:pt x="2719" y="306"/>
                    <a:pt x="2716" y="306"/>
                    <a:pt x="2713" y="306"/>
                  </a:cubicBezTo>
                  <a:cubicBezTo>
                    <a:pt x="2701" y="306"/>
                    <a:pt x="2693" y="312"/>
                    <a:pt x="2689" y="323"/>
                  </a:cubicBezTo>
                  <a:cubicBezTo>
                    <a:pt x="2681" y="252"/>
                    <a:pt x="2674" y="182"/>
                    <a:pt x="2665" y="112"/>
                  </a:cubicBezTo>
                  <a:cubicBezTo>
                    <a:pt x="2665" y="104"/>
                    <a:pt x="2662" y="98"/>
                    <a:pt x="2659" y="92"/>
                  </a:cubicBezTo>
                  <a:close/>
                  <a:moveTo>
                    <a:pt x="17194" y="3414"/>
                  </a:moveTo>
                  <a:cubicBezTo>
                    <a:pt x="17031" y="3563"/>
                    <a:pt x="16877" y="3724"/>
                    <a:pt x="16733" y="3888"/>
                  </a:cubicBezTo>
                  <a:cubicBezTo>
                    <a:pt x="16747" y="3730"/>
                    <a:pt x="16742" y="3571"/>
                    <a:pt x="16718" y="3417"/>
                  </a:cubicBezTo>
                  <a:lnTo>
                    <a:pt x="16718" y="3417"/>
                  </a:lnTo>
                  <a:cubicBezTo>
                    <a:pt x="16870" y="3418"/>
                    <a:pt x="17023" y="3419"/>
                    <a:pt x="17176" y="3421"/>
                  </a:cubicBezTo>
                  <a:cubicBezTo>
                    <a:pt x="17182" y="3421"/>
                    <a:pt x="17188" y="3418"/>
                    <a:pt x="17194" y="3414"/>
                  </a:cubicBezTo>
                  <a:close/>
                  <a:moveTo>
                    <a:pt x="2722" y="3496"/>
                  </a:moveTo>
                  <a:cubicBezTo>
                    <a:pt x="2883" y="3498"/>
                    <a:pt x="3043" y="3498"/>
                    <a:pt x="3204" y="3498"/>
                  </a:cubicBezTo>
                  <a:cubicBezTo>
                    <a:pt x="3297" y="3498"/>
                    <a:pt x="3389" y="3498"/>
                    <a:pt x="3482" y="3498"/>
                  </a:cubicBezTo>
                  <a:lnTo>
                    <a:pt x="3482" y="3498"/>
                  </a:lnTo>
                  <a:cubicBezTo>
                    <a:pt x="3468" y="3670"/>
                    <a:pt x="3474" y="3843"/>
                    <a:pt x="3494" y="4014"/>
                  </a:cubicBezTo>
                  <a:cubicBezTo>
                    <a:pt x="3233" y="3845"/>
                    <a:pt x="2979" y="3669"/>
                    <a:pt x="2722" y="3496"/>
                  </a:cubicBezTo>
                  <a:close/>
                  <a:moveTo>
                    <a:pt x="19339" y="752"/>
                  </a:moveTo>
                  <a:cubicBezTo>
                    <a:pt x="19298" y="771"/>
                    <a:pt x="19302" y="815"/>
                    <a:pt x="19325" y="844"/>
                  </a:cubicBezTo>
                  <a:cubicBezTo>
                    <a:pt x="18980" y="1376"/>
                    <a:pt x="18587" y="1862"/>
                    <a:pt x="18182" y="2349"/>
                  </a:cubicBezTo>
                  <a:cubicBezTo>
                    <a:pt x="18154" y="2381"/>
                    <a:pt x="18169" y="2421"/>
                    <a:pt x="18198" y="2436"/>
                  </a:cubicBezTo>
                  <a:cubicBezTo>
                    <a:pt x="18156" y="2449"/>
                    <a:pt x="18127" y="2502"/>
                    <a:pt x="18166" y="2544"/>
                  </a:cubicBezTo>
                  <a:cubicBezTo>
                    <a:pt x="18416" y="2812"/>
                    <a:pt x="18655" y="3082"/>
                    <a:pt x="18871" y="3377"/>
                  </a:cubicBezTo>
                  <a:cubicBezTo>
                    <a:pt x="19024" y="3584"/>
                    <a:pt x="19156" y="3805"/>
                    <a:pt x="19321" y="4003"/>
                  </a:cubicBezTo>
                  <a:cubicBezTo>
                    <a:pt x="18993" y="3989"/>
                    <a:pt x="18663" y="3980"/>
                    <a:pt x="18333" y="3980"/>
                  </a:cubicBezTo>
                  <a:cubicBezTo>
                    <a:pt x="17818" y="3980"/>
                    <a:pt x="17302" y="4001"/>
                    <a:pt x="16791" y="4055"/>
                  </a:cubicBezTo>
                  <a:cubicBezTo>
                    <a:pt x="16911" y="3943"/>
                    <a:pt x="17027" y="3822"/>
                    <a:pt x="17139" y="3700"/>
                  </a:cubicBezTo>
                  <a:cubicBezTo>
                    <a:pt x="17144" y="3703"/>
                    <a:pt x="17149" y="3706"/>
                    <a:pt x="17157" y="3706"/>
                  </a:cubicBezTo>
                  <a:cubicBezTo>
                    <a:pt x="17158" y="3706"/>
                    <a:pt x="17159" y="3706"/>
                    <a:pt x="17161" y="3706"/>
                  </a:cubicBezTo>
                  <a:cubicBezTo>
                    <a:pt x="17328" y="3691"/>
                    <a:pt x="17498" y="3679"/>
                    <a:pt x="17664" y="3646"/>
                  </a:cubicBezTo>
                  <a:cubicBezTo>
                    <a:pt x="17694" y="3640"/>
                    <a:pt x="17686" y="3592"/>
                    <a:pt x="17656" y="3592"/>
                  </a:cubicBezTo>
                  <a:cubicBezTo>
                    <a:pt x="17500" y="3595"/>
                    <a:pt x="17345" y="3618"/>
                    <a:pt x="17192" y="3640"/>
                  </a:cubicBezTo>
                  <a:cubicBezTo>
                    <a:pt x="17280" y="3538"/>
                    <a:pt x="17365" y="3436"/>
                    <a:pt x="17443" y="3330"/>
                  </a:cubicBezTo>
                  <a:cubicBezTo>
                    <a:pt x="17454" y="3315"/>
                    <a:pt x="17454" y="3300"/>
                    <a:pt x="17449" y="3288"/>
                  </a:cubicBezTo>
                  <a:cubicBezTo>
                    <a:pt x="17503" y="2466"/>
                    <a:pt x="17452" y="1627"/>
                    <a:pt x="17390" y="799"/>
                  </a:cubicBezTo>
                  <a:lnTo>
                    <a:pt x="17390" y="799"/>
                  </a:lnTo>
                  <a:cubicBezTo>
                    <a:pt x="17707" y="821"/>
                    <a:pt x="18023" y="825"/>
                    <a:pt x="18340" y="828"/>
                  </a:cubicBezTo>
                  <a:cubicBezTo>
                    <a:pt x="18490" y="831"/>
                    <a:pt x="18652" y="844"/>
                    <a:pt x="18811" y="844"/>
                  </a:cubicBezTo>
                  <a:cubicBezTo>
                    <a:pt x="18997" y="844"/>
                    <a:pt x="19181" y="826"/>
                    <a:pt x="19339" y="752"/>
                  </a:cubicBezTo>
                  <a:close/>
                  <a:moveTo>
                    <a:pt x="3781" y="1"/>
                  </a:moveTo>
                  <a:cubicBezTo>
                    <a:pt x="3380" y="1"/>
                    <a:pt x="2979" y="7"/>
                    <a:pt x="2580" y="25"/>
                  </a:cubicBezTo>
                  <a:cubicBezTo>
                    <a:pt x="2563" y="26"/>
                    <a:pt x="2553" y="36"/>
                    <a:pt x="2550" y="49"/>
                  </a:cubicBezTo>
                  <a:cubicBezTo>
                    <a:pt x="2528" y="59"/>
                    <a:pt x="2513" y="79"/>
                    <a:pt x="2516" y="112"/>
                  </a:cubicBezTo>
                  <a:cubicBezTo>
                    <a:pt x="2537" y="347"/>
                    <a:pt x="2556" y="583"/>
                    <a:pt x="2572" y="820"/>
                  </a:cubicBezTo>
                  <a:cubicBezTo>
                    <a:pt x="2592" y="1130"/>
                    <a:pt x="2605" y="1442"/>
                    <a:pt x="2607" y="1755"/>
                  </a:cubicBezTo>
                  <a:cubicBezTo>
                    <a:pt x="2611" y="2304"/>
                    <a:pt x="2553" y="2852"/>
                    <a:pt x="2566" y="3399"/>
                  </a:cubicBezTo>
                  <a:cubicBezTo>
                    <a:pt x="2566" y="3405"/>
                    <a:pt x="2568" y="3409"/>
                    <a:pt x="2569" y="3413"/>
                  </a:cubicBezTo>
                  <a:cubicBezTo>
                    <a:pt x="2556" y="3429"/>
                    <a:pt x="2554" y="3453"/>
                    <a:pt x="2564" y="3471"/>
                  </a:cubicBezTo>
                  <a:cubicBezTo>
                    <a:pt x="2562" y="3485"/>
                    <a:pt x="2564" y="3499"/>
                    <a:pt x="2576" y="3509"/>
                  </a:cubicBezTo>
                  <a:cubicBezTo>
                    <a:pt x="2803" y="3712"/>
                    <a:pt x="3051" y="3883"/>
                    <a:pt x="3310" y="4037"/>
                  </a:cubicBezTo>
                  <a:cubicBezTo>
                    <a:pt x="2260" y="4044"/>
                    <a:pt x="1207" y="4035"/>
                    <a:pt x="158" y="4081"/>
                  </a:cubicBezTo>
                  <a:cubicBezTo>
                    <a:pt x="650" y="3626"/>
                    <a:pt x="1136" y="3146"/>
                    <a:pt x="1594" y="2657"/>
                  </a:cubicBezTo>
                  <a:cubicBezTo>
                    <a:pt x="1619" y="2631"/>
                    <a:pt x="1616" y="2601"/>
                    <a:pt x="1602" y="2578"/>
                  </a:cubicBezTo>
                  <a:cubicBezTo>
                    <a:pt x="1610" y="2560"/>
                    <a:pt x="1610" y="2536"/>
                    <a:pt x="1593" y="2516"/>
                  </a:cubicBezTo>
                  <a:cubicBezTo>
                    <a:pt x="1146" y="1980"/>
                    <a:pt x="716" y="1433"/>
                    <a:pt x="374" y="823"/>
                  </a:cubicBezTo>
                  <a:lnTo>
                    <a:pt x="374" y="823"/>
                  </a:lnTo>
                  <a:cubicBezTo>
                    <a:pt x="883" y="857"/>
                    <a:pt x="1409" y="888"/>
                    <a:pt x="1927" y="888"/>
                  </a:cubicBezTo>
                  <a:cubicBezTo>
                    <a:pt x="2119" y="888"/>
                    <a:pt x="2310" y="884"/>
                    <a:pt x="2498" y="874"/>
                  </a:cubicBezTo>
                  <a:cubicBezTo>
                    <a:pt x="2536" y="873"/>
                    <a:pt x="2553" y="846"/>
                    <a:pt x="2553" y="820"/>
                  </a:cubicBezTo>
                  <a:cubicBezTo>
                    <a:pt x="2553" y="793"/>
                    <a:pt x="2535" y="765"/>
                    <a:pt x="2498" y="762"/>
                  </a:cubicBezTo>
                  <a:cubicBezTo>
                    <a:pt x="2051" y="717"/>
                    <a:pt x="1588" y="704"/>
                    <a:pt x="1128" y="704"/>
                  </a:cubicBezTo>
                  <a:cubicBezTo>
                    <a:pt x="861" y="704"/>
                    <a:pt x="595" y="709"/>
                    <a:pt x="333" y="714"/>
                  </a:cubicBezTo>
                  <a:cubicBezTo>
                    <a:pt x="320" y="715"/>
                    <a:pt x="311" y="719"/>
                    <a:pt x="301" y="726"/>
                  </a:cubicBezTo>
                  <a:cubicBezTo>
                    <a:pt x="296" y="724"/>
                    <a:pt x="291" y="723"/>
                    <a:pt x="286" y="723"/>
                  </a:cubicBezTo>
                  <a:cubicBezTo>
                    <a:pt x="248" y="723"/>
                    <a:pt x="208" y="764"/>
                    <a:pt x="233" y="809"/>
                  </a:cubicBezTo>
                  <a:cubicBezTo>
                    <a:pt x="582" y="1448"/>
                    <a:pt x="973" y="2057"/>
                    <a:pt x="1487" y="2577"/>
                  </a:cubicBezTo>
                  <a:cubicBezTo>
                    <a:pt x="989" y="3022"/>
                    <a:pt x="505" y="3514"/>
                    <a:pt x="67" y="4018"/>
                  </a:cubicBezTo>
                  <a:cubicBezTo>
                    <a:pt x="47" y="4041"/>
                    <a:pt x="50" y="4067"/>
                    <a:pt x="63" y="4085"/>
                  </a:cubicBezTo>
                  <a:cubicBezTo>
                    <a:pt x="1" y="4092"/>
                    <a:pt x="1" y="4185"/>
                    <a:pt x="66" y="4187"/>
                  </a:cubicBezTo>
                  <a:cubicBezTo>
                    <a:pt x="379" y="4195"/>
                    <a:pt x="693" y="4199"/>
                    <a:pt x="1007" y="4199"/>
                  </a:cubicBezTo>
                  <a:cubicBezTo>
                    <a:pt x="1843" y="4199"/>
                    <a:pt x="2679" y="4175"/>
                    <a:pt x="3514" y="4164"/>
                  </a:cubicBezTo>
                  <a:cubicBezTo>
                    <a:pt x="3556" y="4164"/>
                    <a:pt x="3576" y="4131"/>
                    <a:pt x="3575" y="4098"/>
                  </a:cubicBezTo>
                  <a:cubicBezTo>
                    <a:pt x="3598" y="4094"/>
                    <a:pt x="3616" y="4077"/>
                    <a:pt x="3614" y="4045"/>
                  </a:cubicBezTo>
                  <a:cubicBezTo>
                    <a:pt x="3601" y="3862"/>
                    <a:pt x="3600" y="3681"/>
                    <a:pt x="3601" y="3499"/>
                  </a:cubicBezTo>
                  <a:cubicBezTo>
                    <a:pt x="5697" y="3493"/>
                    <a:pt x="7794" y="3412"/>
                    <a:pt x="9890" y="3402"/>
                  </a:cubicBezTo>
                  <a:cubicBezTo>
                    <a:pt x="10674" y="3397"/>
                    <a:pt x="11459" y="3395"/>
                    <a:pt x="12243" y="3395"/>
                  </a:cubicBezTo>
                  <a:cubicBezTo>
                    <a:pt x="13691" y="3395"/>
                    <a:pt x="15139" y="3402"/>
                    <a:pt x="16586" y="3415"/>
                  </a:cubicBezTo>
                  <a:cubicBezTo>
                    <a:pt x="16600" y="3637"/>
                    <a:pt x="16604" y="3856"/>
                    <a:pt x="16603" y="4078"/>
                  </a:cubicBezTo>
                  <a:cubicBezTo>
                    <a:pt x="16562" y="4094"/>
                    <a:pt x="16561" y="4159"/>
                    <a:pt x="16611" y="4159"/>
                  </a:cubicBezTo>
                  <a:cubicBezTo>
                    <a:pt x="16612" y="4159"/>
                    <a:pt x="16612" y="4159"/>
                    <a:pt x="16613" y="4159"/>
                  </a:cubicBezTo>
                  <a:cubicBezTo>
                    <a:pt x="17330" y="4140"/>
                    <a:pt x="18044" y="4114"/>
                    <a:pt x="18760" y="4114"/>
                  </a:cubicBezTo>
                  <a:cubicBezTo>
                    <a:pt x="18953" y="4114"/>
                    <a:pt x="19147" y="4116"/>
                    <a:pt x="19341" y="4121"/>
                  </a:cubicBezTo>
                  <a:cubicBezTo>
                    <a:pt x="19342" y="4121"/>
                    <a:pt x="19343" y="4121"/>
                    <a:pt x="19343" y="4121"/>
                  </a:cubicBezTo>
                  <a:cubicBezTo>
                    <a:pt x="19374" y="4121"/>
                    <a:pt x="19391" y="4101"/>
                    <a:pt x="19396" y="4077"/>
                  </a:cubicBezTo>
                  <a:cubicBezTo>
                    <a:pt x="19396" y="4077"/>
                    <a:pt x="19397" y="4077"/>
                    <a:pt x="19398" y="4077"/>
                  </a:cubicBezTo>
                  <a:cubicBezTo>
                    <a:pt x="19427" y="4077"/>
                    <a:pt x="19456" y="4044"/>
                    <a:pt x="19437" y="4014"/>
                  </a:cubicBezTo>
                  <a:cubicBezTo>
                    <a:pt x="19103" y="3446"/>
                    <a:pt x="18737" y="2909"/>
                    <a:pt x="18260" y="2451"/>
                  </a:cubicBezTo>
                  <a:cubicBezTo>
                    <a:pt x="18254" y="2444"/>
                    <a:pt x="18247" y="2440"/>
                    <a:pt x="18240" y="2437"/>
                  </a:cubicBezTo>
                  <a:cubicBezTo>
                    <a:pt x="18246" y="2435"/>
                    <a:pt x="18252" y="2432"/>
                    <a:pt x="18258" y="2426"/>
                  </a:cubicBezTo>
                  <a:cubicBezTo>
                    <a:pt x="18751" y="1988"/>
                    <a:pt x="19157" y="1443"/>
                    <a:pt x="19491" y="876"/>
                  </a:cubicBezTo>
                  <a:cubicBezTo>
                    <a:pt x="19513" y="838"/>
                    <a:pt x="19498" y="802"/>
                    <a:pt x="19472" y="780"/>
                  </a:cubicBezTo>
                  <a:cubicBezTo>
                    <a:pt x="19475" y="746"/>
                    <a:pt x="19450" y="715"/>
                    <a:pt x="19418" y="703"/>
                  </a:cubicBezTo>
                  <a:cubicBezTo>
                    <a:pt x="19313" y="666"/>
                    <a:pt x="19189" y="655"/>
                    <a:pt x="19059" y="655"/>
                  </a:cubicBezTo>
                  <a:cubicBezTo>
                    <a:pt x="18865" y="655"/>
                    <a:pt x="18661" y="680"/>
                    <a:pt x="18495" y="681"/>
                  </a:cubicBezTo>
                  <a:cubicBezTo>
                    <a:pt x="18123" y="682"/>
                    <a:pt x="17753" y="683"/>
                    <a:pt x="17383" y="705"/>
                  </a:cubicBezTo>
                  <a:cubicBezTo>
                    <a:pt x="17369" y="516"/>
                    <a:pt x="17353" y="327"/>
                    <a:pt x="17339" y="139"/>
                  </a:cubicBezTo>
                  <a:cubicBezTo>
                    <a:pt x="17335" y="95"/>
                    <a:pt x="17299" y="73"/>
                    <a:pt x="17265" y="73"/>
                  </a:cubicBezTo>
                  <a:cubicBezTo>
                    <a:pt x="17249" y="73"/>
                    <a:pt x="17233" y="78"/>
                    <a:pt x="17222" y="88"/>
                  </a:cubicBezTo>
                  <a:cubicBezTo>
                    <a:pt x="17215" y="86"/>
                    <a:pt x="17209" y="85"/>
                    <a:pt x="17202" y="85"/>
                  </a:cubicBezTo>
                  <a:cubicBezTo>
                    <a:pt x="15550" y="46"/>
                    <a:pt x="13897" y="44"/>
                    <a:pt x="12243" y="44"/>
                  </a:cubicBezTo>
                  <a:cubicBezTo>
                    <a:pt x="11980" y="44"/>
                    <a:pt x="11716" y="44"/>
                    <a:pt x="11453" y="44"/>
                  </a:cubicBezTo>
                  <a:cubicBezTo>
                    <a:pt x="10924" y="44"/>
                    <a:pt x="10396" y="43"/>
                    <a:pt x="9868" y="42"/>
                  </a:cubicBezTo>
                  <a:cubicBezTo>
                    <a:pt x="8650" y="38"/>
                    <a:pt x="7431" y="34"/>
                    <a:pt x="6211" y="30"/>
                  </a:cubicBezTo>
                  <a:cubicBezTo>
                    <a:pt x="5404" y="26"/>
                    <a:pt x="4591" y="1"/>
                    <a:pt x="3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0"/>
            <p:cNvSpPr/>
            <p:nvPr/>
          </p:nvSpPr>
          <p:spPr>
            <a:xfrm>
              <a:off x="8699454" y="1976013"/>
              <a:ext cx="38699" cy="4718"/>
            </a:xfrm>
            <a:custGeom>
              <a:avLst/>
              <a:gdLst/>
              <a:ahLst/>
              <a:cxnLst/>
              <a:rect l="l" t="t" r="r" b="b"/>
              <a:pathLst>
                <a:path w="730" h="89" extrusionOk="0">
                  <a:moveTo>
                    <a:pt x="438" y="1"/>
                  </a:moveTo>
                  <a:cubicBezTo>
                    <a:pt x="307" y="1"/>
                    <a:pt x="174" y="9"/>
                    <a:pt x="45" y="10"/>
                  </a:cubicBezTo>
                  <a:cubicBezTo>
                    <a:pt x="0" y="11"/>
                    <a:pt x="0" y="79"/>
                    <a:pt x="45" y="79"/>
                  </a:cubicBezTo>
                  <a:cubicBezTo>
                    <a:pt x="177" y="81"/>
                    <a:pt x="312" y="89"/>
                    <a:pt x="446" y="89"/>
                  </a:cubicBezTo>
                  <a:cubicBezTo>
                    <a:pt x="528" y="89"/>
                    <a:pt x="610" y="86"/>
                    <a:pt x="690" y="76"/>
                  </a:cubicBezTo>
                  <a:cubicBezTo>
                    <a:pt x="730" y="71"/>
                    <a:pt x="730" y="20"/>
                    <a:pt x="690" y="14"/>
                  </a:cubicBezTo>
                  <a:cubicBezTo>
                    <a:pt x="607" y="4"/>
                    <a:pt x="523" y="1"/>
                    <a:pt x="4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0"/>
            <p:cNvSpPr/>
            <p:nvPr/>
          </p:nvSpPr>
          <p:spPr>
            <a:xfrm>
              <a:off x="8683444" y="2106157"/>
              <a:ext cx="38964" cy="8323"/>
            </a:xfrm>
            <a:custGeom>
              <a:avLst/>
              <a:gdLst/>
              <a:ahLst/>
              <a:cxnLst/>
              <a:rect l="l" t="t" r="r" b="b"/>
              <a:pathLst>
                <a:path w="735" h="157" extrusionOk="0">
                  <a:moveTo>
                    <a:pt x="45" y="0"/>
                  </a:moveTo>
                  <a:cubicBezTo>
                    <a:pt x="12" y="0"/>
                    <a:pt x="1" y="52"/>
                    <a:pt x="38" y="63"/>
                  </a:cubicBezTo>
                  <a:cubicBezTo>
                    <a:pt x="230" y="119"/>
                    <a:pt x="432" y="156"/>
                    <a:pt x="634" y="156"/>
                  </a:cubicBezTo>
                  <a:cubicBezTo>
                    <a:pt x="654" y="156"/>
                    <a:pt x="674" y="156"/>
                    <a:pt x="694" y="155"/>
                  </a:cubicBezTo>
                  <a:cubicBezTo>
                    <a:pt x="735" y="154"/>
                    <a:pt x="734" y="96"/>
                    <a:pt x="694" y="93"/>
                  </a:cubicBezTo>
                  <a:cubicBezTo>
                    <a:pt x="477" y="76"/>
                    <a:pt x="266" y="54"/>
                    <a:pt x="54" y="1"/>
                  </a:cubicBezTo>
                  <a:cubicBezTo>
                    <a:pt x="51" y="0"/>
                    <a:pt x="48" y="0"/>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0"/>
            <p:cNvSpPr/>
            <p:nvPr/>
          </p:nvSpPr>
          <p:spPr>
            <a:xfrm>
              <a:off x="8652326" y="1971136"/>
              <a:ext cx="30694" cy="3976"/>
            </a:xfrm>
            <a:custGeom>
              <a:avLst/>
              <a:gdLst/>
              <a:ahLst/>
              <a:cxnLst/>
              <a:rect l="l" t="t" r="r" b="b"/>
              <a:pathLst>
                <a:path w="579" h="75" extrusionOk="0">
                  <a:moveTo>
                    <a:pt x="371" y="1"/>
                  </a:moveTo>
                  <a:cubicBezTo>
                    <a:pt x="261" y="1"/>
                    <a:pt x="150" y="5"/>
                    <a:pt x="40" y="8"/>
                  </a:cubicBezTo>
                  <a:cubicBezTo>
                    <a:pt x="1" y="10"/>
                    <a:pt x="0" y="67"/>
                    <a:pt x="40" y="68"/>
                  </a:cubicBezTo>
                  <a:cubicBezTo>
                    <a:pt x="150" y="71"/>
                    <a:pt x="261" y="74"/>
                    <a:pt x="371" y="74"/>
                  </a:cubicBezTo>
                  <a:cubicBezTo>
                    <a:pt x="426" y="74"/>
                    <a:pt x="481" y="73"/>
                    <a:pt x="535" y="71"/>
                  </a:cubicBezTo>
                  <a:cubicBezTo>
                    <a:pt x="578" y="68"/>
                    <a:pt x="578" y="7"/>
                    <a:pt x="535" y="5"/>
                  </a:cubicBezTo>
                  <a:cubicBezTo>
                    <a:pt x="481" y="2"/>
                    <a:pt x="426" y="1"/>
                    <a:pt x="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0"/>
            <p:cNvSpPr/>
            <p:nvPr/>
          </p:nvSpPr>
          <p:spPr>
            <a:xfrm>
              <a:off x="8609705" y="1944577"/>
              <a:ext cx="31012" cy="4453"/>
            </a:xfrm>
            <a:custGeom>
              <a:avLst/>
              <a:gdLst/>
              <a:ahLst/>
              <a:cxnLst/>
              <a:rect l="l" t="t" r="r" b="b"/>
              <a:pathLst>
                <a:path w="585" h="84" extrusionOk="0">
                  <a:moveTo>
                    <a:pt x="316" y="1"/>
                  </a:moveTo>
                  <a:cubicBezTo>
                    <a:pt x="227" y="1"/>
                    <a:pt x="137" y="4"/>
                    <a:pt x="49" y="5"/>
                  </a:cubicBezTo>
                  <a:cubicBezTo>
                    <a:pt x="1" y="6"/>
                    <a:pt x="1" y="78"/>
                    <a:pt x="49" y="78"/>
                  </a:cubicBezTo>
                  <a:cubicBezTo>
                    <a:pt x="141" y="80"/>
                    <a:pt x="234" y="83"/>
                    <a:pt x="327" y="83"/>
                  </a:cubicBezTo>
                  <a:cubicBezTo>
                    <a:pt x="401" y="83"/>
                    <a:pt x="474" y="81"/>
                    <a:pt x="546" y="73"/>
                  </a:cubicBezTo>
                  <a:cubicBezTo>
                    <a:pt x="584" y="69"/>
                    <a:pt x="584" y="16"/>
                    <a:pt x="546" y="12"/>
                  </a:cubicBezTo>
                  <a:cubicBezTo>
                    <a:pt x="470" y="3"/>
                    <a:pt x="393" y="1"/>
                    <a:pt x="3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0"/>
            <p:cNvSpPr/>
            <p:nvPr/>
          </p:nvSpPr>
          <p:spPr>
            <a:xfrm>
              <a:off x="8594013" y="2065868"/>
              <a:ext cx="28680" cy="6945"/>
            </a:xfrm>
            <a:custGeom>
              <a:avLst/>
              <a:gdLst/>
              <a:ahLst/>
              <a:cxnLst/>
              <a:rect l="l" t="t" r="r" b="b"/>
              <a:pathLst>
                <a:path w="541" h="131" extrusionOk="0">
                  <a:moveTo>
                    <a:pt x="43" y="0"/>
                  </a:moveTo>
                  <a:cubicBezTo>
                    <a:pt x="7" y="0"/>
                    <a:pt x="0" y="63"/>
                    <a:pt x="38" y="70"/>
                  </a:cubicBezTo>
                  <a:cubicBezTo>
                    <a:pt x="187" y="95"/>
                    <a:pt x="342" y="130"/>
                    <a:pt x="493" y="131"/>
                  </a:cubicBezTo>
                  <a:cubicBezTo>
                    <a:pt x="494" y="131"/>
                    <a:pt x="494" y="131"/>
                    <a:pt x="494" y="131"/>
                  </a:cubicBezTo>
                  <a:cubicBezTo>
                    <a:pt x="532" y="131"/>
                    <a:pt x="540" y="72"/>
                    <a:pt x="502" y="63"/>
                  </a:cubicBezTo>
                  <a:cubicBezTo>
                    <a:pt x="356" y="24"/>
                    <a:pt x="198" y="16"/>
                    <a:pt x="47" y="1"/>
                  </a:cubicBezTo>
                  <a:cubicBezTo>
                    <a:pt x="46" y="1"/>
                    <a:pt x="44"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0"/>
            <p:cNvSpPr/>
            <p:nvPr/>
          </p:nvSpPr>
          <p:spPr>
            <a:xfrm>
              <a:off x="8549378" y="1947069"/>
              <a:ext cx="36261" cy="6149"/>
            </a:xfrm>
            <a:custGeom>
              <a:avLst/>
              <a:gdLst/>
              <a:ahLst/>
              <a:cxnLst/>
              <a:rect l="l" t="t" r="r" b="b"/>
              <a:pathLst>
                <a:path w="684" h="116" extrusionOk="0">
                  <a:moveTo>
                    <a:pt x="43" y="0"/>
                  </a:moveTo>
                  <a:cubicBezTo>
                    <a:pt x="0" y="0"/>
                    <a:pt x="3" y="66"/>
                    <a:pt x="45" y="71"/>
                  </a:cubicBezTo>
                  <a:cubicBezTo>
                    <a:pt x="244" y="90"/>
                    <a:pt x="442" y="111"/>
                    <a:pt x="641" y="116"/>
                  </a:cubicBezTo>
                  <a:cubicBezTo>
                    <a:pt x="641" y="116"/>
                    <a:pt x="642" y="116"/>
                    <a:pt x="642" y="116"/>
                  </a:cubicBezTo>
                  <a:cubicBezTo>
                    <a:pt x="675" y="116"/>
                    <a:pt x="683" y="61"/>
                    <a:pt x="650" y="56"/>
                  </a:cubicBezTo>
                  <a:cubicBezTo>
                    <a:pt x="450" y="27"/>
                    <a:pt x="248" y="15"/>
                    <a:pt x="45" y="0"/>
                  </a:cubicBezTo>
                  <a:cubicBezTo>
                    <a:pt x="44" y="0"/>
                    <a:pt x="44"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0"/>
            <p:cNvSpPr/>
            <p:nvPr/>
          </p:nvSpPr>
          <p:spPr>
            <a:xfrm>
              <a:off x="8541638" y="2065921"/>
              <a:ext cx="30482" cy="3976"/>
            </a:xfrm>
            <a:custGeom>
              <a:avLst/>
              <a:gdLst/>
              <a:ahLst/>
              <a:cxnLst/>
              <a:rect l="l" t="t" r="r" b="b"/>
              <a:pathLst>
                <a:path w="575" h="75" extrusionOk="0">
                  <a:moveTo>
                    <a:pt x="316" y="0"/>
                  </a:moveTo>
                  <a:cubicBezTo>
                    <a:pt x="225" y="0"/>
                    <a:pt x="133" y="4"/>
                    <a:pt x="42" y="6"/>
                  </a:cubicBezTo>
                  <a:cubicBezTo>
                    <a:pt x="2" y="7"/>
                    <a:pt x="1" y="68"/>
                    <a:pt x="42" y="68"/>
                  </a:cubicBezTo>
                  <a:cubicBezTo>
                    <a:pt x="135" y="70"/>
                    <a:pt x="228" y="74"/>
                    <a:pt x="320" y="74"/>
                  </a:cubicBezTo>
                  <a:cubicBezTo>
                    <a:pt x="393" y="74"/>
                    <a:pt x="466" y="72"/>
                    <a:pt x="538" y="65"/>
                  </a:cubicBezTo>
                  <a:cubicBezTo>
                    <a:pt x="574" y="62"/>
                    <a:pt x="574" y="12"/>
                    <a:pt x="538" y="9"/>
                  </a:cubicBezTo>
                  <a:cubicBezTo>
                    <a:pt x="464" y="3"/>
                    <a:pt x="390"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0"/>
            <p:cNvSpPr/>
            <p:nvPr/>
          </p:nvSpPr>
          <p:spPr>
            <a:xfrm>
              <a:off x="8480886" y="1942032"/>
              <a:ext cx="36208" cy="4294"/>
            </a:xfrm>
            <a:custGeom>
              <a:avLst/>
              <a:gdLst/>
              <a:ahLst/>
              <a:cxnLst/>
              <a:rect l="l" t="t" r="r" b="b"/>
              <a:pathLst>
                <a:path w="683" h="81" extrusionOk="0">
                  <a:moveTo>
                    <a:pt x="378" y="1"/>
                  </a:moveTo>
                  <a:cubicBezTo>
                    <a:pt x="267" y="1"/>
                    <a:pt x="156" y="4"/>
                    <a:pt x="45" y="6"/>
                  </a:cubicBezTo>
                  <a:cubicBezTo>
                    <a:pt x="1" y="6"/>
                    <a:pt x="1" y="76"/>
                    <a:pt x="45" y="76"/>
                  </a:cubicBezTo>
                  <a:cubicBezTo>
                    <a:pt x="154" y="77"/>
                    <a:pt x="263" y="80"/>
                    <a:pt x="371" y="80"/>
                  </a:cubicBezTo>
                  <a:cubicBezTo>
                    <a:pt x="461" y="80"/>
                    <a:pt x="551" y="78"/>
                    <a:pt x="641" y="72"/>
                  </a:cubicBezTo>
                  <a:cubicBezTo>
                    <a:pt x="682" y="70"/>
                    <a:pt x="682" y="12"/>
                    <a:pt x="641" y="9"/>
                  </a:cubicBezTo>
                  <a:cubicBezTo>
                    <a:pt x="554" y="3"/>
                    <a:pt x="466" y="1"/>
                    <a:pt x="3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0"/>
            <p:cNvSpPr/>
            <p:nvPr/>
          </p:nvSpPr>
          <p:spPr>
            <a:xfrm>
              <a:off x="8483431" y="2069314"/>
              <a:ext cx="30694" cy="6096"/>
            </a:xfrm>
            <a:custGeom>
              <a:avLst/>
              <a:gdLst/>
              <a:ahLst/>
              <a:cxnLst/>
              <a:rect l="l" t="t" r="r" b="b"/>
              <a:pathLst>
                <a:path w="579" h="115" extrusionOk="0">
                  <a:moveTo>
                    <a:pt x="44" y="1"/>
                  </a:moveTo>
                  <a:cubicBezTo>
                    <a:pt x="12" y="1"/>
                    <a:pt x="1" y="52"/>
                    <a:pt x="36" y="63"/>
                  </a:cubicBezTo>
                  <a:cubicBezTo>
                    <a:pt x="143" y="95"/>
                    <a:pt x="254" y="114"/>
                    <a:pt x="365" y="114"/>
                  </a:cubicBezTo>
                  <a:cubicBezTo>
                    <a:pt x="427" y="114"/>
                    <a:pt x="489" y="108"/>
                    <a:pt x="551" y="95"/>
                  </a:cubicBezTo>
                  <a:cubicBezTo>
                    <a:pt x="579" y="89"/>
                    <a:pt x="573" y="42"/>
                    <a:pt x="545" y="42"/>
                  </a:cubicBezTo>
                  <a:cubicBezTo>
                    <a:pt x="545" y="42"/>
                    <a:pt x="544" y="42"/>
                    <a:pt x="543" y="42"/>
                  </a:cubicBezTo>
                  <a:cubicBezTo>
                    <a:pt x="495" y="46"/>
                    <a:pt x="446" y="48"/>
                    <a:pt x="399" y="48"/>
                  </a:cubicBezTo>
                  <a:cubicBezTo>
                    <a:pt x="282" y="48"/>
                    <a:pt x="167" y="36"/>
                    <a:pt x="53" y="2"/>
                  </a:cubicBezTo>
                  <a:cubicBezTo>
                    <a:pt x="50" y="1"/>
                    <a:pt x="47"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0"/>
            <p:cNvSpPr/>
            <p:nvPr/>
          </p:nvSpPr>
          <p:spPr>
            <a:xfrm>
              <a:off x="8428935" y="2071434"/>
              <a:ext cx="24651" cy="5566"/>
            </a:xfrm>
            <a:custGeom>
              <a:avLst/>
              <a:gdLst/>
              <a:ahLst/>
              <a:cxnLst/>
              <a:rect l="l" t="t" r="r" b="b"/>
              <a:pathLst>
                <a:path w="465" h="105" extrusionOk="0">
                  <a:moveTo>
                    <a:pt x="162" y="0"/>
                  </a:moveTo>
                  <a:cubicBezTo>
                    <a:pt x="117" y="0"/>
                    <a:pt x="72" y="4"/>
                    <a:pt x="25" y="12"/>
                  </a:cubicBezTo>
                  <a:cubicBezTo>
                    <a:pt x="1" y="16"/>
                    <a:pt x="6" y="58"/>
                    <a:pt x="29" y="58"/>
                  </a:cubicBezTo>
                  <a:cubicBezTo>
                    <a:pt x="30" y="58"/>
                    <a:pt x="31" y="58"/>
                    <a:pt x="32" y="58"/>
                  </a:cubicBezTo>
                  <a:cubicBezTo>
                    <a:pt x="68" y="53"/>
                    <a:pt x="104" y="51"/>
                    <a:pt x="139" y="51"/>
                  </a:cubicBezTo>
                  <a:cubicBezTo>
                    <a:pt x="237" y="51"/>
                    <a:pt x="332" y="68"/>
                    <a:pt x="424" y="103"/>
                  </a:cubicBezTo>
                  <a:cubicBezTo>
                    <a:pt x="427" y="104"/>
                    <a:pt x="430" y="105"/>
                    <a:pt x="433" y="105"/>
                  </a:cubicBezTo>
                  <a:cubicBezTo>
                    <a:pt x="457" y="105"/>
                    <a:pt x="465" y="65"/>
                    <a:pt x="438" y="55"/>
                  </a:cubicBezTo>
                  <a:cubicBezTo>
                    <a:pt x="347" y="18"/>
                    <a:pt x="256" y="0"/>
                    <a:pt x="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0"/>
            <p:cNvSpPr/>
            <p:nvPr/>
          </p:nvSpPr>
          <p:spPr>
            <a:xfrm>
              <a:off x="8421089" y="1940654"/>
              <a:ext cx="30217" cy="5407"/>
            </a:xfrm>
            <a:custGeom>
              <a:avLst/>
              <a:gdLst/>
              <a:ahLst/>
              <a:cxnLst/>
              <a:rect l="l" t="t" r="r" b="b"/>
              <a:pathLst>
                <a:path w="570" h="102" extrusionOk="0">
                  <a:moveTo>
                    <a:pt x="530" y="1"/>
                  </a:moveTo>
                  <a:cubicBezTo>
                    <a:pt x="530" y="1"/>
                    <a:pt x="530" y="1"/>
                    <a:pt x="529" y="1"/>
                  </a:cubicBezTo>
                  <a:cubicBezTo>
                    <a:pt x="364" y="5"/>
                    <a:pt x="197" y="33"/>
                    <a:pt x="32" y="51"/>
                  </a:cubicBezTo>
                  <a:cubicBezTo>
                    <a:pt x="1" y="55"/>
                    <a:pt x="0" y="101"/>
                    <a:pt x="30" y="101"/>
                  </a:cubicBezTo>
                  <a:cubicBezTo>
                    <a:pt x="30" y="101"/>
                    <a:pt x="31" y="101"/>
                    <a:pt x="32" y="101"/>
                  </a:cubicBezTo>
                  <a:cubicBezTo>
                    <a:pt x="200" y="89"/>
                    <a:pt x="371" y="85"/>
                    <a:pt x="538" y="59"/>
                  </a:cubicBezTo>
                  <a:cubicBezTo>
                    <a:pt x="569" y="53"/>
                    <a:pt x="562" y="1"/>
                    <a:pt x="5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0"/>
            <p:cNvSpPr/>
            <p:nvPr/>
          </p:nvSpPr>
          <p:spPr>
            <a:xfrm>
              <a:off x="8370887" y="2069101"/>
              <a:ext cx="27566" cy="5990"/>
            </a:xfrm>
            <a:custGeom>
              <a:avLst/>
              <a:gdLst/>
              <a:ahLst/>
              <a:cxnLst/>
              <a:rect l="l" t="t" r="r" b="b"/>
              <a:pathLst>
                <a:path w="520" h="113" extrusionOk="0">
                  <a:moveTo>
                    <a:pt x="483" y="0"/>
                  </a:moveTo>
                  <a:cubicBezTo>
                    <a:pt x="480" y="0"/>
                    <a:pt x="477" y="1"/>
                    <a:pt x="474" y="2"/>
                  </a:cubicBezTo>
                  <a:cubicBezTo>
                    <a:pt x="363" y="34"/>
                    <a:pt x="254" y="55"/>
                    <a:pt x="140" y="55"/>
                  </a:cubicBezTo>
                  <a:cubicBezTo>
                    <a:pt x="106" y="55"/>
                    <a:pt x="71" y="53"/>
                    <a:pt x="35" y="49"/>
                  </a:cubicBezTo>
                  <a:cubicBezTo>
                    <a:pt x="34" y="49"/>
                    <a:pt x="33" y="48"/>
                    <a:pt x="32" y="48"/>
                  </a:cubicBezTo>
                  <a:cubicBezTo>
                    <a:pt x="6" y="48"/>
                    <a:pt x="1" y="96"/>
                    <a:pt x="29" y="100"/>
                  </a:cubicBezTo>
                  <a:cubicBezTo>
                    <a:pt x="82" y="108"/>
                    <a:pt x="136" y="112"/>
                    <a:pt x="189" y="112"/>
                  </a:cubicBezTo>
                  <a:cubicBezTo>
                    <a:pt x="292" y="112"/>
                    <a:pt x="393" y="96"/>
                    <a:pt x="490" y="55"/>
                  </a:cubicBezTo>
                  <a:cubicBezTo>
                    <a:pt x="519" y="43"/>
                    <a:pt x="512" y="0"/>
                    <a:pt x="4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0"/>
            <p:cNvSpPr/>
            <p:nvPr/>
          </p:nvSpPr>
          <p:spPr>
            <a:xfrm>
              <a:off x="8357952" y="1939276"/>
              <a:ext cx="24598" cy="4400"/>
            </a:xfrm>
            <a:custGeom>
              <a:avLst/>
              <a:gdLst/>
              <a:ahLst/>
              <a:cxnLst/>
              <a:rect l="l" t="t" r="r" b="b"/>
              <a:pathLst>
                <a:path w="464" h="83" extrusionOk="0">
                  <a:moveTo>
                    <a:pt x="224" y="1"/>
                  </a:moveTo>
                  <a:cubicBezTo>
                    <a:pt x="157" y="1"/>
                    <a:pt x="91" y="5"/>
                    <a:pt x="29" y="5"/>
                  </a:cubicBezTo>
                  <a:cubicBezTo>
                    <a:pt x="7" y="5"/>
                    <a:pt x="0" y="41"/>
                    <a:pt x="23" y="44"/>
                  </a:cubicBezTo>
                  <a:cubicBezTo>
                    <a:pt x="127" y="58"/>
                    <a:pt x="241" y="83"/>
                    <a:pt x="349" y="83"/>
                  </a:cubicBezTo>
                  <a:cubicBezTo>
                    <a:pt x="378" y="83"/>
                    <a:pt x="407" y="81"/>
                    <a:pt x="435" y="77"/>
                  </a:cubicBezTo>
                  <a:cubicBezTo>
                    <a:pt x="464" y="73"/>
                    <a:pt x="460" y="31"/>
                    <a:pt x="435" y="25"/>
                  </a:cubicBezTo>
                  <a:cubicBezTo>
                    <a:pt x="369" y="6"/>
                    <a:pt x="296"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0"/>
            <p:cNvSpPr/>
            <p:nvPr/>
          </p:nvSpPr>
          <p:spPr>
            <a:xfrm>
              <a:off x="8318353" y="2074350"/>
              <a:ext cx="29369" cy="2916"/>
            </a:xfrm>
            <a:custGeom>
              <a:avLst/>
              <a:gdLst/>
              <a:ahLst/>
              <a:cxnLst/>
              <a:rect l="l" t="t" r="r" b="b"/>
              <a:pathLst>
                <a:path w="554" h="55" extrusionOk="0">
                  <a:moveTo>
                    <a:pt x="271" y="0"/>
                  </a:moveTo>
                  <a:cubicBezTo>
                    <a:pt x="192" y="0"/>
                    <a:pt x="112" y="2"/>
                    <a:pt x="33" y="3"/>
                  </a:cubicBezTo>
                  <a:cubicBezTo>
                    <a:pt x="1" y="3"/>
                    <a:pt x="1" y="52"/>
                    <a:pt x="33" y="52"/>
                  </a:cubicBezTo>
                  <a:cubicBezTo>
                    <a:pt x="108" y="53"/>
                    <a:pt x="184" y="54"/>
                    <a:pt x="259" y="54"/>
                  </a:cubicBezTo>
                  <a:cubicBezTo>
                    <a:pt x="349" y="54"/>
                    <a:pt x="439" y="53"/>
                    <a:pt x="529" y="47"/>
                  </a:cubicBezTo>
                  <a:cubicBezTo>
                    <a:pt x="554" y="45"/>
                    <a:pt x="554" y="9"/>
                    <a:pt x="529" y="8"/>
                  </a:cubicBezTo>
                  <a:cubicBezTo>
                    <a:pt x="443" y="2"/>
                    <a:pt x="357" y="0"/>
                    <a:pt x="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0"/>
            <p:cNvSpPr/>
            <p:nvPr/>
          </p:nvSpPr>
          <p:spPr>
            <a:xfrm>
              <a:off x="8281509" y="1940018"/>
              <a:ext cx="29793" cy="5778"/>
            </a:xfrm>
            <a:custGeom>
              <a:avLst/>
              <a:gdLst/>
              <a:ahLst/>
              <a:cxnLst/>
              <a:rect l="l" t="t" r="r" b="b"/>
              <a:pathLst>
                <a:path w="562" h="109" extrusionOk="0">
                  <a:moveTo>
                    <a:pt x="531" y="1"/>
                  </a:moveTo>
                  <a:cubicBezTo>
                    <a:pt x="530" y="1"/>
                    <a:pt x="529" y="1"/>
                    <a:pt x="529" y="1"/>
                  </a:cubicBezTo>
                  <a:cubicBezTo>
                    <a:pt x="361" y="15"/>
                    <a:pt x="195" y="39"/>
                    <a:pt x="27" y="62"/>
                  </a:cubicBezTo>
                  <a:cubicBezTo>
                    <a:pt x="1" y="66"/>
                    <a:pt x="6" y="109"/>
                    <a:pt x="31" y="109"/>
                  </a:cubicBezTo>
                  <a:cubicBezTo>
                    <a:pt x="31" y="109"/>
                    <a:pt x="32" y="109"/>
                    <a:pt x="33" y="109"/>
                  </a:cubicBezTo>
                  <a:cubicBezTo>
                    <a:pt x="201" y="92"/>
                    <a:pt x="369" y="75"/>
                    <a:pt x="534" y="49"/>
                  </a:cubicBezTo>
                  <a:cubicBezTo>
                    <a:pt x="561" y="45"/>
                    <a:pt x="556" y="1"/>
                    <a:pt x="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0"/>
            <p:cNvSpPr/>
            <p:nvPr/>
          </p:nvSpPr>
          <p:spPr>
            <a:xfrm>
              <a:off x="8266454" y="2071805"/>
              <a:ext cx="23538" cy="2757"/>
            </a:xfrm>
            <a:custGeom>
              <a:avLst/>
              <a:gdLst/>
              <a:ahLst/>
              <a:cxnLst/>
              <a:rect l="l" t="t" r="r" b="b"/>
              <a:pathLst>
                <a:path w="444" h="52" extrusionOk="0">
                  <a:moveTo>
                    <a:pt x="314" y="0"/>
                  </a:moveTo>
                  <a:cubicBezTo>
                    <a:pt x="216" y="0"/>
                    <a:pt x="116" y="9"/>
                    <a:pt x="18" y="12"/>
                  </a:cubicBezTo>
                  <a:cubicBezTo>
                    <a:pt x="1" y="13"/>
                    <a:pt x="1" y="39"/>
                    <a:pt x="18" y="40"/>
                  </a:cubicBezTo>
                  <a:cubicBezTo>
                    <a:pt x="114" y="43"/>
                    <a:pt x="213" y="52"/>
                    <a:pt x="310" y="52"/>
                  </a:cubicBezTo>
                  <a:cubicBezTo>
                    <a:pt x="346" y="52"/>
                    <a:pt x="381" y="51"/>
                    <a:pt x="415" y="48"/>
                  </a:cubicBezTo>
                  <a:cubicBezTo>
                    <a:pt x="443" y="45"/>
                    <a:pt x="443" y="6"/>
                    <a:pt x="415" y="4"/>
                  </a:cubicBezTo>
                  <a:cubicBezTo>
                    <a:pt x="382" y="1"/>
                    <a:pt x="348" y="0"/>
                    <a:pt x="3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0"/>
            <p:cNvSpPr/>
            <p:nvPr/>
          </p:nvSpPr>
          <p:spPr>
            <a:xfrm>
              <a:off x="8207293" y="2074138"/>
              <a:ext cx="33186" cy="6255"/>
            </a:xfrm>
            <a:custGeom>
              <a:avLst/>
              <a:gdLst/>
              <a:ahLst/>
              <a:cxnLst/>
              <a:rect l="l" t="t" r="r" b="b"/>
              <a:pathLst>
                <a:path w="626" h="118" extrusionOk="0">
                  <a:moveTo>
                    <a:pt x="44" y="0"/>
                  </a:moveTo>
                  <a:cubicBezTo>
                    <a:pt x="13" y="0"/>
                    <a:pt x="1" y="48"/>
                    <a:pt x="35" y="57"/>
                  </a:cubicBezTo>
                  <a:cubicBezTo>
                    <a:pt x="174" y="93"/>
                    <a:pt x="317" y="118"/>
                    <a:pt x="460" y="118"/>
                  </a:cubicBezTo>
                  <a:cubicBezTo>
                    <a:pt x="503" y="118"/>
                    <a:pt x="545" y="116"/>
                    <a:pt x="588" y="111"/>
                  </a:cubicBezTo>
                  <a:cubicBezTo>
                    <a:pt x="625" y="106"/>
                    <a:pt x="626" y="55"/>
                    <a:pt x="588" y="54"/>
                  </a:cubicBezTo>
                  <a:cubicBezTo>
                    <a:pt x="407" y="45"/>
                    <a:pt x="229" y="38"/>
                    <a:pt x="50" y="1"/>
                  </a:cubicBezTo>
                  <a:cubicBezTo>
                    <a:pt x="48" y="0"/>
                    <a:pt x="46"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0"/>
            <p:cNvSpPr/>
            <p:nvPr/>
          </p:nvSpPr>
          <p:spPr>
            <a:xfrm>
              <a:off x="8202204" y="1942085"/>
              <a:ext cx="36473" cy="6202"/>
            </a:xfrm>
            <a:custGeom>
              <a:avLst/>
              <a:gdLst/>
              <a:ahLst/>
              <a:cxnLst/>
              <a:rect l="l" t="t" r="r" b="b"/>
              <a:pathLst>
                <a:path w="688" h="117" extrusionOk="0">
                  <a:moveTo>
                    <a:pt x="37" y="0"/>
                  </a:moveTo>
                  <a:cubicBezTo>
                    <a:pt x="1" y="0"/>
                    <a:pt x="3" y="57"/>
                    <a:pt x="40" y="61"/>
                  </a:cubicBezTo>
                  <a:cubicBezTo>
                    <a:pt x="237" y="82"/>
                    <a:pt x="437" y="113"/>
                    <a:pt x="635" y="117"/>
                  </a:cubicBezTo>
                  <a:cubicBezTo>
                    <a:pt x="635" y="117"/>
                    <a:pt x="636" y="117"/>
                    <a:pt x="636" y="117"/>
                  </a:cubicBezTo>
                  <a:cubicBezTo>
                    <a:pt x="677" y="117"/>
                    <a:pt x="687" y="49"/>
                    <a:pt x="645" y="44"/>
                  </a:cubicBezTo>
                  <a:cubicBezTo>
                    <a:pt x="446" y="16"/>
                    <a:pt x="240" y="13"/>
                    <a:pt x="40" y="0"/>
                  </a:cubicBezTo>
                  <a:cubicBezTo>
                    <a:pt x="39" y="0"/>
                    <a:pt x="38" y="0"/>
                    <a:pt x="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0"/>
            <p:cNvSpPr/>
            <p:nvPr/>
          </p:nvSpPr>
          <p:spPr>
            <a:xfrm>
              <a:off x="8157568" y="2073767"/>
              <a:ext cx="25075" cy="4082"/>
            </a:xfrm>
            <a:custGeom>
              <a:avLst/>
              <a:gdLst/>
              <a:ahLst/>
              <a:cxnLst/>
              <a:rect l="l" t="t" r="r" b="b"/>
              <a:pathLst>
                <a:path w="473" h="77" extrusionOk="0">
                  <a:moveTo>
                    <a:pt x="306" y="1"/>
                  </a:moveTo>
                  <a:cubicBezTo>
                    <a:pt x="216" y="1"/>
                    <a:pt x="125" y="9"/>
                    <a:pt x="36" y="11"/>
                  </a:cubicBezTo>
                  <a:cubicBezTo>
                    <a:pt x="1" y="11"/>
                    <a:pt x="1" y="65"/>
                    <a:pt x="36" y="66"/>
                  </a:cubicBezTo>
                  <a:cubicBezTo>
                    <a:pt x="123" y="69"/>
                    <a:pt x="213" y="76"/>
                    <a:pt x="301" y="76"/>
                  </a:cubicBezTo>
                  <a:cubicBezTo>
                    <a:pt x="346" y="76"/>
                    <a:pt x="391" y="74"/>
                    <a:pt x="434" y="69"/>
                  </a:cubicBezTo>
                  <a:cubicBezTo>
                    <a:pt x="473" y="64"/>
                    <a:pt x="473" y="13"/>
                    <a:pt x="434" y="8"/>
                  </a:cubicBezTo>
                  <a:cubicBezTo>
                    <a:pt x="392" y="2"/>
                    <a:pt x="350" y="1"/>
                    <a:pt x="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0"/>
            <p:cNvSpPr/>
            <p:nvPr/>
          </p:nvSpPr>
          <p:spPr>
            <a:xfrm>
              <a:off x="8138802" y="1939594"/>
              <a:ext cx="28150" cy="3923"/>
            </a:xfrm>
            <a:custGeom>
              <a:avLst/>
              <a:gdLst/>
              <a:ahLst/>
              <a:cxnLst/>
              <a:rect l="l" t="t" r="r" b="b"/>
              <a:pathLst>
                <a:path w="531" h="74" extrusionOk="0">
                  <a:moveTo>
                    <a:pt x="256" y="0"/>
                  </a:moveTo>
                  <a:cubicBezTo>
                    <a:pt x="185" y="0"/>
                    <a:pt x="114" y="2"/>
                    <a:pt x="43" y="4"/>
                  </a:cubicBezTo>
                  <a:cubicBezTo>
                    <a:pt x="0" y="6"/>
                    <a:pt x="0" y="68"/>
                    <a:pt x="43" y="70"/>
                  </a:cubicBezTo>
                  <a:cubicBezTo>
                    <a:pt x="121" y="72"/>
                    <a:pt x="199" y="74"/>
                    <a:pt x="276" y="74"/>
                  </a:cubicBezTo>
                  <a:cubicBezTo>
                    <a:pt x="347" y="74"/>
                    <a:pt x="418" y="72"/>
                    <a:pt x="489" y="69"/>
                  </a:cubicBezTo>
                  <a:cubicBezTo>
                    <a:pt x="531" y="67"/>
                    <a:pt x="531" y="7"/>
                    <a:pt x="489" y="6"/>
                  </a:cubicBezTo>
                  <a:cubicBezTo>
                    <a:pt x="412" y="2"/>
                    <a:pt x="334"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0"/>
            <p:cNvSpPr/>
            <p:nvPr/>
          </p:nvSpPr>
          <p:spPr>
            <a:xfrm>
              <a:off x="8091568" y="2071964"/>
              <a:ext cx="33345" cy="5990"/>
            </a:xfrm>
            <a:custGeom>
              <a:avLst/>
              <a:gdLst/>
              <a:ahLst/>
              <a:cxnLst/>
              <a:rect l="l" t="t" r="r" b="b"/>
              <a:pathLst>
                <a:path w="629" h="113" extrusionOk="0">
                  <a:moveTo>
                    <a:pt x="39" y="0"/>
                  </a:moveTo>
                  <a:cubicBezTo>
                    <a:pt x="10" y="0"/>
                    <a:pt x="1" y="45"/>
                    <a:pt x="32" y="54"/>
                  </a:cubicBezTo>
                  <a:cubicBezTo>
                    <a:pt x="159" y="92"/>
                    <a:pt x="288" y="113"/>
                    <a:pt x="419" y="113"/>
                  </a:cubicBezTo>
                  <a:cubicBezTo>
                    <a:pt x="477" y="113"/>
                    <a:pt x="536" y="109"/>
                    <a:pt x="594" y="100"/>
                  </a:cubicBezTo>
                  <a:cubicBezTo>
                    <a:pt x="628" y="96"/>
                    <a:pt x="621" y="38"/>
                    <a:pt x="588" y="38"/>
                  </a:cubicBezTo>
                  <a:cubicBezTo>
                    <a:pt x="587" y="38"/>
                    <a:pt x="586" y="38"/>
                    <a:pt x="585" y="38"/>
                  </a:cubicBezTo>
                  <a:cubicBezTo>
                    <a:pt x="527" y="43"/>
                    <a:pt x="470" y="46"/>
                    <a:pt x="413" y="46"/>
                  </a:cubicBezTo>
                  <a:cubicBezTo>
                    <a:pt x="290" y="46"/>
                    <a:pt x="169" y="33"/>
                    <a:pt x="46" y="1"/>
                  </a:cubicBezTo>
                  <a:cubicBezTo>
                    <a:pt x="43" y="0"/>
                    <a:pt x="41"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0"/>
            <p:cNvSpPr/>
            <p:nvPr/>
          </p:nvSpPr>
          <p:spPr>
            <a:xfrm>
              <a:off x="8073067" y="1935565"/>
              <a:ext cx="30535" cy="5460"/>
            </a:xfrm>
            <a:custGeom>
              <a:avLst/>
              <a:gdLst/>
              <a:ahLst/>
              <a:cxnLst/>
              <a:rect l="l" t="t" r="r" b="b"/>
              <a:pathLst>
                <a:path w="576" h="103" extrusionOk="0">
                  <a:moveTo>
                    <a:pt x="539" y="0"/>
                  </a:moveTo>
                  <a:cubicBezTo>
                    <a:pt x="538" y="0"/>
                    <a:pt x="536" y="0"/>
                    <a:pt x="535" y="1"/>
                  </a:cubicBezTo>
                  <a:cubicBezTo>
                    <a:pt x="416" y="22"/>
                    <a:pt x="301" y="42"/>
                    <a:pt x="183" y="42"/>
                  </a:cubicBezTo>
                  <a:cubicBezTo>
                    <a:pt x="139" y="42"/>
                    <a:pt x="94" y="39"/>
                    <a:pt x="49" y="33"/>
                  </a:cubicBezTo>
                  <a:cubicBezTo>
                    <a:pt x="47" y="32"/>
                    <a:pt x="46" y="32"/>
                    <a:pt x="44" y="32"/>
                  </a:cubicBezTo>
                  <a:cubicBezTo>
                    <a:pt x="13" y="32"/>
                    <a:pt x="0" y="81"/>
                    <a:pt x="34" y="86"/>
                  </a:cubicBezTo>
                  <a:cubicBezTo>
                    <a:pt x="100" y="96"/>
                    <a:pt x="167" y="103"/>
                    <a:pt x="233" y="103"/>
                  </a:cubicBezTo>
                  <a:cubicBezTo>
                    <a:pt x="342" y="103"/>
                    <a:pt x="450" y="86"/>
                    <a:pt x="551" y="41"/>
                  </a:cubicBezTo>
                  <a:cubicBezTo>
                    <a:pt x="575" y="31"/>
                    <a:pt x="559"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0"/>
            <p:cNvSpPr/>
            <p:nvPr/>
          </p:nvSpPr>
          <p:spPr>
            <a:xfrm>
              <a:off x="8041578" y="2074032"/>
              <a:ext cx="27673" cy="3552"/>
            </a:xfrm>
            <a:custGeom>
              <a:avLst/>
              <a:gdLst/>
              <a:ahLst/>
              <a:cxnLst/>
              <a:rect l="l" t="t" r="r" b="b"/>
              <a:pathLst>
                <a:path w="522" h="67" extrusionOk="0">
                  <a:moveTo>
                    <a:pt x="273" y="0"/>
                  </a:moveTo>
                  <a:cubicBezTo>
                    <a:pt x="195" y="0"/>
                    <a:pt x="117" y="2"/>
                    <a:pt x="39" y="3"/>
                  </a:cubicBezTo>
                  <a:cubicBezTo>
                    <a:pt x="1" y="4"/>
                    <a:pt x="1" y="64"/>
                    <a:pt x="39" y="64"/>
                  </a:cubicBezTo>
                  <a:cubicBezTo>
                    <a:pt x="120" y="65"/>
                    <a:pt x="201" y="67"/>
                    <a:pt x="281" y="67"/>
                  </a:cubicBezTo>
                  <a:cubicBezTo>
                    <a:pt x="350" y="67"/>
                    <a:pt x="418" y="65"/>
                    <a:pt x="486" y="60"/>
                  </a:cubicBezTo>
                  <a:cubicBezTo>
                    <a:pt x="521" y="57"/>
                    <a:pt x="521" y="9"/>
                    <a:pt x="486" y="7"/>
                  </a:cubicBezTo>
                  <a:cubicBezTo>
                    <a:pt x="415" y="2"/>
                    <a:pt x="344"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0"/>
            <p:cNvSpPr/>
            <p:nvPr/>
          </p:nvSpPr>
          <p:spPr>
            <a:xfrm>
              <a:off x="8007810" y="1940018"/>
              <a:ext cx="27036" cy="3022"/>
            </a:xfrm>
            <a:custGeom>
              <a:avLst/>
              <a:gdLst/>
              <a:ahLst/>
              <a:cxnLst/>
              <a:rect l="l" t="t" r="r" b="b"/>
              <a:pathLst>
                <a:path w="510" h="57" extrusionOk="0">
                  <a:moveTo>
                    <a:pt x="289" y="0"/>
                  </a:moveTo>
                  <a:cubicBezTo>
                    <a:pt x="203" y="0"/>
                    <a:pt x="117" y="2"/>
                    <a:pt x="31" y="4"/>
                  </a:cubicBezTo>
                  <a:cubicBezTo>
                    <a:pt x="0" y="4"/>
                    <a:pt x="0" y="52"/>
                    <a:pt x="31" y="53"/>
                  </a:cubicBezTo>
                  <a:cubicBezTo>
                    <a:pt x="122" y="55"/>
                    <a:pt x="212" y="57"/>
                    <a:pt x="302" y="57"/>
                  </a:cubicBezTo>
                  <a:cubicBezTo>
                    <a:pt x="361" y="57"/>
                    <a:pt x="419" y="56"/>
                    <a:pt x="478" y="53"/>
                  </a:cubicBezTo>
                  <a:cubicBezTo>
                    <a:pt x="510" y="52"/>
                    <a:pt x="510" y="5"/>
                    <a:pt x="478" y="4"/>
                  </a:cubicBezTo>
                  <a:cubicBezTo>
                    <a:pt x="414" y="1"/>
                    <a:pt x="352"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0"/>
            <p:cNvSpPr/>
            <p:nvPr/>
          </p:nvSpPr>
          <p:spPr>
            <a:xfrm>
              <a:off x="7992331" y="2074509"/>
              <a:ext cx="24015" cy="2598"/>
            </a:xfrm>
            <a:custGeom>
              <a:avLst/>
              <a:gdLst/>
              <a:ahLst/>
              <a:cxnLst/>
              <a:rect l="l" t="t" r="r" b="b"/>
              <a:pathLst>
                <a:path w="453" h="49" extrusionOk="0">
                  <a:moveTo>
                    <a:pt x="345" y="0"/>
                  </a:moveTo>
                  <a:cubicBezTo>
                    <a:pt x="238" y="0"/>
                    <a:pt x="131" y="5"/>
                    <a:pt x="25" y="6"/>
                  </a:cubicBezTo>
                  <a:cubicBezTo>
                    <a:pt x="0" y="6"/>
                    <a:pt x="0" y="43"/>
                    <a:pt x="25" y="44"/>
                  </a:cubicBezTo>
                  <a:cubicBezTo>
                    <a:pt x="131" y="45"/>
                    <a:pt x="237" y="49"/>
                    <a:pt x="344" y="49"/>
                  </a:cubicBezTo>
                  <a:cubicBezTo>
                    <a:pt x="370" y="49"/>
                    <a:pt x="396" y="49"/>
                    <a:pt x="422" y="48"/>
                  </a:cubicBezTo>
                  <a:cubicBezTo>
                    <a:pt x="452" y="47"/>
                    <a:pt x="452" y="2"/>
                    <a:pt x="422" y="1"/>
                  </a:cubicBezTo>
                  <a:cubicBezTo>
                    <a:pt x="397" y="0"/>
                    <a:pt x="371" y="0"/>
                    <a:pt x="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0"/>
            <p:cNvSpPr/>
            <p:nvPr/>
          </p:nvSpPr>
          <p:spPr>
            <a:xfrm>
              <a:off x="7933435" y="1936784"/>
              <a:ext cx="33504" cy="4241"/>
            </a:xfrm>
            <a:custGeom>
              <a:avLst/>
              <a:gdLst/>
              <a:ahLst/>
              <a:cxnLst/>
              <a:rect l="l" t="t" r="r" b="b"/>
              <a:pathLst>
                <a:path w="632" h="80" extrusionOk="0">
                  <a:moveTo>
                    <a:pt x="376" y="1"/>
                  </a:moveTo>
                  <a:cubicBezTo>
                    <a:pt x="265" y="1"/>
                    <a:pt x="154" y="5"/>
                    <a:pt x="43" y="7"/>
                  </a:cubicBezTo>
                  <a:cubicBezTo>
                    <a:pt x="0" y="7"/>
                    <a:pt x="0" y="73"/>
                    <a:pt x="43" y="74"/>
                  </a:cubicBezTo>
                  <a:cubicBezTo>
                    <a:pt x="152" y="76"/>
                    <a:pt x="262" y="79"/>
                    <a:pt x="371" y="79"/>
                  </a:cubicBezTo>
                  <a:cubicBezTo>
                    <a:pt x="444" y="79"/>
                    <a:pt x="517" y="78"/>
                    <a:pt x="589" y="73"/>
                  </a:cubicBezTo>
                  <a:cubicBezTo>
                    <a:pt x="632" y="69"/>
                    <a:pt x="632" y="11"/>
                    <a:pt x="589" y="7"/>
                  </a:cubicBezTo>
                  <a:cubicBezTo>
                    <a:pt x="518" y="2"/>
                    <a:pt x="447" y="1"/>
                    <a:pt x="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0"/>
            <p:cNvSpPr/>
            <p:nvPr/>
          </p:nvSpPr>
          <p:spPr>
            <a:xfrm>
              <a:off x="7928398" y="2072017"/>
              <a:ext cx="32868" cy="5990"/>
            </a:xfrm>
            <a:custGeom>
              <a:avLst/>
              <a:gdLst/>
              <a:ahLst/>
              <a:cxnLst/>
              <a:rect l="l" t="t" r="r" b="b"/>
              <a:pathLst>
                <a:path w="620" h="113" extrusionOk="0">
                  <a:moveTo>
                    <a:pt x="275" y="1"/>
                  </a:moveTo>
                  <a:cubicBezTo>
                    <a:pt x="192" y="1"/>
                    <a:pt x="108" y="11"/>
                    <a:pt x="29" y="31"/>
                  </a:cubicBezTo>
                  <a:cubicBezTo>
                    <a:pt x="0" y="37"/>
                    <a:pt x="12" y="75"/>
                    <a:pt x="38" y="75"/>
                  </a:cubicBezTo>
                  <a:cubicBezTo>
                    <a:pt x="39" y="75"/>
                    <a:pt x="40" y="75"/>
                    <a:pt x="41" y="75"/>
                  </a:cubicBezTo>
                  <a:cubicBezTo>
                    <a:pt x="97" y="67"/>
                    <a:pt x="152" y="64"/>
                    <a:pt x="205" y="64"/>
                  </a:cubicBezTo>
                  <a:cubicBezTo>
                    <a:pt x="329" y="64"/>
                    <a:pt x="447" y="82"/>
                    <a:pt x="574" y="111"/>
                  </a:cubicBezTo>
                  <a:cubicBezTo>
                    <a:pt x="577" y="112"/>
                    <a:pt x="580" y="112"/>
                    <a:pt x="583" y="112"/>
                  </a:cubicBezTo>
                  <a:cubicBezTo>
                    <a:pt x="612" y="112"/>
                    <a:pt x="619" y="69"/>
                    <a:pt x="588" y="58"/>
                  </a:cubicBezTo>
                  <a:cubicBezTo>
                    <a:pt x="490" y="19"/>
                    <a:pt x="382"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0"/>
            <p:cNvSpPr/>
            <p:nvPr/>
          </p:nvSpPr>
          <p:spPr>
            <a:xfrm>
              <a:off x="7862876" y="2116123"/>
              <a:ext cx="16646" cy="5778"/>
            </a:xfrm>
            <a:custGeom>
              <a:avLst/>
              <a:gdLst/>
              <a:ahLst/>
              <a:cxnLst/>
              <a:rect l="l" t="t" r="r" b="b"/>
              <a:pathLst>
                <a:path w="314" h="109" extrusionOk="0">
                  <a:moveTo>
                    <a:pt x="218" y="0"/>
                  </a:moveTo>
                  <a:cubicBezTo>
                    <a:pt x="148" y="0"/>
                    <a:pt x="75" y="29"/>
                    <a:pt x="22" y="64"/>
                  </a:cubicBezTo>
                  <a:cubicBezTo>
                    <a:pt x="0" y="78"/>
                    <a:pt x="13" y="109"/>
                    <a:pt x="34" y="109"/>
                  </a:cubicBezTo>
                  <a:cubicBezTo>
                    <a:pt x="38" y="109"/>
                    <a:pt x="42" y="107"/>
                    <a:pt x="46" y="105"/>
                  </a:cubicBezTo>
                  <a:cubicBezTo>
                    <a:pt x="80" y="82"/>
                    <a:pt x="118" y="68"/>
                    <a:pt x="160" y="60"/>
                  </a:cubicBezTo>
                  <a:cubicBezTo>
                    <a:pt x="172" y="58"/>
                    <a:pt x="185" y="57"/>
                    <a:pt x="197" y="57"/>
                  </a:cubicBezTo>
                  <a:cubicBezTo>
                    <a:pt x="225" y="57"/>
                    <a:pt x="253" y="61"/>
                    <a:pt x="281" y="61"/>
                  </a:cubicBezTo>
                  <a:cubicBezTo>
                    <a:pt x="282" y="61"/>
                    <a:pt x="282" y="61"/>
                    <a:pt x="282" y="61"/>
                  </a:cubicBezTo>
                  <a:cubicBezTo>
                    <a:pt x="311" y="61"/>
                    <a:pt x="313" y="21"/>
                    <a:pt x="289" y="12"/>
                  </a:cubicBezTo>
                  <a:cubicBezTo>
                    <a:pt x="266" y="4"/>
                    <a:pt x="242" y="0"/>
                    <a:pt x="2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0"/>
            <p:cNvSpPr/>
            <p:nvPr/>
          </p:nvSpPr>
          <p:spPr>
            <a:xfrm>
              <a:off x="7844269" y="1976808"/>
              <a:ext cx="19297" cy="3234"/>
            </a:xfrm>
            <a:custGeom>
              <a:avLst/>
              <a:gdLst/>
              <a:ahLst/>
              <a:cxnLst/>
              <a:rect l="l" t="t" r="r" b="b"/>
              <a:pathLst>
                <a:path w="364" h="61" extrusionOk="0">
                  <a:moveTo>
                    <a:pt x="186" y="0"/>
                  </a:moveTo>
                  <a:cubicBezTo>
                    <a:pt x="137" y="0"/>
                    <a:pt x="87" y="2"/>
                    <a:pt x="37" y="2"/>
                  </a:cubicBezTo>
                  <a:cubicBezTo>
                    <a:pt x="1" y="2"/>
                    <a:pt x="1" y="57"/>
                    <a:pt x="37" y="58"/>
                  </a:cubicBezTo>
                  <a:cubicBezTo>
                    <a:pt x="87" y="58"/>
                    <a:pt x="137" y="60"/>
                    <a:pt x="186" y="60"/>
                  </a:cubicBezTo>
                  <a:cubicBezTo>
                    <a:pt x="236" y="60"/>
                    <a:pt x="285" y="58"/>
                    <a:pt x="334" y="53"/>
                  </a:cubicBezTo>
                  <a:cubicBezTo>
                    <a:pt x="363" y="48"/>
                    <a:pt x="363" y="12"/>
                    <a:pt x="334" y="8"/>
                  </a:cubicBezTo>
                  <a:cubicBezTo>
                    <a:pt x="285" y="2"/>
                    <a:pt x="236" y="0"/>
                    <a:pt x="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0"/>
            <p:cNvSpPr/>
            <p:nvPr/>
          </p:nvSpPr>
          <p:spPr>
            <a:xfrm>
              <a:off x="7820838" y="2113207"/>
              <a:ext cx="24969" cy="4135"/>
            </a:xfrm>
            <a:custGeom>
              <a:avLst/>
              <a:gdLst/>
              <a:ahLst/>
              <a:cxnLst/>
              <a:rect l="l" t="t" r="r" b="b"/>
              <a:pathLst>
                <a:path w="471" h="78" extrusionOk="0">
                  <a:moveTo>
                    <a:pt x="310" y="0"/>
                  </a:moveTo>
                  <a:cubicBezTo>
                    <a:pt x="217" y="0"/>
                    <a:pt x="124" y="10"/>
                    <a:pt x="33" y="15"/>
                  </a:cubicBezTo>
                  <a:cubicBezTo>
                    <a:pt x="1" y="16"/>
                    <a:pt x="1" y="62"/>
                    <a:pt x="33" y="64"/>
                  </a:cubicBezTo>
                  <a:cubicBezTo>
                    <a:pt x="124" y="68"/>
                    <a:pt x="217" y="78"/>
                    <a:pt x="310" y="78"/>
                  </a:cubicBezTo>
                  <a:cubicBezTo>
                    <a:pt x="350" y="78"/>
                    <a:pt x="390" y="76"/>
                    <a:pt x="429" y="71"/>
                  </a:cubicBezTo>
                  <a:cubicBezTo>
                    <a:pt x="471" y="67"/>
                    <a:pt x="471" y="12"/>
                    <a:pt x="429" y="7"/>
                  </a:cubicBezTo>
                  <a:cubicBezTo>
                    <a:pt x="390" y="2"/>
                    <a:pt x="350" y="0"/>
                    <a:pt x="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0"/>
            <p:cNvSpPr/>
            <p:nvPr/>
          </p:nvSpPr>
          <p:spPr>
            <a:xfrm>
              <a:off x="7805411" y="1974211"/>
              <a:ext cx="26771" cy="3128"/>
            </a:xfrm>
            <a:custGeom>
              <a:avLst/>
              <a:gdLst/>
              <a:ahLst/>
              <a:cxnLst/>
              <a:rect l="l" t="t" r="r" b="b"/>
              <a:pathLst>
                <a:path w="505" h="59" extrusionOk="0">
                  <a:moveTo>
                    <a:pt x="325" y="0"/>
                  </a:moveTo>
                  <a:cubicBezTo>
                    <a:pt x="225" y="0"/>
                    <a:pt x="124" y="6"/>
                    <a:pt x="25" y="10"/>
                  </a:cubicBezTo>
                  <a:cubicBezTo>
                    <a:pt x="0" y="11"/>
                    <a:pt x="0" y="48"/>
                    <a:pt x="25" y="49"/>
                  </a:cubicBezTo>
                  <a:cubicBezTo>
                    <a:pt x="127" y="53"/>
                    <a:pt x="231" y="59"/>
                    <a:pt x="335" y="59"/>
                  </a:cubicBezTo>
                  <a:cubicBezTo>
                    <a:pt x="381" y="59"/>
                    <a:pt x="426" y="58"/>
                    <a:pt x="472" y="55"/>
                  </a:cubicBezTo>
                  <a:cubicBezTo>
                    <a:pt x="504" y="51"/>
                    <a:pt x="504" y="8"/>
                    <a:pt x="472" y="5"/>
                  </a:cubicBezTo>
                  <a:cubicBezTo>
                    <a:pt x="423" y="2"/>
                    <a:pt x="374" y="0"/>
                    <a:pt x="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0"/>
            <p:cNvSpPr/>
            <p:nvPr/>
          </p:nvSpPr>
          <p:spPr>
            <a:xfrm>
              <a:off x="7770689" y="2115964"/>
              <a:ext cx="25075" cy="3923"/>
            </a:xfrm>
            <a:custGeom>
              <a:avLst/>
              <a:gdLst/>
              <a:ahLst/>
              <a:cxnLst/>
              <a:rect l="l" t="t" r="r" b="b"/>
              <a:pathLst>
                <a:path w="473" h="74" extrusionOk="0">
                  <a:moveTo>
                    <a:pt x="303" y="0"/>
                  </a:moveTo>
                  <a:cubicBezTo>
                    <a:pt x="213" y="0"/>
                    <a:pt x="124" y="6"/>
                    <a:pt x="34" y="11"/>
                  </a:cubicBezTo>
                  <a:cubicBezTo>
                    <a:pt x="0" y="12"/>
                    <a:pt x="0" y="62"/>
                    <a:pt x="34" y="64"/>
                  </a:cubicBezTo>
                  <a:cubicBezTo>
                    <a:pt x="123" y="68"/>
                    <a:pt x="212" y="74"/>
                    <a:pt x="301" y="74"/>
                  </a:cubicBezTo>
                  <a:cubicBezTo>
                    <a:pt x="345" y="74"/>
                    <a:pt x="388" y="72"/>
                    <a:pt x="432" y="68"/>
                  </a:cubicBezTo>
                  <a:cubicBezTo>
                    <a:pt x="472" y="65"/>
                    <a:pt x="472" y="10"/>
                    <a:pt x="432" y="5"/>
                  </a:cubicBezTo>
                  <a:cubicBezTo>
                    <a:pt x="389" y="2"/>
                    <a:pt x="346"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0"/>
            <p:cNvSpPr/>
            <p:nvPr/>
          </p:nvSpPr>
          <p:spPr>
            <a:xfrm>
              <a:off x="7753990" y="1968856"/>
              <a:ext cx="34352" cy="7104"/>
            </a:xfrm>
            <a:custGeom>
              <a:avLst/>
              <a:gdLst/>
              <a:ahLst/>
              <a:cxnLst/>
              <a:rect l="l" t="t" r="r" b="b"/>
              <a:pathLst>
                <a:path w="648" h="134" extrusionOk="0">
                  <a:moveTo>
                    <a:pt x="49" y="0"/>
                  </a:moveTo>
                  <a:cubicBezTo>
                    <a:pt x="12" y="0"/>
                    <a:pt x="0" y="57"/>
                    <a:pt x="41" y="71"/>
                  </a:cubicBezTo>
                  <a:cubicBezTo>
                    <a:pt x="162" y="110"/>
                    <a:pt x="288" y="134"/>
                    <a:pt x="414" y="134"/>
                  </a:cubicBezTo>
                  <a:cubicBezTo>
                    <a:pt x="479" y="134"/>
                    <a:pt x="543" y="128"/>
                    <a:pt x="608" y="114"/>
                  </a:cubicBezTo>
                  <a:cubicBezTo>
                    <a:pt x="647" y="105"/>
                    <a:pt x="639" y="41"/>
                    <a:pt x="598" y="41"/>
                  </a:cubicBezTo>
                  <a:cubicBezTo>
                    <a:pt x="598" y="41"/>
                    <a:pt x="598" y="41"/>
                    <a:pt x="597" y="41"/>
                  </a:cubicBezTo>
                  <a:cubicBezTo>
                    <a:pt x="555" y="43"/>
                    <a:pt x="512" y="43"/>
                    <a:pt x="470" y="43"/>
                  </a:cubicBezTo>
                  <a:cubicBezTo>
                    <a:pt x="332" y="43"/>
                    <a:pt x="196" y="34"/>
                    <a:pt x="60" y="2"/>
                  </a:cubicBezTo>
                  <a:cubicBezTo>
                    <a:pt x="56" y="1"/>
                    <a:pt x="53" y="0"/>
                    <a:pt x="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7" name="Google Shape;1017;p40"/>
          <p:cNvSpPr txBox="1">
            <a:spLocks noGrp="1"/>
          </p:cNvSpPr>
          <p:nvPr>
            <p:ph type="title"/>
          </p:nvPr>
        </p:nvSpPr>
        <p:spPr>
          <a:xfrm>
            <a:off x="3161492" y="469352"/>
            <a:ext cx="3370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200" b="1">
                <a:latin typeface="Times New Roman" panose="02020603050405020304" pitchFamily="18" charset="0"/>
                <a:cs typeface="Times New Roman" panose="02020603050405020304" pitchFamily="18" charset="0"/>
              </a:rPr>
              <a:t>II. Phân công chuẩn bị</a:t>
            </a:r>
          </a:p>
        </p:txBody>
      </p:sp>
      <p:grpSp>
        <p:nvGrpSpPr>
          <p:cNvPr id="1022" name="Google Shape;1022;p40"/>
          <p:cNvGrpSpPr/>
          <p:nvPr/>
        </p:nvGrpSpPr>
        <p:grpSpPr>
          <a:xfrm>
            <a:off x="7881807" y="469352"/>
            <a:ext cx="792698" cy="1086339"/>
            <a:chOff x="6722988" y="1767725"/>
            <a:chExt cx="207225" cy="298150"/>
          </a:xfrm>
        </p:grpSpPr>
        <p:sp>
          <p:nvSpPr>
            <p:cNvPr id="1023" name="Google Shape;1023;p40"/>
            <p:cNvSpPr/>
            <p:nvPr/>
          </p:nvSpPr>
          <p:spPr>
            <a:xfrm>
              <a:off x="6722988" y="1767725"/>
              <a:ext cx="190525" cy="250650"/>
            </a:xfrm>
            <a:custGeom>
              <a:avLst/>
              <a:gdLst/>
              <a:ahLst/>
              <a:cxnLst/>
              <a:rect l="l" t="t" r="r" b="b"/>
              <a:pathLst>
                <a:path w="7621" h="10026" extrusionOk="0">
                  <a:moveTo>
                    <a:pt x="3858" y="193"/>
                  </a:moveTo>
                  <a:cubicBezTo>
                    <a:pt x="4020" y="193"/>
                    <a:pt x="4181" y="206"/>
                    <a:pt x="4340" y="234"/>
                  </a:cubicBezTo>
                  <a:cubicBezTo>
                    <a:pt x="5387" y="416"/>
                    <a:pt x="6354" y="1208"/>
                    <a:pt x="6861" y="2301"/>
                  </a:cubicBezTo>
                  <a:cubicBezTo>
                    <a:pt x="7295" y="3237"/>
                    <a:pt x="7424" y="4362"/>
                    <a:pt x="7244" y="5646"/>
                  </a:cubicBezTo>
                  <a:cubicBezTo>
                    <a:pt x="7190" y="6025"/>
                    <a:pt x="7103" y="6458"/>
                    <a:pt x="6859" y="6791"/>
                  </a:cubicBezTo>
                  <a:lnTo>
                    <a:pt x="6828" y="6832"/>
                  </a:lnTo>
                  <a:cubicBezTo>
                    <a:pt x="6761" y="6921"/>
                    <a:pt x="6685" y="7022"/>
                    <a:pt x="6672" y="7151"/>
                  </a:cubicBezTo>
                  <a:cubicBezTo>
                    <a:pt x="6662" y="7261"/>
                    <a:pt x="6701" y="7363"/>
                    <a:pt x="6733" y="7444"/>
                  </a:cubicBezTo>
                  <a:lnTo>
                    <a:pt x="7117" y="8427"/>
                  </a:lnTo>
                  <a:cubicBezTo>
                    <a:pt x="7157" y="8531"/>
                    <a:pt x="7209" y="8661"/>
                    <a:pt x="7183" y="8772"/>
                  </a:cubicBezTo>
                  <a:cubicBezTo>
                    <a:pt x="7153" y="8905"/>
                    <a:pt x="7022" y="9004"/>
                    <a:pt x="6877" y="9101"/>
                  </a:cubicBezTo>
                  <a:cubicBezTo>
                    <a:pt x="6298" y="9492"/>
                    <a:pt x="5771" y="9817"/>
                    <a:pt x="5178" y="9833"/>
                  </a:cubicBezTo>
                  <a:cubicBezTo>
                    <a:pt x="5168" y="9833"/>
                    <a:pt x="5158" y="9833"/>
                    <a:pt x="5149" y="9833"/>
                  </a:cubicBezTo>
                  <a:cubicBezTo>
                    <a:pt x="4703" y="9833"/>
                    <a:pt x="4552" y="9520"/>
                    <a:pt x="4354" y="9126"/>
                  </a:cubicBezTo>
                  <a:cubicBezTo>
                    <a:pt x="4308" y="9037"/>
                    <a:pt x="4261" y="8943"/>
                    <a:pt x="4209" y="8851"/>
                  </a:cubicBezTo>
                  <a:cubicBezTo>
                    <a:pt x="4142" y="8731"/>
                    <a:pt x="4064" y="8594"/>
                    <a:pt x="3945" y="8493"/>
                  </a:cubicBezTo>
                  <a:cubicBezTo>
                    <a:pt x="3850" y="8412"/>
                    <a:pt x="3737" y="8359"/>
                    <a:pt x="3637" y="8319"/>
                  </a:cubicBezTo>
                  <a:cubicBezTo>
                    <a:pt x="3457" y="8244"/>
                    <a:pt x="3269" y="8185"/>
                    <a:pt x="3087" y="8129"/>
                  </a:cubicBezTo>
                  <a:cubicBezTo>
                    <a:pt x="2894" y="8068"/>
                    <a:pt x="2693" y="8005"/>
                    <a:pt x="2507" y="7925"/>
                  </a:cubicBezTo>
                  <a:cubicBezTo>
                    <a:pt x="1453" y="7471"/>
                    <a:pt x="653" y="6348"/>
                    <a:pt x="419" y="4994"/>
                  </a:cubicBezTo>
                  <a:cubicBezTo>
                    <a:pt x="201" y="3728"/>
                    <a:pt x="475" y="2476"/>
                    <a:pt x="1173" y="1560"/>
                  </a:cubicBezTo>
                  <a:cubicBezTo>
                    <a:pt x="1823" y="707"/>
                    <a:pt x="2856" y="193"/>
                    <a:pt x="3858" y="193"/>
                  </a:cubicBezTo>
                  <a:close/>
                  <a:moveTo>
                    <a:pt x="3860" y="0"/>
                  </a:moveTo>
                  <a:cubicBezTo>
                    <a:pt x="2799" y="0"/>
                    <a:pt x="1705" y="542"/>
                    <a:pt x="1019" y="1443"/>
                  </a:cubicBezTo>
                  <a:cubicBezTo>
                    <a:pt x="289" y="2403"/>
                    <a:pt x="1" y="3708"/>
                    <a:pt x="228" y="5027"/>
                  </a:cubicBezTo>
                  <a:cubicBezTo>
                    <a:pt x="474" y="6444"/>
                    <a:pt x="1317" y="7622"/>
                    <a:pt x="2430" y="8102"/>
                  </a:cubicBezTo>
                  <a:cubicBezTo>
                    <a:pt x="2627" y="8186"/>
                    <a:pt x="2831" y="8250"/>
                    <a:pt x="3029" y="8312"/>
                  </a:cubicBezTo>
                  <a:cubicBezTo>
                    <a:pt x="3207" y="8368"/>
                    <a:pt x="3392" y="8426"/>
                    <a:pt x="3565" y="8497"/>
                  </a:cubicBezTo>
                  <a:cubicBezTo>
                    <a:pt x="3653" y="8534"/>
                    <a:pt x="3745" y="8576"/>
                    <a:pt x="3820" y="8639"/>
                  </a:cubicBezTo>
                  <a:cubicBezTo>
                    <a:pt x="3913" y="8719"/>
                    <a:pt x="3978" y="8835"/>
                    <a:pt x="4041" y="8946"/>
                  </a:cubicBezTo>
                  <a:cubicBezTo>
                    <a:pt x="4091" y="9033"/>
                    <a:pt x="4137" y="9125"/>
                    <a:pt x="4181" y="9213"/>
                  </a:cubicBezTo>
                  <a:cubicBezTo>
                    <a:pt x="4382" y="9614"/>
                    <a:pt x="4589" y="10026"/>
                    <a:pt x="5151" y="10026"/>
                  </a:cubicBezTo>
                  <a:lnTo>
                    <a:pt x="5184" y="10026"/>
                  </a:lnTo>
                  <a:cubicBezTo>
                    <a:pt x="5880" y="10007"/>
                    <a:pt x="6520" y="9576"/>
                    <a:pt x="6986" y="9261"/>
                  </a:cubicBezTo>
                  <a:cubicBezTo>
                    <a:pt x="7156" y="9147"/>
                    <a:pt x="7327" y="9017"/>
                    <a:pt x="7372" y="8813"/>
                  </a:cubicBezTo>
                  <a:cubicBezTo>
                    <a:pt x="7409" y="8646"/>
                    <a:pt x="7344" y="8479"/>
                    <a:pt x="7297" y="8356"/>
                  </a:cubicBezTo>
                  <a:lnTo>
                    <a:pt x="6913" y="7373"/>
                  </a:lnTo>
                  <a:cubicBezTo>
                    <a:pt x="6888" y="7308"/>
                    <a:pt x="6859" y="7234"/>
                    <a:pt x="6865" y="7170"/>
                  </a:cubicBezTo>
                  <a:cubicBezTo>
                    <a:pt x="6872" y="7096"/>
                    <a:pt x="6926" y="7024"/>
                    <a:pt x="6983" y="6948"/>
                  </a:cubicBezTo>
                  <a:lnTo>
                    <a:pt x="7015" y="6905"/>
                  </a:lnTo>
                  <a:cubicBezTo>
                    <a:pt x="7284" y="6538"/>
                    <a:pt x="7378" y="6076"/>
                    <a:pt x="7435" y="5674"/>
                  </a:cubicBezTo>
                  <a:cubicBezTo>
                    <a:pt x="7621" y="4351"/>
                    <a:pt x="7486" y="3190"/>
                    <a:pt x="7037" y="2220"/>
                  </a:cubicBezTo>
                  <a:cubicBezTo>
                    <a:pt x="6502" y="1070"/>
                    <a:pt x="5482" y="236"/>
                    <a:pt x="4373" y="44"/>
                  </a:cubicBezTo>
                  <a:cubicBezTo>
                    <a:pt x="4204" y="14"/>
                    <a:pt x="4033" y="0"/>
                    <a:pt x="3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0"/>
            <p:cNvSpPr/>
            <p:nvPr/>
          </p:nvSpPr>
          <p:spPr>
            <a:xfrm>
              <a:off x="6841838" y="1986975"/>
              <a:ext cx="88375" cy="78900"/>
            </a:xfrm>
            <a:custGeom>
              <a:avLst/>
              <a:gdLst/>
              <a:ahLst/>
              <a:cxnLst/>
              <a:rect l="l" t="t" r="r" b="b"/>
              <a:pathLst>
                <a:path w="3535" h="3156" extrusionOk="0">
                  <a:moveTo>
                    <a:pt x="2590" y="1"/>
                  </a:moveTo>
                  <a:cubicBezTo>
                    <a:pt x="2540" y="1"/>
                    <a:pt x="2492" y="39"/>
                    <a:pt x="2490" y="93"/>
                  </a:cubicBezTo>
                  <a:cubicBezTo>
                    <a:pt x="2488" y="146"/>
                    <a:pt x="2529" y="191"/>
                    <a:pt x="2583" y="193"/>
                  </a:cubicBezTo>
                  <a:cubicBezTo>
                    <a:pt x="2647" y="196"/>
                    <a:pt x="2712" y="228"/>
                    <a:pt x="2761" y="283"/>
                  </a:cubicBezTo>
                  <a:cubicBezTo>
                    <a:pt x="2809" y="336"/>
                    <a:pt x="2835" y="403"/>
                    <a:pt x="2831" y="466"/>
                  </a:cubicBezTo>
                  <a:cubicBezTo>
                    <a:pt x="2830" y="487"/>
                    <a:pt x="2825" y="508"/>
                    <a:pt x="2822" y="529"/>
                  </a:cubicBezTo>
                  <a:cubicBezTo>
                    <a:pt x="2811" y="600"/>
                    <a:pt x="2796" y="688"/>
                    <a:pt x="2842" y="770"/>
                  </a:cubicBezTo>
                  <a:cubicBezTo>
                    <a:pt x="2883" y="845"/>
                    <a:pt x="2955" y="881"/>
                    <a:pt x="3011" y="910"/>
                  </a:cubicBezTo>
                  <a:cubicBezTo>
                    <a:pt x="3050" y="930"/>
                    <a:pt x="3086" y="949"/>
                    <a:pt x="3099" y="972"/>
                  </a:cubicBezTo>
                  <a:cubicBezTo>
                    <a:pt x="3115" y="998"/>
                    <a:pt x="3107" y="1050"/>
                    <a:pt x="3099" y="1103"/>
                  </a:cubicBezTo>
                  <a:cubicBezTo>
                    <a:pt x="3087" y="1185"/>
                    <a:pt x="3071" y="1289"/>
                    <a:pt x="3139" y="1378"/>
                  </a:cubicBezTo>
                  <a:cubicBezTo>
                    <a:pt x="3166" y="1413"/>
                    <a:pt x="3200" y="1436"/>
                    <a:pt x="3228" y="1455"/>
                  </a:cubicBezTo>
                  <a:cubicBezTo>
                    <a:pt x="3239" y="1461"/>
                    <a:pt x="3249" y="1469"/>
                    <a:pt x="3260" y="1477"/>
                  </a:cubicBezTo>
                  <a:cubicBezTo>
                    <a:pt x="3323" y="1528"/>
                    <a:pt x="3330" y="1634"/>
                    <a:pt x="3303" y="1711"/>
                  </a:cubicBezTo>
                  <a:cubicBezTo>
                    <a:pt x="3268" y="1811"/>
                    <a:pt x="3184" y="1897"/>
                    <a:pt x="3109" y="1970"/>
                  </a:cubicBezTo>
                  <a:cubicBezTo>
                    <a:pt x="2657" y="2406"/>
                    <a:pt x="2098" y="2732"/>
                    <a:pt x="1492" y="2911"/>
                  </a:cubicBezTo>
                  <a:cubicBezTo>
                    <a:pt x="1399" y="2938"/>
                    <a:pt x="1301" y="2962"/>
                    <a:pt x="1208" y="2962"/>
                  </a:cubicBezTo>
                  <a:cubicBezTo>
                    <a:pt x="1181" y="2962"/>
                    <a:pt x="1154" y="2960"/>
                    <a:pt x="1128" y="2956"/>
                  </a:cubicBezTo>
                  <a:cubicBezTo>
                    <a:pt x="1037" y="2940"/>
                    <a:pt x="929" y="2878"/>
                    <a:pt x="908" y="2779"/>
                  </a:cubicBezTo>
                  <a:cubicBezTo>
                    <a:pt x="902" y="2754"/>
                    <a:pt x="901" y="2724"/>
                    <a:pt x="900" y="2692"/>
                  </a:cubicBezTo>
                  <a:cubicBezTo>
                    <a:pt x="899" y="2628"/>
                    <a:pt x="897" y="2554"/>
                    <a:pt x="858" y="2484"/>
                  </a:cubicBezTo>
                  <a:cubicBezTo>
                    <a:pt x="804" y="2393"/>
                    <a:pt x="712" y="2353"/>
                    <a:pt x="630" y="2317"/>
                  </a:cubicBezTo>
                  <a:cubicBezTo>
                    <a:pt x="555" y="2285"/>
                    <a:pt x="508" y="2262"/>
                    <a:pt x="498" y="2227"/>
                  </a:cubicBezTo>
                  <a:cubicBezTo>
                    <a:pt x="490" y="2202"/>
                    <a:pt x="500" y="2165"/>
                    <a:pt x="508" y="2126"/>
                  </a:cubicBezTo>
                  <a:cubicBezTo>
                    <a:pt x="522" y="2069"/>
                    <a:pt x="537" y="2005"/>
                    <a:pt x="520" y="1935"/>
                  </a:cubicBezTo>
                  <a:cubicBezTo>
                    <a:pt x="498" y="1849"/>
                    <a:pt x="436" y="1791"/>
                    <a:pt x="385" y="1745"/>
                  </a:cubicBezTo>
                  <a:cubicBezTo>
                    <a:pt x="370" y="1732"/>
                    <a:pt x="355" y="1719"/>
                    <a:pt x="342" y="1705"/>
                  </a:cubicBezTo>
                  <a:cubicBezTo>
                    <a:pt x="187" y="1540"/>
                    <a:pt x="244" y="1337"/>
                    <a:pt x="319" y="1195"/>
                  </a:cubicBezTo>
                  <a:cubicBezTo>
                    <a:pt x="345" y="1148"/>
                    <a:pt x="327" y="1090"/>
                    <a:pt x="280" y="1065"/>
                  </a:cubicBezTo>
                  <a:cubicBezTo>
                    <a:pt x="265" y="1057"/>
                    <a:pt x="250" y="1054"/>
                    <a:pt x="235" y="1054"/>
                  </a:cubicBezTo>
                  <a:cubicBezTo>
                    <a:pt x="200" y="1054"/>
                    <a:pt x="166" y="1073"/>
                    <a:pt x="148" y="1105"/>
                  </a:cubicBezTo>
                  <a:cubicBezTo>
                    <a:pt x="1" y="1384"/>
                    <a:pt x="19" y="1644"/>
                    <a:pt x="202" y="1837"/>
                  </a:cubicBezTo>
                  <a:cubicBezTo>
                    <a:pt x="219" y="1854"/>
                    <a:pt x="237" y="1871"/>
                    <a:pt x="255" y="1888"/>
                  </a:cubicBezTo>
                  <a:cubicBezTo>
                    <a:pt x="291" y="1920"/>
                    <a:pt x="324" y="1951"/>
                    <a:pt x="332" y="1981"/>
                  </a:cubicBezTo>
                  <a:cubicBezTo>
                    <a:pt x="338" y="2006"/>
                    <a:pt x="330" y="2042"/>
                    <a:pt x="320" y="2081"/>
                  </a:cubicBezTo>
                  <a:cubicBezTo>
                    <a:pt x="307" y="2138"/>
                    <a:pt x="290" y="2210"/>
                    <a:pt x="314" y="2284"/>
                  </a:cubicBezTo>
                  <a:cubicBezTo>
                    <a:pt x="351" y="2405"/>
                    <a:pt x="463" y="2455"/>
                    <a:pt x="553" y="2494"/>
                  </a:cubicBezTo>
                  <a:cubicBezTo>
                    <a:pt x="613" y="2520"/>
                    <a:pt x="670" y="2544"/>
                    <a:pt x="690" y="2581"/>
                  </a:cubicBezTo>
                  <a:cubicBezTo>
                    <a:pt x="706" y="2607"/>
                    <a:pt x="707" y="2649"/>
                    <a:pt x="708" y="2696"/>
                  </a:cubicBezTo>
                  <a:cubicBezTo>
                    <a:pt x="708" y="2733"/>
                    <a:pt x="709" y="2777"/>
                    <a:pt x="719" y="2820"/>
                  </a:cubicBezTo>
                  <a:cubicBezTo>
                    <a:pt x="759" y="3007"/>
                    <a:pt x="937" y="3118"/>
                    <a:pt x="1095" y="3146"/>
                  </a:cubicBezTo>
                  <a:cubicBezTo>
                    <a:pt x="1132" y="3152"/>
                    <a:pt x="1171" y="3155"/>
                    <a:pt x="1208" y="3155"/>
                  </a:cubicBezTo>
                  <a:cubicBezTo>
                    <a:pt x="1324" y="3155"/>
                    <a:pt x="1439" y="3128"/>
                    <a:pt x="1547" y="3096"/>
                  </a:cubicBezTo>
                  <a:cubicBezTo>
                    <a:pt x="2182" y="2909"/>
                    <a:pt x="2769" y="2567"/>
                    <a:pt x="3244" y="2108"/>
                  </a:cubicBezTo>
                  <a:cubicBezTo>
                    <a:pt x="3335" y="2021"/>
                    <a:pt x="3436" y="1915"/>
                    <a:pt x="3486" y="1774"/>
                  </a:cubicBezTo>
                  <a:cubicBezTo>
                    <a:pt x="3535" y="1634"/>
                    <a:pt x="3521" y="1442"/>
                    <a:pt x="3382" y="1328"/>
                  </a:cubicBezTo>
                  <a:cubicBezTo>
                    <a:pt x="3367" y="1315"/>
                    <a:pt x="3351" y="1304"/>
                    <a:pt x="3335" y="1293"/>
                  </a:cubicBezTo>
                  <a:cubicBezTo>
                    <a:pt x="3317" y="1282"/>
                    <a:pt x="3300" y="1271"/>
                    <a:pt x="3292" y="1260"/>
                  </a:cubicBezTo>
                  <a:cubicBezTo>
                    <a:pt x="3274" y="1237"/>
                    <a:pt x="3283" y="1185"/>
                    <a:pt x="3290" y="1132"/>
                  </a:cubicBezTo>
                  <a:cubicBezTo>
                    <a:pt x="3302" y="1055"/>
                    <a:pt x="3317" y="961"/>
                    <a:pt x="3267" y="875"/>
                  </a:cubicBezTo>
                  <a:cubicBezTo>
                    <a:pt x="3225" y="803"/>
                    <a:pt x="3155" y="768"/>
                    <a:pt x="3100" y="739"/>
                  </a:cubicBezTo>
                  <a:cubicBezTo>
                    <a:pt x="3061" y="719"/>
                    <a:pt x="3024" y="699"/>
                    <a:pt x="3012" y="677"/>
                  </a:cubicBezTo>
                  <a:cubicBezTo>
                    <a:pt x="2998" y="652"/>
                    <a:pt x="3006" y="607"/>
                    <a:pt x="3013" y="560"/>
                  </a:cubicBezTo>
                  <a:cubicBezTo>
                    <a:pt x="3018" y="533"/>
                    <a:pt x="3022" y="506"/>
                    <a:pt x="3023" y="479"/>
                  </a:cubicBezTo>
                  <a:cubicBezTo>
                    <a:pt x="3030" y="364"/>
                    <a:pt x="2988" y="245"/>
                    <a:pt x="2904" y="153"/>
                  </a:cubicBezTo>
                  <a:cubicBezTo>
                    <a:pt x="2821" y="61"/>
                    <a:pt x="2707" y="5"/>
                    <a:pt x="2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0"/>
            <p:cNvSpPr/>
            <p:nvPr/>
          </p:nvSpPr>
          <p:spPr>
            <a:xfrm>
              <a:off x="6849788" y="2015300"/>
              <a:ext cx="46350" cy="23075"/>
            </a:xfrm>
            <a:custGeom>
              <a:avLst/>
              <a:gdLst/>
              <a:ahLst/>
              <a:cxnLst/>
              <a:rect l="l" t="t" r="r" b="b"/>
              <a:pathLst>
                <a:path w="1854" h="923" extrusionOk="0">
                  <a:moveTo>
                    <a:pt x="1744" y="1"/>
                  </a:moveTo>
                  <a:cubicBezTo>
                    <a:pt x="1727" y="1"/>
                    <a:pt x="1709" y="5"/>
                    <a:pt x="1693" y="15"/>
                  </a:cubicBezTo>
                  <a:cubicBezTo>
                    <a:pt x="962" y="462"/>
                    <a:pt x="89" y="730"/>
                    <a:pt x="80" y="733"/>
                  </a:cubicBezTo>
                  <a:cubicBezTo>
                    <a:pt x="29" y="748"/>
                    <a:pt x="0" y="802"/>
                    <a:pt x="15" y="854"/>
                  </a:cubicBezTo>
                  <a:cubicBezTo>
                    <a:pt x="28" y="895"/>
                    <a:pt x="66" y="922"/>
                    <a:pt x="108" y="922"/>
                  </a:cubicBezTo>
                  <a:cubicBezTo>
                    <a:pt x="118" y="922"/>
                    <a:pt x="126" y="921"/>
                    <a:pt x="136" y="918"/>
                  </a:cubicBezTo>
                  <a:cubicBezTo>
                    <a:pt x="172" y="906"/>
                    <a:pt x="1041" y="640"/>
                    <a:pt x="1794" y="180"/>
                  </a:cubicBezTo>
                  <a:cubicBezTo>
                    <a:pt x="1840" y="152"/>
                    <a:pt x="1854" y="93"/>
                    <a:pt x="1826" y="47"/>
                  </a:cubicBezTo>
                  <a:cubicBezTo>
                    <a:pt x="1808" y="17"/>
                    <a:pt x="1776" y="1"/>
                    <a:pt x="17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0"/>
            <p:cNvSpPr/>
            <p:nvPr/>
          </p:nvSpPr>
          <p:spPr>
            <a:xfrm>
              <a:off x="6889163" y="2019025"/>
              <a:ext cx="36175" cy="24950"/>
            </a:xfrm>
            <a:custGeom>
              <a:avLst/>
              <a:gdLst/>
              <a:ahLst/>
              <a:cxnLst/>
              <a:rect l="l" t="t" r="r" b="b"/>
              <a:pathLst>
                <a:path w="1447" h="998" extrusionOk="0">
                  <a:moveTo>
                    <a:pt x="1337" y="1"/>
                  </a:moveTo>
                  <a:cubicBezTo>
                    <a:pt x="1316" y="1"/>
                    <a:pt x="1295" y="8"/>
                    <a:pt x="1276" y="22"/>
                  </a:cubicBezTo>
                  <a:cubicBezTo>
                    <a:pt x="870" y="347"/>
                    <a:pt x="70" y="813"/>
                    <a:pt x="63" y="818"/>
                  </a:cubicBezTo>
                  <a:cubicBezTo>
                    <a:pt x="17" y="845"/>
                    <a:pt x="1" y="903"/>
                    <a:pt x="27" y="949"/>
                  </a:cubicBezTo>
                  <a:cubicBezTo>
                    <a:pt x="46" y="980"/>
                    <a:pt x="78" y="997"/>
                    <a:pt x="111" y="997"/>
                  </a:cubicBezTo>
                  <a:cubicBezTo>
                    <a:pt x="128" y="997"/>
                    <a:pt x="144" y="993"/>
                    <a:pt x="160" y="985"/>
                  </a:cubicBezTo>
                  <a:cubicBezTo>
                    <a:pt x="193" y="965"/>
                    <a:pt x="980" y="506"/>
                    <a:pt x="1397" y="173"/>
                  </a:cubicBezTo>
                  <a:cubicBezTo>
                    <a:pt x="1439" y="140"/>
                    <a:pt x="1446" y="79"/>
                    <a:pt x="1413" y="37"/>
                  </a:cubicBezTo>
                  <a:cubicBezTo>
                    <a:pt x="1394" y="13"/>
                    <a:pt x="1366" y="1"/>
                    <a:pt x="13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0"/>
            <p:cNvSpPr/>
            <p:nvPr/>
          </p:nvSpPr>
          <p:spPr>
            <a:xfrm>
              <a:off x="6778588" y="1860225"/>
              <a:ext cx="121600" cy="155350"/>
            </a:xfrm>
            <a:custGeom>
              <a:avLst/>
              <a:gdLst/>
              <a:ahLst/>
              <a:cxnLst/>
              <a:rect l="l" t="t" r="r" b="b"/>
              <a:pathLst>
                <a:path w="4864" h="6214" extrusionOk="0">
                  <a:moveTo>
                    <a:pt x="3353" y="193"/>
                  </a:moveTo>
                  <a:cubicBezTo>
                    <a:pt x="3373" y="193"/>
                    <a:pt x="3394" y="196"/>
                    <a:pt x="3414" y="205"/>
                  </a:cubicBezTo>
                  <a:cubicBezTo>
                    <a:pt x="3476" y="230"/>
                    <a:pt x="3529" y="294"/>
                    <a:pt x="3570" y="396"/>
                  </a:cubicBezTo>
                  <a:cubicBezTo>
                    <a:pt x="3702" y="712"/>
                    <a:pt x="3630" y="1111"/>
                    <a:pt x="3398" y="1363"/>
                  </a:cubicBezTo>
                  <a:cubicBezTo>
                    <a:pt x="3382" y="1380"/>
                    <a:pt x="3366" y="1396"/>
                    <a:pt x="3349" y="1411"/>
                  </a:cubicBezTo>
                  <a:lnTo>
                    <a:pt x="3185" y="968"/>
                  </a:lnTo>
                  <a:cubicBezTo>
                    <a:pt x="3125" y="807"/>
                    <a:pt x="3050" y="606"/>
                    <a:pt x="3092" y="429"/>
                  </a:cubicBezTo>
                  <a:cubicBezTo>
                    <a:pt x="3112" y="344"/>
                    <a:pt x="3178" y="258"/>
                    <a:pt x="3258" y="217"/>
                  </a:cubicBezTo>
                  <a:cubicBezTo>
                    <a:pt x="3283" y="205"/>
                    <a:pt x="3316" y="193"/>
                    <a:pt x="3353" y="193"/>
                  </a:cubicBezTo>
                  <a:close/>
                  <a:moveTo>
                    <a:pt x="1633" y="366"/>
                  </a:moveTo>
                  <a:cubicBezTo>
                    <a:pt x="1636" y="366"/>
                    <a:pt x="1639" y="367"/>
                    <a:pt x="1641" y="367"/>
                  </a:cubicBezTo>
                  <a:cubicBezTo>
                    <a:pt x="1664" y="370"/>
                    <a:pt x="1692" y="389"/>
                    <a:pt x="1718" y="409"/>
                  </a:cubicBezTo>
                  <a:cubicBezTo>
                    <a:pt x="2072" y="675"/>
                    <a:pt x="2274" y="1112"/>
                    <a:pt x="2248" y="1538"/>
                  </a:cubicBezTo>
                  <a:cubicBezTo>
                    <a:pt x="1895" y="1339"/>
                    <a:pt x="1687" y="946"/>
                    <a:pt x="1589" y="707"/>
                  </a:cubicBezTo>
                  <a:cubicBezTo>
                    <a:pt x="1557" y="631"/>
                    <a:pt x="1524" y="543"/>
                    <a:pt x="1538" y="467"/>
                  </a:cubicBezTo>
                  <a:cubicBezTo>
                    <a:pt x="1548" y="414"/>
                    <a:pt x="1594" y="366"/>
                    <a:pt x="1633" y="366"/>
                  </a:cubicBezTo>
                  <a:close/>
                  <a:moveTo>
                    <a:pt x="344" y="2199"/>
                  </a:moveTo>
                  <a:cubicBezTo>
                    <a:pt x="389" y="2199"/>
                    <a:pt x="435" y="2209"/>
                    <a:pt x="474" y="2219"/>
                  </a:cubicBezTo>
                  <a:cubicBezTo>
                    <a:pt x="752" y="2294"/>
                    <a:pt x="988" y="2454"/>
                    <a:pt x="1194" y="2657"/>
                  </a:cubicBezTo>
                  <a:cubicBezTo>
                    <a:pt x="1158" y="2661"/>
                    <a:pt x="1121" y="2663"/>
                    <a:pt x="1085" y="2663"/>
                  </a:cubicBezTo>
                  <a:cubicBezTo>
                    <a:pt x="752" y="2663"/>
                    <a:pt x="418" y="2520"/>
                    <a:pt x="209" y="2272"/>
                  </a:cubicBezTo>
                  <a:cubicBezTo>
                    <a:pt x="218" y="2246"/>
                    <a:pt x="247" y="2218"/>
                    <a:pt x="280" y="2208"/>
                  </a:cubicBezTo>
                  <a:cubicBezTo>
                    <a:pt x="300" y="2201"/>
                    <a:pt x="322" y="2199"/>
                    <a:pt x="344" y="2199"/>
                  </a:cubicBezTo>
                  <a:close/>
                  <a:moveTo>
                    <a:pt x="3352" y="0"/>
                  </a:moveTo>
                  <a:cubicBezTo>
                    <a:pt x="3291" y="0"/>
                    <a:pt x="3229" y="15"/>
                    <a:pt x="3170" y="45"/>
                  </a:cubicBezTo>
                  <a:cubicBezTo>
                    <a:pt x="3038" y="113"/>
                    <a:pt x="2937" y="243"/>
                    <a:pt x="2903" y="385"/>
                  </a:cubicBezTo>
                  <a:cubicBezTo>
                    <a:pt x="2848" y="619"/>
                    <a:pt x="2935" y="851"/>
                    <a:pt x="3004" y="1036"/>
                  </a:cubicBezTo>
                  <a:lnTo>
                    <a:pt x="3188" y="1529"/>
                  </a:lnTo>
                  <a:cubicBezTo>
                    <a:pt x="3040" y="1614"/>
                    <a:pt x="2868" y="1660"/>
                    <a:pt x="2698" y="1660"/>
                  </a:cubicBezTo>
                  <a:cubicBezTo>
                    <a:pt x="2610" y="1660"/>
                    <a:pt x="2523" y="1648"/>
                    <a:pt x="2440" y="1622"/>
                  </a:cubicBezTo>
                  <a:cubicBezTo>
                    <a:pt x="2438" y="1621"/>
                    <a:pt x="2436" y="1620"/>
                    <a:pt x="2434" y="1620"/>
                  </a:cubicBezTo>
                  <a:cubicBezTo>
                    <a:pt x="2492" y="1107"/>
                    <a:pt x="2258" y="573"/>
                    <a:pt x="1834" y="255"/>
                  </a:cubicBezTo>
                  <a:cubicBezTo>
                    <a:pt x="1787" y="220"/>
                    <a:pt x="1735" y="186"/>
                    <a:pt x="1670" y="176"/>
                  </a:cubicBezTo>
                  <a:cubicBezTo>
                    <a:pt x="1658" y="174"/>
                    <a:pt x="1646" y="173"/>
                    <a:pt x="1634" y="173"/>
                  </a:cubicBezTo>
                  <a:cubicBezTo>
                    <a:pt x="1491" y="173"/>
                    <a:pt x="1373" y="300"/>
                    <a:pt x="1348" y="431"/>
                  </a:cubicBezTo>
                  <a:cubicBezTo>
                    <a:pt x="1326" y="554"/>
                    <a:pt x="1364" y="671"/>
                    <a:pt x="1409" y="782"/>
                  </a:cubicBezTo>
                  <a:cubicBezTo>
                    <a:pt x="1601" y="1243"/>
                    <a:pt x="1883" y="1576"/>
                    <a:pt x="2216" y="1740"/>
                  </a:cubicBezTo>
                  <a:cubicBezTo>
                    <a:pt x="2117" y="2139"/>
                    <a:pt x="1804" y="2488"/>
                    <a:pt x="1419" y="2611"/>
                  </a:cubicBezTo>
                  <a:cubicBezTo>
                    <a:pt x="1173" y="2345"/>
                    <a:pt x="881" y="2129"/>
                    <a:pt x="523" y="2032"/>
                  </a:cubicBezTo>
                  <a:cubicBezTo>
                    <a:pt x="472" y="2019"/>
                    <a:pt x="410" y="2005"/>
                    <a:pt x="345" y="2005"/>
                  </a:cubicBezTo>
                  <a:cubicBezTo>
                    <a:pt x="304" y="2005"/>
                    <a:pt x="261" y="2011"/>
                    <a:pt x="219" y="2025"/>
                  </a:cubicBezTo>
                  <a:cubicBezTo>
                    <a:pt x="88" y="2068"/>
                    <a:pt x="0" y="2193"/>
                    <a:pt x="16" y="2316"/>
                  </a:cubicBezTo>
                  <a:lnTo>
                    <a:pt x="19" y="2342"/>
                  </a:lnTo>
                  <a:lnTo>
                    <a:pt x="35" y="2363"/>
                  </a:lnTo>
                  <a:cubicBezTo>
                    <a:pt x="278" y="2675"/>
                    <a:pt x="682" y="2854"/>
                    <a:pt x="1086" y="2854"/>
                  </a:cubicBezTo>
                  <a:cubicBezTo>
                    <a:pt x="1175" y="2854"/>
                    <a:pt x="1265" y="2846"/>
                    <a:pt x="1352" y="2827"/>
                  </a:cubicBezTo>
                  <a:cubicBezTo>
                    <a:pt x="1509" y="3011"/>
                    <a:pt x="1648" y="3215"/>
                    <a:pt x="1773" y="3414"/>
                  </a:cubicBezTo>
                  <a:cubicBezTo>
                    <a:pt x="2314" y="4275"/>
                    <a:pt x="2764" y="5196"/>
                    <a:pt x="3111" y="6151"/>
                  </a:cubicBezTo>
                  <a:cubicBezTo>
                    <a:pt x="3125" y="6190"/>
                    <a:pt x="3162" y="6214"/>
                    <a:pt x="3202" y="6214"/>
                  </a:cubicBezTo>
                  <a:cubicBezTo>
                    <a:pt x="3212" y="6214"/>
                    <a:pt x="3223" y="6213"/>
                    <a:pt x="3234" y="6208"/>
                  </a:cubicBezTo>
                  <a:cubicBezTo>
                    <a:pt x="3284" y="6190"/>
                    <a:pt x="3310" y="6135"/>
                    <a:pt x="3291" y="6085"/>
                  </a:cubicBezTo>
                  <a:cubicBezTo>
                    <a:pt x="2941" y="5117"/>
                    <a:pt x="2485" y="4184"/>
                    <a:pt x="1937" y="3311"/>
                  </a:cubicBezTo>
                  <a:cubicBezTo>
                    <a:pt x="1821" y="3129"/>
                    <a:pt x="1695" y="2942"/>
                    <a:pt x="1554" y="2767"/>
                  </a:cubicBezTo>
                  <a:cubicBezTo>
                    <a:pt x="1965" y="2607"/>
                    <a:pt x="2284" y="2241"/>
                    <a:pt x="2397" y="1810"/>
                  </a:cubicBezTo>
                  <a:cubicBezTo>
                    <a:pt x="2498" y="1839"/>
                    <a:pt x="2601" y="1854"/>
                    <a:pt x="2705" y="1854"/>
                  </a:cubicBezTo>
                  <a:cubicBezTo>
                    <a:pt x="2896" y="1854"/>
                    <a:pt x="3087" y="1805"/>
                    <a:pt x="3256" y="1714"/>
                  </a:cubicBezTo>
                  <a:lnTo>
                    <a:pt x="4664" y="5499"/>
                  </a:lnTo>
                  <a:cubicBezTo>
                    <a:pt x="4678" y="5538"/>
                    <a:pt x="4715" y="5562"/>
                    <a:pt x="4754" y="5562"/>
                  </a:cubicBezTo>
                  <a:cubicBezTo>
                    <a:pt x="4765" y="5562"/>
                    <a:pt x="4777" y="5560"/>
                    <a:pt x="4788" y="5556"/>
                  </a:cubicBezTo>
                  <a:cubicBezTo>
                    <a:pt x="4838" y="5538"/>
                    <a:pt x="4864" y="5482"/>
                    <a:pt x="4845" y="5432"/>
                  </a:cubicBezTo>
                  <a:lnTo>
                    <a:pt x="3421" y="1604"/>
                  </a:lnTo>
                  <a:cubicBezTo>
                    <a:pt x="3463" y="1571"/>
                    <a:pt x="3503" y="1534"/>
                    <a:pt x="3539" y="1494"/>
                  </a:cubicBezTo>
                  <a:cubicBezTo>
                    <a:pt x="3826" y="1182"/>
                    <a:pt x="3910" y="711"/>
                    <a:pt x="3748" y="321"/>
                  </a:cubicBezTo>
                  <a:cubicBezTo>
                    <a:pt x="3686" y="173"/>
                    <a:pt x="3599" y="73"/>
                    <a:pt x="3489" y="27"/>
                  </a:cubicBezTo>
                  <a:cubicBezTo>
                    <a:pt x="3445" y="9"/>
                    <a:pt x="3399" y="0"/>
                    <a:pt x="3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5" name="Google Shape;1035;p40"/>
          <p:cNvSpPr/>
          <p:nvPr/>
        </p:nvSpPr>
        <p:spPr>
          <a:xfrm>
            <a:off x="3260225" y="3162489"/>
            <a:ext cx="792702" cy="1242027"/>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8" name="Google Shape;1038;p40"/>
          <p:cNvGrpSpPr/>
          <p:nvPr/>
        </p:nvGrpSpPr>
        <p:grpSpPr>
          <a:xfrm rot="-989018">
            <a:off x="302026" y="866144"/>
            <a:ext cx="1070908" cy="633996"/>
            <a:chOff x="6072450" y="2896632"/>
            <a:chExt cx="277325" cy="196450"/>
          </a:xfrm>
        </p:grpSpPr>
        <p:sp>
          <p:nvSpPr>
            <p:cNvPr id="1039" name="Google Shape;1039;p40"/>
            <p:cNvSpPr/>
            <p:nvPr/>
          </p:nvSpPr>
          <p:spPr>
            <a:xfrm>
              <a:off x="6178600" y="2974507"/>
              <a:ext cx="68175" cy="52475"/>
            </a:xfrm>
            <a:custGeom>
              <a:avLst/>
              <a:gdLst/>
              <a:ahLst/>
              <a:cxnLst/>
              <a:rect l="l" t="t" r="r" b="b"/>
              <a:pathLst>
                <a:path w="2727" h="2099" extrusionOk="0">
                  <a:moveTo>
                    <a:pt x="896" y="0"/>
                  </a:moveTo>
                  <a:cubicBezTo>
                    <a:pt x="343" y="263"/>
                    <a:pt x="1" y="884"/>
                    <a:pt x="246" y="1480"/>
                  </a:cubicBezTo>
                  <a:cubicBezTo>
                    <a:pt x="407" y="1878"/>
                    <a:pt x="763" y="2099"/>
                    <a:pt x="1150" y="2099"/>
                  </a:cubicBezTo>
                  <a:cubicBezTo>
                    <a:pt x="1278" y="2099"/>
                    <a:pt x="1409" y="2075"/>
                    <a:pt x="1538" y="2025"/>
                  </a:cubicBezTo>
                  <a:cubicBezTo>
                    <a:pt x="2726" y="1565"/>
                    <a:pt x="2195" y="9"/>
                    <a:pt x="1059" y="9"/>
                  </a:cubicBezTo>
                  <a:cubicBezTo>
                    <a:pt x="1031" y="9"/>
                    <a:pt x="1004" y="10"/>
                    <a:pt x="975" y="12"/>
                  </a:cubicBezTo>
                  <a:cubicBezTo>
                    <a:pt x="971" y="13"/>
                    <a:pt x="966" y="13"/>
                    <a:pt x="962" y="13"/>
                  </a:cubicBezTo>
                  <a:cubicBezTo>
                    <a:pt x="938" y="13"/>
                    <a:pt x="916" y="8"/>
                    <a:pt x="896" y="0"/>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0"/>
            <p:cNvSpPr/>
            <p:nvPr/>
          </p:nvSpPr>
          <p:spPr>
            <a:xfrm>
              <a:off x="6151025" y="2952457"/>
              <a:ext cx="120075" cy="100100"/>
            </a:xfrm>
            <a:custGeom>
              <a:avLst/>
              <a:gdLst/>
              <a:ahLst/>
              <a:cxnLst/>
              <a:rect l="l" t="t" r="r" b="b"/>
              <a:pathLst>
                <a:path w="4803" h="4004" extrusionOk="0">
                  <a:moveTo>
                    <a:pt x="2227" y="509"/>
                  </a:moveTo>
                  <a:cubicBezTo>
                    <a:pt x="2966" y="509"/>
                    <a:pt x="3650" y="1121"/>
                    <a:pt x="3717" y="1868"/>
                  </a:cubicBezTo>
                  <a:cubicBezTo>
                    <a:pt x="3780" y="2582"/>
                    <a:pt x="3219" y="3191"/>
                    <a:pt x="2542" y="3338"/>
                  </a:cubicBezTo>
                  <a:cubicBezTo>
                    <a:pt x="2443" y="3360"/>
                    <a:pt x="2345" y="3371"/>
                    <a:pt x="2248" y="3371"/>
                  </a:cubicBezTo>
                  <a:cubicBezTo>
                    <a:pt x="1597" y="3371"/>
                    <a:pt x="1027" y="2896"/>
                    <a:pt x="901" y="2228"/>
                  </a:cubicBezTo>
                  <a:cubicBezTo>
                    <a:pt x="762" y="1499"/>
                    <a:pt x="1224" y="875"/>
                    <a:pt x="1898" y="716"/>
                  </a:cubicBezTo>
                  <a:cubicBezTo>
                    <a:pt x="1903" y="624"/>
                    <a:pt x="1963" y="529"/>
                    <a:pt x="2078" y="517"/>
                  </a:cubicBezTo>
                  <a:cubicBezTo>
                    <a:pt x="2128" y="511"/>
                    <a:pt x="2178" y="509"/>
                    <a:pt x="2227" y="509"/>
                  </a:cubicBezTo>
                  <a:close/>
                  <a:moveTo>
                    <a:pt x="2687" y="1"/>
                  </a:moveTo>
                  <a:cubicBezTo>
                    <a:pt x="2374" y="1"/>
                    <a:pt x="2059" y="78"/>
                    <a:pt x="1780" y="240"/>
                  </a:cubicBezTo>
                  <a:cubicBezTo>
                    <a:pt x="1744" y="261"/>
                    <a:pt x="1708" y="270"/>
                    <a:pt x="1675" y="270"/>
                  </a:cubicBezTo>
                  <a:cubicBezTo>
                    <a:pt x="1628" y="270"/>
                    <a:pt x="1585" y="252"/>
                    <a:pt x="1552" y="224"/>
                  </a:cubicBezTo>
                  <a:cubicBezTo>
                    <a:pt x="598" y="718"/>
                    <a:pt x="0" y="1845"/>
                    <a:pt x="517" y="2881"/>
                  </a:cubicBezTo>
                  <a:cubicBezTo>
                    <a:pt x="882" y="3609"/>
                    <a:pt x="1580" y="4003"/>
                    <a:pt x="2313" y="4003"/>
                  </a:cubicBezTo>
                  <a:cubicBezTo>
                    <a:pt x="2701" y="4003"/>
                    <a:pt x="3098" y="3893"/>
                    <a:pt x="3461" y="3664"/>
                  </a:cubicBezTo>
                  <a:cubicBezTo>
                    <a:pt x="4319" y="3119"/>
                    <a:pt x="4802" y="1855"/>
                    <a:pt x="4295" y="924"/>
                  </a:cubicBezTo>
                  <a:cubicBezTo>
                    <a:pt x="3969" y="328"/>
                    <a:pt x="3330" y="1"/>
                    <a:pt x="2687" y="1"/>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0"/>
            <p:cNvSpPr/>
            <p:nvPr/>
          </p:nvSpPr>
          <p:spPr>
            <a:xfrm>
              <a:off x="6123750" y="2903807"/>
              <a:ext cx="38075" cy="16550"/>
            </a:xfrm>
            <a:custGeom>
              <a:avLst/>
              <a:gdLst/>
              <a:ahLst/>
              <a:cxnLst/>
              <a:rect l="l" t="t" r="r" b="b"/>
              <a:pathLst>
                <a:path w="1523" h="662" extrusionOk="0">
                  <a:moveTo>
                    <a:pt x="935" y="1"/>
                  </a:moveTo>
                  <a:cubicBezTo>
                    <a:pt x="882" y="1"/>
                    <a:pt x="829" y="4"/>
                    <a:pt x="777" y="9"/>
                  </a:cubicBezTo>
                  <a:cubicBezTo>
                    <a:pt x="579" y="30"/>
                    <a:pt x="102" y="164"/>
                    <a:pt x="1" y="413"/>
                  </a:cubicBezTo>
                  <a:cubicBezTo>
                    <a:pt x="50" y="407"/>
                    <a:pt x="99" y="403"/>
                    <a:pt x="149" y="403"/>
                  </a:cubicBezTo>
                  <a:cubicBezTo>
                    <a:pt x="388" y="403"/>
                    <a:pt x="630" y="481"/>
                    <a:pt x="855" y="662"/>
                  </a:cubicBezTo>
                  <a:cubicBezTo>
                    <a:pt x="1068" y="651"/>
                    <a:pt x="1283" y="642"/>
                    <a:pt x="1497" y="632"/>
                  </a:cubicBezTo>
                  <a:cubicBezTo>
                    <a:pt x="1495" y="630"/>
                    <a:pt x="1495" y="630"/>
                    <a:pt x="1495" y="628"/>
                  </a:cubicBezTo>
                  <a:cubicBezTo>
                    <a:pt x="1477" y="427"/>
                    <a:pt x="1523" y="258"/>
                    <a:pt x="1340" y="115"/>
                  </a:cubicBezTo>
                  <a:cubicBezTo>
                    <a:pt x="1226" y="26"/>
                    <a:pt x="1080" y="1"/>
                    <a:pt x="935" y="1"/>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0"/>
            <p:cNvSpPr/>
            <p:nvPr/>
          </p:nvSpPr>
          <p:spPr>
            <a:xfrm>
              <a:off x="6211850" y="2930582"/>
              <a:ext cx="114775" cy="147100"/>
            </a:xfrm>
            <a:custGeom>
              <a:avLst/>
              <a:gdLst/>
              <a:ahLst/>
              <a:cxnLst/>
              <a:rect l="l" t="t" r="r" b="b"/>
              <a:pathLst>
                <a:path w="4591" h="5884" extrusionOk="0">
                  <a:moveTo>
                    <a:pt x="264" y="0"/>
                  </a:moveTo>
                  <a:lnTo>
                    <a:pt x="252" y="441"/>
                  </a:lnTo>
                  <a:cubicBezTo>
                    <a:pt x="1116" y="441"/>
                    <a:pt x="1975" y="940"/>
                    <a:pt x="2333" y="1776"/>
                  </a:cubicBezTo>
                  <a:cubicBezTo>
                    <a:pt x="2866" y="3030"/>
                    <a:pt x="2123" y="4547"/>
                    <a:pt x="926" y="5092"/>
                  </a:cubicBezTo>
                  <a:cubicBezTo>
                    <a:pt x="626" y="5227"/>
                    <a:pt x="312" y="5301"/>
                    <a:pt x="1" y="5318"/>
                  </a:cubicBezTo>
                  <a:lnTo>
                    <a:pt x="29" y="5883"/>
                  </a:lnTo>
                  <a:cubicBezTo>
                    <a:pt x="1141" y="5825"/>
                    <a:pt x="2252" y="5730"/>
                    <a:pt x="3355" y="5597"/>
                  </a:cubicBezTo>
                  <a:cubicBezTo>
                    <a:pt x="3651" y="5565"/>
                    <a:pt x="3944" y="5523"/>
                    <a:pt x="4238" y="5472"/>
                  </a:cubicBezTo>
                  <a:cubicBezTo>
                    <a:pt x="4482" y="5076"/>
                    <a:pt x="4584" y="4652"/>
                    <a:pt x="4540" y="4203"/>
                  </a:cubicBezTo>
                  <a:cubicBezTo>
                    <a:pt x="4590" y="3627"/>
                    <a:pt x="4542" y="3020"/>
                    <a:pt x="4530" y="2443"/>
                  </a:cubicBezTo>
                  <a:cubicBezTo>
                    <a:pt x="4524" y="2034"/>
                    <a:pt x="4586" y="1523"/>
                    <a:pt x="4494" y="1122"/>
                  </a:cubicBezTo>
                  <a:cubicBezTo>
                    <a:pt x="4584" y="665"/>
                    <a:pt x="4385" y="339"/>
                    <a:pt x="3898" y="145"/>
                  </a:cubicBezTo>
                  <a:cubicBezTo>
                    <a:pt x="3607" y="127"/>
                    <a:pt x="3318" y="113"/>
                    <a:pt x="3030" y="97"/>
                  </a:cubicBezTo>
                  <a:cubicBezTo>
                    <a:pt x="2109" y="54"/>
                    <a:pt x="1185" y="20"/>
                    <a:pt x="264" y="0"/>
                  </a:cubicBezTo>
                  <a:close/>
                </a:path>
              </a:pathLst>
            </a:custGeom>
            <a:solidFill>
              <a:srgbClr val="FCF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0"/>
            <p:cNvSpPr/>
            <p:nvPr/>
          </p:nvSpPr>
          <p:spPr>
            <a:xfrm>
              <a:off x="6095250" y="2926982"/>
              <a:ext cx="123200" cy="152525"/>
            </a:xfrm>
            <a:custGeom>
              <a:avLst/>
              <a:gdLst/>
              <a:ahLst/>
              <a:cxnLst/>
              <a:rect l="l" t="t" r="r" b="b"/>
              <a:pathLst>
                <a:path w="4928" h="6101" extrusionOk="0">
                  <a:moveTo>
                    <a:pt x="1023" y="1"/>
                  </a:moveTo>
                  <a:cubicBezTo>
                    <a:pt x="206" y="202"/>
                    <a:pt x="93" y="1641"/>
                    <a:pt x="47" y="2238"/>
                  </a:cubicBezTo>
                  <a:cubicBezTo>
                    <a:pt x="3" y="2788"/>
                    <a:pt x="1" y="3339"/>
                    <a:pt x="23" y="3890"/>
                  </a:cubicBezTo>
                  <a:cubicBezTo>
                    <a:pt x="45" y="4377"/>
                    <a:pt x="29" y="4991"/>
                    <a:pt x="176" y="5460"/>
                  </a:cubicBezTo>
                  <a:cubicBezTo>
                    <a:pt x="360" y="6041"/>
                    <a:pt x="553" y="6100"/>
                    <a:pt x="991" y="6100"/>
                  </a:cubicBezTo>
                  <a:cubicBezTo>
                    <a:pt x="1104" y="6100"/>
                    <a:pt x="1233" y="6096"/>
                    <a:pt x="1383" y="6096"/>
                  </a:cubicBezTo>
                  <a:cubicBezTo>
                    <a:pt x="1398" y="6096"/>
                    <a:pt x="1413" y="6097"/>
                    <a:pt x="1428" y="6097"/>
                  </a:cubicBezTo>
                  <a:cubicBezTo>
                    <a:pt x="1595" y="6098"/>
                    <a:pt x="1761" y="6099"/>
                    <a:pt x="1928" y="6099"/>
                  </a:cubicBezTo>
                  <a:cubicBezTo>
                    <a:pt x="2849" y="6099"/>
                    <a:pt x="3772" y="6076"/>
                    <a:pt x="4693" y="6027"/>
                  </a:cubicBezTo>
                  <a:lnTo>
                    <a:pt x="4665" y="5462"/>
                  </a:lnTo>
                  <a:cubicBezTo>
                    <a:pt x="4619" y="5465"/>
                    <a:pt x="4574" y="5466"/>
                    <a:pt x="4528" y="5466"/>
                  </a:cubicBezTo>
                  <a:cubicBezTo>
                    <a:pt x="3522" y="5466"/>
                    <a:pt x="2571" y="4860"/>
                    <a:pt x="2222" y="3820"/>
                  </a:cubicBezTo>
                  <a:cubicBezTo>
                    <a:pt x="1797" y="2546"/>
                    <a:pt x="2564" y="1331"/>
                    <a:pt x="3743" y="953"/>
                  </a:cubicBezTo>
                  <a:cubicBezTo>
                    <a:pt x="3757" y="931"/>
                    <a:pt x="3776" y="913"/>
                    <a:pt x="3801" y="899"/>
                  </a:cubicBezTo>
                  <a:cubicBezTo>
                    <a:pt x="4143" y="685"/>
                    <a:pt x="4530" y="585"/>
                    <a:pt x="4916" y="585"/>
                  </a:cubicBezTo>
                  <a:lnTo>
                    <a:pt x="4928" y="144"/>
                  </a:lnTo>
                  <a:cubicBezTo>
                    <a:pt x="3991" y="126"/>
                    <a:pt x="3051" y="116"/>
                    <a:pt x="2113" y="112"/>
                  </a:cubicBezTo>
                  <a:cubicBezTo>
                    <a:pt x="2073" y="153"/>
                    <a:pt x="2018" y="180"/>
                    <a:pt x="1958" y="180"/>
                  </a:cubicBezTo>
                  <a:cubicBezTo>
                    <a:pt x="1928" y="180"/>
                    <a:pt x="1896" y="173"/>
                    <a:pt x="1864" y="158"/>
                  </a:cubicBezTo>
                  <a:cubicBezTo>
                    <a:pt x="1830" y="140"/>
                    <a:pt x="1797" y="126"/>
                    <a:pt x="1762" y="110"/>
                  </a:cubicBezTo>
                  <a:lnTo>
                    <a:pt x="1174" y="110"/>
                  </a:lnTo>
                  <a:cubicBezTo>
                    <a:pt x="1090" y="110"/>
                    <a:pt x="1042" y="61"/>
                    <a:pt x="1023" y="1"/>
                  </a:cubicBezTo>
                  <a:close/>
                </a:path>
              </a:pathLst>
            </a:custGeom>
            <a:solidFill>
              <a:srgbClr val="FCF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0"/>
            <p:cNvSpPr/>
            <p:nvPr/>
          </p:nvSpPr>
          <p:spPr>
            <a:xfrm>
              <a:off x="6072450" y="2896632"/>
              <a:ext cx="277325" cy="196450"/>
            </a:xfrm>
            <a:custGeom>
              <a:avLst/>
              <a:gdLst/>
              <a:ahLst/>
              <a:cxnLst/>
              <a:rect l="l" t="t" r="r" b="b"/>
              <a:pathLst>
                <a:path w="11093" h="7858" extrusionOk="0">
                  <a:moveTo>
                    <a:pt x="2988" y="287"/>
                  </a:moveTo>
                  <a:cubicBezTo>
                    <a:pt x="3133" y="287"/>
                    <a:pt x="3278" y="313"/>
                    <a:pt x="3392" y="402"/>
                  </a:cubicBezTo>
                  <a:cubicBezTo>
                    <a:pt x="3575" y="545"/>
                    <a:pt x="3529" y="714"/>
                    <a:pt x="3547" y="915"/>
                  </a:cubicBezTo>
                  <a:cubicBezTo>
                    <a:pt x="3547" y="917"/>
                    <a:pt x="3547" y="917"/>
                    <a:pt x="3549" y="919"/>
                  </a:cubicBezTo>
                  <a:cubicBezTo>
                    <a:pt x="3335" y="929"/>
                    <a:pt x="3120" y="938"/>
                    <a:pt x="2907" y="949"/>
                  </a:cubicBezTo>
                  <a:cubicBezTo>
                    <a:pt x="2682" y="768"/>
                    <a:pt x="2441" y="690"/>
                    <a:pt x="2202" y="690"/>
                  </a:cubicBezTo>
                  <a:cubicBezTo>
                    <a:pt x="2152" y="690"/>
                    <a:pt x="2103" y="694"/>
                    <a:pt x="2054" y="700"/>
                  </a:cubicBezTo>
                  <a:cubicBezTo>
                    <a:pt x="2155" y="451"/>
                    <a:pt x="2631" y="317"/>
                    <a:pt x="2829" y="296"/>
                  </a:cubicBezTo>
                  <a:cubicBezTo>
                    <a:pt x="2881" y="291"/>
                    <a:pt x="2935" y="287"/>
                    <a:pt x="2988" y="287"/>
                  </a:cubicBezTo>
                  <a:close/>
                  <a:moveTo>
                    <a:pt x="1935" y="1215"/>
                  </a:moveTo>
                  <a:cubicBezTo>
                    <a:pt x="1954" y="1275"/>
                    <a:pt x="2002" y="1324"/>
                    <a:pt x="2086" y="1324"/>
                  </a:cubicBezTo>
                  <a:lnTo>
                    <a:pt x="2674" y="1324"/>
                  </a:lnTo>
                  <a:cubicBezTo>
                    <a:pt x="2709" y="1340"/>
                    <a:pt x="2742" y="1354"/>
                    <a:pt x="2776" y="1372"/>
                  </a:cubicBezTo>
                  <a:cubicBezTo>
                    <a:pt x="2808" y="1387"/>
                    <a:pt x="2840" y="1394"/>
                    <a:pt x="2870" y="1394"/>
                  </a:cubicBezTo>
                  <a:cubicBezTo>
                    <a:pt x="2930" y="1394"/>
                    <a:pt x="2985" y="1367"/>
                    <a:pt x="3025" y="1326"/>
                  </a:cubicBezTo>
                  <a:cubicBezTo>
                    <a:pt x="3963" y="1330"/>
                    <a:pt x="4903" y="1340"/>
                    <a:pt x="5840" y="1358"/>
                  </a:cubicBezTo>
                  <a:cubicBezTo>
                    <a:pt x="6761" y="1378"/>
                    <a:pt x="7685" y="1412"/>
                    <a:pt x="8606" y="1455"/>
                  </a:cubicBezTo>
                  <a:cubicBezTo>
                    <a:pt x="8894" y="1471"/>
                    <a:pt x="9183" y="1485"/>
                    <a:pt x="9474" y="1503"/>
                  </a:cubicBezTo>
                  <a:cubicBezTo>
                    <a:pt x="9961" y="1698"/>
                    <a:pt x="10160" y="2023"/>
                    <a:pt x="10070" y="2480"/>
                  </a:cubicBezTo>
                  <a:cubicBezTo>
                    <a:pt x="10162" y="2881"/>
                    <a:pt x="10100" y="3392"/>
                    <a:pt x="10106" y="3801"/>
                  </a:cubicBezTo>
                  <a:cubicBezTo>
                    <a:pt x="10118" y="4378"/>
                    <a:pt x="10166" y="4985"/>
                    <a:pt x="10116" y="5561"/>
                  </a:cubicBezTo>
                  <a:cubicBezTo>
                    <a:pt x="10160" y="6010"/>
                    <a:pt x="10058" y="6434"/>
                    <a:pt x="9814" y="6830"/>
                  </a:cubicBezTo>
                  <a:cubicBezTo>
                    <a:pt x="9520" y="6881"/>
                    <a:pt x="9227" y="6923"/>
                    <a:pt x="8931" y="6955"/>
                  </a:cubicBezTo>
                  <a:cubicBezTo>
                    <a:pt x="7828" y="7089"/>
                    <a:pt x="6717" y="7183"/>
                    <a:pt x="5605" y="7241"/>
                  </a:cubicBezTo>
                  <a:cubicBezTo>
                    <a:pt x="4684" y="7290"/>
                    <a:pt x="3761" y="7313"/>
                    <a:pt x="2840" y="7313"/>
                  </a:cubicBezTo>
                  <a:cubicBezTo>
                    <a:pt x="2673" y="7313"/>
                    <a:pt x="2507" y="7312"/>
                    <a:pt x="2340" y="7311"/>
                  </a:cubicBezTo>
                  <a:cubicBezTo>
                    <a:pt x="2325" y="7311"/>
                    <a:pt x="2310" y="7310"/>
                    <a:pt x="2295" y="7310"/>
                  </a:cubicBezTo>
                  <a:cubicBezTo>
                    <a:pt x="2145" y="7310"/>
                    <a:pt x="2016" y="7314"/>
                    <a:pt x="1903" y="7314"/>
                  </a:cubicBezTo>
                  <a:cubicBezTo>
                    <a:pt x="1465" y="7314"/>
                    <a:pt x="1272" y="7255"/>
                    <a:pt x="1088" y="6674"/>
                  </a:cubicBezTo>
                  <a:cubicBezTo>
                    <a:pt x="941" y="6205"/>
                    <a:pt x="957" y="5591"/>
                    <a:pt x="935" y="5104"/>
                  </a:cubicBezTo>
                  <a:cubicBezTo>
                    <a:pt x="913" y="4553"/>
                    <a:pt x="915" y="4002"/>
                    <a:pt x="959" y="3452"/>
                  </a:cubicBezTo>
                  <a:cubicBezTo>
                    <a:pt x="1005" y="2855"/>
                    <a:pt x="1118" y="1416"/>
                    <a:pt x="1935" y="1215"/>
                  </a:cubicBezTo>
                  <a:close/>
                  <a:moveTo>
                    <a:pt x="2998" y="1"/>
                  </a:moveTo>
                  <a:cubicBezTo>
                    <a:pt x="2936" y="1"/>
                    <a:pt x="2873" y="5"/>
                    <a:pt x="2811" y="12"/>
                  </a:cubicBezTo>
                  <a:cubicBezTo>
                    <a:pt x="2434" y="54"/>
                    <a:pt x="1813" y="336"/>
                    <a:pt x="1806" y="758"/>
                  </a:cubicBezTo>
                  <a:cubicBezTo>
                    <a:pt x="1310" y="924"/>
                    <a:pt x="869" y="1384"/>
                    <a:pt x="666" y="1905"/>
                  </a:cubicBezTo>
                  <a:cubicBezTo>
                    <a:pt x="0" y="3603"/>
                    <a:pt x="364" y="5897"/>
                    <a:pt x="708" y="7631"/>
                  </a:cubicBezTo>
                  <a:cubicBezTo>
                    <a:pt x="730" y="7752"/>
                    <a:pt x="857" y="7830"/>
                    <a:pt x="973" y="7832"/>
                  </a:cubicBezTo>
                  <a:cubicBezTo>
                    <a:pt x="1552" y="7849"/>
                    <a:pt x="2132" y="7858"/>
                    <a:pt x="2711" y="7858"/>
                  </a:cubicBezTo>
                  <a:cubicBezTo>
                    <a:pt x="4638" y="7858"/>
                    <a:pt x="6562" y="7761"/>
                    <a:pt x="8479" y="7555"/>
                  </a:cubicBezTo>
                  <a:cubicBezTo>
                    <a:pt x="9063" y="7493"/>
                    <a:pt x="10122" y="7571"/>
                    <a:pt x="10508" y="6997"/>
                  </a:cubicBezTo>
                  <a:cubicBezTo>
                    <a:pt x="10906" y="6408"/>
                    <a:pt x="10669" y="5112"/>
                    <a:pt x="10661" y="4461"/>
                  </a:cubicBezTo>
                  <a:cubicBezTo>
                    <a:pt x="10645" y="3219"/>
                    <a:pt x="11092" y="1215"/>
                    <a:pt x="9474" y="1024"/>
                  </a:cubicBezTo>
                  <a:cubicBezTo>
                    <a:pt x="8405" y="897"/>
                    <a:pt x="7309" y="853"/>
                    <a:pt x="6209" y="853"/>
                  </a:cubicBezTo>
                  <a:cubicBezTo>
                    <a:pt x="5418" y="853"/>
                    <a:pt x="4624" y="876"/>
                    <a:pt x="3838" y="907"/>
                  </a:cubicBezTo>
                  <a:cubicBezTo>
                    <a:pt x="3945" y="726"/>
                    <a:pt x="3852" y="464"/>
                    <a:pt x="3722" y="305"/>
                  </a:cubicBezTo>
                  <a:cubicBezTo>
                    <a:pt x="3540" y="79"/>
                    <a:pt x="3272" y="1"/>
                    <a:pt x="2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0"/>
            <p:cNvSpPr/>
            <p:nvPr/>
          </p:nvSpPr>
          <p:spPr>
            <a:xfrm>
              <a:off x="6140150" y="2941607"/>
              <a:ext cx="143375" cy="122025"/>
            </a:xfrm>
            <a:custGeom>
              <a:avLst/>
              <a:gdLst/>
              <a:ahLst/>
              <a:cxnLst/>
              <a:rect l="l" t="t" r="r" b="b"/>
              <a:pathLst>
                <a:path w="5735" h="4881" extrusionOk="0">
                  <a:moveTo>
                    <a:pt x="3122" y="435"/>
                  </a:moveTo>
                  <a:cubicBezTo>
                    <a:pt x="3765" y="435"/>
                    <a:pt x="4404" y="762"/>
                    <a:pt x="4730" y="1358"/>
                  </a:cubicBezTo>
                  <a:cubicBezTo>
                    <a:pt x="5237" y="2289"/>
                    <a:pt x="4754" y="3553"/>
                    <a:pt x="3896" y="4098"/>
                  </a:cubicBezTo>
                  <a:cubicBezTo>
                    <a:pt x="3533" y="4327"/>
                    <a:pt x="3136" y="4437"/>
                    <a:pt x="2748" y="4437"/>
                  </a:cubicBezTo>
                  <a:cubicBezTo>
                    <a:pt x="2015" y="4437"/>
                    <a:pt x="1317" y="4044"/>
                    <a:pt x="952" y="3316"/>
                  </a:cubicBezTo>
                  <a:cubicBezTo>
                    <a:pt x="435" y="2279"/>
                    <a:pt x="1033" y="1152"/>
                    <a:pt x="1987" y="658"/>
                  </a:cubicBezTo>
                  <a:cubicBezTo>
                    <a:pt x="2020" y="686"/>
                    <a:pt x="2063" y="704"/>
                    <a:pt x="2110" y="704"/>
                  </a:cubicBezTo>
                  <a:cubicBezTo>
                    <a:pt x="2143" y="704"/>
                    <a:pt x="2179" y="695"/>
                    <a:pt x="2215" y="674"/>
                  </a:cubicBezTo>
                  <a:cubicBezTo>
                    <a:pt x="2494" y="512"/>
                    <a:pt x="2809" y="435"/>
                    <a:pt x="3122" y="435"/>
                  </a:cubicBezTo>
                  <a:close/>
                  <a:moveTo>
                    <a:pt x="3120" y="0"/>
                  </a:moveTo>
                  <a:cubicBezTo>
                    <a:pt x="2734" y="0"/>
                    <a:pt x="2347" y="100"/>
                    <a:pt x="2005" y="314"/>
                  </a:cubicBezTo>
                  <a:cubicBezTo>
                    <a:pt x="1979" y="328"/>
                    <a:pt x="1961" y="346"/>
                    <a:pt x="1947" y="367"/>
                  </a:cubicBezTo>
                  <a:cubicBezTo>
                    <a:pt x="768" y="746"/>
                    <a:pt x="1" y="1961"/>
                    <a:pt x="426" y="3235"/>
                  </a:cubicBezTo>
                  <a:cubicBezTo>
                    <a:pt x="774" y="4275"/>
                    <a:pt x="1726" y="4881"/>
                    <a:pt x="2732" y="4881"/>
                  </a:cubicBezTo>
                  <a:cubicBezTo>
                    <a:pt x="2778" y="4881"/>
                    <a:pt x="2823" y="4880"/>
                    <a:pt x="2869" y="4877"/>
                  </a:cubicBezTo>
                  <a:cubicBezTo>
                    <a:pt x="3180" y="4860"/>
                    <a:pt x="3494" y="4786"/>
                    <a:pt x="3794" y="4651"/>
                  </a:cubicBezTo>
                  <a:cubicBezTo>
                    <a:pt x="4991" y="4106"/>
                    <a:pt x="5734" y="2589"/>
                    <a:pt x="5201" y="1335"/>
                  </a:cubicBezTo>
                  <a:cubicBezTo>
                    <a:pt x="4843" y="499"/>
                    <a:pt x="3984" y="0"/>
                    <a:pt x="3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0"/>
            <p:cNvSpPr/>
            <p:nvPr/>
          </p:nvSpPr>
          <p:spPr>
            <a:xfrm>
              <a:off x="6170075" y="2965157"/>
              <a:ext cx="76700" cy="71575"/>
            </a:xfrm>
            <a:custGeom>
              <a:avLst/>
              <a:gdLst/>
              <a:ahLst/>
              <a:cxnLst/>
              <a:rect l="l" t="t" r="r" b="b"/>
              <a:pathLst>
                <a:path w="3068" h="2863" extrusionOk="0">
                  <a:moveTo>
                    <a:pt x="1237" y="374"/>
                  </a:moveTo>
                  <a:cubicBezTo>
                    <a:pt x="1256" y="381"/>
                    <a:pt x="1276" y="386"/>
                    <a:pt x="1299" y="386"/>
                  </a:cubicBezTo>
                  <a:cubicBezTo>
                    <a:pt x="1304" y="386"/>
                    <a:pt x="1310" y="386"/>
                    <a:pt x="1316" y="385"/>
                  </a:cubicBezTo>
                  <a:cubicBezTo>
                    <a:pt x="1344" y="383"/>
                    <a:pt x="1372" y="382"/>
                    <a:pt x="1399" y="382"/>
                  </a:cubicBezTo>
                  <a:cubicBezTo>
                    <a:pt x="2536" y="382"/>
                    <a:pt x="3067" y="1939"/>
                    <a:pt x="1879" y="2399"/>
                  </a:cubicBezTo>
                  <a:cubicBezTo>
                    <a:pt x="1750" y="2449"/>
                    <a:pt x="1619" y="2473"/>
                    <a:pt x="1491" y="2473"/>
                  </a:cubicBezTo>
                  <a:cubicBezTo>
                    <a:pt x="1104" y="2473"/>
                    <a:pt x="748" y="2252"/>
                    <a:pt x="587" y="1854"/>
                  </a:cubicBezTo>
                  <a:cubicBezTo>
                    <a:pt x="342" y="1258"/>
                    <a:pt x="684" y="637"/>
                    <a:pt x="1237" y="374"/>
                  </a:cubicBezTo>
                  <a:close/>
                  <a:moveTo>
                    <a:pt x="1465" y="1"/>
                  </a:moveTo>
                  <a:cubicBezTo>
                    <a:pt x="1416" y="1"/>
                    <a:pt x="1366" y="3"/>
                    <a:pt x="1316" y="9"/>
                  </a:cubicBezTo>
                  <a:cubicBezTo>
                    <a:pt x="1201" y="21"/>
                    <a:pt x="1141" y="116"/>
                    <a:pt x="1136" y="208"/>
                  </a:cubicBezTo>
                  <a:cubicBezTo>
                    <a:pt x="462" y="367"/>
                    <a:pt x="0" y="991"/>
                    <a:pt x="138" y="1720"/>
                  </a:cubicBezTo>
                  <a:cubicBezTo>
                    <a:pt x="265" y="2388"/>
                    <a:pt x="835" y="2863"/>
                    <a:pt x="1486" y="2863"/>
                  </a:cubicBezTo>
                  <a:cubicBezTo>
                    <a:pt x="1583" y="2863"/>
                    <a:pt x="1681" y="2852"/>
                    <a:pt x="1780" y="2830"/>
                  </a:cubicBezTo>
                  <a:cubicBezTo>
                    <a:pt x="2456" y="2683"/>
                    <a:pt x="3018" y="2073"/>
                    <a:pt x="2955" y="1360"/>
                  </a:cubicBezTo>
                  <a:cubicBezTo>
                    <a:pt x="2888" y="613"/>
                    <a:pt x="2204" y="1"/>
                    <a:pt x="1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TextBox 81">
            <a:extLst>
              <a:ext uri="{FF2B5EF4-FFF2-40B4-BE49-F238E27FC236}">
                <a16:creationId xmlns:a16="http://schemas.microsoft.com/office/drawing/2014/main" id="{351FC1B3-12CA-4A68-ADB1-EAEFEBAB5B2A}"/>
              </a:ext>
            </a:extLst>
          </p:cNvPr>
          <p:cNvSpPr txBox="1"/>
          <p:nvPr/>
        </p:nvSpPr>
        <p:spPr>
          <a:xfrm>
            <a:off x="1543089" y="2084886"/>
            <a:ext cx="6338718" cy="1938992"/>
          </a:xfrm>
          <a:prstGeom prst="rect">
            <a:avLst/>
          </a:prstGeom>
          <a:noFill/>
        </p:spPr>
        <p:txBody>
          <a:bodyPr wrap="square">
            <a:spAutoFit/>
          </a:bodyPr>
          <a:lstStyle/>
          <a:p>
            <a:pPr marL="342900" indent="-342900" algn="l">
              <a:buFont typeface="Wingdings" panose="05000000000000000000" pitchFamily="2" charset="2"/>
              <a:buChar char="ü"/>
            </a:pPr>
            <a:r>
              <a:rPr lang="vi-VN" sz="2000" b="0" i="0">
                <a:effectLst/>
                <a:latin typeface="+mj-lt"/>
              </a:rPr>
              <a:t>Vẽ tranh về phòng cháy chữa cháy (hoặc nhận tranh của công ty thiết bị trường học) dán ở tường, lối đi trong và ngoài nhà trường.</a:t>
            </a:r>
          </a:p>
          <a:p>
            <a:pPr marL="342900" indent="-342900" algn="l">
              <a:buFont typeface="Wingdings" panose="05000000000000000000" pitchFamily="2" charset="2"/>
              <a:buChar char="ü"/>
            </a:pPr>
            <a:r>
              <a:rPr lang="vi-VN" sz="2000" b="0" i="0">
                <a:effectLst/>
                <a:latin typeface="+mj-lt"/>
              </a:rPr>
              <a:t>Phát thanh tuyên truyền về phòng cháy chữa cháy (đọc bài viết và nội quy nhà trường vào giờ chơi phòng truyền thống).</a:t>
            </a:r>
          </a:p>
        </p:txBody>
      </p:sp>
    </p:spTree>
    <p:extLst>
      <p:ext uri="{BB962C8B-B14F-4D97-AF65-F5344CB8AC3E}">
        <p14:creationId xmlns:p14="http://schemas.microsoft.com/office/powerpoint/2010/main" val="12629921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grpSp>
        <p:nvGrpSpPr>
          <p:cNvPr id="977" name="Google Shape;977;p40"/>
          <p:cNvGrpSpPr/>
          <p:nvPr/>
        </p:nvGrpSpPr>
        <p:grpSpPr>
          <a:xfrm>
            <a:off x="2451647" y="507211"/>
            <a:ext cx="4699670" cy="1011247"/>
            <a:chOff x="7728915" y="1917859"/>
            <a:chExt cx="1034486" cy="222599"/>
          </a:xfrm>
        </p:grpSpPr>
        <p:sp>
          <p:nvSpPr>
            <p:cNvPr id="978" name="Google Shape;978;p40"/>
            <p:cNvSpPr/>
            <p:nvPr/>
          </p:nvSpPr>
          <p:spPr>
            <a:xfrm>
              <a:off x="8619035" y="1957671"/>
              <a:ext cx="135129" cy="175206"/>
            </a:xfrm>
            <a:custGeom>
              <a:avLst/>
              <a:gdLst/>
              <a:ahLst/>
              <a:cxnLst/>
              <a:rect l="l" t="t" r="r" b="b"/>
              <a:pathLst>
                <a:path w="2549" h="3305" extrusionOk="0">
                  <a:moveTo>
                    <a:pt x="2549" y="0"/>
                  </a:moveTo>
                  <a:cubicBezTo>
                    <a:pt x="2549" y="0"/>
                    <a:pt x="2548" y="0"/>
                    <a:pt x="2548" y="1"/>
                  </a:cubicBezTo>
                  <a:lnTo>
                    <a:pt x="2548" y="1"/>
                  </a:lnTo>
                  <a:cubicBezTo>
                    <a:pt x="2548" y="0"/>
                    <a:pt x="2549" y="0"/>
                    <a:pt x="2549" y="0"/>
                  </a:cubicBezTo>
                  <a:close/>
                  <a:moveTo>
                    <a:pt x="999" y="255"/>
                  </a:moveTo>
                  <a:cubicBezTo>
                    <a:pt x="1054" y="255"/>
                    <a:pt x="1109" y="256"/>
                    <a:pt x="1163" y="259"/>
                  </a:cubicBezTo>
                  <a:cubicBezTo>
                    <a:pt x="1206" y="261"/>
                    <a:pt x="1206" y="322"/>
                    <a:pt x="1163" y="325"/>
                  </a:cubicBezTo>
                  <a:cubicBezTo>
                    <a:pt x="1109" y="327"/>
                    <a:pt x="1054" y="328"/>
                    <a:pt x="999" y="328"/>
                  </a:cubicBezTo>
                  <a:cubicBezTo>
                    <a:pt x="889" y="328"/>
                    <a:pt x="778" y="325"/>
                    <a:pt x="668" y="322"/>
                  </a:cubicBezTo>
                  <a:cubicBezTo>
                    <a:pt x="628" y="321"/>
                    <a:pt x="629" y="263"/>
                    <a:pt x="668" y="262"/>
                  </a:cubicBezTo>
                  <a:cubicBezTo>
                    <a:pt x="778" y="259"/>
                    <a:pt x="889" y="255"/>
                    <a:pt x="999" y="255"/>
                  </a:cubicBezTo>
                  <a:close/>
                  <a:moveTo>
                    <a:pt x="1958" y="347"/>
                  </a:moveTo>
                  <a:cubicBezTo>
                    <a:pt x="2042" y="347"/>
                    <a:pt x="2125" y="350"/>
                    <a:pt x="2207" y="360"/>
                  </a:cubicBezTo>
                  <a:cubicBezTo>
                    <a:pt x="2247" y="366"/>
                    <a:pt x="2247" y="417"/>
                    <a:pt x="2207" y="422"/>
                  </a:cubicBezTo>
                  <a:cubicBezTo>
                    <a:pt x="2127" y="432"/>
                    <a:pt x="2045" y="435"/>
                    <a:pt x="1963" y="435"/>
                  </a:cubicBezTo>
                  <a:cubicBezTo>
                    <a:pt x="1829" y="435"/>
                    <a:pt x="1694" y="427"/>
                    <a:pt x="1562" y="425"/>
                  </a:cubicBezTo>
                  <a:cubicBezTo>
                    <a:pt x="1517" y="425"/>
                    <a:pt x="1517" y="357"/>
                    <a:pt x="1562" y="357"/>
                  </a:cubicBezTo>
                  <a:cubicBezTo>
                    <a:pt x="1692" y="355"/>
                    <a:pt x="1825" y="347"/>
                    <a:pt x="1958" y="347"/>
                  </a:cubicBezTo>
                  <a:close/>
                  <a:moveTo>
                    <a:pt x="1261" y="2801"/>
                  </a:moveTo>
                  <a:cubicBezTo>
                    <a:pt x="1263" y="2801"/>
                    <a:pt x="1266" y="2802"/>
                    <a:pt x="1269" y="2802"/>
                  </a:cubicBezTo>
                  <a:cubicBezTo>
                    <a:pt x="1481" y="2855"/>
                    <a:pt x="1692" y="2877"/>
                    <a:pt x="1909" y="2894"/>
                  </a:cubicBezTo>
                  <a:cubicBezTo>
                    <a:pt x="1949" y="2897"/>
                    <a:pt x="1950" y="2955"/>
                    <a:pt x="1909" y="2957"/>
                  </a:cubicBezTo>
                  <a:cubicBezTo>
                    <a:pt x="1891" y="2958"/>
                    <a:pt x="1873" y="2958"/>
                    <a:pt x="1855" y="2958"/>
                  </a:cubicBezTo>
                  <a:cubicBezTo>
                    <a:pt x="1652" y="2958"/>
                    <a:pt x="1447" y="2920"/>
                    <a:pt x="1253" y="2864"/>
                  </a:cubicBezTo>
                  <a:cubicBezTo>
                    <a:pt x="1216" y="2853"/>
                    <a:pt x="1227" y="2801"/>
                    <a:pt x="1261" y="2801"/>
                  </a:cubicBezTo>
                  <a:close/>
                  <a:moveTo>
                    <a:pt x="2548" y="1"/>
                  </a:moveTo>
                  <a:cubicBezTo>
                    <a:pt x="2390" y="75"/>
                    <a:pt x="2206" y="93"/>
                    <a:pt x="2020" y="93"/>
                  </a:cubicBezTo>
                  <a:cubicBezTo>
                    <a:pt x="1861" y="93"/>
                    <a:pt x="1699" y="80"/>
                    <a:pt x="1549" y="77"/>
                  </a:cubicBezTo>
                  <a:cubicBezTo>
                    <a:pt x="1232" y="74"/>
                    <a:pt x="916" y="70"/>
                    <a:pt x="599" y="48"/>
                  </a:cubicBezTo>
                  <a:lnTo>
                    <a:pt x="599" y="48"/>
                  </a:lnTo>
                  <a:cubicBezTo>
                    <a:pt x="661" y="876"/>
                    <a:pt x="712" y="1715"/>
                    <a:pt x="658" y="2537"/>
                  </a:cubicBezTo>
                  <a:cubicBezTo>
                    <a:pt x="663" y="2549"/>
                    <a:pt x="663" y="2564"/>
                    <a:pt x="652" y="2579"/>
                  </a:cubicBezTo>
                  <a:cubicBezTo>
                    <a:pt x="574" y="2685"/>
                    <a:pt x="489" y="2787"/>
                    <a:pt x="401" y="2889"/>
                  </a:cubicBezTo>
                  <a:cubicBezTo>
                    <a:pt x="554" y="2867"/>
                    <a:pt x="709" y="2844"/>
                    <a:pt x="865" y="2841"/>
                  </a:cubicBezTo>
                  <a:cubicBezTo>
                    <a:pt x="895" y="2841"/>
                    <a:pt x="903" y="2889"/>
                    <a:pt x="873" y="2895"/>
                  </a:cubicBezTo>
                  <a:cubicBezTo>
                    <a:pt x="707" y="2928"/>
                    <a:pt x="537" y="2940"/>
                    <a:pt x="370" y="2955"/>
                  </a:cubicBezTo>
                  <a:cubicBezTo>
                    <a:pt x="368" y="2955"/>
                    <a:pt x="367" y="2955"/>
                    <a:pt x="366" y="2955"/>
                  </a:cubicBezTo>
                  <a:cubicBezTo>
                    <a:pt x="358" y="2955"/>
                    <a:pt x="353" y="2952"/>
                    <a:pt x="348" y="2949"/>
                  </a:cubicBezTo>
                  <a:cubicBezTo>
                    <a:pt x="236" y="3073"/>
                    <a:pt x="120" y="3192"/>
                    <a:pt x="0" y="3304"/>
                  </a:cubicBezTo>
                  <a:cubicBezTo>
                    <a:pt x="511" y="3250"/>
                    <a:pt x="1027" y="3229"/>
                    <a:pt x="1542" y="3229"/>
                  </a:cubicBezTo>
                  <a:cubicBezTo>
                    <a:pt x="1872" y="3229"/>
                    <a:pt x="2202" y="3238"/>
                    <a:pt x="2530" y="3252"/>
                  </a:cubicBezTo>
                  <a:cubicBezTo>
                    <a:pt x="2365" y="3054"/>
                    <a:pt x="2233" y="2833"/>
                    <a:pt x="2080" y="2626"/>
                  </a:cubicBezTo>
                  <a:cubicBezTo>
                    <a:pt x="1864" y="2331"/>
                    <a:pt x="1625" y="2061"/>
                    <a:pt x="1376" y="1793"/>
                  </a:cubicBezTo>
                  <a:cubicBezTo>
                    <a:pt x="1336" y="1751"/>
                    <a:pt x="1365" y="1698"/>
                    <a:pt x="1407" y="1685"/>
                  </a:cubicBezTo>
                  <a:cubicBezTo>
                    <a:pt x="1379" y="1670"/>
                    <a:pt x="1363" y="1630"/>
                    <a:pt x="1391" y="1598"/>
                  </a:cubicBezTo>
                  <a:cubicBezTo>
                    <a:pt x="1796" y="1111"/>
                    <a:pt x="2189" y="625"/>
                    <a:pt x="2534" y="93"/>
                  </a:cubicBezTo>
                  <a:cubicBezTo>
                    <a:pt x="2511" y="64"/>
                    <a:pt x="2507" y="20"/>
                    <a:pt x="2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0"/>
            <p:cNvSpPr/>
            <p:nvPr/>
          </p:nvSpPr>
          <p:spPr>
            <a:xfrm>
              <a:off x="8615165" y="2098841"/>
              <a:ext cx="25234" cy="25128"/>
            </a:xfrm>
            <a:custGeom>
              <a:avLst/>
              <a:gdLst/>
              <a:ahLst/>
              <a:cxnLst/>
              <a:rect l="l" t="t" r="r" b="b"/>
              <a:pathLst>
                <a:path w="476" h="474" extrusionOk="0">
                  <a:moveTo>
                    <a:pt x="476" y="0"/>
                  </a:moveTo>
                  <a:cubicBezTo>
                    <a:pt x="470" y="4"/>
                    <a:pt x="464" y="7"/>
                    <a:pt x="458" y="7"/>
                  </a:cubicBezTo>
                  <a:cubicBezTo>
                    <a:pt x="305" y="5"/>
                    <a:pt x="152" y="4"/>
                    <a:pt x="0" y="3"/>
                  </a:cubicBezTo>
                  <a:lnTo>
                    <a:pt x="0" y="3"/>
                  </a:lnTo>
                  <a:cubicBezTo>
                    <a:pt x="24" y="157"/>
                    <a:pt x="29" y="317"/>
                    <a:pt x="15" y="474"/>
                  </a:cubicBezTo>
                  <a:cubicBezTo>
                    <a:pt x="159" y="309"/>
                    <a:pt x="313" y="149"/>
                    <a:pt x="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0"/>
            <p:cNvSpPr/>
            <p:nvPr/>
          </p:nvSpPr>
          <p:spPr>
            <a:xfrm>
              <a:off x="7873160" y="2103135"/>
              <a:ext cx="41032" cy="27513"/>
            </a:xfrm>
            <a:custGeom>
              <a:avLst/>
              <a:gdLst/>
              <a:ahLst/>
              <a:cxnLst/>
              <a:rect l="l" t="t" r="r" b="b"/>
              <a:pathLst>
                <a:path w="774" h="519" extrusionOk="0">
                  <a:moveTo>
                    <a:pt x="1" y="1"/>
                  </a:moveTo>
                  <a:lnTo>
                    <a:pt x="1" y="1"/>
                  </a:lnTo>
                  <a:cubicBezTo>
                    <a:pt x="258" y="174"/>
                    <a:pt x="512" y="350"/>
                    <a:pt x="773" y="519"/>
                  </a:cubicBezTo>
                  <a:cubicBezTo>
                    <a:pt x="753" y="348"/>
                    <a:pt x="747" y="175"/>
                    <a:pt x="761" y="4"/>
                  </a:cubicBezTo>
                  <a:cubicBezTo>
                    <a:pt x="507" y="4"/>
                    <a:pt x="255" y="4"/>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0"/>
            <p:cNvSpPr/>
            <p:nvPr/>
          </p:nvSpPr>
          <p:spPr>
            <a:xfrm>
              <a:off x="7869820" y="1922736"/>
              <a:ext cx="779814" cy="175047"/>
            </a:xfrm>
            <a:custGeom>
              <a:avLst/>
              <a:gdLst/>
              <a:ahLst/>
              <a:cxnLst/>
              <a:rect l="l" t="t" r="r" b="b"/>
              <a:pathLst>
                <a:path w="14710" h="3302" extrusionOk="0">
                  <a:moveTo>
                    <a:pt x="1575" y="266"/>
                  </a:moveTo>
                  <a:cubicBezTo>
                    <a:pt x="1647" y="266"/>
                    <a:pt x="1718" y="267"/>
                    <a:pt x="1789" y="272"/>
                  </a:cubicBezTo>
                  <a:cubicBezTo>
                    <a:pt x="1832" y="276"/>
                    <a:pt x="1832" y="334"/>
                    <a:pt x="1789" y="338"/>
                  </a:cubicBezTo>
                  <a:cubicBezTo>
                    <a:pt x="1717" y="343"/>
                    <a:pt x="1644" y="344"/>
                    <a:pt x="1572" y="344"/>
                  </a:cubicBezTo>
                  <a:cubicBezTo>
                    <a:pt x="1462" y="344"/>
                    <a:pt x="1353" y="341"/>
                    <a:pt x="1243" y="339"/>
                  </a:cubicBezTo>
                  <a:cubicBezTo>
                    <a:pt x="1200" y="338"/>
                    <a:pt x="1200" y="272"/>
                    <a:pt x="1243" y="272"/>
                  </a:cubicBezTo>
                  <a:cubicBezTo>
                    <a:pt x="1353" y="270"/>
                    <a:pt x="1465" y="266"/>
                    <a:pt x="1575" y="266"/>
                  </a:cubicBezTo>
                  <a:close/>
                  <a:moveTo>
                    <a:pt x="4373" y="242"/>
                  </a:moveTo>
                  <a:cubicBezTo>
                    <a:pt x="4393" y="242"/>
                    <a:pt x="4409" y="273"/>
                    <a:pt x="4385" y="283"/>
                  </a:cubicBezTo>
                  <a:cubicBezTo>
                    <a:pt x="4284" y="328"/>
                    <a:pt x="4176" y="345"/>
                    <a:pt x="4067" y="345"/>
                  </a:cubicBezTo>
                  <a:cubicBezTo>
                    <a:pt x="4001" y="345"/>
                    <a:pt x="3934" y="338"/>
                    <a:pt x="3868" y="328"/>
                  </a:cubicBezTo>
                  <a:cubicBezTo>
                    <a:pt x="3834" y="323"/>
                    <a:pt x="3847" y="274"/>
                    <a:pt x="3878" y="274"/>
                  </a:cubicBezTo>
                  <a:cubicBezTo>
                    <a:pt x="3880" y="274"/>
                    <a:pt x="3881" y="274"/>
                    <a:pt x="3883" y="275"/>
                  </a:cubicBezTo>
                  <a:cubicBezTo>
                    <a:pt x="3928" y="281"/>
                    <a:pt x="3973" y="284"/>
                    <a:pt x="4017" y="284"/>
                  </a:cubicBezTo>
                  <a:cubicBezTo>
                    <a:pt x="4135" y="284"/>
                    <a:pt x="4250" y="264"/>
                    <a:pt x="4369" y="243"/>
                  </a:cubicBezTo>
                  <a:cubicBezTo>
                    <a:pt x="4370" y="242"/>
                    <a:pt x="4372" y="242"/>
                    <a:pt x="4373" y="242"/>
                  </a:cubicBezTo>
                  <a:close/>
                  <a:moveTo>
                    <a:pt x="2907" y="327"/>
                  </a:moveTo>
                  <a:cubicBezTo>
                    <a:pt x="2965" y="327"/>
                    <a:pt x="3023" y="328"/>
                    <a:pt x="3081" y="330"/>
                  </a:cubicBezTo>
                  <a:cubicBezTo>
                    <a:pt x="3113" y="331"/>
                    <a:pt x="3113" y="379"/>
                    <a:pt x="3081" y="379"/>
                  </a:cubicBezTo>
                  <a:cubicBezTo>
                    <a:pt x="3017" y="382"/>
                    <a:pt x="2955" y="383"/>
                    <a:pt x="2892" y="383"/>
                  </a:cubicBezTo>
                  <a:cubicBezTo>
                    <a:pt x="2806" y="383"/>
                    <a:pt x="2720" y="381"/>
                    <a:pt x="2634" y="379"/>
                  </a:cubicBezTo>
                  <a:cubicBezTo>
                    <a:pt x="2603" y="379"/>
                    <a:pt x="2603" y="331"/>
                    <a:pt x="2634" y="331"/>
                  </a:cubicBezTo>
                  <a:cubicBezTo>
                    <a:pt x="2726" y="329"/>
                    <a:pt x="2816" y="327"/>
                    <a:pt x="2907" y="327"/>
                  </a:cubicBezTo>
                  <a:close/>
                  <a:moveTo>
                    <a:pt x="5330" y="318"/>
                  </a:moveTo>
                  <a:cubicBezTo>
                    <a:pt x="5408" y="318"/>
                    <a:pt x="5486" y="320"/>
                    <a:pt x="5563" y="324"/>
                  </a:cubicBezTo>
                  <a:cubicBezTo>
                    <a:pt x="5605" y="325"/>
                    <a:pt x="5605" y="385"/>
                    <a:pt x="5563" y="387"/>
                  </a:cubicBezTo>
                  <a:cubicBezTo>
                    <a:pt x="5492" y="390"/>
                    <a:pt x="5421" y="392"/>
                    <a:pt x="5350" y="392"/>
                  </a:cubicBezTo>
                  <a:cubicBezTo>
                    <a:pt x="5273" y="392"/>
                    <a:pt x="5195" y="390"/>
                    <a:pt x="5117" y="388"/>
                  </a:cubicBezTo>
                  <a:cubicBezTo>
                    <a:pt x="5074" y="386"/>
                    <a:pt x="5074" y="324"/>
                    <a:pt x="5117" y="322"/>
                  </a:cubicBezTo>
                  <a:cubicBezTo>
                    <a:pt x="5188" y="320"/>
                    <a:pt x="5259" y="318"/>
                    <a:pt x="5330" y="318"/>
                  </a:cubicBezTo>
                  <a:close/>
                  <a:moveTo>
                    <a:pt x="9432" y="313"/>
                  </a:moveTo>
                  <a:cubicBezTo>
                    <a:pt x="9504" y="313"/>
                    <a:pt x="9577" y="318"/>
                    <a:pt x="9643" y="337"/>
                  </a:cubicBezTo>
                  <a:cubicBezTo>
                    <a:pt x="9668" y="343"/>
                    <a:pt x="9672" y="386"/>
                    <a:pt x="9643" y="389"/>
                  </a:cubicBezTo>
                  <a:cubicBezTo>
                    <a:pt x="9615" y="393"/>
                    <a:pt x="9586" y="395"/>
                    <a:pt x="9557" y="395"/>
                  </a:cubicBezTo>
                  <a:cubicBezTo>
                    <a:pt x="9449" y="395"/>
                    <a:pt x="9335" y="370"/>
                    <a:pt x="9231" y="356"/>
                  </a:cubicBezTo>
                  <a:cubicBezTo>
                    <a:pt x="9208" y="354"/>
                    <a:pt x="9215" y="317"/>
                    <a:pt x="9237" y="317"/>
                  </a:cubicBezTo>
                  <a:cubicBezTo>
                    <a:pt x="9299" y="317"/>
                    <a:pt x="9365" y="313"/>
                    <a:pt x="9432" y="313"/>
                  </a:cubicBezTo>
                  <a:close/>
                  <a:moveTo>
                    <a:pt x="8298" y="328"/>
                  </a:moveTo>
                  <a:cubicBezTo>
                    <a:pt x="8322" y="328"/>
                    <a:pt x="8327" y="371"/>
                    <a:pt x="8301" y="376"/>
                  </a:cubicBezTo>
                  <a:cubicBezTo>
                    <a:pt x="8135" y="402"/>
                    <a:pt x="7967" y="418"/>
                    <a:pt x="7799" y="435"/>
                  </a:cubicBezTo>
                  <a:cubicBezTo>
                    <a:pt x="7798" y="435"/>
                    <a:pt x="7797" y="435"/>
                    <a:pt x="7797" y="435"/>
                  </a:cubicBezTo>
                  <a:cubicBezTo>
                    <a:pt x="7772" y="435"/>
                    <a:pt x="7768" y="392"/>
                    <a:pt x="7793" y="388"/>
                  </a:cubicBezTo>
                  <a:cubicBezTo>
                    <a:pt x="7961" y="365"/>
                    <a:pt x="8127" y="341"/>
                    <a:pt x="8295" y="328"/>
                  </a:cubicBezTo>
                  <a:cubicBezTo>
                    <a:pt x="8296" y="328"/>
                    <a:pt x="8297" y="328"/>
                    <a:pt x="8298" y="328"/>
                  </a:cubicBezTo>
                  <a:close/>
                  <a:moveTo>
                    <a:pt x="10929" y="339"/>
                  </a:moveTo>
                  <a:cubicBezTo>
                    <a:pt x="10961" y="339"/>
                    <a:pt x="10968" y="392"/>
                    <a:pt x="10937" y="397"/>
                  </a:cubicBezTo>
                  <a:cubicBezTo>
                    <a:pt x="10770" y="424"/>
                    <a:pt x="10598" y="427"/>
                    <a:pt x="10431" y="440"/>
                  </a:cubicBezTo>
                  <a:cubicBezTo>
                    <a:pt x="10431" y="440"/>
                    <a:pt x="10430" y="440"/>
                    <a:pt x="10429" y="440"/>
                  </a:cubicBezTo>
                  <a:cubicBezTo>
                    <a:pt x="10399" y="440"/>
                    <a:pt x="10400" y="393"/>
                    <a:pt x="10431" y="389"/>
                  </a:cubicBezTo>
                  <a:cubicBezTo>
                    <a:pt x="10596" y="371"/>
                    <a:pt x="10763" y="343"/>
                    <a:pt x="10928" y="339"/>
                  </a:cubicBezTo>
                  <a:cubicBezTo>
                    <a:pt x="10929" y="339"/>
                    <a:pt x="10929" y="339"/>
                    <a:pt x="10929" y="339"/>
                  </a:cubicBezTo>
                  <a:close/>
                  <a:moveTo>
                    <a:pt x="11898" y="365"/>
                  </a:moveTo>
                  <a:cubicBezTo>
                    <a:pt x="11988" y="365"/>
                    <a:pt x="12078" y="367"/>
                    <a:pt x="12168" y="373"/>
                  </a:cubicBezTo>
                  <a:cubicBezTo>
                    <a:pt x="12209" y="376"/>
                    <a:pt x="12209" y="434"/>
                    <a:pt x="12168" y="436"/>
                  </a:cubicBezTo>
                  <a:cubicBezTo>
                    <a:pt x="12078" y="442"/>
                    <a:pt x="11988" y="444"/>
                    <a:pt x="11898" y="444"/>
                  </a:cubicBezTo>
                  <a:cubicBezTo>
                    <a:pt x="11790" y="444"/>
                    <a:pt x="11681" y="441"/>
                    <a:pt x="11572" y="440"/>
                  </a:cubicBezTo>
                  <a:cubicBezTo>
                    <a:pt x="11528" y="440"/>
                    <a:pt x="11528" y="370"/>
                    <a:pt x="11572" y="369"/>
                  </a:cubicBezTo>
                  <a:cubicBezTo>
                    <a:pt x="11681" y="367"/>
                    <a:pt x="11790" y="365"/>
                    <a:pt x="11898" y="365"/>
                  </a:cubicBezTo>
                  <a:close/>
                  <a:moveTo>
                    <a:pt x="6306" y="365"/>
                  </a:moveTo>
                  <a:cubicBezTo>
                    <a:pt x="6307" y="365"/>
                    <a:pt x="6308" y="365"/>
                    <a:pt x="6309" y="365"/>
                  </a:cubicBezTo>
                  <a:cubicBezTo>
                    <a:pt x="6510" y="378"/>
                    <a:pt x="6716" y="381"/>
                    <a:pt x="6915" y="409"/>
                  </a:cubicBezTo>
                  <a:cubicBezTo>
                    <a:pt x="6957" y="414"/>
                    <a:pt x="6947" y="482"/>
                    <a:pt x="6906" y="482"/>
                  </a:cubicBezTo>
                  <a:cubicBezTo>
                    <a:pt x="6906" y="482"/>
                    <a:pt x="6905" y="482"/>
                    <a:pt x="6905" y="482"/>
                  </a:cubicBezTo>
                  <a:cubicBezTo>
                    <a:pt x="6707" y="478"/>
                    <a:pt x="6507" y="447"/>
                    <a:pt x="6309" y="426"/>
                  </a:cubicBezTo>
                  <a:cubicBezTo>
                    <a:pt x="6271" y="422"/>
                    <a:pt x="6271" y="365"/>
                    <a:pt x="6306" y="365"/>
                  </a:cubicBezTo>
                  <a:close/>
                  <a:moveTo>
                    <a:pt x="14278" y="413"/>
                  </a:moveTo>
                  <a:cubicBezTo>
                    <a:pt x="14353" y="413"/>
                    <a:pt x="14428" y="415"/>
                    <a:pt x="14503" y="424"/>
                  </a:cubicBezTo>
                  <a:cubicBezTo>
                    <a:pt x="14541" y="428"/>
                    <a:pt x="14541" y="481"/>
                    <a:pt x="14503" y="485"/>
                  </a:cubicBezTo>
                  <a:cubicBezTo>
                    <a:pt x="14429" y="493"/>
                    <a:pt x="14355" y="496"/>
                    <a:pt x="14280" y="496"/>
                  </a:cubicBezTo>
                  <a:cubicBezTo>
                    <a:pt x="14188" y="496"/>
                    <a:pt x="14096" y="492"/>
                    <a:pt x="14006" y="491"/>
                  </a:cubicBezTo>
                  <a:cubicBezTo>
                    <a:pt x="13958" y="490"/>
                    <a:pt x="13958" y="418"/>
                    <a:pt x="14006" y="418"/>
                  </a:cubicBezTo>
                  <a:cubicBezTo>
                    <a:pt x="14096" y="417"/>
                    <a:pt x="14187" y="413"/>
                    <a:pt x="14278" y="413"/>
                  </a:cubicBezTo>
                  <a:close/>
                  <a:moveTo>
                    <a:pt x="12862" y="459"/>
                  </a:moveTo>
                  <a:cubicBezTo>
                    <a:pt x="12863" y="459"/>
                    <a:pt x="12863" y="459"/>
                    <a:pt x="12864" y="459"/>
                  </a:cubicBezTo>
                  <a:cubicBezTo>
                    <a:pt x="13066" y="474"/>
                    <a:pt x="13269" y="486"/>
                    <a:pt x="13469" y="515"/>
                  </a:cubicBezTo>
                  <a:cubicBezTo>
                    <a:pt x="13502" y="520"/>
                    <a:pt x="13494" y="575"/>
                    <a:pt x="13461" y="575"/>
                  </a:cubicBezTo>
                  <a:cubicBezTo>
                    <a:pt x="13461" y="575"/>
                    <a:pt x="13460" y="575"/>
                    <a:pt x="13460" y="575"/>
                  </a:cubicBezTo>
                  <a:cubicBezTo>
                    <a:pt x="13261" y="570"/>
                    <a:pt x="13063" y="549"/>
                    <a:pt x="12864" y="530"/>
                  </a:cubicBezTo>
                  <a:cubicBezTo>
                    <a:pt x="12822" y="525"/>
                    <a:pt x="12819" y="459"/>
                    <a:pt x="12862" y="459"/>
                  </a:cubicBezTo>
                  <a:close/>
                  <a:moveTo>
                    <a:pt x="12989" y="2701"/>
                  </a:moveTo>
                  <a:cubicBezTo>
                    <a:pt x="13063" y="2701"/>
                    <a:pt x="13137" y="2704"/>
                    <a:pt x="13211" y="2710"/>
                  </a:cubicBezTo>
                  <a:cubicBezTo>
                    <a:pt x="13247" y="2713"/>
                    <a:pt x="13247" y="2763"/>
                    <a:pt x="13211" y="2766"/>
                  </a:cubicBezTo>
                  <a:cubicBezTo>
                    <a:pt x="13139" y="2773"/>
                    <a:pt x="13066" y="2775"/>
                    <a:pt x="12993" y="2775"/>
                  </a:cubicBezTo>
                  <a:cubicBezTo>
                    <a:pt x="12901" y="2775"/>
                    <a:pt x="12808" y="2771"/>
                    <a:pt x="12715" y="2769"/>
                  </a:cubicBezTo>
                  <a:cubicBezTo>
                    <a:pt x="12674" y="2769"/>
                    <a:pt x="12675" y="2708"/>
                    <a:pt x="12715" y="2707"/>
                  </a:cubicBezTo>
                  <a:cubicBezTo>
                    <a:pt x="12806" y="2705"/>
                    <a:pt x="12898" y="2701"/>
                    <a:pt x="12989" y="2701"/>
                  </a:cubicBezTo>
                  <a:close/>
                  <a:moveTo>
                    <a:pt x="13704" y="2700"/>
                  </a:moveTo>
                  <a:cubicBezTo>
                    <a:pt x="13705" y="2700"/>
                    <a:pt x="13707" y="2701"/>
                    <a:pt x="13708" y="2701"/>
                  </a:cubicBezTo>
                  <a:cubicBezTo>
                    <a:pt x="13859" y="2716"/>
                    <a:pt x="14017" y="2724"/>
                    <a:pt x="14163" y="2764"/>
                  </a:cubicBezTo>
                  <a:cubicBezTo>
                    <a:pt x="14201" y="2773"/>
                    <a:pt x="14193" y="2831"/>
                    <a:pt x="14155" y="2831"/>
                  </a:cubicBezTo>
                  <a:cubicBezTo>
                    <a:pt x="14155" y="2831"/>
                    <a:pt x="14155" y="2831"/>
                    <a:pt x="14154" y="2831"/>
                  </a:cubicBezTo>
                  <a:cubicBezTo>
                    <a:pt x="14003" y="2830"/>
                    <a:pt x="13848" y="2796"/>
                    <a:pt x="13699" y="2770"/>
                  </a:cubicBezTo>
                  <a:cubicBezTo>
                    <a:pt x="13661" y="2764"/>
                    <a:pt x="13668" y="2700"/>
                    <a:pt x="13704" y="2700"/>
                  </a:cubicBezTo>
                  <a:close/>
                  <a:moveTo>
                    <a:pt x="7797" y="2812"/>
                  </a:moveTo>
                  <a:cubicBezTo>
                    <a:pt x="7831" y="2812"/>
                    <a:pt x="7864" y="2813"/>
                    <a:pt x="7897" y="2816"/>
                  </a:cubicBezTo>
                  <a:cubicBezTo>
                    <a:pt x="7925" y="2818"/>
                    <a:pt x="7925" y="2857"/>
                    <a:pt x="7897" y="2860"/>
                  </a:cubicBezTo>
                  <a:cubicBezTo>
                    <a:pt x="7863" y="2863"/>
                    <a:pt x="7828" y="2864"/>
                    <a:pt x="7792" y="2864"/>
                  </a:cubicBezTo>
                  <a:cubicBezTo>
                    <a:pt x="7695" y="2864"/>
                    <a:pt x="7596" y="2855"/>
                    <a:pt x="7500" y="2852"/>
                  </a:cubicBezTo>
                  <a:cubicBezTo>
                    <a:pt x="7483" y="2851"/>
                    <a:pt x="7483" y="2825"/>
                    <a:pt x="7500" y="2825"/>
                  </a:cubicBezTo>
                  <a:cubicBezTo>
                    <a:pt x="7598" y="2821"/>
                    <a:pt x="7698" y="2812"/>
                    <a:pt x="7797" y="2812"/>
                  </a:cubicBezTo>
                  <a:close/>
                  <a:moveTo>
                    <a:pt x="9936" y="2762"/>
                  </a:moveTo>
                  <a:cubicBezTo>
                    <a:pt x="9964" y="2762"/>
                    <a:pt x="9971" y="2804"/>
                    <a:pt x="9942" y="2816"/>
                  </a:cubicBezTo>
                  <a:cubicBezTo>
                    <a:pt x="9845" y="2857"/>
                    <a:pt x="9744" y="2873"/>
                    <a:pt x="9641" y="2873"/>
                  </a:cubicBezTo>
                  <a:cubicBezTo>
                    <a:pt x="9588" y="2873"/>
                    <a:pt x="9534" y="2869"/>
                    <a:pt x="9481" y="2861"/>
                  </a:cubicBezTo>
                  <a:cubicBezTo>
                    <a:pt x="9453" y="2857"/>
                    <a:pt x="9458" y="2809"/>
                    <a:pt x="9484" y="2809"/>
                  </a:cubicBezTo>
                  <a:cubicBezTo>
                    <a:pt x="9485" y="2809"/>
                    <a:pt x="9486" y="2810"/>
                    <a:pt x="9487" y="2810"/>
                  </a:cubicBezTo>
                  <a:cubicBezTo>
                    <a:pt x="9523" y="2814"/>
                    <a:pt x="9558" y="2816"/>
                    <a:pt x="9593" y="2816"/>
                  </a:cubicBezTo>
                  <a:cubicBezTo>
                    <a:pt x="9706" y="2816"/>
                    <a:pt x="9815" y="2795"/>
                    <a:pt x="9926" y="2764"/>
                  </a:cubicBezTo>
                  <a:cubicBezTo>
                    <a:pt x="9930" y="2763"/>
                    <a:pt x="9933" y="2762"/>
                    <a:pt x="9936" y="2762"/>
                  </a:cubicBezTo>
                  <a:close/>
                  <a:moveTo>
                    <a:pt x="11620" y="2766"/>
                  </a:moveTo>
                  <a:cubicBezTo>
                    <a:pt x="11622" y="2766"/>
                    <a:pt x="11625" y="2766"/>
                    <a:pt x="11628" y="2767"/>
                  </a:cubicBezTo>
                  <a:cubicBezTo>
                    <a:pt x="11742" y="2801"/>
                    <a:pt x="11857" y="2813"/>
                    <a:pt x="11974" y="2813"/>
                  </a:cubicBezTo>
                  <a:cubicBezTo>
                    <a:pt x="12021" y="2813"/>
                    <a:pt x="12070" y="2811"/>
                    <a:pt x="12118" y="2807"/>
                  </a:cubicBezTo>
                  <a:cubicBezTo>
                    <a:pt x="12119" y="2807"/>
                    <a:pt x="12120" y="2807"/>
                    <a:pt x="12120" y="2807"/>
                  </a:cubicBezTo>
                  <a:cubicBezTo>
                    <a:pt x="12148" y="2807"/>
                    <a:pt x="12154" y="2854"/>
                    <a:pt x="12126" y="2860"/>
                  </a:cubicBezTo>
                  <a:cubicBezTo>
                    <a:pt x="12063" y="2874"/>
                    <a:pt x="12000" y="2880"/>
                    <a:pt x="11937" y="2880"/>
                  </a:cubicBezTo>
                  <a:cubicBezTo>
                    <a:pt x="11827" y="2880"/>
                    <a:pt x="11718" y="2860"/>
                    <a:pt x="11611" y="2828"/>
                  </a:cubicBezTo>
                  <a:cubicBezTo>
                    <a:pt x="11575" y="2817"/>
                    <a:pt x="11587" y="2766"/>
                    <a:pt x="11620" y="2766"/>
                  </a:cubicBezTo>
                  <a:close/>
                  <a:moveTo>
                    <a:pt x="10709" y="2805"/>
                  </a:moveTo>
                  <a:cubicBezTo>
                    <a:pt x="10803" y="2805"/>
                    <a:pt x="10894" y="2823"/>
                    <a:pt x="10985" y="2860"/>
                  </a:cubicBezTo>
                  <a:cubicBezTo>
                    <a:pt x="11012" y="2870"/>
                    <a:pt x="11004" y="2910"/>
                    <a:pt x="10981" y="2910"/>
                  </a:cubicBezTo>
                  <a:cubicBezTo>
                    <a:pt x="10978" y="2910"/>
                    <a:pt x="10975" y="2909"/>
                    <a:pt x="10972" y="2908"/>
                  </a:cubicBezTo>
                  <a:cubicBezTo>
                    <a:pt x="10880" y="2873"/>
                    <a:pt x="10784" y="2856"/>
                    <a:pt x="10686" y="2856"/>
                  </a:cubicBezTo>
                  <a:cubicBezTo>
                    <a:pt x="10651" y="2856"/>
                    <a:pt x="10615" y="2858"/>
                    <a:pt x="10579" y="2863"/>
                  </a:cubicBezTo>
                  <a:cubicBezTo>
                    <a:pt x="10578" y="2863"/>
                    <a:pt x="10577" y="2863"/>
                    <a:pt x="10576" y="2863"/>
                  </a:cubicBezTo>
                  <a:cubicBezTo>
                    <a:pt x="10553" y="2863"/>
                    <a:pt x="10548" y="2820"/>
                    <a:pt x="10572" y="2817"/>
                  </a:cubicBezTo>
                  <a:cubicBezTo>
                    <a:pt x="10619" y="2809"/>
                    <a:pt x="10664" y="2805"/>
                    <a:pt x="10709" y="2805"/>
                  </a:cubicBezTo>
                  <a:close/>
                  <a:moveTo>
                    <a:pt x="2656" y="2863"/>
                  </a:moveTo>
                  <a:cubicBezTo>
                    <a:pt x="2682" y="2863"/>
                    <a:pt x="2708" y="2863"/>
                    <a:pt x="2733" y="2864"/>
                  </a:cubicBezTo>
                  <a:cubicBezTo>
                    <a:pt x="2763" y="2865"/>
                    <a:pt x="2763" y="2910"/>
                    <a:pt x="2733" y="2911"/>
                  </a:cubicBezTo>
                  <a:cubicBezTo>
                    <a:pt x="2707" y="2912"/>
                    <a:pt x="2681" y="2912"/>
                    <a:pt x="2655" y="2912"/>
                  </a:cubicBezTo>
                  <a:cubicBezTo>
                    <a:pt x="2548" y="2912"/>
                    <a:pt x="2442" y="2908"/>
                    <a:pt x="2336" y="2907"/>
                  </a:cubicBezTo>
                  <a:cubicBezTo>
                    <a:pt x="2311" y="2906"/>
                    <a:pt x="2311" y="2869"/>
                    <a:pt x="2336" y="2869"/>
                  </a:cubicBezTo>
                  <a:cubicBezTo>
                    <a:pt x="2442" y="2868"/>
                    <a:pt x="2549" y="2863"/>
                    <a:pt x="2656" y="2863"/>
                  </a:cubicBezTo>
                  <a:close/>
                  <a:moveTo>
                    <a:pt x="8732" y="2860"/>
                  </a:moveTo>
                  <a:cubicBezTo>
                    <a:pt x="8818" y="2860"/>
                    <a:pt x="8904" y="2862"/>
                    <a:pt x="8990" y="2868"/>
                  </a:cubicBezTo>
                  <a:cubicBezTo>
                    <a:pt x="9015" y="2869"/>
                    <a:pt x="9015" y="2905"/>
                    <a:pt x="8990" y="2907"/>
                  </a:cubicBezTo>
                  <a:cubicBezTo>
                    <a:pt x="8900" y="2913"/>
                    <a:pt x="8810" y="2914"/>
                    <a:pt x="8720" y="2914"/>
                  </a:cubicBezTo>
                  <a:cubicBezTo>
                    <a:pt x="8645" y="2914"/>
                    <a:pt x="8569" y="2913"/>
                    <a:pt x="8494" y="2912"/>
                  </a:cubicBezTo>
                  <a:cubicBezTo>
                    <a:pt x="8462" y="2912"/>
                    <a:pt x="8462" y="2863"/>
                    <a:pt x="8494" y="2863"/>
                  </a:cubicBezTo>
                  <a:cubicBezTo>
                    <a:pt x="8573" y="2862"/>
                    <a:pt x="8653" y="2860"/>
                    <a:pt x="8732" y="2860"/>
                  </a:cubicBezTo>
                  <a:close/>
                  <a:moveTo>
                    <a:pt x="3513" y="2854"/>
                  </a:moveTo>
                  <a:cubicBezTo>
                    <a:pt x="3584" y="2854"/>
                    <a:pt x="3655" y="2856"/>
                    <a:pt x="3726" y="2861"/>
                  </a:cubicBezTo>
                  <a:cubicBezTo>
                    <a:pt x="3761" y="2863"/>
                    <a:pt x="3761" y="2911"/>
                    <a:pt x="3726" y="2914"/>
                  </a:cubicBezTo>
                  <a:cubicBezTo>
                    <a:pt x="3657" y="2919"/>
                    <a:pt x="3589" y="2921"/>
                    <a:pt x="3521" y="2921"/>
                  </a:cubicBezTo>
                  <a:cubicBezTo>
                    <a:pt x="3440" y="2921"/>
                    <a:pt x="3360" y="2919"/>
                    <a:pt x="3279" y="2918"/>
                  </a:cubicBezTo>
                  <a:cubicBezTo>
                    <a:pt x="3241" y="2918"/>
                    <a:pt x="3241" y="2858"/>
                    <a:pt x="3279" y="2857"/>
                  </a:cubicBezTo>
                  <a:cubicBezTo>
                    <a:pt x="3357" y="2856"/>
                    <a:pt x="3435" y="2854"/>
                    <a:pt x="3513" y="2854"/>
                  </a:cubicBezTo>
                  <a:close/>
                  <a:moveTo>
                    <a:pt x="5734" y="2850"/>
                  </a:moveTo>
                  <a:cubicBezTo>
                    <a:pt x="5778" y="2850"/>
                    <a:pt x="5820" y="2851"/>
                    <a:pt x="5862" y="2857"/>
                  </a:cubicBezTo>
                  <a:cubicBezTo>
                    <a:pt x="5901" y="2862"/>
                    <a:pt x="5901" y="2913"/>
                    <a:pt x="5862" y="2918"/>
                  </a:cubicBezTo>
                  <a:cubicBezTo>
                    <a:pt x="5819" y="2923"/>
                    <a:pt x="5774" y="2925"/>
                    <a:pt x="5729" y="2925"/>
                  </a:cubicBezTo>
                  <a:cubicBezTo>
                    <a:pt x="5641" y="2925"/>
                    <a:pt x="5551" y="2918"/>
                    <a:pt x="5464" y="2915"/>
                  </a:cubicBezTo>
                  <a:cubicBezTo>
                    <a:pt x="5429" y="2914"/>
                    <a:pt x="5429" y="2860"/>
                    <a:pt x="5464" y="2860"/>
                  </a:cubicBezTo>
                  <a:cubicBezTo>
                    <a:pt x="5553" y="2858"/>
                    <a:pt x="5644" y="2850"/>
                    <a:pt x="5734" y="2850"/>
                  </a:cubicBezTo>
                  <a:close/>
                  <a:moveTo>
                    <a:pt x="4222" y="2815"/>
                  </a:moveTo>
                  <a:cubicBezTo>
                    <a:pt x="4224" y="2815"/>
                    <a:pt x="4226" y="2815"/>
                    <a:pt x="4229" y="2816"/>
                  </a:cubicBezTo>
                  <a:cubicBezTo>
                    <a:pt x="4351" y="2848"/>
                    <a:pt x="4472" y="2861"/>
                    <a:pt x="4596" y="2861"/>
                  </a:cubicBezTo>
                  <a:cubicBezTo>
                    <a:pt x="4653" y="2861"/>
                    <a:pt x="4710" y="2858"/>
                    <a:pt x="4768" y="2853"/>
                  </a:cubicBezTo>
                  <a:cubicBezTo>
                    <a:pt x="4769" y="2853"/>
                    <a:pt x="4770" y="2853"/>
                    <a:pt x="4771" y="2853"/>
                  </a:cubicBezTo>
                  <a:cubicBezTo>
                    <a:pt x="4804" y="2853"/>
                    <a:pt x="4811" y="2911"/>
                    <a:pt x="4777" y="2915"/>
                  </a:cubicBezTo>
                  <a:cubicBezTo>
                    <a:pt x="4719" y="2924"/>
                    <a:pt x="4661" y="2928"/>
                    <a:pt x="4603" y="2928"/>
                  </a:cubicBezTo>
                  <a:cubicBezTo>
                    <a:pt x="4472" y="2928"/>
                    <a:pt x="4342" y="2907"/>
                    <a:pt x="4214" y="2868"/>
                  </a:cubicBezTo>
                  <a:cubicBezTo>
                    <a:pt x="4183" y="2859"/>
                    <a:pt x="4193" y="2815"/>
                    <a:pt x="4222" y="2815"/>
                  </a:cubicBezTo>
                  <a:close/>
                  <a:moveTo>
                    <a:pt x="1378" y="2817"/>
                  </a:moveTo>
                  <a:cubicBezTo>
                    <a:pt x="1486" y="2817"/>
                    <a:pt x="1594" y="2834"/>
                    <a:pt x="1693" y="2874"/>
                  </a:cubicBezTo>
                  <a:cubicBezTo>
                    <a:pt x="1724" y="2885"/>
                    <a:pt x="1716" y="2928"/>
                    <a:pt x="1688" y="2928"/>
                  </a:cubicBezTo>
                  <a:cubicBezTo>
                    <a:pt x="1685" y="2928"/>
                    <a:pt x="1682" y="2928"/>
                    <a:pt x="1679" y="2927"/>
                  </a:cubicBezTo>
                  <a:cubicBezTo>
                    <a:pt x="1552" y="2898"/>
                    <a:pt x="1434" y="2880"/>
                    <a:pt x="1310" y="2880"/>
                  </a:cubicBezTo>
                  <a:cubicBezTo>
                    <a:pt x="1257" y="2880"/>
                    <a:pt x="1202" y="2883"/>
                    <a:pt x="1146" y="2891"/>
                  </a:cubicBezTo>
                  <a:cubicBezTo>
                    <a:pt x="1145" y="2891"/>
                    <a:pt x="1144" y="2891"/>
                    <a:pt x="1143" y="2891"/>
                  </a:cubicBezTo>
                  <a:cubicBezTo>
                    <a:pt x="1117" y="2891"/>
                    <a:pt x="1105" y="2853"/>
                    <a:pt x="1134" y="2846"/>
                  </a:cubicBezTo>
                  <a:cubicBezTo>
                    <a:pt x="1213" y="2827"/>
                    <a:pt x="1296" y="2817"/>
                    <a:pt x="1378" y="2817"/>
                  </a:cubicBezTo>
                  <a:close/>
                  <a:moveTo>
                    <a:pt x="6410" y="2856"/>
                  </a:moveTo>
                  <a:cubicBezTo>
                    <a:pt x="6412" y="2856"/>
                    <a:pt x="6414" y="2856"/>
                    <a:pt x="6416" y="2857"/>
                  </a:cubicBezTo>
                  <a:cubicBezTo>
                    <a:pt x="6595" y="2894"/>
                    <a:pt x="6773" y="2901"/>
                    <a:pt x="6954" y="2910"/>
                  </a:cubicBezTo>
                  <a:cubicBezTo>
                    <a:pt x="6992" y="2911"/>
                    <a:pt x="6991" y="2962"/>
                    <a:pt x="6954" y="2967"/>
                  </a:cubicBezTo>
                  <a:cubicBezTo>
                    <a:pt x="6911" y="2972"/>
                    <a:pt x="6869" y="2974"/>
                    <a:pt x="6826" y="2974"/>
                  </a:cubicBezTo>
                  <a:cubicBezTo>
                    <a:pt x="6683" y="2974"/>
                    <a:pt x="6540" y="2949"/>
                    <a:pt x="6401" y="2913"/>
                  </a:cubicBezTo>
                  <a:cubicBezTo>
                    <a:pt x="6367" y="2904"/>
                    <a:pt x="6379" y="2856"/>
                    <a:pt x="6410" y="2856"/>
                  </a:cubicBezTo>
                  <a:close/>
                  <a:moveTo>
                    <a:pt x="1" y="0"/>
                  </a:moveTo>
                  <a:lnTo>
                    <a:pt x="1" y="0"/>
                  </a:lnTo>
                  <a:cubicBezTo>
                    <a:pt x="4" y="6"/>
                    <a:pt x="7" y="12"/>
                    <a:pt x="7" y="20"/>
                  </a:cubicBezTo>
                  <a:cubicBezTo>
                    <a:pt x="16" y="90"/>
                    <a:pt x="23" y="160"/>
                    <a:pt x="31" y="231"/>
                  </a:cubicBezTo>
                  <a:cubicBezTo>
                    <a:pt x="35" y="220"/>
                    <a:pt x="43" y="214"/>
                    <a:pt x="55" y="214"/>
                  </a:cubicBezTo>
                  <a:cubicBezTo>
                    <a:pt x="58" y="214"/>
                    <a:pt x="61" y="214"/>
                    <a:pt x="64" y="215"/>
                  </a:cubicBezTo>
                  <a:cubicBezTo>
                    <a:pt x="186" y="248"/>
                    <a:pt x="309" y="265"/>
                    <a:pt x="432" y="265"/>
                  </a:cubicBezTo>
                  <a:cubicBezTo>
                    <a:pt x="518" y="265"/>
                    <a:pt x="605" y="257"/>
                    <a:pt x="692" y="240"/>
                  </a:cubicBezTo>
                  <a:cubicBezTo>
                    <a:pt x="695" y="240"/>
                    <a:pt x="697" y="240"/>
                    <a:pt x="700" y="240"/>
                  </a:cubicBezTo>
                  <a:cubicBezTo>
                    <a:pt x="735" y="240"/>
                    <a:pt x="747" y="291"/>
                    <a:pt x="709" y="301"/>
                  </a:cubicBezTo>
                  <a:cubicBezTo>
                    <a:pt x="615" y="326"/>
                    <a:pt x="520" y="339"/>
                    <a:pt x="426" y="339"/>
                  </a:cubicBezTo>
                  <a:cubicBezTo>
                    <a:pt x="299" y="339"/>
                    <a:pt x="173" y="316"/>
                    <a:pt x="49" y="271"/>
                  </a:cubicBezTo>
                  <a:cubicBezTo>
                    <a:pt x="42" y="269"/>
                    <a:pt x="37" y="266"/>
                    <a:pt x="34" y="261"/>
                  </a:cubicBezTo>
                  <a:lnTo>
                    <a:pt x="34" y="261"/>
                  </a:lnTo>
                  <a:cubicBezTo>
                    <a:pt x="126" y="1122"/>
                    <a:pt x="181" y="2046"/>
                    <a:pt x="66" y="2910"/>
                  </a:cubicBezTo>
                  <a:cubicBezTo>
                    <a:pt x="184" y="2907"/>
                    <a:pt x="301" y="2904"/>
                    <a:pt x="419" y="2904"/>
                  </a:cubicBezTo>
                  <a:cubicBezTo>
                    <a:pt x="495" y="2904"/>
                    <a:pt x="571" y="2905"/>
                    <a:pt x="647" y="2908"/>
                  </a:cubicBezTo>
                  <a:cubicBezTo>
                    <a:pt x="686" y="2908"/>
                    <a:pt x="686" y="2966"/>
                    <a:pt x="647" y="2968"/>
                  </a:cubicBezTo>
                  <a:cubicBezTo>
                    <a:pt x="575" y="2969"/>
                    <a:pt x="503" y="2970"/>
                    <a:pt x="431" y="2970"/>
                  </a:cubicBezTo>
                  <a:cubicBezTo>
                    <a:pt x="306" y="2970"/>
                    <a:pt x="182" y="2968"/>
                    <a:pt x="58" y="2965"/>
                  </a:cubicBezTo>
                  <a:cubicBezTo>
                    <a:pt x="42" y="3078"/>
                    <a:pt x="23" y="3191"/>
                    <a:pt x="1" y="3301"/>
                  </a:cubicBezTo>
                  <a:cubicBezTo>
                    <a:pt x="1465" y="3228"/>
                    <a:pt x="2933" y="3217"/>
                    <a:pt x="4402" y="3217"/>
                  </a:cubicBezTo>
                  <a:cubicBezTo>
                    <a:pt x="5078" y="3217"/>
                    <a:pt x="5753" y="3219"/>
                    <a:pt x="6429" y="3219"/>
                  </a:cubicBezTo>
                  <a:cubicBezTo>
                    <a:pt x="6697" y="3219"/>
                    <a:pt x="6964" y="3219"/>
                    <a:pt x="7232" y="3218"/>
                  </a:cubicBezTo>
                  <a:cubicBezTo>
                    <a:pt x="7778" y="3216"/>
                    <a:pt x="8323" y="3215"/>
                    <a:pt x="8869" y="3215"/>
                  </a:cubicBezTo>
                  <a:cubicBezTo>
                    <a:pt x="10559" y="3215"/>
                    <a:pt x="12249" y="3224"/>
                    <a:pt x="13939" y="3241"/>
                  </a:cubicBezTo>
                  <a:cubicBezTo>
                    <a:pt x="13952" y="3227"/>
                    <a:pt x="13972" y="3219"/>
                    <a:pt x="13992" y="3219"/>
                  </a:cubicBezTo>
                  <a:cubicBezTo>
                    <a:pt x="14012" y="3219"/>
                    <a:pt x="14031" y="3227"/>
                    <a:pt x="14042" y="3242"/>
                  </a:cubicBezTo>
                  <a:cubicBezTo>
                    <a:pt x="14185" y="3243"/>
                    <a:pt x="14330" y="3244"/>
                    <a:pt x="14474" y="3245"/>
                  </a:cubicBezTo>
                  <a:cubicBezTo>
                    <a:pt x="14477" y="3227"/>
                    <a:pt x="14492" y="3210"/>
                    <a:pt x="14518" y="3210"/>
                  </a:cubicBezTo>
                  <a:cubicBezTo>
                    <a:pt x="14559" y="3208"/>
                    <a:pt x="14601" y="3207"/>
                    <a:pt x="14642" y="3206"/>
                  </a:cubicBezTo>
                  <a:lnTo>
                    <a:pt x="14670" y="3206"/>
                  </a:lnTo>
                  <a:cubicBezTo>
                    <a:pt x="14682" y="3196"/>
                    <a:pt x="14693" y="3186"/>
                    <a:pt x="14705" y="3176"/>
                  </a:cubicBezTo>
                  <a:cubicBezTo>
                    <a:pt x="14707" y="3175"/>
                    <a:pt x="14708" y="3175"/>
                    <a:pt x="14710" y="3173"/>
                  </a:cubicBezTo>
                  <a:cubicBezTo>
                    <a:pt x="14632" y="2148"/>
                    <a:pt x="14635" y="1117"/>
                    <a:pt x="14546" y="92"/>
                  </a:cubicBezTo>
                  <a:lnTo>
                    <a:pt x="14543" y="92"/>
                  </a:lnTo>
                  <a:cubicBezTo>
                    <a:pt x="13978" y="99"/>
                    <a:pt x="13413" y="102"/>
                    <a:pt x="12848" y="102"/>
                  </a:cubicBezTo>
                  <a:cubicBezTo>
                    <a:pt x="10969" y="102"/>
                    <a:pt x="9088" y="71"/>
                    <a:pt x="7210" y="57"/>
                  </a:cubicBezTo>
                  <a:cubicBezTo>
                    <a:pt x="5992" y="47"/>
                    <a:pt x="4772" y="37"/>
                    <a:pt x="3553" y="30"/>
                  </a:cubicBezTo>
                  <a:cubicBezTo>
                    <a:pt x="3436" y="29"/>
                    <a:pt x="3319" y="29"/>
                    <a:pt x="3203" y="29"/>
                  </a:cubicBezTo>
                  <a:cubicBezTo>
                    <a:pt x="2689" y="29"/>
                    <a:pt x="2175" y="35"/>
                    <a:pt x="1660" y="35"/>
                  </a:cubicBezTo>
                  <a:cubicBezTo>
                    <a:pt x="1106" y="35"/>
                    <a:pt x="552" y="28"/>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0"/>
            <p:cNvSpPr/>
            <p:nvPr/>
          </p:nvSpPr>
          <p:spPr>
            <a:xfrm>
              <a:off x="7737238" y="1961276"/>
              <a:ext cx="167201" cy="172927"/>
            </a:xfrm>
            <a:custGeom>
              <a:avLst/>
              <a:gdLst/>
              <a:ahLst/>
              <a:cxnLst/>
              <a:rect l="l" t="t" r="r" b="b"/>
              <a:pathLst>
                <a:path w="3154" h="3262" extrusionOk="0">
                  <a:moveTo>
                    <a:pt x="366" y="143"/>
                  </a:moveTo>
                  <a:cubicBezTo>
                    <a:pt x="369" y="143"/>
                    <a:pt x="372" y="143"/>
                    <a:pt x="376" y="144"/>
                  </a:cubicBezTo>
                  <a:cubicBezTo>
                    <a:pt x="514" y="178"/>
                    <a:pt x="652" y="186"/>
                    <a:pt x="792" y="186"/>
                  </a:cubicBezTo>
                  <a:cubicBezTo>
                    <a:pt x="832" y="186"/>
                    <a:pt x="872" y="185"/>
                    <a:pt x="913" y="184"/>
                  </a:cubicBezTo>
                  <a:cubicBezTo>
                    <a:pt x="914" y="184"/>
                    <a:pt x="914" y="184"/>
                    <a:pt x="914" y="184"/>
                  </a:cubicBezTo>
                  <a:cubicBezTo>
                    <a:pt x="955" y="184"/>
                    <a:pt x="963" y="248"/>
                    <a:pt x="924" y="257"/>
                  </a:cubicBezTo>
                  <a:cubicBezTo>
                    <a:pt x="859" y="271"/>
                    <a:pt x="795" y="277"/>
                    <a:pt x="730" y="277"/>
                  </a:cubicBezTo>
                  <a:cubicBezTo>
                    <a:pt x="604" y="277"/>
                    <a:pt x="478" y="253"/>
                    <a:pt x="357" y="214"/>
                  </a:cubicBezTo>
                  <a:cubicBezTo>
                    <a:pt x="316" y="200"/>
                    <a:pt x="328" y="143"/>
                    <a:pt x="366" y="143"/>
                  </a:cubicBezTo>
                  <a:close/>
                  <a:moveTo>
                    <a:pt x="1611" y="244"/>
                  </a:moveTo>
                  <a:cubicBezTo>
                    <a:pt x="1660" y="244"/>
                    <a:pt x="1709" y="246"/>
                    <a:pt x="1758" y="249"/>
                  </a:cubicBezTo>
                  <a:cubicBezTo>
                    <a:pt x="1790" y="252"/>
                    <a:pt x="1790" y="295"/>
                    <a:pt x="1758" y="299"/>
                  </a:cubicBezTo>
                  <a:cubicBezTo>
                    <a:pt x="1712" y="302"/>
                    <a:pt x="1667" y="303"/>
                    <a:pt x="1621" y="303"/>
                  </a:cubicBezTo>
                  <a:cubicBezTo>
                    <a:pt x="1517" y="303"/>
                    <a:pt x="1413" y="297"/>
                    <a:pt x="1311" y="293"/>
                  </a:cubicBezTo>
                  <a:cubicBezTo>
                    <a:pt x="1286" y="292"/>
                    <a:pt x="1286" y="255"/>
                    <a:pt x="1311" y="254"/>
                  </a:cubicBezTo>
                  <a:cubicBezTo>
                    <a:pt x="1410" y="250"/>
                    <a:pt x="1511" y="244"/>
                    <a:pt x="1611" y="244"/>
                  </a:cubicBezTo>
                  <a:close/>
                  <a:moveTo>
                    <a:pt x="2205" y="293"/>
                  </a:moveTo>
                  <a:cubicBezTo>
                    <a:pt x="2255" y="293"/>
                    <a:pt x="2304" y="295"/>
                    <a:pt x="2353" y="301"/>
                  </a:cubicBezTo>
                  <a:cubicBezTo>
                    <a:pt x="2382" y="305"/>
                    <a:pt x="2382" y="341"/>
                    <a:pt x="2353" y="346"/>
                  </a:cubicBezTo>
                  <a:cubicBezTo>
                    <a:pt x="2304" y="351"/>
                    <a:pt x="2255" y="353"/>
                    <a:pt x="2205" y="353"/>
                  </a:cubicBezTo>
                  <a:cubicBezTo>
                    <a:pt x="2156" y="353"/>
                    <a:pt x="2106" y="351"/>
                    <a:pt x="2056" y="351"/>
                  </a:cubicBezTo>
                  <a:cubicBezTo>
                    <a:pt x="2020" y="350"/>
                    <a:pt x="2020" y="295"/>
                    <a:pt x="2056" y="295"/>
                  </a:cubicBezTo>
                  <a:cubicBezTo>
                    <a:pt x="2106" y="295"/>
                    <a:pt x="2156" y="293"/>
                    <a:pt x="2205" y="293"/>
                  </a:cubicBezTo>
                  <a:close/>
                  <a:moveTo>
                    <a:pt x="1887" y="2866"/>
                  </a:moveTo>
                  <a:cubicBezTo>
                    <a:pt x="1927" y="2866"/>
                    <a:pt x="1967" y="2868"/>
                    <a:pt x="2006" y="2873"/>
                  </a:cubicBezTo>
                  <a:cubicBezTo>
                    <a:pt x="2048" y="2878"/>
                    <a:pt x="2048" y="2933"/>
                    <a:pt x="2006" y="2937"/>
                  </a:cubicBezTo>
                  <a:cubicBezTo>
                    <a:pt x="1965" y="2942"/>
                    <a:pt x="1924" y="2944"/>
                    <a:pt x="1883" y="2944"/>
                  </a:cubicBezTo>
                  <a:cubicBezTo>
                    <a:pt x="1792" y="2944"/>
                    <a:pt x="1699" y="2935"/>
                    <a:pt x="1610" y="2930"/>
                  </a:cubicBezTo>
                  <a:cubicBezTo>
                    <a:pt x="1578" y="2928"/>
                    <a:pt x="1578" y="2883"/>
                    <a:pt x="1610" y="2881"/>
                  </a:cubicBezTo>
                  <a:cubicBezTo>
                    <a:pt x="1701" y="2876"/>
                    <a:pt x="1794" y="2866"/>
                    <a:pt x="1887" y="2866"/>
                  </a:cubicBezTo>
                  <a:close/>
                  <a:moveTo>
                    <a:pt x="934" y="2918"/>
                  </a:moveTo>
                  <a:cubicBezTo>
                    <a:pt x="977" y="2918"/>
                    <a:pt x="1020" y="2920"/>
                    <a:pt x="1063" y="2923"/>
                  </a:cubicBezTo>
                  <a:cubicBezTo>
                    <a:pt x="1103" y="2928"/>
                    <a:pt x="1103" y="2983"/>
                    <a:pt x="1063" y="2986"/>
                  </a:cubicBezTo>
                  <a:cubicBezTo>
                    <a:pt x="1020" y="2990"/>
                    <a:pt x="977" y="2992"/>
                    <a:pt x="934" y="2992"/>
                  </a:cubicBezTo>
                  <a:cubicBezTo>
                    <a:pt x="844" y="2992"/>
                    <a:pt x="755" y="2985"/>
                    <a:pt x="665" y="2981"/>
                  </a:cubicBezTo>
                  <a:cubicBezTo>
                    <a:pt x="631" y="2980"/>
                    <a:pt x="631" y="2930"/>
                    <a:pt x="665" y="2929"/>
                  </a:cubicBezTo>
                  <a:cubicBezTo>
                    <a:pt x="755" y="2924"/>
                    <a:pt x="844" y="2918"/>
                    <a:pt x="934" y="2918"/>
                  </a:cubicBezTo>
                  <a:close/>
                  <a:moveTo>
                    <a:pt x="2588" y="2921"/>
                  </a:moveTo>
                  <a:cubicBezTo>
                    <a:pt x="2612" y="2921"/>
                    <a:pt x="2636" y="2925"/>
                    <a:pt x="2659" y="2933"/>
                  </a:cubicBezTo>
                  <a:cubicBezTo>
                    <a:pt x="2683" y="2942"/>
                    <a:pt x="2681" y="2982"/>
                    <a:pt x="2652" y="2982"/>
                  </a:cubicBezTo>
                  <a:cubicBezTo>
                    <a:pt x="2652" y="2982"/>
                    <a:pt x="2652" y="2982"/>
                    <a:pt x="2651" y="2982"/>
                  </a:cubicBezTo>
                  <a:cubicBezTo>
                    <a:pt x="2623" y="2982"/>
                    <a:pt x="2595" y="2978"/>
                    <a:pt x="2567" y="2978"/>
                  </a:cubicBezTo>
                  <a:cubicBezTo>
                    <a:pt x="2555" y="2978"/>
                    <a:pt x="2542" y="2979"/>
                    <a:pt x="2530" y="2981"/>
                  </a:cubicBezTo>
                  <a:cubicBezTo>
                    <a:pt x="2488" y="2989"/>
                    <a:pt x="2450" y="3003"/>
                    <a:pt x="2416" y="3026"/>
                  </a:cubicBezTo>
                  <a:cubicBezTo>
                    <a:pt x="2412" y="3028"/>
                    <a:pt x="2408" y="3030"/>
                    <a:pt x="2404" y="3030"/>
                  </a:cubicBezTo>
                  <a:cubicBezTo>
                    <a:pt x="2383" y="3030"/>
                    <a:pt x="2370" y="2999"/>
                    <a:pt x="2392" y="2985"/>
                  </a:cubicBezTo>
                  <a:cubicBezTo>
                    <a:pt x="2445" y="2950"/>
                    <a:pt x="2518" y="2921"/>
                    <a:pt x="2588" y="2921"/>
                  </a:cubicBezTo>
                  <a:close/>
                  <a:moveTo>
                    <a:pt x="2414" y="1"/>
                  </a:moveTo>
                  <a:lnTo>
                    <a:pt x="2396" y="2"/>
                  </a:lnTo>
                  <a:cubicBezTo>
                    <a:pt x="2396" y="27"/>
                    <a:pt x="2379" y="54"/>
                    <a:pt x="2341" y="56"/>
                  </a:cubicBezTo>
                  <a:cubicBezTo>
                    <a:pt x="2156" y="66"/>
                    <a:pt x="1968" y="70"/>
                    <a:pt x="1778" y="70"/>
                  </a:cubicBezTo>
                  <a:cubicBezTo>
                    <a:pt x="1257" y="70"/>
                    <a:pt x="728" y="39"/>
                    <a:pt x="217" y="5"/>
                  </a:cubicBezTo>
                  <a:lnTo>
                    <a:pt x="217" y="5"/>
                  </a:lnTo>
                  <a:cubicBezTo>
                    <a:pt x="557" y="614"/>
                    <a:pt x="989" y="1161"/>
                    <a:pt x="1436" y="1697"/>
                  </a:cubicBezTo>
                  <a:cubicBezTo>
                    <a:pt x="1452" y="1717"/>
                    <a:pt x="1453" y="1741"/>
                    <a:pt x="1445" y="1759"/>
                  </a:cubicBezTo>
                  <a:cubicBezTo>
                    <a:pt x="1459" y="1782"/>
                    <a:pt x="1461" y="1812"/>
                    <a:pt x="1437" y="1839"/>
                  </a:cubicBezTo>
                  <a:cubicBezTo>
                    <a:pt x="978" y="2327"/>
                    <a:pt x="493" y="2808"/>
                    <a:pt x="1" y="3262"/>
                  </a:cubicBezTo>
                  <a:cubicBezTo>
                    <a:pt x="1049" y="3216"/>
                    <a:pt x="2102" y="3225"/>
                    <a:pt x="3153" y="3218"/>
                  </a:cubicBezTo>
                  <a:cubicBezTo>
                    <a:pt x="2894" y="3064"/>
                    <a:pt x="2646" y="2893"/>
                    <a:pt x="2419" y="2690"/>
                  </a:cubicBezTo>
                  <a:cubicBezTo>
                    <a:pt x="2407" y="2680"/>
                    <a:pt x="2405" y="2666"/>
                    <a:pt x="2407" y="2652"/>
                  </a:cubicBezTo>
                  <a:cubicBezTo>
                    <a:pt x="2397" y="2634"/>
                    <a:pt x="2398" y="2610"/>
                    <a:pt x="2412" y="2594"/>
                  </a:cubicBezTo>
                  <a:cubicBezTo>
                    <a:pt x="2411" y="2590"/>
                    <a:pt x="2409" y="2586"/>
                    <a:pt x="2409" y="2580"/>
                  </a:cubicBezTo>
                  <a:cubicBezTo>
                    <a:pt x="2396" y="2033"/>
                    <a:pt x="2454" y="1485"/>
                    <a:pt x="2449" y="936"/>
                  </a:cubicBezTo>
                  <a:cubicBezTo>
                    <a:pt x="2448" y="623"/>
                    <a:pt x="2435" y="311"/>
                    <a:pt x="2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0"/>
            <p:cNvSpPr/>
            <p:nvPr/>
          </p:nvSpPr>
          <p:spPr>
            <a:xfrm>
              <a:off x="7728915" y="1917859"/>
              <a:ext cx="1034486" cy="222599"/>
            </a:xfrm>
            <a:custGeom>
              <a:avLst/>
              <a:gdLst/>
              <a:ahLst/>
              <a:cxnLst/>
              <a:rect l="l" t="t" r="r" b="b"/>
              <a:pathLst>
                <a:path w="19514" h="4199" extrusionOk="0">
                  <a:moveTo>
                    <a:pt x="2659" y="92"/>
                  </a:moveTo>
                  <a:lnTo>
                    <a:pt x="2659" y="92"/>
                  </a:lnTo>
                  <a:cubicBezTo>
                    <a:pt x="3210" y="120"/>
                    <a:pt x="3764" y="127"/>
                    <a:pt x="4318" y="127"/>
                  </a:cubicBezTo>
                  <a:cubicBezTo>
                    <a:pt x="4833" y="127"/>
                    <a:pt x="5347" y="121"/>
                    <a:pt x="5861" y="121"/>
                  </a:cubicBezTo>
                  <a:cubicBezTo>
                    <a:pt x="5977" y="121"/>
                    <a:pt x="6094" y="121"/>
                    <a:pt x="6211" y="122"/>
                  </a:cubicBezTo>
                  <a:cubicBezTo>
                    <a:pt x="7430" y="129"/>
                    <a:pt x="8650" y="139"/>
                    <a:pt x="9868" y="149"/>
                  </a:cubicBezTo>
                  <a:cubicBezTo>
                    <a:pt x="11746" y="163"/>
                    <a:pt x="13627" y="194"/>
                    <a:pt x="15506" y="194"/>
                  </a:cubicBezTo>
                  <a:cubicBezTo>
                    <a:pt x="16071" y="194"/>
                    <a:pt x="16636" y="191"/>
                    <a:pt x="17201" y="184"/>
                  </a:cubicBezTo>
                  <a:lnTo>
                    <a:pt x="17204" y="184"/>
                  </a:lnTo>
                  <a:cubicBezTo>
                    <a:pt x="17293" y="1209"/>
                    <a:pt x="17290" y="2240"/>
                    <a:pt x="17368" y="3265"/>
                  </a:cubicBezTo>
                  <a:cubicBezTo>
                    <a:pt x="17366" y="3267"/>
                    <a:pt x="17365" y="3267"/>
                    <a:pt x="17363" y="3268"/>
                  </a:cubicBezTo>
                  <a:cubicBezTo>
                    <a:pt x="17351" y="3278"/>
                    <a:pt x="17339" y="3288"/>
                    <a:pt x="17328" y="3298"/>
                  </a:cubicBezTo>
                  <a:lnTo>
                    <a:pt x="17300" y="3298"/>
                  </a:lnTo>
                  <a:cubicBezTo>
                    <a:pt x="17259" y="3298"/>
                    <a:pt x="17217" y="3300"/>
                    <a:pt x="17176" y="3301"/>
                  </a:cubicBezTo>
                  <a:cubicBezTo>
                    <a:pt x="17150" y="3302"/>
                    <a:pt x="17135" y="3319"/>
                    <a:pt x="17132" y="3337"/>
                  </a:cubicBezTo>
                  <a:cubicBezTo>
                    <a:pt x="16988" y="3336"/>
                    <a:pt x="16843" y="3335"/>
                    <a:pt x="16699" y="3333"/>
                  </a:cubicBezTo>
                  <a:cubicBezTo>
                    <a:pt x="16688" y="3318"/>
                    <a:pt x="16670" y="3311"/>
                    <a:pt x="16651" y="3311"/>
                  </a:cubicBezTo>
                  <a:cubicBezTo>
                    <a:pt x="16631" y="3311"/>
                    <a:pt x="16610" y="3319"/>
                    <a:pt x="16597" y="3333"/>
                  </a:cubicBezTo>
                  <a:cubicBezTo>
                    <a:pt x="14907" y="3316"/>
                    <a:pt x="13217" y="3307"/>
                    <a:pt x="11527" y="3307"/>
                  </a:cubicBezTo>
                  <a:cubicBezTo>
                    <a:pt x="10981" y="3307"/>
                    <a:pt x="10436" y="3308"/>
                    <a:pt x="9890" y="3310"/>
                  </a:cubicBezTo>
                  <a:cubicBezTo>
                    <a:pt x="9622" y="3311"/>
                    <a:pt x="9355" y="3311"/>
                    <a:pt x="9087" y="3311"/>
                  </a:cubicBezTo>
                  <a:cubicBezTo>
                    <a:pt x="8412" y="3311"/>
                    <a:pt x="7736" y="3309"/>
                    <a:pt x="7060" y="3309"/>
                  </a:cubicBezTo>
                  <a:cubicBezTo>
                    <a:pt x="5592" y="3309"/>
                    <a:pt x="4124" y="3320"/>
                    <a:pt x="2659" y="3393"/>
                  </a:cubicBezTo>
                  <a:cubicBezTo>
                    <a:pt x="2681" y="3283"/>
                    <a:pt x="2700" y="3171"/>
                    <a:pt x="2716" y="3057"/>
                  </a:cubicBezTo>
                  <a:cubicBezTo>
                    <a:pt x="2840" y="3060"/>
                    <a:pt x="2964" y="3062"/>
                    <a:pt x="3089" y="3062"/>
                  </a:cubicBezTo>
                  <a:cubicBezTo>
                    <a:pt x="3161" y="3062"/>
                    <a:pt x="3233" y="3061"/>
                    <a:pt x="3305" y="3060"/>
                  </a:cubicBezTo>
                  <a:cubicBezTo>
                    <a:pt x="3344" y="3058"/>
                    <a:pt x="3344" y="3000"/>
                    <a:pt x="3305" y="3000"/>
                  </a:cubicBezTo>
                  <a:cubicBezTo>
                    <a:pt x="3229" y="2997"/>
                    <a:pt x="3153" y="2996"/>
                    <a:pt x="3077" y="2996"/>
                  </a:cubicBezTo>
                  <a:cubicBezTo>
                    <a:pt x="2959" y="2996"/>
                    <a:pt x="2842" y="2999"/>
                    <a:pt x="2724" y="3002"/>
                  </a:cubicBezTo>
                  <a:cubicBezTo>
                    <a:pt x="2839" y="2138"/>
                    <a:pt x="2784" y="1214"/>
                    <a:pt x="2692" y="353"/>
                  </a:cubicBezTo>
                  <a:lnTo>
                    <a:pt x="2692" y="353"/>
                  </a:lnTo>
                  <a:cubicBezTo>
                    <a:pt x="2695" y="358"/>
                    <a:pt x="2700" y="361"/>
                    <a:pt x="2707" y="363"/>
                  </a:cubicBezTo>
                  <a:cubicBezTo>
                    <a:pt x="2830" y="408"/>
                    <a:pt x="2957" y="430"/>
                    <a:pt x="3083" y="430"/>
                  </a:cubicBezTo>
                  <a:cubicBezTo>
                    <a:pt x="3178" y="430"/>
                    <a:pt x="3273" y="418"/>
                    <a:pt x="3367" y="393"/>
                  </a:cubicBezTo>
                  <a:cubicBezTo>
                    <a:pt x="3405" y="383"/>
                    <a:pt x="3393" y="332"/>
                    <a:pt x="3358" y="332"/>
                  </a:cubicBezTo>
                  <a:cubicBezTo>
                    <a:pt x="3355" y="332"/>
                    <a:pt x="3353" y="332"/>
                    <a:pt x="3350" y="332"/>
                  </a:cubicBezTo>
                  <a:cubicBezTo>
                    <a:pt x="3263" y="349"/>
                    <a:pt x="3176" y="357"/>
                    <a:pt x="3090" y="357"/>
                  </a:cubicBezTo>
                  <a:cubicBezTo>
                    <a:pt x="2967" y="357"/>
                    <a:pt x="2844" y="340"/>
                    <a:pt x="2722" y="307"/>
                  </a:cubicBezTo>
                  <a:cubicBezTo>
                    <a:pt x="2719" y="306"/>
                    <a:pt x="2716" y="306"/>
                    <a:pt x="2713" y="306"/>
                  </a:cubicBezTo>
                  <a:cubicBezTo>
                    <a:pt x="2701" y="306"/>
                    <a:pt x="2693" y="312"/>
                    <a:pt x="2689" y="323"/>
                  </a:cubicBezTo>
                  <a:cubicBezTo>
                    <a:pt x="2681" y="252"/>
                    <a:pt x="2674" y="182"/>
                    <a:pt x="2665" y="112"/>
                  </a:cubicBezTo>
                  <a:cubicBezTo>
                    <a:pt x="2665" y="104"/>
                    <a:pt x="2662" y="98"/>
                    <a:pt x="2659" y="92"/>
                  </a:cubicBezTo>
                  <a:close/>
                  <a:moveTo>
                    <a:pt x="17194" y="3414"/>
                  </a:moveTo>
                  <a:cubicBezTo>
                    <a:pt x="17031" y="3563"/>
                    <a:pt x="16877" y="3724"/>
                    <a:pt x="16733" y="3888"/>
                  </a:cubicBezTo>
                  <a:cubicBezTo>
                    <a:pt x="16747" y="3730"/>
                    <a:pt x="16742" y="3571"/>
                    <a:pt x="16718" y="3417"/>
                  </a:cubicBezTo>
                  <a:lnTo>
                    <a:pt x="16718" y="3417"/>
                  </a:lnTo>
                  <a:cubicBezTo>
                    <a:pt x="16870" y="3418"/>
                    <a:pt x="17023" y="3419"/>
                    <a:pt x="17176" y="3421"/>
                  </a:cubicBezTo>
                  <a:cubicBezTo>
                    <a:pt x="17182" y="3421"/>
                    <a:pt x="17188" y="3418"/>
                    <a:pt x="17194" y="3414"/>
                  </a:cubicBezTo>
                  <a:close/>
                  <a:moveTo>
                    <a:pt x="2722" y="3496"/>
                  </a:moveTo>
                  <a:cubicBezTo>
                    <a:pt x="2883" y="3498"/>
                    <a:pt x="3043" y="3498"/>
                    <a:pt x="3204" y="3498"/>
                  </a:cubicBezTo>
                  <a:cubicBezTo>
                    <a:pt x="3297" y="3498"/>
                    <a:pt x="3389" y="3498"/>
                    <a:pt x="3482" y="3498"/>
                  </a:cubicBezTo>
                  <a:lnTo>
                    <a:pt x="3482" y="3498"/>
                  </a:lnTo>
                  <a:cubicBezTo>
                    <a:pt x="3468" y="3670"/>
                    <a:pt x="3474" y="3843"/>
                    <a:pt x="3494" y="4014"/>
                  </a:cubicBezTo>
                  <a:cubicBezTo>
                    <a:pt x="3233" y="3845"/>
                    <a:pt x="2979" y="3669"/>
                    <a:pt x="2722" y="3496"/>
                  </a:cubicBezTo>
                  <a:close/>
                  <a:moveTo>
                    <a:pt x="19339" y="752"/>
                  </a:moveTo>
                  <a:cubicBezTo>
                    <a:pt x="19298" y="771"/>
                    <a:pt x="19302" y="815"/>
                    <a:pt x="19325" y="844"/>
                  </a:cubicBezTo>
                  <a:cubicBezTo>
                    <a:pt x="18980" y="1376"/>
                    <a:pt x="18587" y="1862"/>
                    <a:pt x="18182" y="2349"/>
                  </a:cubicBezTo>
                  <a:cubicBezTo>
                    <a:pt x="18154" y="2381"/>
                    <a:pt x="18169" y="2421"/>
                    <a:pt x="18198" y="2436"/>
                  </a:cubicBezTo>
                  <a:cubicBezTo>
                    <a:pt x="18156" y="2449"/>
                    <a:pt x="18127" y="2502"/>
                    <a:pt x="18166" y="2544"/>
                  </a:cubicBezTo>
                  <a:cubicBezTo>
                    <a:pt x="18416" y="2812"/>
                    <a:pt x="18655" y="3082"/>
                    <a:pt x="18871" y="3377"/>
                  </a:cubicBezTo>
                  <a:cubicBezTo>
                    <a:pt x="19024" y="3584"/>
                    <a:pt x="19156" y="3805"/>
                    <a:pt x="19321" y="4003"/>
                  </a:cubicBezTo>
                  <a:cubicBezTo>
                    <a:pt x="18993" y="3989"/>
                    <a:pt x="18663" y="3980"/>
                    <a:pt x="18333" y="3980"/>
                  </a:cubicBezTo>
                  <a:cubicBezTo>
                    <a:pt x="17818" y="3980"/>
                    <a:pt x="17302" y="4001"/>
                    <a:pt x="16791" y="4055"/>
                  </a:cubicBezTo>
                  <a:cubicBezTo>
                    <a:pt x="16911" y="3943"/>
                    <a:pt x="17027" y="3822"/>
                    <a:pt x="17139" y="3700"/>
                  </a:cubicBezTo>
                  <a:cubicBezTo>
                    <a:pt x="17144" y="3703"/>
                    <a:pt x="17149" y="3706"/>
                    <a:pt x="17157" y="3706"/>
                  </a:cubicBezTo>
                  <a:cubicBezTo>
                    <a:pt x="17158" y="3706"/>
                    <a:pt x="17159" y="3706"/>
                    <a:pt x="17161" y="3706"/>
                  </a:cubicBezTo>
                  <a:cubicBezTo>
                    <a:pt x="17328" y="3691"/>
                    <a:pt x="17498" y="3679"/>
                    <a:pt x="17664" y="3646"/>
                  </a:cubicBezTo>
                  <a:cubicBezTo>
                    <a:pt x="17694" y="3640"/>
                    <a:pt x="17686" y="3592"/>
                    <a:pt x="17656" y="3592"/>
                  </a:cubicBezTo>
                  <a:cubicBezTo>
                    <a:pt x="17500" y="3595"/>
                    <a:pt x="17345" y="3618"/>
                    <a:pt x="17192" y="3640"/>
                  </a:cubicBezTo>
                  <a:cubicBezTo>
                    <a:pt x="17280" y="3538"/>
                    <a:pt x="17365" y="3436"/>
                    <a:pt x="17443" y="3330"/>
                  </a:cubicBezTo>
                  <a:cubicBezTo>
                    <a:pt x="17454" y="3315"/>
                    <a:pt x="17454" y="3300"/>
                    <a:pt x="17449" y="3288"/>
                  </a:cubicBezTo>
                  <a:cubicBezTo>
                    <a:pt x="17503" y="2466"/>
                    <a:pt x="17452" y="1627"/>
                    <a:pt x="17390" y="799"/>
                  </a:cubicBezTo>
                  <a:lnTo>
                    <a:pt x="17390" y="799"/>
                  </a:lnTo>
                  <a:cubicBezTo>
                    <a:pt x="17707" y="821"/>
                    <a:pt x="18023" y="825"/>
                    <a:pt x="18340" y="828"/>
                  </a:cubicBezTo>
                  <a:cubicBezTo>
                    <a:pt x="18490" y="831"/>
                    <a:pt x="18652" y="844"/>
                    <a:pt x="18811" y="844"/>
                  </a:cubicBezTo>
                  <a:cubicBezTo>
                    <a:pt x="18997" y="844"/>
                    <a:pt x="19181" y="826"/>
                    <a:pt x="19339" y="752"/>
                  </a:cubicBezTo>
                  <a:close/>
                  <a:moveTo>
                    <a:pt x="3781" y="1"/>
                  </a:moveTo>
                  <a:cubicBezTo>
                    <a:pt x="3380" y="1"/>
                    <a:pt x="2979" y="7"/>
                    <a:pt x="2580" y="25"/>
                  </a:cubicBezTo>
                  <a:cubicBezTo>
                    <a:pt x="2563" y="26"/>
                    <a:pt x="2553" y="36"/>
                    <a:pt x="2550" y="49"/>
                  </a:cubicBezTo>
                  <a:cubicBezTo>
                    <a:pt x="2528" y="59"/>
                    <a:pt x="2513" y="79"/>
                    <a:pt x="2516" y="112"/>
                  </a:cubicBezTo>
                  <a:cubicBezTo>
                    <a:pt x="2537" y="347"/>
                    <a:pt x="2556" y="583"/>
                    <a:pt x="2572" y="820"/>
                  </a:cubicBezTo>
                  <a:cubicBezTo>
                    <a:pt x="2592" y="1130"/>
                    <a:pt x="2605" y="1442"/>
                    <a:pt x="2607" y="1755"/>
                  </a:cubicBezTo>
                  <a:cubicBezTo>
                    <a:pt x="2611" y="2304"/>
                    <a:pt x="2553" y="2852"/>
                    <a:pt x="2566" y="3399"/>
                  </a:cubicBezTo>
                  <a:cubicBezTo>
                    <a:pt x="2566" y="3405"/>
                    <a:pt x="2568" y="3409"/>
                    <a:pt x="2569" y="3413"/>
                  </a:cubicBezTo>
                  <a:cubicBezTo>
                    <a:pt x="2556" y="3429"/>
                    <a:pt x="2554" y="3453"/>
                    <a:pt x="2564" y="3471"/>
                  </a:cubicBezTo>
                  <a:cubicBezTo>
                    <a:pt x="2562" y="3485"/>
                    <a:pt x="2564" y="3499"/>
                    <a:pt x="2576" y="3509"/>
                  </a:cubicBezTo>
                  <a:cubicBezTo>
                    <a:pt x="2803" y="3712"/>
                    <a:pt x="3051" y="3883"/>
                    <a:pt x="3310" y="4037"/>
                  </a:cubicBezTo>
                  <a:cubicBezTo>
                    <a:pt x="2260" y="4044"/>
                    <a:pt x="1207" y="4035"/>
                    <a:pt x="158" y="4081"/>
                  </a:cubicBezTo>
                  <a:cubicBezTo>
                    <a:pt x="650" y="3626"/>
                    <a:pt x="1136" y="3146"/>
                    <a:pt x="1594" y="2657"/>
                  </a:cubicBezTo>
                  <a:cubicBezTo>
                    <a:pt x="1619" y="2631"/>
                    <a:pt x="1616" y="2601"/>
                    <a:pt x="1602" y="2578"/>
                  </a:cubicBezTo>
                  <a:cubicBezTo>
                    <a:pt x="1610" y="2560"/>
                    <a:pt x="1610" y="2536"/>
                    <a:pt x="1593" y="2516"/>
                  </a:cubicBezTo>
                  <a:cubicBezTo>
                    <a:pt x="1146" y="1980"/>
                    <a:pt x="716" y="1433"/>
                    <a:pt x="374" y="823"/>
                  </a:cubicBezTo>
                  <a:lnTo>
                    <a:pt x="374" y="823"/>
                  </a:lnTo>
                  <a:cubicBezTo>
                    <a:pt x="883" y="857"/>
                    <a:pt x="1409" y="888"/>
                    <a:pt x="1927" y="888"/>
                  </a:cubicBezTo>
                  <a:cubicBezTo>
                    <a:pt x="2119" y="888"/>
                    <a:pt x="2310" y="884"/>
                    <a:pt x="2498" y="874"/>
                  </a:cubicBezTo>
                  <a:cubicBezTo>
                    <a:pt x="2536" y="873"/>
                    <a:pt x="2553" y="846"/>
                    <a:pt x="2553" y="820"/>
                  </a:cubicBezTo>
                  <a:cubicBezTo>
                    <a:pt x="2553" y="793"/>
                    <a:pt x="2535" y="765"/>
                    <a:pt x="2498" y="762"/>
                  </a:cubicBezTo>
                  <a:cubicBezTo>
                    <a:pt x="2051" y="717"/>
                    <a:pt x="1588" y="704"/>
                    <a:pt x="1128" y="704"/>
                  </a:cubicBezTo>
                  <a:cubicBezTo>
                    <a:pt x="861" y="704"/>
                    <a:pt x="595" y="709"/>
                    <a:pt x="333" y="714"/>
                  </a:cubicBezTo>
                  <a:cubicBezTo>
                    <a:pt x="320" y="715"/>
                    <a:pt x="311" y="719"/>
                    <a:pt x="301" y="726"/>
                  </a:cubicBezTo>
                  <a:cubicBezTo>
                    <a:pt x="296" y="724"/>
                    <a:pt x="291" y="723"/>
                    <a:pt x="286" y="723"/>
                  </a:cubicBezTo>
                  <a:cubicBezTo>
                    <a:pt x="248" y="723"/>
                    <a:pt x="208" y="764"/>
                    <a:pt x="233" y="809"/>
                  </a:cubicBezTo>
                  <a:cubicBezTo>
                    <a:pt x="582" y="1448"/>
                    <a:pt x="973" y="2057"/>
                    <a:pt x="1487" y="2577"/>
                  </a:cubicBezTo>
                  <a:cubicBezTo>
                    <a:pt x="989" y="3022"/>
                    <a:pt x="505" y="3514"/>
                    <a:pt x="67" y="4018"/>
                  </a:cubicBezTo>
                  <a:cubicBezTo>
                    <a:pt x="47" y="4041"/>
                    <a:pt x="50" y="4067"/>
                    <a:pt x="63" y="4085"/>
                  </a:cubicBezTo>
                  <a:cubicBezTo>
                    <a:pt x="1" y="4092"/>
                    <a:pt x="1" y="4185"/>
                    <a:pt x="66" y="4187"/>
                  </a:cubicBezTo>
                  <a:cubicBezTo>
                    <a:pt x="379" y="4195"/>
                    <a:pt x="693" y="4199"/>
                    <a:pt x="1007" y="4199"/>
                  </a:cubicBezTo>
                  <a:cubicBezTo>
                    <a:pt x="1843" y="4199"/>
                    <a:pt x="2679" y="4175"/>
                    <a:pt x="3514" y="4164"/>
                  </a:cubicBezTo>
                  <a:cubicBezTo>
                    <a:pt x="3556" y="4164"/>
                    <a:pt x="3576" y="4131"/>
                    <a:pt x="3575" y="4098"/>
                  </a:cubicBezTo>
                  <a:cubicBezTo>
                    <a:pt x="3598" y="4094"/>
                    <a:pt x="3616" y="4077"/>
                    <a:pt x="3614" y="4045"/>
                  </a:cubicBezTo>
                  <a:cubicBezTo>
                    <a:pt x="3601" y="3862"/>
                    <a:pt x="3600" y="3681"/>
                    <a:pt x="3601" y="3499"/>
                  </a:cubicBezTo>
                  <a:cubicBezTo>
                    <a:pt x="5697" y="3493"/>
                    <a:pt x="7794" y="3412"/>
                    <a:pt x="9890" y="3402"/>
                  </a:cubicBezTo>
                  <a:cubicBezTo>
                    <a:pt x="10674" y="3397"/>
                    <a:pt x="11459" y="3395"/>
                    <a:pt x="12243" y="3395"/>
                  </a:cubicBezTo>
                  <a:cubicBezTo>
                    <a:pt x="13691" y="3395"/>
                    <a:pt x="15139" y="3402"/>
                    <a:pt x="16586" y="3415"/>
                  </a:cubicBezTo>
                  <a:cubicBezTo>
                    <a:pt x="16600" y="3637"/>
                    <a:pt x="16604" y="3856"/>
                    <a:pt x="16603" y="4078"/>
                  </a:cubicBezTo>
                  <a:cubicBezTo>
                    <a:pt x="16562" y="4094"/>
                    <a:pt x="16561" y="4159"/>
                    <a:pt x="16611" y="4159"/>
                  </a:cubicBezTo>
                  <a:cubicBezTo>
                    <a:pt x="16612" y="4159"/>
                    <a:pt x="16612" y="4159"/>
                    <a:pt x="16613" y="4159"/>
                  </a:cubicBezTo>
                  <a:cubicBezTo>
                    <a:pt x="17330" y="4140"/>
                    <a:pt x="18044" y="4114"/>
                    <a:pt x="18760" y="4114"/>
                  </a:cubicBezTo>
                  <a:cubicBezTo>
                    <a:pt x="18953" y="4114"/>
                    <a:pt x="19147" y="4116"/>
                    <a:pt x="19341" y="4121"/>
                  </a:cubicBezTo>
                  <a:cubicBezTo>
                    <a:pt x="19342" y="4121"/>
                    <a:pt x="19343" y="4121"/>
                    <a:pt x="19343" y="4121"/>
                  </a:cubicBezTo>
                  <a:cubicBezTo>
                    <a:pt x="19374" y="4121"/>
                    <a:pt x="19391" y="4101"/>
                    <a:pt x="19396" y="4077"/>
                  </a:cubicBezTo>
                  <a:cubicBezTo>
                    <a:pt x="19396" y="4077"/>
                    <a:pt x="19397" y="4077"/>
                    <a:pt x="19398" y="4077"/>
                  </a:cubicBezTo>
                  <a:cubicBezTo>
                    <a:pt x="19427" y="4077"/>
                    <a:pt x="19456" y="4044"/>
                    <a:pt x="19437" y="4014"/>
                  </a:cubicBezTo>
                  <a:cubicBezTo>
                    <a:pt x="19103" y="3446"/>
                    <a:pt x="18737" y="2909"/>
                    <a:pt x="18260" y="2451"/>
                  </a:cubicBezTo>
                  <a:cubicBezTo>
                    <a:pt x="18254" y="2444"/>
                    <a:pt x="18247" y="2440"/>
                    <a:pt x="18240" y="2437"/>
                  </a:cubicBezTo>
                  <a:cubicBezTo>
                    <a:pt x="18246" y="2435"/>
                    <a:pt x="18252" y="2432"/>
                    <a:pt x="18258" y="2426"/>
                  </a:cubicBezTo>
                  <a:cubicBezTo>
                    <a:pt x="18751" y="1988"/>
                    <a:pt x="19157" y="1443"/>
                    <a:pt x="19491" y="876"/>
                  </a:cubicBezTo>
                  <a:cubicBezTo>
                    <a:pt x="19513" y="838"/>
                    <a:pt x="19498" y="802"/>
                    <a:pt x="19472" y="780"/>
                  </a:cubicBezTo>
                  <a:cubicBezTo>
                    <a:pt x="19475" y="746"/>
                    <a:pt x="19450" y="715"/>
                    <a:pt x="19418" y="703"/>
                  </a:cubicBezTo>
                  <a:cubicBezTo>
                    <a:pt x="19313" y="666"/>
                    <a:pt x="19189" y="655"/>
                    <a:pt x="19059" y="655"/>
                  </a:cubicBezTo>
                  <a:cubicBezTo>
                    <a:pt x="18865" y="655"/>
                    <a:pt x="18661" y="680"/>
                    <a:pt x="18495" y="681"/>
                  </a:cubicBezTo>
                  <a:cubicBezTo>
                    <a:pt x="18123" y="682"/>
                    <a:pt x="17753" y="683"/>
                    <a:pt x="17383" y="705"/>
                  </a:cubicBezTo>
                  <a:cubicBezTo>
                    <a:pt x="17369" y="516"/>
                    <a:pt x="17353" y="327"/>
                    <a:pt x="17339" y="139"/>
                  </a:cubicBezTo>
                  <a:cubicBezTo>
                    <a:pt x="17335" y="95"/>
                    <a:pt x="17299" y="73"/>
                    <a:pt x="17265" y="73"/>
                  </a:cubicBezTo>
                  <a:cubicBezTo>
                    <a:pt x="17249" y="73"/>
                    <a:pt x="17233" y="78"/>
                    <a:pt x="17222" y="88"/>
                  </a:cubicBezTo>
                  <a:cubicBezTo>
                    <a:pt x="17215" y="86"/>
                    <a:pt x="17209" y="85"/>
                    <a:pt x="17202" y="85"/>
                  </a:cubicBezTo>
                  <a:cubicBezTo>
                    <a:pt x="15550" y="46"/>
                    <a:pt x="13897" y="44"/>
                    <a:pt x="12243" y="44"/>
                  </a:cubicBezTo>
                  <a:cubicBezTo>
                    <a:pt x="11980" y="44"/>
                    <a:pt x="11716" y="44"/>
                    <a:pt x="11453" y="44"/>
                  </a:cubicBezTo>
                  <a:cubicBezTo>
                    <a:pt x="10924" y="44"/>
                    <a:pt x="10396" y="43"/>
                    <a:pt x="9868" y="42"/>
                  </a:cubicBezTo>
                  <a:cubicBezTo>
                    <a:pt x="8650" y="38"/>
                    <a:pt x="7431" y="34"/>
                    <a:pt x="6211" y="30"/>
                  </a:cubicBezTo>
                  <a:cubicBezTo>
                    <a:pt x="5404" y="26"/>
                    <a:pt x="4591" y="1"/>
                    <a:pt x="3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0"/>
            <p:cNvSpPr/>
            <p:nvPr/>
          </p:nvSpPr>
          <p:spPr>
            <a:xfrm>
              <a:off x="8699454" y="1976013"/>
              <a:ext cx="38699" cy="4718"/>
            </a:xfrm>
            <a:custGeom>
              <a:avLst/>
              <a:gdLst/>
              <a:ahLst/>
              <a:cxnLst/>
              <a:rect l="l" t="t" r="r" b="b"/>
              <a:pathLst>
                <a:path w="730" h="89" extrusionOk="0">
                  <a:moveTo>
                    <a:pt x="438" y="1"/>
                  </a:moveTo>
                  <a:cubicBezTo>
                    <a:pt x="307" y="1"/>
                    <a:pt x="174" y="9"/>
                    <a:pt x="45" y="10"/>
                  </a:cubicBezTo>
                  <a:cubicBezTo>
                    <a:pt x="0" y="11"/>
                    <a:pt x="0" y="79"/>
                    <a:pt x="45" y="79"/>
                  </a:cubicBezTo>
                  <a:cubicBezTo>
                    <a:pt x="177" y="81"/>
                    <a:pt x="312" y="89"/>
                    <a:pt x="446" y="89"/>
                  </a:cubicBezTo>
                  <a:cubicBezTo>
                    <a:pt x="528" y="89"/>
                    <a:pt x="610" y="86"/>
                    <a:pt x="690" y="76"/>
                  </a:cubicBezTo>
                  <a:cubicBezTo>
                    <a:pt x="730" y="71"/>
                    <a:pt x="730" y="20"/>
                    <a:pt x="690" y="14"/>
                  </a:cubicBezTo>
                  <a:cubicBezTo>
                    <a:pt x="607" y="4"/>
                    <a:pt x="523" y="1"/>
                    <a:pt x="4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0"/>
            <p:cNvSpPr/>
            <p:nvPr/>
          </p:nvSpPr>
          <p:spPr>
            <a:xfrm>
              <a:off x="8683444" y="2106157"/>
              <a:ext cx="38964" cy="8323"/>
            </a:xfrm>
            <a:custGeom>
              <a:avLst/>
              <a:gdLst/>
              <a:ahLst/>
              <a:cxnLst/>
              <a:rect l="l" t="t" r="r" b="b"/>
              <a:pathLst>
                <a:path w="735" h="157" extrusionOk="0">
                  <a:moveTo>
                    <a:pt x="45" y="0"/>
                  </a:moveTo>
                  <a:cubicBezTo>
                    <a:pt x="12" y="0"/>
                    <a:pt x="1" y="52"/>
                    <a:pt x="38" y="63"/>
                  </a:cubicBezTo>
                  <a:cubicBezTo>
                    <a:pt x="230" y="119"/>
                    <a:pt x="432" y="156"/>
                    <a:pt x="634" y="156"/>
                  </a:cubicBezTo>
                  <a:cubicBezTo>
                    <a:pt x="654" y="156"/>
                    <a:pt x="674" y="156"/>
                    <a:pt x="694" y="155"/>
                  </a:cubicBezTo>
                  <a:cubicBezTo>
                    <a:pt x="735" y="154"/>
                    <a:pt x="734" y="96"/>
                    <a:pt x="694" y="93"/>
                  </a:cubicBezTo>
                  <a:cubicBezTo>
                    <a:pt x="477" y="76"/>
                    <a:pt x="266" y="54"/>
                    <a:pt x="54" y="1"/>
                  </a:cubicBezTo>
                  <a:cubicBezTo>
                    <a:pt x="51" y="0"/>
                    <a:pt x="48" y="0"/>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0"/>
            <p:cNvSpPr/>
            <p:nvPr/>
          </p:nvSpPr>
          <p:spPr>
            <a:xfrm>
              <a:off x="8652326" y="1971136"/>
              <a:ext cx="30694" cy="3976"/>
            </a:xfrm>
            <a:custGeom>
              <a:avLst/>
              <a:gdLst/>
              <a:ahLst/>
              <a:cxnLst/>
              <a:rect l="l" t="t" r="r" b="b"/>
              <a:pathLst>
                <a:path w="579" h="75" extrusionOk="0">
                  <a:moveTo>
                    <a:pt x="371" y="1"/>
                  </a:moveTo>
                  <a:cubicBezTo>
                    <a:pt x="261" y="1"/>
                    <a:pt x="150" y="5"/>
                    <a:pt x="40" y="8"/>
                  </a:cubicBezTo>
                  <a:cubicBezTo>
                    <a:pt x="1" y="10"/>
                    <a:pt x="0" y="67"/>
                    <a:pt x="40" y="68"/>
                  </a:cubicBezTo>
                  <a:cubicBezTo>
                    <a:pt x="150" y="71"/>
                    <a:pt x="261" y="74"/>
                    <a:pt x="371" y="74"/>
                  </a:cubicBezTo>
                  <a:cubicBezTo>
                    <a:pt x="426" y="74"/>
                    <a:pt x="481" y="73"/>
                    <a:pt x="535" y="71"/>
                  </a:cubicBezTo>
                  <a:cubicBezTo>
                    <a:pt x="578" y="68"/>
                    <a:pt x="578" y="7"/>
                    <a:pt x="535" y="5"/>
                  </a:cubicBezTo>
                  <a:cubicBezTo>
                    <a:pt x="481" y="2"/>
                    <a:pt x="426" y="1"/>
                    <a:pt x="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0"/>
            <p:cNvSpPr/>
            <p:nvPr/>
          </p:nvSpPr>
          <p:spPr>
            <a:xfrm>
              <a:off x="8609705" y="1944577"/>
              <a:ext cx="31012" cy="4453"/>
            </a:xfrm>
            <a:custGeom>
              <a:avLst/>
              <a:gdLst/>
              <a:ahLst/>
              <a:cxnLst/>
              <a:rect l="l" t="t" r="r" b="b"/>
              <a:pathLst>
                <a:path w="585" h="84" extrusionOk="0">
                  <a:moveTo>
                    <a:pt x="316" y="1"/>
                  </a:moveTo>
                  <a:cubicBezTo>
                    <a:pt x="227" y="1"/>
                    <a:pt x="137" y="4"/>
                    <a:pt x="49" y="5"/>
                  </a:cubicBezTo>
                  <a:cubicBezTo>
                    <a:pt x="1" y="6"/>
                    <a:pt x="1" y="78"/>
                    <a:pt x="49" y="78"/>
                  </a:cubicBezTo>
                  <a:cubicBezTo>
                    <a:pt x="141" y="80"/>
                    <a:pt x="234" y="83"/>
                    <a:pt x="327" y="83"/>
                  </a:cubicBezTo>
                  <a:cubicBezTo>
                    <a:pt x="401" y="83"/>
                    <a:pt x="474" y="81"/>
                    <a:pt x="546" y="73"/>
                  </a:cubicBezTo>
                  <a:cubicBezTo>
                    <a:pt x="584" y="69"/>
                    <a:pt x="584" y="16"/>
                    <a:pt x="546" y="12"/>
                  </a:cubicBezTo>
                  <a:cubicBezTo>
                    <a:pt x="470" y="3"/>
                    <a:pt x="393" y="1"/>
                    <a:pt x="3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0"/>
            <p:cNvSpPr/>
            <p:nvPr/>
          </p:nvSpPr>
          <p:spPr>
            <a:xfrm>
              <a:off x="8594013" y="2065868"/>
              <a:ext cx="28680" cy="6945"/>
            </a:xfrm>
            <a:custGeom>
              <a:avLst/>
              <a:gdLst/>
              <a:ahLst/>
              <a:cxnLst/>
              <a:rect l="l" t="t" r="r" b="b"/>
              <a:pathLst>
                <a:path w="541" h="131" extrusionOk="0">
                  <a:moveTo>
                    <a:pt x="43" y="0"/>
                  </a:moveTo>
                  <a:cubicBezTo>
                    <a:pt x="7" y="0"/>
                    <a:pt x="0" y="63"/>
                    <a:pt x="38" y="70"/>
                  </a:cubicBezTo>
                  <a:cubicBezTo>
                    <a:pt x="187" y="95"/>
                    <a:pt x="342" y="130"/>
                    <a:pt x="493" y="131"/>
                  </a:cubicBezTo>
                  <a:cubicBezTo>
                    <a:pt x="494" y="131"/>
                    <a:pt x="494" y="131"/>
                    <a:pt x="494" y="131"/>
                  </a:cubicBezTo>
                  <a:cubicBezTo>
                    <a:pt x="532" y="131"/>
                    <a:pt x="540" y="72"/>
                    <a:pt x="502" y="63"/>
                  </a:cubicBezTo>
                  <a:cubicBezTo>
                    <a:pt x="356" y="24"/>
                    <a:pt x="198" y="16"/>
                    <a:pt x="47" y="1"/>
                  </a:cubicBezTo>
                  <a:cubicBezTo>
                    <a:pt x="46" y="1"/>
                    <a:pt x="44"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0"/>
            <p:cNvSpPr/>
            <p:nvPr/>
          </p:nvSpPr>
          <p:spPr>
            <a:xfrm>
              <a:off x="8549378" y="1947069"/>
              <a:ext cx="36261" cy="6149"/>
            </a:xfrm>
            <a:custGeom>
              <a:avLst/>
              <a:gdLst/>
              <a:ahLst/>
              <a:cxnLst/>
              <a:rect l="l" t="t" r="r" b="b"/>
              <a:pathLst>
                <a:path w="684" h="116" extrusionOk="0">
                  <a:moveTo>
                    <a:pt x="43" y="0"/>
                  </a:moveTo>
                  <a:cubicBezTo>
                    <a:pt x="0" y="0"/>
                    <a:pt x="3" y="66"/>
                    <a:pt x="45" y="71"/>
                  </a:cubicBezTo>
                  <a:cubicBezTo>
                    <a:pt x="244" y="90"/>
                    <a:pt x="442" y="111"/>
                    <a:pt x="641" y="116"/>
                  </a:cubicBezTo>
                  <a:cubicBezTo>
                    <a:pt x="641" y="116"/>
                    <a:pt x="642" y="116"/>
                    <a:pt x="642" y="116"/>
                  </a:cubicBezTo>
                  <a:cubicBezTo>
                    <a:pt x="675" y="116"/>
                    <a:pt x="683" y="61"/>
                    <a:pt x="650" y="56"/>
                  </a:cubicBezTo>
                  <a:cubicBezTo>
                    <a:pt x="450" y="27"/>
                    <a:pt x="248" y="15"/>
                    <a:pt x="45" y="0"/>
                  </a:cubicBezTo>
                  <a:cubicBezTo>
                    <a:pt x="44" y="0"/>
                    <a:pt x="44"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0"/>
            <p:cNvSpPr/>
            <p:nvPr/>
          </p:nvSpPr>
          <p:spPr>
            <a:xfrm>
              <a:off x="8541638" y="2065921"/>
              <a:ext cx="30482" cy="3976"/>
            </a:xfrm>
            <a:custGeom>
              <a:avLst/>
              <a:gdLst/>
              <a:ahLst/>
              <a:cxnLst/>
              <a:rect l="l" t="t" r="r" b="b"/>
              <a:pathLst>
                <a:path w="575" h="75" extrusionOk="0">
                  <a:moveTo>
                    <a:pt x="316" y="0"/>
                  </a:moveTo>
                  <a:cubicBezTo>
                    <a:pt x="225" y="0"/>
                    <a:pt x="133" y="4"/>
                    <a:pt x="42" y="6"/>
                  </a:cubicBezTo>
                  <a:cubicBezTo>
                    <a:pt x="2" y="7"/>
                    <a:pt x="1" y="68"/>
                    <a:pt x="42" y="68"/>
                  </a:cubicBezTo>
                  <a:cubicBezTo>
                    <a:pt x="135" y="70"/>
                    <a:pt x="228" y="74"/>
                    <a:pt x="320" y="74"/>
                  </a:cubicBezTo>
                  <a:cubicBezTo>
                    <a:pt x="393" y="74"/>
                    <a:pt x="466" y="72"/>
                    <a:pt x="538" y="65"/>
                  </a:cubicBezTo>
                  <a:cubicBezTo>
                    <a:pt x="574" y="62"/>
                    <a:pt x="574" y="12"/>
                    <a:pt x="538" y="9"/>
                  </a:cubicBezTo>
                  <a:cubicBezTo>
                    <a:pt x="464" y="3"/>
                    <a:pt x="390"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0"/>
            <p:cNvSpPr/>
            <p:nvPr/>
          </p:nvSpPr>
          <p:spPr>
            <a:xfrm>
              <a:off x="8480886" y="1942032"/>
              <a:ext cx="36208" cy="4294"/>
            </a:xfrm>
            <a:custGeom>
              <a:avLst/>
              <a:gdLst/>
              <a:ahLst/>
              <a:cxnLst/>
              <a:rect l="l" t="t" r="r" b="b"/>
              <a:pathLst>
                <a:path w="683" h="81" extrusionOk="0">
                  <a:moveTo>
                    <a:pt x="378" y="1"/>
                  </a:moveTo>
                  <a:cubicBezTo>
                    <a:pt x="267" y="1"/>
                    <a:pt x="156" y="4"/>
                    <a:pt x="45" y="6"/>
                  </a:cubicBezTo>
                  <a:cubicBezTo>
                    <a:pt x="1" y="6"/>
                    <a:pt x="1" y="76"/>
                    <a:pt x="45" y="76"/>
                  </a:cubicBezTo>
                  <a:cubicBezTo>
                    <a:pt x="154" y="77"/>
                    <a:pt x="263" y="80"/>
                    <a:pt x="371" y="80"/>
                  </a:cubicBezTo>
                  <a:cubicBezTo>
                    <a:pt x="461" y="80"/>
                    <a:pt x="551" y="78"/>
                    <a:pt x="641" y="72"/>
                  </a:cubicBezTo>
                  <a:cubicBezTo>
                    <a:pt x="682" y="70"/>
                    <a:pt x="682" y="12"/>
                    <a:pt x="641" y="9"/>
                  </a:cubicBezTo>
                  <a:cubicBezTo>
                    <a:pt x="554" y="3"/>
                    <a:pt x="466" y="1"/>
                    <a:pt x="3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0"/>
            <p:cNvSpPr/>
            <p:nvPr/>
          </p:nvSpPr>
          <p:spPr>
            <a:xfrm>
              <a:off x="8483431" y="2069314"/>
              <a:ext cx="30694" cy="6096"/>
            </a:xfrm>
            <a:custGeom>
              <a:avLst/>
              <a:gdLst/>
              <a:ahLst/>
              <a:cxnLst/>
              <a:rect l="l" t="t" r="r" b="b"/>
              <a:pathLst>
                <a:path w="579" h="115" extrusionOk="0">
                  <a:moveTo>
                    <a:pt x="44" y="1"/>
                  </a:moveTo>
                  <a:cubicBezTo>
                    <a:pt x="12" y="1"/>
                    <a:pt x="1" y="52"/>
                    <a:pt x="36" y="63"/>
                  </a:cubicBezTo>
                  <a:cubicBezTo>
                    <a:pt x="143" y="95"/>
                    <a:pt x="254" y="114"/>
                    <a:pt x="365" y="114"/>
                  </a:cubicBezTo>
                  <a:cubicBezTo>
                    <a:pt x="427" y="114"/>
                    <a:pt x="489" y="108"/>
                    <a:pt x="551" y="95"/>
                  </a:cubicBezTo>
                  <a:cubicBezTo>
                    <a:pt x="579" y="89"/>
                    <a:pt x="573" y="42"/>
                    <a:pt x="545" y="42"/>
                  </a:cubicBezTo>
                  <a:cubicBezTo>
                    <a:pt x="545" y="42"/>
                    <a:pt x="544" y="42"/>
                    <a:pt x="543" y="42"/>
                  </a:cubicBezTo>
                  <a:cubicBezTo>
                    <a:pt x="495" y="46"/>
                    <a:pt x="446" y="48"/>
                    <a:pt x="399" y="48"/>
                  </a:cubicBezTo>
                  <a:cubicBezTo>
                    <a:pt x="282" y="48"/>
                    <a:pt x="167" y="36"/>
                    <a:pt x="53" y="2"/>
                  </a:cubicBezTo>
                  <a:cubicBezTo>
                    <a:pt x="50" y="1"/>
                    <a:pt x="47"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0"/>
            <p:cNvSpPr/>
            <p:nvPr/>
          </p:nvSpPr>
          <p:spPr>
            <a:xfrm>
              <a:off x="8428935" y="2071434"/>
              <a:ext cx="24651" cy="5566"/>
            </a:xfrm>
            <a:custGeom>
              <a:avLst/>
              <a:gdLst/>
              <a:ahLst/>
              <a:cxnLst/>
              <a:rect l="l" t="t" r="r" b="b"/>
              <a:pathLst>
                <a:path w="465" h="105" extrusionOk="0">
                  <a:moveTo>
                    <a:pt x="162" y="0"/>
                  </a:moveTo>
                  <a:cubicBezTo>
                    <a:pt x="117" y="0"/>
                    <a:pt x="72" y="4"/>
                    <a:pt x="25" y="12"/>
                  </a:cubicBezTo>
                  <a:cubicBezTo>
                    <a:pt x="1" y="16"/>
                    <a:pt x="6" y="58"/>
                    <a:pt x="29" y="58"/>
                  </a:cubicBezTo>
                  <a:cubicBezTo>
                    <a:pt x="30" y="58"/>
                    <a:pt x="31" y="58"/>
                    <a:pt x="32" y="58"/>
                  </a:cubicBezTo>
                  <a:cubicBezTo>
                    <a:pt x="68" y="53"/>
                    <a:pt x="104" y="51"/>
                    <a:pt x="139" y="51"/>
                  </a:cubicBezTo>
                  <a:cubicBezTo>
                    <a:pt x="237" y="51"/>
                    <a:pt x="332" y="68"/>
                    <a:pt x="424" y="103"/>
                  </a:cubicBezTo>
                  <a:cubicBezTo>
                    <a:pt x="427" y="104"/>
                    <a:pt x="430" y="105"/>
                    <a:pt x="433" y="105"/>
                  </a:cubicBezTo>
                  <a:cubicBezTo>
                    <a:pt x="457" y="105"/>
                    <a:pt x="465" y="65"/>
                    <a:pt x="438" y="55"/>
                  </a:cubicBezTo>
                  <a:cubicBezTo>
                    <a:pt x="347" y="18"/>
                    <a:pt x="256" y="0"/>
                    <a:pt x="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0"/>
            <p:cNvSpPr/>
            <p:nvPr/>
          </p:nvSpPr>
          <p:spPr>
            <a:xfrm>
              <a:off x="8421089" y="1940654"/>
              <a:ext cx="30217" cy="5407"/>
            </a:xfrm>
            <a:custGeom>
              <a:avLst/>
              <a:gdLst/>
              <a:ahLst/>
              <a:cxnLst/>
              <a:rect l="l" t="t" r="r" b="b"/>
              <a:pathLst>
                <a:path w="570" h="102" extrusionOk="0">
                  <a:moveTo>
                    <a:pt x="530" y="1"/>
                  </a:moveTo>
                  <a:cubicBezTo>
                    <a:pt x="530" y="1"/>
                    <a:pt x="530" y="1"/>
                    <a:pt x="529" y="1"/>
                  </a:cubicBezTo>
                  <a:cubicBezTo>
                    <a:pt x="364" y="5"/>
                    <a:pt x="197" y="33"/>
                    <a:pt x="32" y="51"/>
                  </a:cubicBezTo>
                  <a:cubicBezTo>
                    <a:pt x="1" y="55"/>
                    <a:pt x="0" y="101"/>
                    <a:pt x="30" y="101"/>
                  </a:cubicBezTo>
                  <a:cubicBezTo>
                    <a:pt x="30" y="101"/>
                    <a:pt x="31" y="101"/>
                    <a:pt x="32" y="101"/>
                  </a:cubicBezTo>
                  <a:cubicBezTo>
                    <a:pt x="200" y="89"/>
                    <a:pt x="371" y="85"/>
                    <a:pt x="538" y="59"/>
                  </a:cubicBezTo>
                  <a:cubicBezTo>
                    <a:pt x="569" y="53"/>
                    <a:pt x="562" y="1"/>
                    <a:pt x="5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0"/>
            <p:cNvSpPr/>
            <p:nvPr/>
          </p:nvSpPr>
          <p:spPr>
            <a:xfrm>
              <a:off x="8370887" y="2069101"/>
              <a:ext cx="27566" cy="5990"/>
            </a:xfrm>
            <a:custGeom>
              <a:avLst/>
              <a:gdLst/>
              <a:ahLst/>
              <a:cxnLst/>
              <a:rect l="l" t="t" r="r" b="b"/>
              <a:pathLst>
                <a:path w="520" h="113" extrusionOk="0">
                  <a:moveTo>
                    <a:pt x="483" y="0"/>
                  </a:moveTo>
                  <a:cubicBezTo>
                    <a:pt x="480" y="0"/>
                    <a:pt x="477" y="1"/>
                    <a:pt x="474" y="2"/>
                  </a:cubicBezTo>
                  <a:cubicBezTo>
                    <a:pt x="363" y="34"/>
                    <a:pt x="254" y="55"/>
                    <a:pt x="140" y="55"/>
                  </a:cubicBezTo>
                  <a:cubicBezTo>
                    <a:pt x="106" y="55"/>
                    <a:pt x="71" y="53"/>
                    <a:pt x="35" y="49"/>
                  </a:cubicBezTo>
                  <a:cubicBezTo>
                    <a:pt x="34" y="49"/>
                    <a:pt x="33" y="48"/>
                    <a:pt x="32" y="48"/>
                  </a:cubicBezTo>
                  <a:cubicBezTo>
                    <a:pt x="6" y="48"/>
                    <a:pt x="1" y="96"/>
                    <a:pt x="29" y="100"/>
                  </a:cubicBezTo>
                  <a:cubicBezTo>
                    <a:pt x="82" y="108"/>
                    <a:pt x="136" y="112"/>
                    <a:pt x="189" y="112"/>
                  </a:cubicBezTo>
                  <a:cubicBezTo>
                    <a:pt x="292" y="112"/>
                    <a:pt x="393" y="96"/>
                    <a:pt x="490" y="55"/>
                  </a:cubicBezTo>
                  <a:cubicBezTo>
                    <a:pt x="519" y="43"/>
                    <a:pt x="512" y="0"/>
                    <a:pt x="4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0"/>
            <p:cNvSpPr/>
            <p:nvPr/>
          </p:nvSpPr>
          <p:spPr>
            <a:xfrm>
              <a:off x="8357952" y="1939276"/>
              <a:ext cx="24598" cy="4400"/>
            </a:xfrm>
            <a:custGeom>
              <a:avLst/>
              <a:gdLst/>
              <a:ahLst/>
              <a:cxnLst/>
              <a:rect l="l" t="t" r="r" b="b"/>
              <a:pathLst>
                <a:path w="464" h="83" extrusionOk="0">
                  <a:moveTo>
                    <a:pt x="224" y="1"/>
                  </a:moveTo>
                  <a:cubicBezTo>
                    <a:pt x="157" y="1"/>
                    <a:pt x="91" y="5"/>
                    <a:pt x="29" y="5"/>
                  </a:cubicBezTo>
                  <a:cubicBezTo>
                    <a:pt x="7" y="5"/>
                    <a:pt x="0" y="41"/>
                    <a:pt x="23" y="44"/>
                  </a:cubicBezTo>
                  <a:cubicBezTo>
                    <a:pt x="127" y="58"/>
                    <a:pt x="241" y="83"/>
                    <a:pt x="349" y="83"/>
                  </a:cubicBezTo>
                  <a:cubicBezTo>
                    <a:pt x="378" y="83"/>
                    <a:pt x="407" y="81"/>
                    <a:pt x="435" y="77"/>
                  </a:cubicBezTo>
                  <a:cubicBezTo>
                    <a:pt x="464" y="73"/>
                    <a:pt x="460" y="31"/>
                    <a:pt x="435" y="25"/>
                  </a:cubicBezTo>
                  <a:cubicBezTo>
                    <a:pt x="369" y="6"/>
                    <a:pt x="296"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0"/>
            <p:cNvSpPr/>
            <p:nvPr/>
          </p:nvSpPr>
          <p:spPr>
            <a:xfrm>
              <a:off x="8318353" y="2074350"/>
              <a:ext cx="29369" cy="2916"/>
            </a:xfrm>
            <a:custGeom>
              <a:avLst/>
              <a:gdLst/>
              <a:ahLst/>
              <a:cxnLst/>
              <a:rect l="l" t="t" r="r" b="b"/>
              <a:pathLst>
                <a:path w="554" h="55" extrusionOk="0">
                  <a:moveTo>
                    <a:pt x="271" y="0"/>
                  </a:moveTo>
                  <a:cubicBezTo>
                    <a:pt x="192" y="0"/>
                    <a:pt x="112" y="2"/>
                    <a:pt x="33" y="3"/>
                  </a:cubicBezTo>
                  <a:cubicBezTo>
                    <a:pt x="1" y="3"/>
                    <a:pt x="1" y="52"/>
                    <a:pt x="33" y="52"/>
                  </a:cubicBezTo>
                  <a:cubicBezTo>
                    <a:pt x="108" y="53"/>
                    <a:pt x="184" y="54"/>
                    <a:pt x="259" y="54"/>
                  </a:cubicBezTo>
                  <a:cubicBezTo>
                    <a:pt x="349" y="54"/>
                    <a:pt x="439" y="53"/>
                    <a:pt x="529" y="47"/>
                  </a:cubicBezTo>
                  <a:cubicBezTo>
                    <a:pt x="554" y="45"/>
                    <a:pt x="554" y="9"/>
                    <a:pt x="529" y="8"/>
                  </a:cubicBezTo>
                  <a:cubicBezTo>
                    <a:pt x="443" y="2"/>
                    <a:pt x="357" y="0"/>
                    <a:pt x="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0"/>
            <p:cNvSpPr/>
            <p:nvPr/>
          </p:nvSpPr>
          <p:spPr>
            <a:xfrm>
              <a:off x="8281509" y="1940018"/>
              <a:ext cx="29793" cy="5778"/>
            </a:xfrm>
            <a:custGeom>
              <a:avLst/>
              <a:gdLst/>
              <a:ahLst/>
              <a:cxnLst/>
              <a:rect l="l" t="t" r="r" b="b"/>
              <a:pathLst>
                <a:path w="562" h="109" extrusionOk="0">
                  <a:moveTo>
                    <a:pt x="531" y="1"/>
                  </a:moveTo>
                  <a:cubicBezTo>
                    <a:pt x="530" y="1"/>
                    <a:pt x="529" y="1"/>
                    <a:pt x="529" y="1"/>
                  </a:cubicBezTo>
                  <a:cubicBezTo>
                    <a:pt x="361" y="15"/>
                    <a:pt x="195" y="39"/>
                    <a:pt x="27" y="62"/>
                  </a:cubicBezTo>
                  <a:cubicBezTo>
                    <a:pt x="1" y="66"/>
                    <a:pt x="6" y="109"/>
                    <a:pt x="31" y="109"/>
                  </a:cubicBezTo>
                  <a:cubicBezTo>
                    <a:pt x="31" y="109"/>
                    <a:pt x="32" y="109"/>
                    <a:pt x="33" y="109"/>
                  </a:cubicBezTo>
                  <a:cubicBezTo>
                    <a:pt x="201" y="92"/>
                    <a:pt x="369" y="75"/>
                    <a:pt x="534" y="49"/>
                  </a:cubicBezTo>
                  <a:cubicBezTo>
                    <a:pt x="561" y="45"/>
                    <a:pt x="556" y="1"/>
                    <a:pt x="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0"/>
            <p:cNvSpPr/>
            <p:nvPr/>
          </p:nvSpPr>
          <p:spPr>
            <a:xfrm>
              <a:off x="8266454" y="2071805"/>
              <a:ext cx="23538" cy="2757"/>
            </a:xfrm>
            <a:custGeom>
              <a:avLst/>
              <a:gdLst/>
              <a:ahLst/>
              <a:cxnLst/>
              <a:rect l="l" t="t" r="r" b="b"/>
              <a:pathLst>
                <a:path w="444" h="52" extrusionOk="0">
                  <a:moveTo>
                    <a:pt x="314" y="0"/>
                  </a:moveTo>
                  <a:cubicBezTo>
                    <a:pt x="216" y="0"/>
                    <a:pt x="116" y="9"/>
                    <a:pt x="18" y="12"/>
                  </a:cubicBezTo>
                  <a:cubicBezTo>
                    <a:pt x="1" y="13"/>
                    <a:pt x="1" y="39"/>
                    <a:pt x="18" y="40"/>
                  </a:cubicBezTo>
                  <a:cubicBezTo>
                    <a:pt x="114" y="43"/>
                    <a:pt x="213" y="52"/>
                    <a:pt x="310" y="52"/>
                  </a:cubicBezTo>
                  <a:cubicBezTo>
                    <a:pt x="346" y="52"/>
                    <a:pt x="381" y="51"/>
                    <a:pt x="415" y="48"/>
                  </a:cubicBezTo>
                  <a:cubicBezTo>
                    <a:pt x="443" y="45"/>
                    <a:pt x="443" y="6"/>
                    <a:pt x="415" y="4"/>
                  </a:cubicBezTo>
                  <a:cubicBezTo>
                    <a:pt x="382" y="1"/>
                    <a:pt x="348" y="0"/>
                    <a:pt x="3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0"/>
            <p:cNvSpPr/>
            <p:nvPr/>
          </p:nvSpPr>
          <p:spPr>
            <a:xfrm>
              <a:off x="8207293" y="2074138"/>
              <a:ext cx="33186" cy="6255"/>
            </a:xfrm>
            <a:custGeom>
              <a:avLst/>
              <a:gdLst/>
              <a:ahLst/>
              <a:cxnLst/>
              <a:rect l="l" t="t" r="r" b="b"/>
              <a:pathLst>
                <a:path w="626" h="118" extrusionOk="0">
                  <a:moveTo>
                    <a:pt x="44" y="0"/>
                  </a:moveTo>
                  <a:cubicBezTo>
                    <a:pt x="13" y="0"/>
                    <a:pt x="1" y="48"/>
                    <a:pt x="35" y="57"/>
                  </a:cubicBezTo>
                  <a:cubicBezTo>
                    <a:pt x="174" y="93"/>
                    <a:pt x="317" y="118"/>
                    <a:pt x="460" y="118"/>
                  </a:cubicBezTo>
                  <a:cubicBezTo>
                    <a:pt x="503" y="118"/>
                    <a:pt x="545" y="116"/>
                    <a:pt x="588" y="111"/>
                  </a:cubicBezTo>
                  <a:cubicBezTo>
                    <a:pt x="625" y="106"/>
                    <a:pt x="626" y="55"/>
                    <a:pt x="588" y="54"/>
                  </a:cubicBezTo>
                  <a:cubicBezTo>
                    <a:pt x="407" y="45"/>
                    <a:pt x="229" y="38"/>
                    <a:pt x="50" y="1"/>
                  </a:cubicBezTo>
                  <a:cubicBezTo>
                    <a:pt x="48" y="0"/>
                    <a:pt x="46"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0"/>
            <p:cNvSpPr/>
            <p:nvPr/>
          </p:nvSpPr>
          <p:spPr>
            <a:xfrm>
              <a:off x="8202204" y="1942085"/>
              <a:ext cx="36473" cy="6202"/>
            </a:xfrm>
            <a:custGeom>
              <a:avLst/>
              <a:gdLst/>
              <a:ahLst/>
              <a:cxnLst/>
              <a:rect l="l" t="t" r="r" b="b"/>
              <a:pathLst>
                <a:path w="688" h="117" extrusionOk="0">
                  <a:moveTo>
                    <a:pt x="37" y="0"/>
                  </a:moveTo>
                  <a:cubicBezTo>
                    <a:pt x="1" y="0"/>
                    <a:pt x="3" y="57"/>
                    <a:pt x="40" y="61"/>
                  </a:cubicBezTo>
                  <a:cubicBezTo>
                    <a:pt x="237" y="82"/>
                    <a:pt x="437" y="113"/>
                    <a:pt x="635" y="117"/>
                  </a:cubicBezTo>
                  <a:cubicBezTo>
                    <a:pt x="635" y="117"/>
                    <a:pt x="636" y="117"/>
                    <a:pt x="636" y="117"/>
                  </a:cubicBezTo>
                  <a:cubicBezTo>
                    <a:pt x="677" y="117"/>
                    <a:pt x="687" y="49"/>
                    <a:pt x="645" y="44"/>
                  </a:cubicBezTo>
                  <a:cubicBezTo>
                    <a:pt x="446" y="16"/>
                    <a:pt x="240" y="13"/>
                    <a:pt x="40" y="0"/>
                  </a:cubicBezTo>
                  <a:cubicBezTo>
                    <a:pt x="39" y="0"/>
                    <a:pt x="38" y="0"/>
                    <a:pt x="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0"/>
            <p:cNvSpPr/>
            <p:nvPr/>
          </p:nvSpPr>
          <p:spPr>
            <a:xfrm>
              <a:off x="8157568" y="2073767"/>
              <a:ext cx="25075" cy="4082"/>
            </a:xfrm>
            <a:custGeom>
              <a:avLst/>
              <a:gdLst/>
              <a:ahLst/>
              <a:cxnLst/>
              <a:rect l="l" t="t" r="r" b="b"/>
              <a:pathLst>
                <a:path w="473" h="77" extrusionOk="0">
                  <a:moveTo>
                    <a:pt x="306" y="1"/>
                  </a:moveTo>
                  <a:cubicBezTo>
                    <a:pt x="216" y="1"/>
                    <a:pt x="125" y="9"/>
                    <a:pt x="36" y="11"/>
                  </a:cubicBezTo>
                  <a:cubicBezTo>
                    <a:pt x="1" y="11"/>
                    <a:pt x="1" y="65"/>
                    <a:pt x="36" y="66"/>
                  </a:cubicBezTo>
                  <a:cubicBezTo>
                    <a:pt x="123" y="69"/>
                    <a:pt x="213" y="76"/>
                    <a:pt x="301" y="76"/>
                  </a:cubicBezTo>
                  <a:cubicBezTo>
                    <a:pt x="346" y="76"/>
                    <a:pt x="391" y="74"/>
                    <a:pt x="434" y="69"/>
                  </a:cubicBezTo>
                  <a:cubicBezTo>
                    <a:pt x="473" y="64"/>
                    <a:pt x="473" y="13"/>
                    <a:pt x="434" y="8"/>
                  </a:cubicBezTo>
                  <a:cubicBezTo>
                    <a:pt x="392" y="2"/>
                    <a:pt x="350" y="1"/>
                    <a:pt x="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0"/>
            <p:cNvSpPr/>
            <p:nvPr/>
          </p:nvSpPr>
          <p:spPr>
            <a:xfrm>
              <a:off x="8138802" y="1939594"/>
              <a:ext cx="28150" cy="3923"/>
            </a:xfrm>
            <a:custGeom>
              <a:avLst/>
              <a:gdLst/>
              <a:ahLst/>
              <a:cxnLst/>
              <a:rect l="l" t="t" r="r" b="b"/>
              <a:pathLst>
                <a:path w="531" h="74" extrusionOk="0">
                  <a:moveTo>
                    <a:pt x="256" y="0"/>
                  </a:moveTo>
                  <a:cubicBezTo>
                    <a:pt x="185" y="0"/>
                    <a:pt x="114" y="2"/>
                    <a:pt x="43" y="4"/>
                  </a:cubicBezTo>
                  <a:cubicBezTo>
                    <a:pt x="0" y="6"/>
                    <a:pt x="0" y="68"/>
                    <a:pt x="43" y="70"/>
                  </a:cubicBezTo>
                  <a:cubicBezTo>
                    <a:pt x="121" y="72"/>
                    <a:pt x="199" y="74"/>
                    <a:pt x="276" y="74"/>
                  </a:cubicBezTo>
                  <a:cubicBezTo>
                    <a:pt x="347" y="74"/>
                    <a:pt x="418" y="72"/>
                    <a:pt x="489" y="69"/>
                  </a:cubicBezTo>
                  <a:cubicBezTo>
                    <a:pt x="531" y="67"/>
                    <a:pt x="531" y="7"/>
                    <a:pt x="489" y="6"/>
                  </a:cubicBezTo>
                  <a:cubicBezTo>
                    <a:pt x="412" y="2"/>
                    <a:pt x="334"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0"/>
            <p:cNvSpPr/>
            <p:nvPr/>
          </p:nvSpPr>
          <p:spPr>
            <a:xfrm>
              <a:off x="8091568" y="2071964"/>
              <a:ext cx="33345" cy="5990"/>
            </a:xfrm>
            <a:custGeom>
              <a:avLst/>
              <a:gdLst/>
              <a:ahLst/>
              <a:cxnLst/>
              <a:rect l="l" t="t" r="r" b="b"/>
              <a:pathLst>
                <a:path w="629" h="113" extrusionOk="0">
                  <a:moveTo>
                    <a:pt x="39" y="0"/>
                  </a:moveTo>
                  <a:cubicBezTo>
                    <a:pt x="10" y="0"/>
                    <a:pt x="1" y="45"/>
                    <a:pt x="32" y="54"/>
                  </a:cubicBezTo>
                  <a:cubicBezTo>
                    <a:pt x="159" y="92"/>
                    <a:pt x="288" y="113"/>
                    <a:pt x="419" y="113"/>
                  </a:cubicBezTo>
                  <a:cubicBezTo>
                    <a:pt x="477" y="113"/>
                    <a:pt x="536" y="109"/>
                    <a:pt x="594" y="100"/>
                  </a:cubicBezTo>
                  <a:cubicBezTo>
                    <a:pt x="628" y="96"/>
                    <a:pt x="621" y="38"/>
                    <a:pt x="588" y="38"/>
                  </a:cubicBezTo>
                  <a:cubicBezTo>
                    <a:pt x="587" y="38"/>
                    <a:pt x="586" y="38"/>
                    <a:pt x="585" y="38"/>
                  </a:cubicBezTo>
                  <a:cubicBezTo>
                    <a:pt x="527" y="43"/>
                    <a:pt x="470" y="46"/>
                    <a:pt x="413" y="46"/>
                  </a:cubicBezTo>
                  <a:cubicBezTo>
                    <a:pt x="290" y="46"/>
                    <a:pt x="169" y="33"/>
                    <a:pt x="46" y="1"/>
                  </a:cubicBezTo>
                  <a:cubicBezTo>
                    <a:pt x="43" y="0"/>
                    <a:pt x="41"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0"/>
            <p:cNvSpPr/>
            <p:nvPr/>
          </p:nvSpPr>
          <p:spPr>
            <a:xfrm>
              <a:off x="8073067" y="1935565"/>
              <a:ext cx="30535" cy="5460"/>
            </a:xfrm>
            <a:custGeom>
              <a:avLst/>
              <a:gdLst/>
              <a:ahLst/>
              <a:cxnLst/>
              <a:rect l="l" t="t" r="r" b="b"/>
              <a:pathLst>
                <a:path w="576" h="103" extrusionOk="0">
                  <a:moveTo>
                    <a:pt x="539" y="0"/>
                  </a:moveTo>
                  <a:cubicBezTo>
                    <a:pt x="538" y="0"/>
                    <a:pt x="536" y="0"/>
                    <a:pt x="535" y="1"/>
                  </a:cubicBezTo>
                  <a:cubicBezTo>
                    <a:pt x="416" y="22"/>
                    <a:pt x="301" y="42"/>
                    <a:pt x="183" y="42"/>
                  </a:cubicBezTo>
                  <a:cubicBezTo>
                    <a:pt x="139" y="42"/>
                    <a:pt x="94" y="39"/>
                    <a:pt x="49" y="33"/>
                  </a:cubicBezTo>
                  <a:cubicBezTo>
                    <a:pt x="47" y="32"/>
                    <a:pt x="46" y="32"/>
                    <a:pt x="44" y="32"/>
                  </a:cubicBezTo>
                  <a:cubicBezTo>
                    <a:pt x="13" y="32"/>
                    <a:pt x="0" y="81"/>
                    <a:pt x="34" y="86"/>
                  </a:cubicBezTo>
                  <a:cubicBezTo>
                    <a:pt x="100" y="96"/>
                    <a:pt x="167" y="103"/>
                    <a:pt x="233" y="103"/>
                  </a:cubicBezTo>
                  <a:cubicBezTo>
                    <a:pt x="342" y="103"/>
                    <a:pt x="450" y="86"/>
                    <a:pt x="551" y="41"/>
                  </a:cubicBezTo>
                  <a:cubicBezTo>
                    <a:pt x="575" y="31"/>
                    <a:pt x="559"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0"/>
            <p:cNvSpPr/>
            <p:nvPr/>
          </p:nvSpPr>
          <p:spPr>
            <a:xfrm>
              <a:off x="8041578" y="2074032"/>
              <a:ext cx="27673" cy="3552"/>
            </a:xfrm>
            <a:custGeom>
              <a:avLst/>
              <a:gdLst/>
              <a:ahLst/>
              <a:cxnLst/>
              <a:rect l="l" t="t" r="r" b="b"/>
              <a:pathLst>
                <a:path w="522" h="67" extrusionOk="0">
                  <a:moveTo>
                    <a:pt x="273" y="0"/>
                  </a:moveTo>
                  <a:cubicBezTo>
                    <a:pt x="195" y="0"/>
                    <a:pt x="117" y="2"/>
                    <a:pt x="39" y="3"/>
                  </a:cubicBezTo>
                  <a:cubicBezTo>
                    <a:pt x="1" y="4"/>
                    <a:pt x="1" y="64"/>
                    <a:pt x="39" y="64"/>
                  </a:cubicBezTo>
                  <a:cubicBezTo>
                    <a:pt x="120" y="65"/>
                    <a:pt x="201" y="67"/>
                    <a:pt x="281" y="67"/>
                  </a:cubicBezTo>
                  <a:cubicBezTo>
                    <a:pt x="350" y="67"/>
                    <a:pt x="418" y="65"/>
                    <a:pt x="486" y="60"/>
                  </a:cubicBezTo>
                  <a:cubicBezTo>
                    <a:pt x="521" y="57"/>
                    <a:pt x="521" y="9"/>
                    <a:pt x="486" y="7"/>
                  </a:cubicBezTo>
                  <a:cubicBezTo>
                    <a:pt x="415" y="2"/>
                    <a:pt x="344"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0"/>
            <p:cNvSpPr/>
            <p:nvPr/>
          </p:nvSpPr>
          <p:spPr>
            <a:xfrm>
              <a:off x="8007810" y="1940018"/>
              <a:ext cx="27036" cy="3022"/>
            </a:xfrm>
            <a:custGeom>
              <a:avLst/>
              <a:gdLst/>
              <a:ahLst/>
              <a:cxnLst/>
              <a:rect l="l" t="t" r="r" b="b"/>
              <a:pathLst>
                <a:path w="510" h="57" extrusionOk="0">
                  <a:moveTo>
                    <a:pt x="289" y="0"/>
                  </a:moveTo>
                  <a:cubicBezTo>
                    <a:pt x="203" y="0"/>
                    <a:pt x="117" y="2"/>
                    <a:pt x="31" y="4"/>
                  </a:cubicBezTo>
                  <a:cubicBezTo>
                    <a:pt x="0" y="4"/>
                    <a:pt x="0" y="52"/>
                    <a:pt x="31" y="53"/>
                  </a:cubicBezTo>
                  <a:cubicBezTo>
                    <a:pt x="122" y="55"/>
                    <a:pt x="212" y="57"/>
                    <a:pt x="302" y="57"/>
                  </a:cubicBezTo>
                  <a:cubicBezTo>
                    <a:pt x="361" y="57"/>
                    <a:pt x="419" y="56"/>
                    <a:pt x="478" y="53"/>
                  </a:cubicBezTo>
                  <a:cubicBezTo>
                    <a:pt x="510" y="52"/>
                    <a:pt x="510" y="5"/>
                    <a:pt x="478" y="4"/>
                  </a:cubicBezTo>
                  <a:cubicBezTo>
                    <a:pt x="414" y="1"/>
                    <a:pt x="352"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0"/>
            <p:cNvSpPr/>
            <p:nvPr/>
          </p:nvSpPr>
          <p:spPr>
            <a:xfrm>
              <a:off x="7992331" y="2074509"/>
              <a:ext cx="24015" cy="2598"/>
            </a:xfrm>
            <a:custGeom>
              <a:avLst/>
              <a:gdLst/>
              <a:ahLst/>
              <a:cxnLst/>
              <a:rect l="l" t="t" r="r" b="b"/>
              <a:pathLst>
                <a:path w="453" h="49" extrusionOk="0">
                  <a:moveTo>
                    <a:pt x="345" y="0"/>
                  </a:moveTo>
                  <a:cubicBezTo>
                    <a:pt x="238" y="0"/>
                    <a:pt x="131" y="5"/>
                    <a:pt x="25" y="6"/>
                  </a:cubicBezTo>
                  <a:cubicBezTo>
                    <a:pt x="0" y="6"/>
                    <a:pt x="0" y="43"/>
                    <a:pt x="25" y="44"/>
                  </a:cubicBezTo>
                  <a:cubicBezTo>
                    <a:pt x="131" y="45"/>
                    <a:pt x="237" y="49"/>
                    <a:pt x="344" y="49"/>
                  </a:cubicBezTo>
                  <a:cubicBezTo>
                    <a:pt x="370" y="49"/>
                    <a:pt x="396" y="49"/>
                    <a:pt x="422" y="48"/>
                  </a:cubicBezTo>
                  <a:cubicBezTo>
                    <a:pt x="452" y="47"/>
                    <a:pt x="452" y="2"/>
                    <a:pt x="422" y="1"/>
                  </a:cubicBezTo>
                  <a:cubicBezTo>
                    <a:pt x="397" y="0"/>
                    <a:pt x="371" y="0"/>
                    <a:pt x="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0"/>
            <p:cNvSpPr/>
            <p:nvPr/>
          </p:nvSpPr>
          <p:spPr>
            <a:xfrm>
              <a:off x="7933435" y="1936784"/>
              <a:ext cx="33504" cy="4241"/>
            </a:xfrm>
            <a:custGeom>
              <a:avLst/>
              <a:gdLst/>
              <a:ahLst/>
              <a:cxnLst/>
              <a:rect l="l" t="t" r="r" b="b"/>
              <a:pathLst>
                <a:path w="632" h="80" extrusionOk="0">
                  <a:moveTo>
                    <a:pt x="376" y="1"/>
                  </a:moveTo>
                  <a:cubicBezTo>
                    <a:pt x="265" y="1"/>
                    <a:pt x="154" y="5"/>
                    <a:pt x="43" y="7"/>
                  </a:cubicBezTo>
                  <a:cubicBezTo>
                    <a:pt x="0" y="7"/>
                    <a:pt x="0" y="73"/>
                    <a:pt x="43" y="74"/>
                  </a:cubicBezTo>
                  <a:cubicBezTo>
                    <a:pt x="152" y="76"/>
                    <a:pt x="262" y="79"/>
                    <a:pt x="371" y="79"/>
                  </a:cubicBezTo>
                  <a:cubicBezTo>
                    <a:pt x="444" y="79"/>
                    <a:pt x="517" y="78"/>
                    <a:pt x="589" y="73"/>
                  </a:cubicBezTo>
                  <a:cubicBezTo>
                    <a:pt x="632" y="69"/>
                    <a:pt x="632" y="11"/>
                    <a:pt x="589" y="7"/>
                  </a:cubicBezTo>
                  <a:cubicBezTo>
                    <a:pt x="518" y="2"/>
                    <a:pt x="447" y="1"/>
                    <a:pt x="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0"/>
            <p:cNvSpPr/>
            <p:nvPr/>
          </p:nvSpPr>
          <p:spPr>
            <a:xfrm>
              <a:off x="7928398" y="2072017"/>
              <a:ext cx="32868" cy="5990"/>
            </a:xfrm>
            <a:custGeom>
              <a:avLst/>
              <a:gdLst/>
              <a:ahLst/>
              <a:cxnLst/>
              <a:rect l="l" t="t" r="r" b="b"/>
              <a:pathLst>
                <a:path w="620" h="113" extrusionOk="0">
                  <a:moveTo>
                    <a:pt x="275" y="1"/>
                  </a:moveTo>
                  <a:cubicBezTo>
                    <a:pt x="192" y="1"/>
                    <a:pt x="108" y="11"/>
                    <a:pt x="29" y="31"/>
                  </a:cubicBezTo>
                  <a:cubicBezTo>
                    <a:pt x="0" y="37"/>
                    <a:pt x="12" y="75"/>
                    <a:pt x="38" y="75"/>
                  </a:cubicBezTo>
                  <a:cubicBezTo>
                    <a:pt x="39" y="75"/>
                    <a:pt x="40" y="75"/>
                    <a:pt x="41" y="75"/>
                  </a:cubicBezTo>
                  <a:cubicBezTo>
                    <a:pt x="97" y="67"/>
                    <a:pt x="152" y="64"/>
                    <a:pt x="205" y="64"/>
                  </a:cubicBezTo>
                  <a:cubicBezTo>
                    <a:pt x="329" y="64"/>
                    <a:pt x="447" y="82"/>
                    <a:pt x="574" y="111"/>
                  </a:cubicBezTo>
                  <a:cubicBezTo>
                    <a:pt x="577" y="112"/>
                    <a:pt x="580" y="112"/>
                    <a:pt x="583" y="112"/>
                  </a:cubicBezTo>
                  <a:cubicBezTo>
                    <a:pt x="612" y="112"/>
                    <a:pt x="619" y="69"/>
                    <a:pt x="588" y="58"/>
                  </a:cubicBezTo>
                  <a:cubicBezTo>
                    <a:pt x="490" y="19"/>
                    <a:pt x="382"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0"/>
            <p:cNvSpPr/>
            <p:nvPr/>
          </p:nvSpPr>
          <p:spPr>
            <a:xfrm>
              <a:off x="7862876" y="2116123"/>
              <a:ext cx="16646" cy="5778"/>
            </a:xfrm>
            <a:custGeom>
              <a:avLst/>
              <a:gdLst/>
              <a:ahLst/>
              <a:cxnLst/>
              <a:rect l="l" t="t" r="r" b="b"/>
              <a:pathLst>
                <a:path w="314" h="109" extrusionOk="0">
                  <a:moveTo>
                    <a:pt x="218" y="0"/>
                  </a:moveTo>
                  <a:cubicBezTo>
                    <a:pt x="148" y="0"/>
                    <a:pt x="75" y="29"/>
                    <a:pt x="22" y="64"/>
                  </a:cubicBezTo>
                  <a:cubicBezTo>
                    <a:pt x="0" y="78"/>
                    <a:pt x="13" y="109"/>
                    <a:pt x="34" y="109"/>
                  </a:cubicBezTo>
                  <a:cubicBezTo>
                    <a:pt x="38" y="109"/>
                    <a:pt x="42" y="107"/>
                    <a:pt x="46" y="105"/>
                  </a:cubicBezTo>
                  <a:cubicBezTo>
                    <a:pt x="80" y="82"/>
                    <a:pt x="118" y="68"/>
                    <a:pt x="160" y="60"/>
                  </a:cubicBezTo>
                  <a:cubicBezTo>
                    <a:pt x="172" y="58"/>
                    <a:pt x="185" y="57"/>
                    <a:pt x="197" y="57"/>
                  </a:cubicBezTo>
                  <a:cubicBezTo>
                    <a:pt x="225" y="57"/>
                    <a:pt x="253" y="61"/>
                    <a:pt x="281" y="61"/>
                  </a:cubicBezTo>
                  <a:cubicBezTo>
                    <a:pt x="282" y="61"/>
                    <a:pt x="282" y="61"/>
                    <a:pt x="282" y="61"/>
                  </a:cubicBezTo>
                  <a:cubicBezTo>
                    <a:pt x="311" y="61"/>
                    <a:pt x="313" y="21"/>
                    <a:pt x="289" y="12"/>
                  </a:cubicBezTo>
                  <a:cubicBezTo>
                    <a:pt x="266" y="4"/>
                    <a:pt x="242" y="0"/>
                    <a:pt x="2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0"/>
            <p:cNvSpPr/>
            <p:nvPr/>
          </p:nvSpPr>
          <p:spPr>
            <a:xfrm>
              <a:off x="7844269" y="1976808"/>
              <a:ext cx="19297" cy="3234"/>
            </a:xfrm>
            <a:custGeom>
              <a:avLst/>
              <a:gdLst/>
              <a:ahLst/>
              <a:cxnLst/>
              <a:rect l="l" t="t" r="r" b="b"/>
              <a:pathLst>
                <a:path w="364" h="61" extrusionOk="0">
                  <a:moveTo>
                    <a:pt x="186" y="0"/>
                  </a:moveTo>
                  <a:cubicBezTo>
                    <a:pt x="137" y="0"/>
                    <a:pt x="87" y="2"/>
                    <a:pt x="37" y="2"/>
                  </a:cubicBezTo>
                  <a:cubicBezTo>
                    <a:pt x="1" y="2"/>
                    <a:pt x="1" y="57"/>
                    <a:pt x="37" y="58"/>
                  </a:cubicBezTo>
                  <a:cubicBezTo>
                    <a:pt x="87" y="58"/>
                    <a:pt x="137" y="60"/>
                    <a:pt x="186" y="60"/>
                  </a:cubicBezTo>
                  <a:cubicBezTo>
                    <a:pt x="236" y="60"/>
                    <a:pt x="285" y="58"/>
                    <a:pt x="334" y="53"/>
                  </a:cubicBezTo>
                  <a:cubicBezTo>
                    <a:pt x="363" y="48"/>
                    <a:pt x="363" y="12"/>
                    <a:pt x="334" y="8"/>
                  </a:cubicBezTo>
                  <a:cubicBezTo>
                    <a:pt x="285" y="2"/>
                    <a:pt x="236" y="0"/>
                    <a:pt x="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0"/>
            <p:cNvSpPr/>
            <p:nvPr/>
          </p:nvSpPr>
          <p:spPr>
            <a:xfrm>
              <a:off x="7820838" y="2113207"/>
              <a:ext cx="24969" cy="4135"/>
            </a:xfrm>
            <a:custGeom>
              <a:avLst/>
              <a:gdLst/>
              <a:ahLst/>
              <a:cxnLst/>
              <a:rect l="l" t="t" r="r" b="b"/>
              <a:pathLst>
                <a:path w="471" h="78" extrusionOk="0">
                  <a:moveTo>
                    <a:pt x="310" y="0"/>
                  </a:moveTo>
                  <a:cubicBezTo>
                    <a:pt x="217" y="0"/>
                    <a:pt x="124" y="10"/>
                    <a:pt x="33" y="15"/>
                  </a:cubicBezTo>
                  <a:cubicBezTo>
                    <a:pt x="1" y="16"/>
                    <a:pt x="1" y="62"/>
                    <a:pt x="33" y="64"/>
                  </a:cubicBezTo>
                  <a:cubicBezTo>
                    <a:pt x="124" y="68"/>
                    <a:pt x="217" y="78"/>
                    <a:pt x="310" y="78"/>
                  </a:cubicBezTo>
                  <a:cubicBezTo>
                    <a:pt x="350" y="78"/>
                    <a:pt x="390" y="76"/>
                    <a:pt x="429" y="71"/>
                  </a:cubicBezTo>
                  <a:cubicBezTo>
                    <a:pt x="471" y="67"/>
                    <a:pt x="471" y="12"/>
                    <a:pt x="429" y="7"/>
                  </a:cubicBezTo>
                  <a:cubicBezTo>
                    <a:pt x="390" y="2"/>
                    <a:pt x="350" y="0"/>
                    <a:pt x="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0"/>
            <p:cNvSpPr/>
            <p:nvPr/>
          </p:nvSpPr>
          <p:spPr>
            <a:xfrm>
              <a:off x="7805411" y="1974211"/>
              <a:ext cx="26771" cy="3128"/>
            </a:xfrm>
            <a:custGeom>
              <a:avLst/>
              <a:gdLst/>
              <a:ahLst/>
              <a:cxnLst/>
              <a:rect l="l" t="t" r="r" b="b"/>
              <a:pathLst>
                <a:path w="505" h="59" extrusionOk="0">
                  <a:moveTo>
                    <a:pt x="325" y="0"/>
                  </a:moveTo>
                  <a:cubicBezTo>
                    <a:pt x="225" y="0"/>
                    <a:pt x="124" y="6"/>
                    <a:pt x="25" y="10"/>
                  </a:cubicBezTo>
                  <a:cubicBezTo>
                    <a:pt x="0" y="11"/>
                    <a:pt x="0" y="48"/>
                    <a:pt x="25" y="49"/>
                  </a:cubicBezTo>
                  <a:cubicBezTo>
                    <a:pt x="127" y="53"/>
                    <a:pt x="231" y="59"/>
                    <a:pt x="335" y="59"/>
                  </a:cubicBezTo>
                  <a:cubicBezTo>
                    <a:pt x="381" y="59"/>
                    <a:pt x="426" y="58"/>
                    <a:pt x="472" y="55"/>
                  </a:cubicBezTo>
                  <a:cubicBezTo>
                    <a:pt x="504" y="51"/>
                    <a:pt x="504" y="8"/>
                    <a:pt x="472" y="5"/>
                  </a:cubicBezTo>
                  <a:cubicBezTo>
                    <a:pt x="423" y="2"/>
                    <a:pt x="374" y="0"/>
                    <a:pt x="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0"/>
            <p:cNvSpPr/>
            <p:nvPr/>
          </p:nvSpPr>
          <p:spPr>
            <a:xfrm>
              <a:off x="7770689" y="2115964"/>
              <a:ext cx="25075" cy="3923"/>
            </a:xfrm>
            <a:custGeom>
              <a:avLst/>
              <a:gdLst/>
              <a:ahLst/>
              <a:cxnLst/>
              <a:rect l="l" t="t" r="r" b="b"/>
              <a:pathLst>
                <a:path w="473" h="74" extrusionOk="0">
                  <a:moveTo>
                    <a:pt x="303" y="0"/>
                  </a:moveTo>
                  <a:cubicBezTo>
                    <a:pt x="213" y="0"/>
                    <a:pt x="124" y="6"/>
                    <a:pt x="34" y="11"/>
                  </a:cubicBezTo>
                  <a:cubicBezTo>
                    <a:pt x="0" y="12"/>
                    <a:pt x="0" y="62"/>
                    <a:pt x="34" y="64"/>
                  </a:cubicBezTo>
                  <a:cubicBezTo>
                    <a:pt x="123" y="68"/>
                    <a:pt x="212" y="74"/>
                    <a:pt x="301" y="74"/>
                  </a:cubicBezTo>
                  <a:cubicBezTo>
                    <a:pt x="345" y="74"/>
                    <a:pt x="388" y="72"/>
                    <a:pt x="432" y="68"/>
                  </a:cubicBezTo>
                  <a:cubicBezTo>
                    <a:pt x="472" y="65"/>
                    <a:pt x="472" y="10"/>
                    <a:pt x="432" y="5"/>
                  </a:cubicBezTo>
                  <a:cubicBezTo>
                    <a:pt x="389" y="2"/>
                    <a:pt x="346"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0"/>
            <p:cNvSpPr/>
            <p:nvPr/>
          </p:nvSpPr>
          <p:spPr>
            <a:xfrm>
              <a:off x="7753990" y="1968856"/>
              <a:ext cx="34352" cy="7104"/>
            </a:xfrm>
            <a:custGeom>
              <a:avLst/>
              <a:gdLst/>
              <a:ahLst/>
              <a:cxnLst/>
              <a:rect l="l" t="t" r="r" b="b"/>
              <a:pathLst>
                <a:path w="648" h="134" extrusionOk="0">
                  <a:moveTo>
                    <a:pt x="49" y="0"/>
                  </a:moveTo>
                  <a:cubicBezTo>
                    <a:pt x="12" y="0"/>
                    <a:pt x="0" y="57"/>
                    <a:pt x="41" y="71"/>
                  </a:cubicBezTo>
                  <a:cubicBezTo>
                    <a:pt x="162" y="110"/>
                    <a:pt x="288" y="134"/>
                    <a:pt x="414" y="134"/>
                  </a:cubicBezTo>
                  <a:cubicBezTo>
                    <a:pt x="479" y="134"/>
                    <a:pt x="543" y="128"/>
                    <a:pt x="608" y="114"/>
                  </a:cubicBezTo>
                  <a:cubicBezTo>
                    <a:pt x="647" y="105"/>
                    <a:pt x="639" y="41"/>
                    <a:pt x="598" y="41"/>
                  </a:cubicBezTo>
                  <a:cubicBezTo>
                    <a:pt x="598" y="41"/>
                    <a:pt x="598" y="41"/>
                    <a:pt x="597" y="41"/>
                  </a:cubicBezTo>
                  <a:cubicBezTo>
                    <a:pt x="555" y="43"/>
                    <a:pt x="512" y="43"/>
                    <a:pt x="470" y="43"/>
                  </a:cubicBezTo>
                  <a:cubicBezTo>
                    <a:pt x="332" y="43"/>
                    <a:pt x="196" y="34"/>
                    <a:pt x="60" y="2"/>
                  </a:cubicBezTo>
                  <a:cubicBezTo>
                    <a:pt x="56" y="1"/>
                    <a:pt x="53" y="0"/>
                    <a:pt x="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7" name="Google Shape;1017;p40"/>
          <p:cNvSpPr txBox="1">
            <a:spLocks noGrp="1"/>
          </p:cNvSpPr>
          <p:nvPr>
            <p:ph type="title"/>
          </p:nvPr>
        </p:nvSpPr>
        <p:spPr>
          <a:xfrm>
            <a:off x="3161492" y="469352"/>
            <a:ext cx="3370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200" b="1">
                <a:latin typeface="Times New Roman" panose="02020603050405020304" pitchFamily="18" charset="0"/>
                <a:cs typeface="Times New Roman" panose="02020603050405020304" pitchFamily="18" charset="0"/>
              </a:rPr>
              <a:t>III. </a:t>
            </a:r>
            <a:r>
              <a:rPr lang="vi-VN" sz="2200" b="1">
                <a:latin typeface="Times New Roman" panose="02020603050405020304" pitchFamily="18" charset="0"/>
                <a:cs typeface="Times New Roman" panose="02020603050405020304" pitchFamily="18" charset="0"/>
              </a:rPr>
              <a:t>Chương trình cụ thể</a:t>
            </a:r>
            <a:endParaRPr lang="en-US" sz="2200" b="1">
              <a:latin typeface="Times New Roman" panose="02020603050405020304" pitchFamily="18" charset="0"/>
              <a:cs typeface="Times New Roman" panose="02020603050405020304" pitchFamily="18" charset="0"/>
            </a:endParaRPr>
          </a:p>
        </p:txBody>
      </p:sp>
      <p:grpSp>
        <p:nvGrpSpPr>
          <p:cNvPr id="1022" name="Google Shape;1022;p40"/>
          <p:cNvGrpSpPr/>
          <p:nvPr/>
        </p:nvGrpSpPr>
        <p:grpSpPr>
          <a:xfrm>
            <a:off x="7881807" y="469352"/>
            <a:ext cx="792698" cy="1086339"/>
            <a:chOff x="6722988" y="1767725"/>
            <a:chExt cx="207225" cy="298150"/>
          </a:xfrm>
        </p:grpSpPr>
        <p:sp>
          <p:nvSpPr>
            <p:cNvPr id="1023" name="Google Shape;1023;p40"/>
            <p:cNvSpPr/>
            <p:nvPr/>
          </p:nvSpPr>
          <p:spPr>
            <a:xfrm>
              <a:off x="6722988" y="1767725"/>
              <a:ext cx="190525" cy="250650"/>
            </a:xfrm>
            <a:custGeom>
              <a:avLst/>
              <a:gdLst/>
              <a:ahLst/>
              <a:cxnLst/>
              <a:rect l="l" t="t" r="r" b="b"/>
              <a:pathLst>
                <a:path w="7621" h="10026" extrusionOk="0">
                  <a:moveTo>
                    <a:pt x="3858" y="193"/>
                  </a:moveTo>
                  <a:cubicBezTo>
                    <a:pt x="4020" y="193"/>
                    <a:pt x="4181" y="206"/>
                    <a:pt x="4340" y="234"/>
                  </a:cubicBezTo>
                  <a:cubicBezTo>
                    <a:pt x="5387" y="416"/>
                    <a:pt x="6354" y="1208"/>
                    <a:pt x="6861" y="2301"/>
                  </a:cubicBezTo>
                  <a:cubicBezTo>
                    <a:pt x="7295" y="3237"/>
                    <a:pt x="7424" y="4362"/>
                    <a:pt x="7244" y="5646"/>
                  </a:cubicBezTo>
                  <a:cubicBezTo>
                    <a:pt x="7190" y="6025"/>
                    <a:pt x="7103" y="6458"/>
                    <a:pt x="6859" y="6791"/>
                  </a:cubicBezTo>
                  <a:lnTo>
                    <a:pt x="6828" y="6832"/>
                  </a:lnTo>
                  <a:cubicBezTo>
                    <a:pt x="6761" y="6921"/>
                    <a:pt x="6685" y="7022"/>
                    <a:pt x="6672" y="7151"/>
                  </a:cubicBezTo>
                  <a:cubicBezTo>
                    <a:pt x="6662" y="7261"/>
                    <a:pt x="6701" y="7363"/>
                    <a:pt x="6733" y="7444"/>
                  </a:cubicBezTo>
                  <a:lnTo>
                    <a:pt x="7117" y="8427"/>
                  </a:lnTo>
                  <a:cubicBezTo>
                    <a:pt x="7157" y="8531"/>
                    <a:pt x="7209" y="8661"/>
                    <a:pt x="7183" y="8772"/>
                  </a:cubicBezTo>
                  <a:cubicBezTo>
                    <a:pt x="7153" y="8905"/>
                    <a:pt x="7022" y="9004"/>
                    <a:pt x="6877" y="9101"/>
                  </a:cubicBezTo>
                  <a:cubicBezTo>
                    <a:pt x="6298" y="9492"/>
                    <a:pt x="5771" y="9817"/>
                    <a:pt x="5178" y="9833"/>
                  </a:cubicBezTo>
                  <a:cubicBezTo>
                    <a:pt x="5168" y="9833"/>
                    <a:pt x="5158" y="9833"/>
                    <a:pt x="5149" y="9833"/>
                  </a:cubicBezTo>
                  <a:cubicBezTo>
                    <a:pt x="4703" y="9833"/>
                    <a:pt x="4552" y="9520"/>
                    <a:pt x="4354" y="9126"/>
                  </a:cubicBezTo>
                  <a:cubicBezTo>
                    <a:pt x="4308" y="9037"/>
                    <a:pt x="4261" y="8943"/>
                    <a:pt x="4209" y="8851"/>
                  </a:cubicBezTo>
                  <a:cubicBezTo>
                    <a:pt x="4142" y="8731"/>
                    <a:pt x="4064" y="8594"/>
                    <a:pt x="3945" y="8493"/>
                  </a:cubicBezTo>
                  <a:cubicBezTo>
                    <a:pt x="3850" y="8412"/>
                    <a:pt x="3737" y="8359"/>
                    <a:pt x="3637" y="8319"/>
                  </a:cubicBezTo>
                  <a:cubicBezTo>
                    <a:pt x="3457" y="8244"/>
                    <a:pt x="3269" y="8185"/>
                    <a:pt x="3087" y="8129"/>
                  </a:cubicBezTo>
                  <a:cubicBezTo>
                    <a:pt x="2894" y="8068"/>
                    <a:pt x="2693" y="8005"/>
                    <a:pt x="2507" y="7925"/>
                  </a:cubicBezTo>
                  <a:cubicBezTo>
                    <a:pt x="1453" y="7471"/>
                    <a:pt x="653" y="6348"/>
                    <a:pt x="419" y="4994"/>
                  </a:cubicBezTo>
                  <a:cubicBezTo>
                    <a:pt x="201" y="3728"/>
                    <a:pt x="475" y="2476"/>
                    <a:pt x="1173" y="1560"/>
                  </a:cubicBezTo>
                  <a:cubicBezTo>
                    <a:pt x="1823" y="707"/>
                    <a:pt x="2856" y="193"/>
                    <a:pt x="3858" y="193"/>
                  </a:cubicBezTo>
                  <a:close/>
                  <a:moveTo>
                    <a:pt x="3860" y="0"/>
                  </a:moveTo>
                  <a:cubicBezTo>
                    <a:pt x="2799" y="0"/>
                    <a:pt x="1705" y="542"/>
                    <a:pt x="1019" y="1443"/>
                  </a:cubicBezTo>
                  <a:cubicBezTo>
                    <a:pt x="289" y="2403"/>
                    <a:pt x="1" y="3708"/>
                    <a:pt x="228" y="5027"/>
                  </a:cubicBezTo>
                  <a:cubicBezTo>
                    <a:pt x="474" y="6444"/>
                    <a:pt x="1317" y="7622"/>
                    <a:pt x="2430" y="8102"/>
                  </a:cubicBezTo>
                  <a:cubicBezTo>
                    <a:pt x="2627" y="8186"/>
                    <a:pt x="2831" y="8250"/>
                    <a:pt x="3029" y="8312"/>
                  </a:cubicBezTo>
                  <a:cubicBezTo>
                    <a:pt x="3207" y="8368"/>
                    <a:pt x="3392" y="8426"/>
                    <a:pt x="3565" y="8497"/>
                  </a:cubicBezTo>
                  <a:cubicBezTo>
                    <a:pt x="3653" y="8534"/>
                    <a:pt x="3745" y="8576"/>
                    <a:pt x="3820" y="8639"/>
                  </a:cubicBezTo>
                  <a:cubicBezTo>
                    <a:pt x="3913" y="8719"/>
                    <a:pt x="3978" y="8835"/>
                    <a:pt x="4041" y="8946"/>
                  </a:cubicBezTo>
                  <a:cubicBezTo>
                    <a:pt x="4091" y="9033"/>
                    <a:pt x="4137" y="9125"/>
                    <a:pt x="4181" y="9213"/>
                  </a:cubicBezTo>
                  <a:cubicBezTo>
                    <a:pt x="4382" y="9614"/>
                    <a:pt x="4589" y="10026"/>
                    <a:pt x="5151" y="10026"/>
                  </a:cubicBezTo>
                  <a:lnTo>
                    <a:pt x="5184" y="10026"/>
                  </a:lnTo>
                  <a:cubicBezTo>
                    <a:pt x="5880" y="10007"/>
                    <a:pt x="6520" y="9576"/>
                    <a:pt x="6986" y="9261"/>
                  </a:cubicBezTo>
                  <a:cubicBezTo>
                    <a:pt x="7156" y="9147"/>
                    <a:pt x="7327" y="9017"/>
                    <a:pt x="7372" y="8813"/>
                  </a:cubicBezTo>
                  <a:cubicBezTo>
                    <a:pt x="7409" y="8646"/>
                    <a:pt x="7344" y="8479"/>
                    <a:pt x="7297" y="8356"/>
                  </a:cubicBezTo>
                  <a:lnTo>
                    <a:pt x="6913" y="7373"/>
                  </a:lnTo>
                  <a:cubicBezTo>
                    <a:pt x="6888" y="7308"/>
                    <a:pt x="6859" y="7234"/>
                    <a:pt x="6865" y="7170"/>
                  </a:cubicBezTo>
                  <a:cubicBezTo>
                    <a:pt x="6872" y="7096"/>
                    <a:pt x="6926" y="7024"/>
                    <a:pt x="6983" y="6948"/>
                  </a:cubicBezTo>
                  <a:lnTo>
                    <a:pt x="7015" y="6905"/>
                  </a:lnTo>
                  <a:cubicBezTo>
                    <a:pt x="7284" y="6538"/>
                    <a:pt x="7378" y="6076"/>
                    <a:pt x="7435" y="5674"/>
                  </a:cubicBezTo>
                  <a:cubicBezTo>
                    <a:pt x="7621" y="4351"/>
                    <a:pt x="7486" y="3190"/>
                    <a:pt x="7037" y="2220"/>
                  </a:cubicBezTo>
                  <a:cubicBezTo>
                    <a:pt x="6502" y="1070"/>
                    <a:pt x="5482" y="236"/>
                    <a:pt x="4373" y="44"/>
                  </a:cubicBezTo>
                  <a:cubicBezTo>
                    <a:pt x="4204" y="14"/>
                    <a:pt x="4033" y="0"/>
                    <a:pt x="3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0"/>
            <p:cNvSpPr/>
            <p:nvPr/>
          </p:nvSpPr>
          <p:spPr>
            <a:xfrm>
              <a:off x="6841838" y="1986975"/>
              <a:ext cx="88375" cy="78900"/>
            </a:xfrm>
            <a:custGeom>
              <a:avLst/>
              <a:gdLst/>
              <a:ahLst/>
              <a:cxnLst/>
              <a:rect l="l" t="t" r="r" b="b"/>
              <a:pathLst>
                <a:path w="3535" h="3156" extrusionOk="0">
                  <a:moveTo>
                    <a:pt x="2590" y="1"/>
                  </a:moveTo>
                  <a:cubicBezTo>
                    <a:pt x="2540" y="1"/>
                    <a:pt x="2492" y="39"/>
                    <a:pt x="2490" y="93"/>
                  </a:cubicBezTo>
                  <a:cubicBezTo>
                    <a:pt x="2488" y="146"/>
                    <a:pt x="2529" y="191"/>
                    <a:pt x="2583" y="193"/>
                  </a:cubicBezTo>
                  <a:cubicBezTo>
                    <a:pt x="2647" y="196"/>
                    <a:pt x="2712" y="228"/>
                    <a:pt x="2761" y="283"/>
                  </a:cubicBezTo>
                  <a:cubicBezTo>
                    <a:pt x="2809" y="336"/>
                    <a:pt x="2835" y="403"/>
                    <a:pt x="2831" y="466"/>
                  </a:cubicBezTo>
                  <a:cubicBezTo>
                    <a:pt x="2830" y="487"/>
                    <a:pt x="2825" y="508"/>
                    <a:pt x="2822" y="529"/>
                  </a:cubicBezTo>
                  <a:cubicBezTo>
                    <a:pt x="2811" y="600"/>
                    <a:pt x="2796" y="688"/>
                    <a:pt x="2842" y="770"/>
                  </a:cubicBezTo>
                  <a:cubicBezTo>
                    <a:pt x="2883" y="845"/>
                    <a:pt x="2955" y="881"/>
                    <a:pt x="3011" y="910"/>
                  </a:cubicBezTo>
                  <a:cubicBezTo>
                    <a:pt x="3050" y="930"/>
                    <a:pt x="3086" y="949"/>
                    <a:pt x="3099" y="972"/>
                  </a:cubicBezTo>
                  <a:cubicBezTo>
                    <a:pt x="3115" y="998"/>
                    <a:pt x="3107" y="1050"/>
                    <a:pt x="3099" y="1103"/>
                  </a:cubicBezTo>
                  <a:cubicBezTo>
                    <a:pt x="3087" y="1185"/>
                    <a:pt x="3071" y="1289"/>
                    <a:pt x="3139" y="1378"/>
                  </a:cubicBezTo>
                  <a:cubicBezTo>
                    <a:pt x="3166" y="1413"/>
                    <a:pt x="3200" y="1436"/>
                    <a:pt x="3228" y="1455"/>
                  </a:cubicBezTo>
                  <a:cubicBezTo>
                    <a:pt x="3239" y="1461"/>
                    <a:pt x="3249" y="1469"/>
                    <a:pt x="3260" y="1477"/>
                  </a:cubicBezTo>
                  <a:cubicBezTo>
                    <a:pt x="3323" y="1528"/>
                    <a:pt x="3330" y="1634"/>
                    <a:pt x="3303" y="1711"/>
                  </a:cubicBezTo>
                  <a:cubicBezTo>
                    <a:pt x="3268" y="1811"/>
                    <a:pt x="3184" y="1897"/>
                    <a:pt x="3109" y="1970"/>
                  </a:cubicBezTo>
                  <a:cubicBezTo>
                    <a:pt x="2657" y="2406"/>
                    <a:pt x="2098" y="2732"/>
                    <a:pt x="1492" y="2911"/>
                  </a:cubicBezTo>
                  <a:cubicBezTo>
                    <a:pt x="1399" y="2938"/>
                    <a:pt x="1301" y="2962"/>
                    <a:pt x="1208" y="2962"/>
                  </a:cubicBezTo>
                  <a:cubicBezTo>
                    <a:pt x="1181" y="2962"/>
                    <a:pt x="1154" y="2960"/>
                    <a:pt x="1128" y="2956"/>
                  </a:cubicBezTo>
                  <a:cubicBezTo>
                    <a:pt x="1037" y="2940"/>
                    <a:pt x="929" y="2878"/>
                    <a:pt x="908" y="2779"/>
                  </a:cubicBezTo>
                  <a:cubicBezTo>
                    <a:pt x="902" y="2754"/>
                    <a:pt x="901" y="2724"/>
                    <a:pt x="900" y="2692"/>
                  </a:cubicBezTo>
                  <a:cubicBezTo>
                    <a:pt x="899" y="2628"/>
                    <a:pt x="897" y="2554"/>
                    <a:pt x="858" y="2484"/>
                  </a:cubicBezTo>
                  <a:cubicBezTo>
                    <a:pt x="804" y="2393"/>
                    <a:pt x="712" y="2353"/>
                    <a:pt x="630" y="2317"/>
                  </a:cubicBezTo>
                  <a:cubicBezTo>
                    <a:pt x="555" y="2285"/>
                    <a:pt x="508" y="2262"/>
                    <a:pt x="498" y="2227"/>
                  </a:cubicBezTo>
                  <a:cubicBezTo>
                    <a:pt x="490" y="2202"/>
                    <a:pt x="500" y="2165"/>
                    <a:pt x="508" y="2126"/>
                  </a:cubicBezTo>
                  <a:cubicBezTo>
                    <a:pt x="522" y="2069"/>
                    <a:pt x="537" y="2005"/>
                    <a:pt x="520" y="1935"/>
                  </a:cubicBezTo>
                  <a:cubicBezTo>
                    <a:pt x="498" y="1849"/>
                    <a:pt x="436" y="1791"/>
                    <a:pt x="385" y="1745"/>
                  </a:cubicBezTo>
                  <a:cubicBezTo>
                    <a:pt x="370" y="1732"/>
                    <a:pt x="355" y="1719"/>
                    <a:pt x="342" y="1705"/>
                  </a:cubicBezTo>
                  <a:cubicBezTo>
                    <a:pt x="187" y="1540"/>
                    <a:pt x="244" y="1337"/>
                    <a:pt x="319" y="1195"/>
                  </a:cubicBezTo>
                  <a:cubicBezTo>
                    <a:pt x="345" y="1148"/>
                    <a:pt x="327" y="1090"/>
                    <a:pt x="280" y="1065"/>
                  </a:cubicBezTo>
                  <a:cubicBezTo>
                    <a:pt x="265" y="1057"/>
                    <a:pt x="250" y="1054"/>
                    <a:pt x="235" y="1054"/>
                  </a:cubicBezTo>
                  <a:cubicBezTo>
                    <a:pt x="200" y="1054"/>
                    <a:pt x="166" y="1073"/>
                    <a:pt x="148" y="1105"/>
                  </a:cubicBezTo>
                  <a:cubicBezTo>
                    <a:pt x="1" y="1384"/>
                    <a:pt x="19" y="1644"/>
                    <a:pt x="202" y="1837"/>
                  </a:cubicBezTo>
                  <a:cubicBezTo>
                    <a:pt x="219" y="1854"/>
                    <a:pt x="237" y="1871"/>
                    <a:pt x="255" y="1888"/>
                  </a:cubicBezTo>
                  <a:cubicBezTo>
                    <a:pt x="291" y="1920"/>
                    <a:pt x="324" y="1951"/>
                    <a:pt x="332" y="1981"/>
                  </a:cubicBezTo>
                  <a:cubicBezTo>
                    <a:pt x="338" y="2006"/>
                    <a:pt x="330" y="2042"/>
                    <a:pt x="320" y="2081"/>
                  </a:cubicBezTo>
                  <a:cubicBezTo>
                    <a:pt x="307" y="2138"/>
                    <a:pt x="290" y="2210"/>
                    <a:pt x="314" y="2284"/>
                  </a:cubicBezTo>
                  <a:cubicBezTo>
                    <a:pt x="351" y="2405"/>
                    <a:pt x="463" y="2455"/>
                    <a:pt x="553" y="2494"/>
                  </a:cubicBezTo>
                  <a:cubicBezTo>
                    <a:pt x="613" y="2520"/>
                    <a:pt x="670" y="2544"/>
                    <a:pt x="690" y="2581"/>
                  </a:cubicBezTo>
                  <a:cubicBezTo>
                    <a:pt x="706" y="2607"/>
                    <a:pt x="707" y="2649"/>
                    <a:pt x="708" y="2696"/>
                  </a:cubicBezTo>
                  <a:cubicBezTo>
                    <a:pt x="708" y="2733"/>
                    <a:pt x="709" y="2777"/>
                    <a:pt x="719" y="2820"/>
                  </a:cubicBezTo>
                  <a:cubicBezTo>
                    <a:pt x="759" y="3007"/>
                    <a:pt x="937" y="3118"/>
                    <a:pt x="1095" y="3146"/>
                  </a:cubicBezTo>
                  <a:cubicBezTo>
                    <a:pt x="1132" y="3152"/>
                    <a:pt x="1171" y="3155"/>
                    <a:pt x="1208" y="3155"/>
                  </a:cubicBezTo>
                  <a:cubicBezTo>
                    <a:pt x="1324" y="3155"/>
                    <a:pt x="1439" y="3128"/>
                    <a:pt x="1547" y="3096"/>
                  </a:cubicBezTo>
                  <a:cubicBezTo>
                    <a:pt x="2182" y="2909"/>
                    <a:pt x="2769" y="2567"/>
                    <a:pt x="3244" y="2108"/>
                  </a:cubicBezTo>
                  <a:cubicBezTo>
                    <a:pt x="3335" y="2021"/>
                    <a:pt x="3436" y="1915"/>
                    <a:pt x="3486" y="1774"/>
                  </a:cubicBezTo>
                  <a:cubicBezTo>
                    <a:pt x="3535" y="1634"/>
                    <a:pt x="3521" y="1442"/>
                    <a:pt x="3382" y="1328"/>
                  </a:cubicBezTo>
                  <a:cubicBezTo>
                    <a:pt x="3367" y="1315"/>
                    <a:pt x="3351" y="1304"/>
                    <a:pt x="3335" y="1293"/>
                  </a:cubicBezTo>
                  <a:cubicBezTo>
                    <a:pt x="3317" y="1282"/>
                    <a:pt x="3300" y="1271"/>
                    <a:pt x="3292" y="1260"/>
                  </a:cubicBezTo>
                  <a:cubicBezTo>
                    <a:pt x="3274" y="1237"/>
                    <a:pt x="3283" y="1185"/>
                    <a:pt x="3290" y="1132"/>
                  </a:cubicBezTo>
                  <a:cubicBezTo>
                    <a:pt x="3302" y="1055"/>
                    <a:pt x="3317" y="961"/>
                    <a:pt x="3267" y="875"/>
                  </a:cubicBezTo>
                  <a:cubicBezTo>
                    <a:pt x="3225" y="803"/>
                    <a:pt x="3155" y="768"/>
                    <a:pt x="3100" y="739"/>
                  </a:cubicBezTo>
                  <a:cubicBezTo>
                    <a:pt x="3061" y="719"/>
                    <a:pt x="3024" y="699"/>
                    <a:pt x="3012" y="677"/>
                  </a:cubicBezTo>
                  <a:cubicBezTo>
                    <a:pt x="2998" y="652"/>
                    <a:pt x="3006" y="607"/>
                    <a:pt x="3013" y="560"/>
                  </a:cubicBezTo>
                  <a:cubicBezTo>
                    <a:pt x="3018" y="533"/>
                    <a:pt x="3022" y="506"/>
                    <a:pt x="3023" y="479"/>
                  </a:cubicBezTo>
                  <a:cubicBezTo>
                    <a:pt x="3030" y="364"/>
                    <a:pt x="2988" y="245"/>
                    <a:pt x="2904" y="153"/>
                  </a:cubicBezTo>
                  <a:cubicBezTo>
                    <a:pt x="2821" y="61"/>
                    <a:pt x="2707" y="5"/>
                    <a:pt x="2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0"/>
            <p:cNvSpPr/>
            <p:nvPr/>
          </p:nvSpPr>
          <p:spPr>
            <a:xfrm>
              <a:off x="6849788" y="2015300"/>
              <a:ext cx="46350" cy="23075"/>
            </a:xfrm>
            <a:custGeom>
              <a:avLst/>
              <a:gdLst/>
              <a:ahLst/>
              <a:cxnLst/>
              <a:rect l="l" t="t" r="r" b="b"/>
              <a:pathLst>
                <a:path w="1854" h="923" extrusionOk="0">
                  <a:moveTo>
                    <a:pt x="1744" y="1"/>
                  </a:moveTo>
                  <a:cubicBezTo>
                    <a:pt x="1727" y="1"/>
                    <a:pt x="1709" y="5"/>
                    <a:pt x="1693" y="15"/>
                  </a:cubicBezTo>
                  <a:cubicBezTo>
                    <a:pt x="962" y="462"/>
                    <a:pt x="89" y="730"/>
                    <a:pt x="80" y="733"/>
                  </a:cubicBezTo>
                  <a:cubicBezTo>
                    <a:pt x="29" y="748"/>
                    <a:pt x="0" y="802"/>
                    <a:pt x="15" y="854"/>
                  </a:cubicBezTo>
                  <a:cubicBezTo>
                    <a:pt x="28" y="895"/>
                    <a:pt x="66" y="922"/>
                    <a:pt x="108" y="922"/>
                  </a:cubicBezTo>
                  <a:cubicBezTo>
                    <a:pt x="118" y="922"/>
                    <a:pt x="126" y="921"/>
                    <a:pt x="136" y="918"/>
                  </a:cubicBezTo>
                  <a:cubicBezTo>
                    <a:pt x="172" y="906"/>
                    <a:pt x="1041" y="640"/>
                    <a:pt x="1794" y="180"/>
                  </a:cubicBezTo>
                  <a:cubicBezTo>
                    <a:pt x="1840" y="152"/>
                    <a:pt x="1854" y="93"/>
                    <a:pt x="1826" y="47"/>
                  </a:cubicBezTo>
                  <a:cubicBezTo>
                    <a:pt x="1808" y="17"/>
                    <a:pt x="1776" y="1"/>
                    <a:pt x="17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0"/>
            <p:cNvSpPr/>
            <p:nvPr/>
          </p:nvSpPr>
          <p:spPr>
            <a:xfrm>
              <a:off x="6889163" y="2019025"/>
              <a:ext cx="36175" cy="24950"/>
            </a:xfrm>
            <a:custGeom>
              <a:avLst/>
              <a:gdLst/>
              <a:ahLst/>
              <a:cxnLst/>
              <a:rect l="l" t="t" r="r" b="b"/>
              <a:pathLst>
                <a:path w="1447" h="998" extrusionOk="0">
                  <a:moveTo>
                    <a:pt x="1337" y="1"/>
                  </a:moveTo>
                  <a:cubicBezTo>
                    <a:pt x="1316" y="1"/>
                    <a:pt x="1295" y="8"/>
                    <a:pt x="1276" y="22"/>
                  </a:cubicBezTo>
                  <a:cubicBezTo>
                    <a:pt x="870" y="347"/>
                    <a:pt x="70" y="813"/>
                    <a:pt x="63" y="818"/>
                  </a:cubicBezTo>
                  <a:cubicBezTo>
                    <a:pt x="17" y="845"/>
                    <a:pt x="1" y="903"/>
                    <a:pt x="27" y="949"/>
                  </a:cubicBezTo>
                  <a:cubicBezTo>
                    <a:pt x="46" y="980"/>
                    <a:pt x="78" y="997"/>
                    <a:pt x="111" y="997"/>
                  </a:cubicBezTo>
                  <a:cubicBezTo>
                    <a:pt x="128" y="997"/>
                    <a:pt x="144" y="993"/>
                    <a:pt x="160" y="985"/>
                  </a:cubicBezTo>
                  <a:cubicBezTo>
                    <a:pt x="193" y="965"/>
                    <a:pt x="980" y="506"/>
                    <a:pt x="1397" y="173"/>
                  </a:cubicBezTo>
                  <a:cubicBezTo>
                    <a:pt x="1439" y="140"/>
                    <a:pt x="1446" y="79"/>
                    <a:pt x="1413" y="37"/>
                  </a:cubicBezTo>
                  <a:cubicBezTo>
                    <a:pt x="1394" y="13"/>
                    <a:pt x="1366" y="1"/>
                    <a:pt x="13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0"/>
            <p:cNvSpPr/>
            <p:nvPr/>
          </p:nvSpPr>
          <p:spPr>
            <a:xfrm>
              <a:off x="6778588" y="1860225"/>
              <a:ext cx="121600" cy="155350"/>
            </a:xfrm>
            <a:custGeom>
              <a:avLst/>
              <a:gdLst/>
              <a:ahLst/>
              <a:cxnLst/>
              <a:rect l="l" t="t" r="r" b="b"/>
              <a:pathLst>
                <a:path w="4864" h="6214" extrusionOk="0">
                  <a:moveTo>
                    <a:pt x="3353" y="193"/>
                  </a:moveTo>
                  <a:cubicBezTo>
                    <a:pt x="3373" y="193"/>
                    <a:pt x="3394" y="196"/>
                    <a:pt x="3414" y="205"/>
                  </a:cubicBezTo>
                  <a:cubicBezTo>
                    <a:pt x="3476" y="230"/>
                    <a:pt x="3529" y="294"/>
                    <a:pt x="3570" y="396"/>
                  </a:cubicBezTo>
                  <a:cubicBezTo>
                    <a:pt x="3702" y="712"/>
                    <a:pt x="3630" y="1111"/>
                    <a:pt x="3398" y="1363"/>
                  </a:cubicBezTo>
                  <a:cubicBezTo>
                    <a:pt x="3382" y="1380"/>
                    <a:pt x="3366" y="1396"/>
                    <a:pt x="3349" y="1411"/>
                  </a:cubicBezTo>
                  <a:lnTo>
                    <a:pt x="3185" y="968"/>
                  </a:lnTo>
                  <a:cubicBezTo>
                    <a:pt x="3125" y="807"/>
                    <a:pt x="3050" y="606"/>
                    <a:pt x="3092" y="429"/>
                  </a:cubicBezTo>
                  <a:cubicBezTo>
                    <a:pt x="3112" y="344"/>
                    <a:pt x="3178" y="258"/>
                    <a:pt x="3258" y="217"/>
                  </a:cubicBezTo>
                  <a:cubicBezTo>
                    <a:pt x="3283" y="205"/>
                    <a:pt x="3316" y="193"/>
                    <a:pt x="3353" y="193"/>
                  </a:cubicBezTo>
                  <a:close/>
                  <a:moveTo>
                    <a:pt x="1633" y="366"/>
                  </a:moveTo>
                  <a:cubicBezTo>
                    <a:pt x="1636" y="366"/>
                    <a:pt x="1639" y="367"/>
                    <a:pt x="1641" y="367"/>
                  </a:cubicBezTo>
                  <a:cubicBezTo>
                    <a:pt x="1664" y="370"/>
                    <a:pt x="1692" y="389"/>
                    <a:pt x="1718" y="409"/>
                  </a:cubicBezTo>
                  <a:cubicBezTo>
                    <a:pt x="2072" y="675"/>
                    <a:pt x="2274" y="1112"/>
                    <a:pt x="2248" y="1538"/>
                  </a:cubicBezTo>
                  <a:cubicBezTo>
                    <a:pt x="1895" y="1339"/>
                    <a:pt x="1687" y="946"/>
                    <a:pt x="1589" y="707"/>
                  </a:cubicBezTo>
                  <a:cubicBezTo>
                    <a:pt x="1557" y="631"/>
                    <a:pt x="1524" y="543"/>
                    <a:pt x="1538" y="467"/>
                  </a:cubicBezTo>
                  <a:cubicBezTo>
                    <a:pt x="1548" y="414"/>
                    <a:pt x="1594" y="366"/>
                    <a:pt x="1633" y="366"/>
                  </a:cubicBezTo>
                  <a:close/>
                  <a:moveTo>
                    <a:pt x="344" y="2199"/>
                  </a:moveTo>
                  <a:cubicBezTo>
                    <a:pt x="389" y="2199"/>
                    <a:pt x="435" y="2209"/>
                    <a:pt x="474" y="2219"/>
                  </a:cubicBezTo>
                  <a:cubicBezTo>
                    <a:pt x="752" y="2294"/>
                    <a:pt x="988" y="2454"/>
                    <a:pt x="1194" y="2657"/>
                  </a:cubicBezTo>
                  <a:cubicBezTo>
                    <a:pt x="1158" y="2661"/>
                    <a:pt x="1121" y="2663"/>
                    <a:pt x="1085" y="2663"/>
                  </a:cubicBezTo>
                  <a:cubicBezTo>
                    <a:pt x="752" y="2663"/>
                    <a:pt x="418" y="2520"/>
                    <a:pt x="209" y="2272"/>
                  </a:cubicBezTo>
                  <a:cubicBezTo>
                    <a:pt x="218" y="2246"/>
                    <a:pt x="247" y="2218"/>
                    <a:pt x="280" y="2208"/>
                  </a:cubicBezTo>
                  <a:cubicBezTo>
                    <a:pt x="300" y="2201"/>
                    <a:pt x="322" y="2199"/>
                    <a:pt x="344" y="2199"/>
                  </a:cubicBezTo>
                  <a:close/>
                  <a:moveTo>
                    <a:pt x="3352" y="0"/>
                  </a:moveTo>
                  <a:cubicBezTo>
                    <a:pt x="3291" y="0"/>
                    <a:pt x="3229" y="15"/>
                    <a:pt x="3170" y="45"/>
                  </a:cubicBezTo>
                  <a:cubicBezTo>
                    <a:pt x="3038" y="113"/>
                    <a:pt x="2937" y="243"/>
                    <a:pt x="2903" y="385"/>
                  </a:cubicBezTo>
                  <a:cubicBezTo>
                    <a:pt x="2848" y="619"/>
                    <a:pt x="2935" y="851"/>
                    <a:pt x="3004" y="1036"/>
                  </a:cubicBezTo>
                  <a:lnTo>
                    <a:pt x="3188" y="1529"/>
                  </a:lnTo>
                  <a:cubicBezTo>
                    <a:pt x="3040" y="1614"/>
                    <a:pt x="2868" y="1660"/>
                    <a:pt x="2698" y="1660"/>
                  </a:cubicBezTo>
                  <a:cubicBezTo>
                    <a:pt x="2610" y="1660"/>
                    <a:pt x="2523" y="1648"/>
                    <a:pt x="2440" y="1622"/>
                  </a:cubicBezTo>
                  <a:cubicBezTo>
                    <a:pt x="2438" y="1621"/>
                    <a:pt x="2436" y="1620"/>
                    <a:pt x="2434" y="1620"/>
                  </a:cubicBezTo>
                  <a:cubicBezTo>
                    <a:pt x="2492" y="1107"/>
                    <a:pt x="2258" y="573"/>
                    <a:pt x="1834" y="255"/>
                  </a:cubicBezTo>
                  <a:cubicBezTo>
                    <a:pt x="1787" y="220"/>
                    <a:pt x="1735" y="186"/>
                    <a:pt x="1670" y="176"/>
                  </a:cubicBezTo>
                  <a:cubicBezTo>
                    <a:pt x="1658" y="174"/>
                    <a:pt x="1646" y="173"/>
                    <a:pt x="1634" y="173"/>
                  </a:cubicBezTo>
                  <a:cubicBezTo>
                    <a:pt x="1491" y="173"/>
                    <a:pt x="1373" y="300"/>
                    <a:pt x="1348" y="431"/>
                  </a:cubicBezTo>
                  <a:cubicBezTo>
                    <a:pt x="1326" y="554"/>
                    <a:pt x="1364" y="671"/>
                    <a:pt x="1409" y="782"/>
                  </a:cubicBezTo>
                  <a:cubicBezTo>
                    <a:pt x="1601" y="1243"/>
                    <a:pt x="1883" y="1576"/>
                    <a:pt x="2216" y="1740"/>
                  </a:cubicBezTo>
                  <a:cubicBezTo>
                    <a:pt x="2117" y="2139"/>
                    <a:pt x="1804" y="2488"/>
                    <a:pt x="1419" y="2611"/>
                  </a:cubicBezTo>
                  <a:cubicBezTo>
                    <a:pt x="1173" y="2345"/>
                    <a:pt x="881" y="2129"/>
                    <a:pt x="523" y="2032"/>
                  </a:cubicBezTo>
                  <a:cubicBezTo>
                    <a:pt x="472" y="2019"/>
                    <a:pt x="410" y="2005"/>
                    <a:pt x="345" y="2005"/>
                  </a:cubicBezTo>
                  <a:cubicBezTo>
                    <a:pt x="304" y="2005"/>
                    <a:pt x="261" y="2011"/>
                    <a:pt x="219" y="2025"/>
                  </a:cubicBezTo>
                  <a:cubicBezTo>
                    <a:pt x="88" y="2068"/>
                    <a:pt x="0" y="2193"/>
                    <a:pt x="16" y="2316"/>
                  </a:cubicBezTo>
                  <a:lnTo>
                    <a:pt x="19" y="2342"/>
                  </a:lnTo>
                  <a:lnTo>
                    <a:pt x="35" y="2363"/>
                  </a:lnTo>
                  <a:cubicBezTo>
                    <a:pt x="278" y="2675"/>
                    <a:pt x="682" y="2854"/>
                    <a:pt x="1086" y="2854"/>
                  </a:cubicBezTo>
                  <a:cubicBezTo>
                    <a:pt x="1175" y="2854"/>
                    <a:pt x="1265" y="2846"/>
                    <a:pt x="1352" y="2827"/>
                  </a:cubicBezTo>
                  <a:cubicBezTo>
                    <a:pt x="1509" y="3011"/>
                    <a:pt x="1648" y="3215"/>
                    <a:pt x="1773" y="3414"/>
                  </a:cubicBezTo>
                  <a:cubicBezTo>
                    <a:pt x="2314" y="4275"/>
                    <a:pt x="2764" y="5196"/>
                    <a:pt x="3111" y="6151"/>
                  </a:cubicBezTo>
                  <a:cubicBezTo>
                    <a:pt x="3125" y="6190"/>
                    <a:pt x="3162" y="6214"/>
                    <a:pt x="3202" y="6214"/>
                  </a:cubicBezTo>
                  <a:cubicBezTo>
                    <a:pt x="3212" y="6214"/>
                    <a:pt x="3223" y="6213"/>
                    <a:pt x="3234" y="6208"/>
                  </a:cubicBezTo>
                  <a:cubicBezTo>
                    <a:pt x="3284" y="6190"/>
                    <a:pt x="3310" y="6135"/>
                    <a:pt x="3291" y="6085"/>
                  </a:cubicBezTo>
                  <a:cubicBezTo>
                    <a:pt x="2941" y="5117"/>
                    <a:pt x="2485" y="4184"/>
                    <a:pt x="1937" y="3311"/>
                  </a:cubicBezTo>
                  <a:cubicBezTo>
                    <a:pt x="1821" y="3129"/>
                    <a:pt x="1695" y="2942"/>
                    <a:pt x="1554" y="2767"/>
                  </a:cubicBezTo>
                  <a:cubicBezTo>
                    <a:pt x="1965" y="2607"/>
                    <a:pt x="2284" y="2241"/>
                    <a:pt x="2397" y="1810"/>
                  </a:cubicBezTo>
                  <a:cubicBezTo>
                    <a:pt x="2498" y="1839"/>
                    <a:pt x="2601" y="1854"/>
                    <a:pt x="2705" y="1854"/>
                  </a:cubicBezTo>
                  <a:cubicBezTo>
                    <a:pt x="2896" y="1854"/>
                    <a:pt x="3087" y="1805"/>
                    <a:pt x="3256" y="1714"/>
                  </a:cubicBezTo>
                  <a:lnTo>
                    <a:pt x="4664" y="5499"/>
                  </a:lnTo>
                  <a:cubicBezTo>
                    <a:pt x="4678" y="5538"/>
                    <a:pt x="4715" y="5562"/>
                    <a:pt x="4754" y="5562"/>
                  </a:cubicBezTo>
                  <a:cubicBezTo>
                    <a:pt x="4765" y="5562"/>
                    <a:pt x="4777" y="5560"/>
                    <a:pt x="4788" y="5556"/>
                  </a:cubicBezTo>
                  <a:cubicBezTo>
                    <a:pt x="4838" y="5538"/>
                    <a:pt x="4864" y="5482"/>
                    <a:pt x="4845" y="5432"/>
                  </a:cubicBezTo>
                  <a:lnTo>
                    <a:pt x="3421" y="1604"/>
                  </a:lnTo>
                  <a:cubicBezTo>
                    <a:pt x="3463" y="1571"/>
                    <a:pt x="3503" y="1534"/>
                    <a:pt x="3539" y="1494"/>
                  </a:cubicBezTo>
                  <a:cubicBezTo>
                    <a:pt x="3826" y="1182"/>
                    <a:pt x="3910" y="711"/>
                    <a:pt x="3748" y="321"/>
                  </a:cubicBezTo>
                  <a:cubicBezTo>
                    <a:pt x="3686" y="173"/>
                    <a:pt x="3599" y="73"/>
                    <a:pt x="3489" y="27"/>
                  </a:cubicBezTo>
                  <a:cubicBezTo>
                    <a:pt x="3445" y="9"/>
                    <a:pt x="3399" y="0"/>
                    <a:pt x="3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5" name="Google Shape;1035;p40"/>
          <p:cNvSpPr/>
          <p:nvPr/>
        </p:nvSpPr>
        <p:spPr>
          <a:xfrm>
            <a:off x="3260225" y="3162489"/>
            <a:ext cx="792702" cy="1242027"/>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8" name="Google Shape;1038;p40"/>
          <p:cNvGrpSpPr/>
          <p:nvPr/>
        </p:nvGrpSpPr>
        <p:grpSpPr>
          <a:xfrm rot="-989018">
            <a:off x="302026" y="866144"/>
            <a:ext cx="1070908" cy="633996"/>
            <a:chOff x="6072450" y="2896632"/>
            <a:chExt cx="277325" cy="196450"/>
          </a:xfrm>
        </p:grpSpPr>
        <p:sp>
          <p:nvSpPr>
            <p:cNvPr id="1039" name="Google Shape;1039;p40"/>
            <p:cNvSpPr/>
            <p:nvPr/>
          </p:nvSpPr>
          <p:spPr>
            <a:xfrm>
              <a:off x="6178600" y="2974507"/>
              <a:ext cx="68175" cy="52475"/>
            </a:xfrm>
            <a:custGeom>
              <a:avLst/>
              <a:gdLst/>
              <a:ahLst/>
              <a:cxnLst/>
              <a:rect l="l" t="t" r="r" b="b"/>
              <a:pathLst>
                <a:path w="2727" h="2099" extrusionOk="0">
                  <a:moveTo>
                    <a:pt x="896" y="0"/>
                  </a:moveTo>
                  <a:cubicBezTo>
                    <a:pt x="343" y="263"/>
                    <a:pt x="1" y="884"/>
                    <a:pt x="246" y="1480"/>
                  </a:cubicBezTo>
                  <a:cubicBezTo>
                    <a:pt x="407" y="1878"/>
                    <a:pt x="763" y="2099"/>
                    <a:pt x="1150" y="2099"/>
                  </a:cubicBezTo>
                  <a:cubicBezTo>
                    <a:pt x="1278" y="2099"/>
                    <a:pt x="1409" y="2075"/>
                    <a:pt x="1538" y="2025"/>
                  </a:cubicBezTo>
                  <a:cubicBezTo>
                    <a:pt x="2726" y="1565"/>
                    <a:pt x="2195" y="9"/>
                    <a:pt x="1059" y="9"/>
                  </a:cubicBezTo>
                  <a:cubicBezTo>
                    <a:pt x="1031" y="9"/>
                    <a:pt x="1004" y="10"/>
                    <a:pt x="975" y="12"/>
                  </a:cubicBezTo>
                  <a:cubicBezTo>
                    <a:pt x="971" y="13"/>
                    <a:pt x="966" y="13"/>
                    <a:pt x="962" y="13"/>
                  </a:cubicBezTo>
                  <a:cubicBezTo>
                    <a:pt x="938" y="13"/>
                    <a:pt x="916" y="8"/>
                    <a:pt x="896" y="0"/>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0"/>
            <p:cNvSpPr/>
            <p:nvPr/>
          </p:nvSpPr>
          <p:spPr>
            <a:xfrm>
              <a:off x="6151025" y="2952457"/>
              <a:ext cx="120075" cy="100100"/>
            </a:xfrm>
            <a:custGeom>
              <a:avLst/>
              <a:gdLst/>
              <a:ahLst/>
              <a:cxnLst/>
              <a:rect l="l" t="t" r="r" b="b"/>
              <a:pathLst>
                <a:path w="4803" h="4004" extrusionOk="0">
                  <a:moveTo>
                    <a:pt x="2227" y="509"/>
                  </a:moveTo>
                  <a:cubicBezTo>
                    <a:pt x="2966" y="509"/>
                    <a:pt x="3650" y="1121"/>
                    <a:pt x="3717" y="1868"/>
                  </a:cubicBezTo>
                  <a:cubicBezTo>
                    <a:pt x="3780" y="2582"/>
                    <a:pt x="3219" y="3191"/>
                    <a:pt x="2542" y="3338"/>
                  </a:cubicBezTo>
                  <a:cubicBezTo>
                    <a:pt x="2443" y="3360"/>
                    <a:pt x="2345" y="3371"/>
                    <a:pt x="2248" y="3371"/>
                  </a:cubicBezTo>
                  <a:cubicBezTo>
                    <a:pt x="1597" y="3371"/>
                    <a:pt x="1027" y="2896"/>
                    <a:pt x="901" y="2228"/>
                  </a:cubicBezTo>
                  <a:cubicBezTo>
                    <a:pt x="762" y="1499"/>
                    <a:pt x="1224" y="875"/>
                    <a:pt x="1898" y="716"/>
                  </a:cubicBezTo>
                  <a:cubicBezTo>
                    <a:pt x="1903" y="624"/>
                    <a:pt x="1963" y="529"/>
                    <a:pt x="2078" y="517"/>
                  </a:cubicBezTo>
                  <a:cubicBezTo>
                    <a:pt x="2128" y="511"/>
                    <a:pt x="2178" y="509"/>
                    <a:pt x="2227" y="509"/>
                  </a:cubicBezTo>
                  <a:close/>
                  <a:moveTo>
                    <a:pt x="2687" y="1"/>
                  </a:moveTo>
                  <a:cubicBezTo>
                    <a:pt x="2374" y="1"/>
                    <a:pt x="2059" y="78"/>
                    <a:pt x="1780" y="240"/>
                  </a:cubicBezTo>
                  <a:cubicBezTo>
                    <a:pt x="1744" y="261"/>
                    <a:pt x="1708" y="270"/>
                    <a:pt x="1675" y="270"/>
                  </a:cubicBezTo>
                  <a:cubicBezTo>
                    <a:pt x="1628" y="270"/>
                    <a:pt x="1585" y="252"/>
                    <a:pt x="1552" y="224"/>
                  </a:cubicBezTo>
                  <a:cubicBezTo>
                    <a:pt x="598" y="718"/>
                    <a:pt x="0" y="1845"/>
                    <a:pt x="517" y="2881"/>
                  </a:cubicBezTo>
                  <a:cubicBezTo>
                    <a:pt x="882" y="3609"/>
                    <a:pt x="1580" y="4003"/>
                    <a:pt x="2313" y="4003"/>
                  </a:cubicBezTo>
                  <a:cubicBezTo>
                    <a:pt x="2701" y="4003"/>
                    <a:pt x="3098" y="3893"/>
                    <a:pt x="3461" y="3664"/>
                  </a:cubicBezTo>
                  <a:cubicBezTo>
                    <a:pt x="4319" y="3119"/>
                    <a:pt x="4802" y="1855"/>
                    <a:pt x="4295" y="924"/>
                  </a:cubicBezTo>
                  <a:cubicBezTo>
                    <a:pt x="3969" y="328"/>
                    <a:pt x="3330" y="1"/>
                    <a:pt x="2687" y="1"/>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0"/>
            <p:cNvSpPr/>
            <p:nvPr/>
          </p:nvSpPr>
          <p:spPr>
            <a:xfrm>
              <a:off x="6123750" y="2903807"/>
              <a:ext cx="38075" cy="16550"/>
            </a:xfrm>
            <a:custGeom>
              <a:avLst/>
              <a:gdLst/>
              <a:ahLst/>
              <a:cxnLst/>
              <a:rect l="l" t="t" r="r" b="b"/>
              <a:pathLst>
                <a:path w="1523" h="662" extrusionOk="0">
                  <a:moveTo>
                    <a:pt x="935" y="1"/>
                  </a:moveTo>
                  <a:cubicBezTo>
                    <a:pt x="882" y="1"/>
                    <a:pt x="829" y="4"/>
                    <a:pt x="777" y="9"/>
                  </a:cubicBezTo>
                  <a:cubicBezTo>
                    <a:pt x="579" y="30"/>
                    <a:pt x="102" y="164"/>
                    <a:pt x="1" y="413"/>
                  </a:cubicBezTo>
                  <a:cubicBezTo>
                    <a:pt x="50" y="407"/>
                    <a:pt x="99" y="403"/>
                    <a:pt x="149" y="403"/>
                  </a:cubicBezTo>
                  <a:cubicBezTo>
                    <a:pt x="388" y="403"/>
                    <a:pt x="630" y="481"/>
                    <a:pt x="855" y="662"/>
                  </a:cubicBezTo>
                  <a:cubicBezTo>
                    <a:pt x="1068" y="651"/>
                    <a:pt x="1283" y="642"/>
                    <a:pt x="1497" y="632"/>
                  </a:cubicBezTo>
                  <a:cubicBezTo>
                    <a:pt x="1495" y="630"/>
                    <a:pt x="1495" y="630"/>
                    <a:pt x="1495" y="628"/>
                  </a:cubicBezTo>
                  <a:cubicBezTo>
                    <a:pt x="1477" y="427"/>
                    <a:pt x="1523" y="258"/>
                    <a:pt x="1340" y="115"/>
                  </a:cubicBezTo>
                  <a:cubicBezTo>
                    <a:pt x="1226" y="26"/>
                    <a:pt x="1080" y="1"/>
                    <a:pt x="935" y="1"/>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0"/>
            <p:cNvSpPr/>
            <p:nvPr/>
          </p:nvSpPr>
          <p:spPr>
            <a:xfrm>
              <a:off x="6211850" y="2930582"/>
              <a:ext cx="114775" cy="147100"/>
            </a:xfrm>
            <a:custGeom>
              <a:avLst/>
              <a:gdLst/>
              <a:ahLst/>
              <a:cxnLst/>
              <a:rect l="l" t="t" r="r" b="b"/>
              <a:pathLst>
                <a:path w="4591" h="5884" extrusionOk="0">
                  <a:moveTo>
                    <a:pt x="264" y="0"/>
                  </a:moveTo>
                  <a:lnTo>
                    <a:pt x="252" y="441"/>
                  </a:lnTo>
                  <a:cubicBezTo>
                    <a:pt x="1116" y="441"/>
                    <a:pt x="1975" y="940"/>
                    <a:pt x="2333" y="1776"/>
                  </a:cubicBezTo>
                  <a:cubicBezTo>
                    <a:pt x="2866" y="3030"/>
                    <a:pt x="2123" y="4547"/>
                    <a:pt x="926" y="5092"/>
                  </a:cubicBezTo>
                  <a:cubicBezTo>
                    <a:pt x="626" y="5227"/>
                    <a:pt x="312" y="5301"/>
                    <a:pt x="1" y="5318"/>
                  </a:cubicBezTo>
                  <a:lnTo>
                    <a:pt x="29" y="5883"/>
                  </a:lnTo>
                  <a:cubicBezTo>
                    <a:pt x="1141" y="5825"/>
                    <a:pt x="2252" y="5730"/>
                    <a:pt x="3355" y="5597"/>
                  </a:cubicBezTo>
                  <a:cubicBezTo>
                    <a:pt x="3651" y="5565"/>
                    <a:pt x="3944" y="5523"/>
                    <a:pt x="4238" y="5472"/>
                  </a:cubicBezTo>
                  <a:cubicBezTo>
                    <a:pt x="4482" y="5076"/>
                    <a:pt x="4584" y="4652"/>
                    <a:pt x="4540" y="4203"/>
                  </a:cubicBezTo>
                  <a:cubicBezTo>
                    <a:pt x="4590" y="3627"/>
                    <a:pt x="4542" y="3020"/>
                    <a:pt x="4530" y="2443"/>
                  </a:cubicBezTo>
                  <a:cubicBezTo>
                    <a:pt x="4524" y="2034"/>
                    <a:pt x="4586" y="1523"/>
                    <a:pt x="4494" y="1122"/>
                  </a:cubicBezTo>
                  <a:cubicBezTo>
                    <a:pt x="4584" y="665"/>
                    <a:pt x="4385" y="339"/>
                    <a:pt x="3898" y="145"/>
                  </a:cubicBezTo>
                  <a:cubicBezTo>
                    <a:pt x="3607" y="127"/>
                    <a:pt x="3318" y="113"/>
                    <a:pt x="3030" y="97"/>
                  </a:cubicBezTo>
                  <a:cubicBezTo>
                    <a:pt x="2109" y="54"/>
                    <a:pt x="1185" y="20"/>
                    <a:pt x="264" y="0"/>
                  </a:cubicBezTo>
                  <a:close/>
                </a:path>
              </a:pathLst>
            </a:custGeom>
            <a:solidFill>
              <a:srgbClr val="FCF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0"/>
            <p:cNvSpPr/>
            <p:nvPr/>
          </p:nvSpPr>
          <p:spPr>
            <a:xfrm>
              <a:off x="6095250" y="2926982"/>
              <a:ext cx="123200" cy="152525"/>
            </a:xfrm>
            <a:custGeom>
              <a:avLst/>
              <a:gdLst/>
              <a:ahLst/>
              <a:cxnLst/>
              <a:rect l="l" t="t" r="r" b="b"/>
              <a:pathLst>
                <a:path w="4928" h="6101" extrusionOk="0">
                  <a:moveTo>
                    <a:pt x="1023" y="1"/>
                  </a:moveTo>
                  <a:cubicBezTo>
                    <a:pt x="206" y="202"/>
                    <a:pt x="93" y="1641"/>
                    <a:pt x="47" y="2238"/>
                  </a:cubicBezTo>
                  <a:cubicBezTo>
                    <a:pt x="3" y="2788"/>
                    <a:pt x="1" y="3339"/>
                    <a:pt x="23" y="3890"/>
                  </a:cubicBezTo>
                  <a:cubicBezTo>
                    <a:pt x="45" y="4377"/>
                    <a:pt x="29" y="4991"/>
                    <a:pt x="176" y="5460"/>
                  </a:cubicBezTo>
                  <a:cubicBezTo>
                    <a:pt x="360" y="6041"/>
                    <a:pt x="553" y="6100"/>
                    <a:pt x="991" y="6100"/>
                  </a:cubicBezTo>
                  <a:cubicBezTo>
                    <a:pt x="1104" y="6100"/>
                    <a:pt x="1233" y="6096"/>
                    <a:pt x="1383" y="6096"/>
                  </a:cubicBezTo>
                  <a:cubicBezTo>
                    <a:pt x="1398" y="6096"/>
                    <a:pt x="1413" y="6097"/>
                    <a:pt x="1428" y="6097"/>
                  </a:cubicBezTo>
                  <a:cubicBezTo>
                    <a:pt x="1595" y="6098"/>
                    <a:pt x="1761" y="6099"/>
                    <a:pt x="1928" y="6099"/>
                  </a:cubicBezTo>
                  <a:cubicBezTo>
                    <a:pt x="2849" y="6099"/>
                    <a:pt x="3772" y="6076"/>
                    <a:pt x="4693" y="6027"/>
                  </a:cubicBezTo>
                  <a:lnTo>
                    <a:pt x="4665" y="5462"/>
                  </a:lnTo>
                  <a:cubicBezTo>
                    <a:pt x="4619" y="5465"/>
                    <a:pt x="4574" y="5466"/>
                    <a:pt x="4528" y="5466"/>
                  </a:cubicBezTo>
                  <a:cubicBezTo>
                    <a:pt x="3522" y="5466"/>
                    <a:pt x="2571" y="4860"/>
                    <a:pt x="2222" y="3820"/>
                  </a:cubicBezTo>
                  <a:cubicBezTo>
                    <a:pt x="1797" y="2546"/>
                    <a:pt x="2564" y="1331"/>
                    <a:pt x="3743" y="953"/>
                  </a:cubicBezTo>
                  <a:cubicBezTo>
                    <a:pt x="3757" y="931"/>
                    <a:pt x="3776" y="913"/>
                    <a:pt x="3801" y="899"/>
                  </a:cubicBezTo>
                  <a:cubicBezTo>
                    <a:pt x="4143" y="685"/>
                    <a:pt x="4530" y="585"/>
                    <a:pt x="4916" y="585"/>
                  </a:cubicBezTo>
                  <a:lnTo>
                    <a:pt x="4928" y="144"/>
                  </a:lnTo>
                  <a:cubicBezTo>
                    <a:pt x="3991" y="126"/>
                    <a:pt x="3051" y="116"/>
                    <a:pt x="2113" y="112"/>
                  </a:cubicBezTo>
                  <a:cubicBezTo>
                    <a:pt x="2073" y="153"/>
                    <a:pt x="2018" y="180"/>
                    <a:pt x="1958" y="180"/>
                  </a:cubicBezTo>
                  <a:cubicBezTo>
                    <a:pt x="1928" y="180"/>
                    <a:pt x="1896" y="173"/>
                    <a:pt x="1864" y="158"/>
                  </a:cubicBezTo>
                  <a:cubicBezTo>
                    <a:pt x="1830" y="140"/>
                    <a:pt x="1797" y="126"/>
                    <a:pt x="1762" y="110"/>
                  </a:cubicBezTo>
                  <a:lnTo>
                    <a:pt x="1174" y="110"/>
                  </a:lnTo>
                  <a:cubicBezTo>
                    <a:pt x="1090" y="110"/>
                    <a:pt x="1042" y="61"/>
                    <a:pt x="1023" y="1"/>
                  </a:cubicBezTo>
                  <a:close/>
                </a:path>
              </a:pathLst>
            </a:custGeom>
            <a:solidFill>
              <a:srgbClr val="FCF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0"/>
            <p:cNvSpPr/>
            <p:nvPr/>
          </p:nvSpPr>
          <p:spPr>
            <a:xfrm>
              <a:off x="6072450" y="2896632"/>
              <a:ext cx="277325" cy="196450"/>
            </a:xfrm>
            <a:custGeom>
              <a:avLst/>
              <a:gdLst/>
              <a:ahLst/>
              <a:cxnLst/>
              <a:rect l="l" t="t" r="r" b="b"/>
              <a:pathLst>
                <a:path w="11093" h="7858" extrusionOk="0">
                  <a:moveTo>
                    <a:pt x="2988" y="287"/>
                  </a:moveTo>
                  <a:cubicBezTo>
                    <a:pt x="3133" y="287"/>
                    <a:pt x="3278" y="313"/>
                    <a:pt x="3392" y="402"/>
                  </a:cubicBezTo>
                  <a:cubicBezTo>
                    <a:pt x="3575" y="545"/>
                    <a:pt x="3529" y="714"/>
                    <a:pt x="3547" y="915"/>
                  </a:cubicBezTo>
                  <a:cubicBezTo>
                    <a:pt x="3547" y="917"/>
                    <a:pt x="3547" y="917"/>
                    <a:pt x="3549" y="919"/>
                  </a:cubicBezTo>
                  <a:cubicBezTo>
                    <a:pt x="3335" y="929"/>
                    <a:pt x="3120" y="938"/>
                    <a:pt x="2907" y="949"/>
                  </a:cubicBezTo>
                  <a:cubicBezTo>
                    <a:pt x="2682" y="768"/>
                    <a:pt x="2441" y="690"/>
                    <a:pt x="2202" y="690"/>
                  </a:cubicBezTo>
                  <a:cubicBezTo>
                    <a:pt x="2152" y="690"/>
                    <a:pt x="2103" y="694"/>
                    <a:pt x="2054" y="700"/>
                  </a:cubicBezTo>
                  <a:cubicBezTo>
                    <a:pt x="2155" y="451"/>
                    <a:pt x="2631" y="317"/>
                    <a:pt x="2829" y="296"/>
                  </a:cubicBezTo>
                  <a:cubicBezTo>
                    <a:pt x="2881" y="291"/>
                    <a:pt x="2935" y="287"/>
                    <a:pt x="2988" y="287"/>
                  </a:cubicBezTo>
                  <a:close/>
                  <a:moveTo>
                    <a:pt x="1935" y="1215"/>
                  </a:moveTo>
                  <a:cubicBezTo>
                    <a:pt x="1954" y="1275"/>
                    <a:pt x="2002" y="1324"/>
                    <a:pt x="2086" y="1324"/>
                  </a:cubicBezTo>
                  <a:lnTo>
                    <a:pt x="2674" y="1324"/>
                  </a:lnTo>
                  <a:cubicBezTo>
                    <a:pt x="2709" y="1340"/>
                    <a:pt x="2742" y="1354"/>
                    <a:pt x="2776" y="1372"/>
                  </a:cubicBezTo>
                  <a:cubicBezTo>
                    <a:pt x="2808" y="1387"/>
                    <a:pt x="2840" y="1394"/>
                    <a:pt x="2870" y="1394"/>
                  </a:cubicBezTo>
                  <a:cubicBezTo>
                    <a:pt x="2930" y="1394"/>
                    <a:pt x="2985" y="1367"/>
                    <a:pt x="3025" y="1326"/>
                  </a:cubicBezTo>
                  <a:cubicBezTo>
                    <a:pt x="3963" y="1330"/>
                    <a:pt x="4903" y="1340"/>
                    <a:pt x="5840" y="1358"/>
                  </a:cubicBezTo>
                  <a:cubicBezTo>
                    <a:pt x="6761" y="1378"/>
                    <a:pt x="7685" y="1412"/>
                    <a:pt x="8606" y="1455"/>
                  </a:cubicBezTo>
                  <a:cubicBezTo>
                    <a:pt x="8894" y="1471"/>
                    <a:pt x="9183" y="1485"/>
                    <a:pt x="9474" y="1503"/>
                  </a:cubicBezTo>
                  <a:cubicBezTo>
                    <a:pt x="9961" y="1698"/>
                    <a:pt x="10160" y="2023"/>
                    <a:pt x="10070" y="2480"/>
                  </a:cubicBezTo>
                  <a:cubicBezTo>
                    <a:pt x="10162" y="2881"/>
                    <a:pt x="10100" y="3392"/>
                    <a:pt x="10106" y="3801"/>
                  </a:cubicBezTo>
                  <a:cubicBezTo>
                    <a:pt x="10118" y="4378"/>
                    <a:pt x="10166" y="4985"/>
                    <a:pt x="10116" y="5561"/>
                  </a:cubicBezTo>
                  <a:cubicBezTo>
                    <a:pt x="10160" y="6010"/>
                    <a:pt x="10058" y="6434"/>
                    <a:pt x="9814" y="6830"/>
                  </a:cubicBezTo>
                  <a:cubicBezTo>
                    <a:pt x="9520" y="6881"/>
                    <a:pt x="9227" y="6923"/>
                    <a:pt x="8931" y="6955"/>
                  </a:cubicBezTo>
                  <a:cubicBezTo>
                    <a:pt x="7828" y="7089"/>
                    <a:pt x="6717" y="7183"/>
                    <a:pt x="5605" y="7241"/>
                  </a:cubicBezTo>
                  <a:cubicBezTo>
                    <a:pt x="4684" y="7290"/>
                    <a:pt x="3761" y="7313"/>
                    <a:pt x="2840" y="7313"/>
                  </a:cubicBezTo>
                  <a:cubicBezTo>
                    <a:pt x="2673" y="7313"/>
                    <a:pt x="2507" y="7312"/>
                    <a:pt x="2340" y="7311"/>
                  </a:cubicBezTo>
                  <a:cubicBezTo>
                    <a:pt x="2325" y="7311"/>
                    <a:pt x="2310" y="7310"/>
                    <a:pt x="2295" y="7310"/>
                  </a:cubicBezTo>
                  <a:cubicBezTo>
                    <a:pt x="2145" y="7310"/>
                    <a:pt x="2016" y="7314"/>
                    <a:pt x="1903" y="7314"/>
                  </a:cubicBezTo>
                  <a:cubicBezTo>
                    <a:pt x="1465" y="7314"/>
                    <a:pt x="1272" y="7255"/>
                    <a:pt x="1088" y="6674"/>
                  </a:cubicBezTo>
                  <a:cubicBezTo>
                    <a:pt x="941" y="6205"/>
                    <a:pt x="957" y="5591"/>
                    <a:pt x="935" y="5104"/>
                  </a:cubicBezTo>
                  <a:cubicBezTo>
                    <a:pt x="913" y="4553"/>
                    <a:pt x="915" y="4002"/>
                    <a:pt x="959" y="3452"/>
                  </a:cubicBezTo>
                  <a:cubicBezTo>
                    <a:pt x="1005" y="2855"/>
                    <a:pt x="1118" y="1416"/>
                    <a:pt x="1935" y="1215"/>
                  </a:cubicBezTo>
                  <a:close/>
                  <a:moveTo>
                    <a:pt x="2998" y="1"/>
                  </a:moveTo>
                  <a:cubicBezTo>
                    <a:pt x="2936" y="1"/>
                    <a:pt x="2873" y="5"/>
                    <a:pt x="2811" y="12"/>
                  </a:cubicBezTo>
                  <a:cubicBezTo>
                    <a:pt x="2434" y="54"/>
                    <a:pt x="1813" y="336"/>
                    <a:pt x="1806" y="758"/>
                  </a:cubicBezTo>
                  <a:cubicBezTo>
                    <a:pt x="1310" y="924"/>
                    <a:pt x="869" y="1384"/>
                    <a:pt x="666" y="1905"/>
                  </a:cubicBezTo>
                  <a:cubicBezTo>
                    <a:pt x="0" y="3603"/>
                    <a:pt x="364" y="5897"/>
                    <a:pt x="708" y="7631"/>
                  </a:cubicBezTo>
                  <a:cubicBezTo>
                    <a:pt x="730" y="7752"/>
                    <a:pt x="857" y="7830"/>
                    <a:pt x="973" y="7832"/>
                  </a:cubicBezTo>
                  <a:cubicBezTo>
                    <a:pt x="1552" y="7849"/>
                    <a:pt x="2132" y="7858"/>
                    <a:pt x="2711" y="7858"/>
                  </a:cubicBezTo>
                  <a:cubicBezTo>
                    <a:pt x="4638" y="7858"/>
                    <a:pt x="6562" y="7761"/>
                    <a:pt x="8479" y="7555"/>
                  </a:cubicBezTo>
                  <a:cubicBezTo>
                    <a:pt x="9063" y="7493"/>
                    <a:pt x="10122" y="7571"/>
                    <a:pt x="10508" y="6997"/>
                  </a:cubicBezTo>
                  <a:cubicBezTo>
                    <a:pt x="10906" y="6408"/>
                    <a:pt x="10669" y="5112"/>
                    <a:pt x="10661" y="4461"/>
                  </a:cubicBezTo>
                  <a:cubicBezTo>
                    <a:pt x="10645" y="3219"/>
                    <a:pt x="11092" y="1215"/>
                    <a:pt x="9474" y="1024"/>
                  </a:cubicBezTo>
                  <a:cubicBezTo>
                    <a:pt x="8405" y="897"/>
                    <a:pt x="7309" y="853"/>
                    <a:pt x="6209" y="853"/>
                  </a:cubicBezTo>
                  <a:cubicBezTo>
                    <a:pt x="5418" y="853"/>
                    <a:pt x="4624" y="876"/>
                    <a:pt x="3838" y="907"/>
                  </a:cubicBezTo>
                  <a:cubicBezTo>
                    <a:pt x="3945" y="726"/>
                    <a:pt x="3852" y="464"/>
                    <a:pt x="3722" y="305"/>
                  </a:cubicBezTo>
                  <a:cubicBezTo>
                    <a:pt x="3540" y="79"/>
                    <a:pt x="3272" y="1"/>
                    <a:pt x="2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0"/>
            <p:cNvSpPr/>
            <p:nvPr/>
          </p:nvSpPr>
          <p:spPr>
            <a:xfrm>
              <a:off x="6140150" y="2941607"/>
              <a:ext cx="143375" cy="122025"/>
            </a:xfrm>
            <a:custGeom>
              <a:avLst/>
              <a:gdLst/>
              <a:ahLst/>
              <a:cxnLst/>
              <a:rect l="l" t="t" r="r" b="b"/>
              <a:pathLst>
                <a:path w="5735" h="4881" extrusionOk="0">
                  <a:moveTo>
                    <a:pt x="3122" y="435"/>
                  </a:moveTo>
                  <a:cubicBezTo>
                    <a:pt x="3765" y="435"/>
                    <a:pt x="4404" y="762"/>
                    <a:pt x="4730" y="1358"/>
                  </a:cubicBezTo>
                  <a:cubicBezTo>
                    <a:pt x="5237" y="2289"/>
                    <a:pt x="4754" y="3553"/>
                    <a:pt x="3896" y="4098"/>
                  </a:cubicBezTo>
                  <a:cubicBezTo>
                    <a:pt x="3533" y="4327"/>
                    <a:pt x="3136" y="4437"/>
                    <a:pt x="2748" y="4437"/>
                  </a:cubicBezTo>
                  <a:cubicBezTo>
                    <a:pt x="2015" y="4437"/>
                    <a:pt x="1317" y="4044"/>
                    <a:pt x="952" y="3316"/>
                  </a:cubicBezTo>
                  <a:cubicBezTo>
                    <a:pt x="435" y="2279"/>
                    <a:pt x="1033" y="1152"/>
                    <a:pt x="1987" y="658"/>
                  </a:cubicBezTo>
                  <a:cubicBezTo>
                    <a:pt x="2020" y="686"/>
                    <a:pt x="2063" y="704"/>
                    <a:pt x="2110" y="704"/>
                  </a:cubicBezTo>
                  <a:cubicBezTo>
                    <a:pt x="2143" y="704"/>
                    <a:pt x="2179" y="695"/>
                    <a:pt x="2215" y="674"/>
                  </a:cubicBezTo>
                  <a:cubicBezTo>
                    <a:pt x="2494" y="512"/>
                    <a:pt x="2809" y="435"/>
                    <a:pt x="3122" y="435"/>
                  </a:cubicBezTo>
                  <a:close/>
                  <a:moveTo>
                    <a:pt x="3120" y="0"/>
                  </a:moveTo>
                  <a:cubicBezTo>
                    <a:pt x="2734" y="0"/>
                    <a:pt x="2347" y="100"/>
                    <a:pt x="2005" y="314"/>
                  </a:cubicBezTo>
                  <a:cubicBezTo>
                    <a:pt x="1979" y="328"/>
                    <a:pt x="1961" y="346"/>
                    <a:pt x="1947" y="367"/>
                  </a:cubicBezTo>
                  <a:cubicBezTo>
                    <a:pt x="768" y="746"/>
                    <a:pt x="1" y="1961"/>
                    <a:pt x="426" y="3235"/>
                  </a:cubicBezTo>
                  <a:cubicBezTo>
                    <a:pt x="774" y="4275"/>
                    <a:pt x="1726" y="4881"/>
                    <a:pt x="2732" y="4881"/>
                  </a:cubicBezTo>
                  <a:cubicBezTo>
                    <a:pt x="2778" y="4881"/>
                    <a:pt x="2823" y="4880"/>
                    <a:pt x="2869" y="4877"/>
                  </a:cubicBezTo>
                  <a:cubicBezTo>
                    <a:pt x="3180" y="4860"/>
                    <a:pt x="3494" y="4786"/>
                    <a:pt x="3794" y="4651"/>
                  </a:cubicBezTo>
                  <a:cubicBezTo>
                    <a:pt x="4991" y="4106"/>
                    <a:pt x="5734" y="2589"/>
                    <a:pt x="5201" y="1335"/>
                  </a:cubicBezTo>
                  <a:cubicBezTo>
                    <a:pt x="4843" y="499"/>
                    <a:pt x="3984" y="0"/>
                    <a:pt x="3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0"/>
            <p:cNvSpPr/>
            <p:nvPr/>
          </p:nvSpPr>
          <p:spPr>
            <a:xfrm>
              <a:off x="6170075" y="2965157"/>
              <a:ext cx="76700" cy="71575"/>
            </a:xfrm>
            <a:custGeom>
              <a:avLst/>
              <a:gdLst/>
              <a:ahLst/>
              <a:cxnLst/>
              <a:rect l="l" t="t" r="r" b="b"/>
              <a:pathLst>
                <a:path w="3068" h="2863" extrusionOk="0">
                  <a:moveTo>
                    <a:pt x="1237" y="374"/>
                  </a:moveTo>
                  <a:cubicBezTo>
                    <a:pt x="1256" y="381"/>
                    <a:pt x="1276" y="386"/>
                    <a:pt x="1299" y="386"/>
                  </a:cubicBezTo>
                  <a:cubicBezTo>
                    <a:pt x="1304" y="386"/>
                    <a:pt x="1310" y="386"/>
                    <a:pt x="1316" y="385"/>
                  </a:cubicBezTo>
                  <a:cubicBezTo>
                    <a:pt x="1344" y="383"/>
                    <a:pt x="1372" y="382"/>
                    <a:pt x="1399" y="382"/>
                  </a:cubicBezTo>
                  <a:cubicBezTo>
                    <a:pt x="2536" y="382"/>
                    <a:pt x="3067" y="1939"/>
                    <a:pt x="1879" y="2399"/>
                  </a:cubicBezTo>
                  <a:cubicBezTo>
                    <a:pt x="1750" y="2449"/>
                    <a:pt x="1619" y="2473"/>
                    <a:pt x="1491" y="2473"/>
                  </a:cubicBezTo>
                  <a:cubicBezTo>
                    <a:pt x="1104" y="2473"/>
                    <a:pt x="748" y="2252"/>
                    <a:pt x="587" y="1854"/>
                  </a:cubicBezTo>
                  <a:cubicBezTo>
                    <a:pt x="342" y="1258"/>
                    <a:pt x="684" y="637"/>
                    <a:pt x="1237" y="374"/>
                  </a:cubicBezTo>
                  <a:close/>
                  <a:moveTo>
                    <a:pt x="1465" y="1"/>
                  </a:moveTo>
                  <a:cubicBezTo>
                    <a:pt x="1416" y="1"/>
                    <a:pt x="1366" y="3"/>
                    <a:pt x="1316" y="9"/>
                  </a:cubicBezTo>
                  <a:cubicBezTo>
                    <a:pt x="1201" y="21"/>
                    <a:pt x="1141" y="116"/>
                    <a:pt x="1136" y="208"/>
                  </a:cubicBezTo>
                  <a:cubicBezTo>
                    <a:pt x="462" y="367"/>
                    <a:pt x="0" y="991"/>
                    <a:pt x="138" y="1720"/>
                  </a:cubicBezTo>
                  <a:cubicBezTo>
                    <a:pt x="265" y="2388"/>
                    <a:pt x="835" y="2863"/>
                    <a:pt x="1486" y="2863"/>
                  </a:cubicBezTo>
                  <a:cubicBezTo>
                    <a:pt x="1583" y="2863"/>
                    <a:pt x="1681" y="2852"/>
                    <a:pt x="1780" y="2830"/>
                  </a:cubicBezTo>
                  <a:cubicBezTo>
                    <a:pt x="2456" y="2683"/>
                    <a:pt x="3018" y="2073"/>
                    <a:pt x="2955" y="1360"/>
                  </a:cubicBezTo>
                  <a:cubicBezTo>
                    <a:pt x="2888" y="613"/>
                    <a:pt x="2204" y="1"/>
                    <a:pt x="1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TextBox 81">
            <a:extLst>
              <a:ext uri="{FF2B5EF4-FFF2-40B4-BE49-F238E27FC236}">
                <a16:creationId xmlns:a16="http://schemas.microsoft.com/office/drawing/2014/main" id="{351FC1B3-12CA-4A68-ADB1-EAEFEBAB5B2A}"/>
              </a:ext>
            </a:extLst>
          </p:cNvPr>
          <p:cNvSpPr txBox="1"/>
          <p:nvPr/>
        </p:nvSpPr>
        <p:spPr>
          <a:xfrm>
            <a:off x="1232586" y="1756629"/>
            <a:ext cx="7177277" cy="2554545"/>
          </a:xfrm>
          <a:prstGeom prst="rect">
            <a:avLst/>
          </a:prstGeom>
          <a:noFill/>
        </p:spPr>
        <p:txBody>
          <a:bodyPr wrap="square">
            <a:spAutoFit/>
          </a:bodyPr>
          <a:lstStyle/>
          <a:p>
            <a:pPr marL="342900" indent="-342900" algn="l">
              <a:buFont typeface="Wingdings" panose="05000000000000000000" pitchFamily="2" charset="2"/>
              <a:buChar char="ü"/>
            </a:pPr>
            <a:r>
              <a:rPr lang="vi-VN" sz="2000" b="0" i="0">
                <a:effectLst/>
                <a:latin typeface="Times New Roman (Headings)"/>
              </a:rPr>
              <a:t>Nhận và dán tranh tuyên truyền công tác phòng cháy chữa cháy (cấm hút thuốc, cấm đốt rác không đúng nơi quy định).</a:t>
            </a:r>
          </a:p>
          <a:p>
            <a:pPr marL="342900" indent="-342900" algn="l">
              <a:buFont typeface="Wingdings" panose="05000000000000000000" pitchFamily="2" charset="2"/>
              <a:buChar char="ü"/>
            </a:pPr>
            <a:r>
              <a:rPr lang="vi-VN" sz="2000" b="0" i="0">
                <a:effectLst/>
                <a:latin typeface="Times New Roman (Headings)"/>
              </a:rPr>
              <a:t>Đọc bài, viết bài xã luận về công tác phòng cháy chữa cháy.</a:t>
            </a:r>
          </a:p>
          <a:p>
            <a:pPr marL="342900" indent="-342900" algn="l">
              <a:buFont typeface="Wingdings" panose="05000000000000000000" pitchFamily="2" charset="2"/>
              <a:buChar char="ü"/>
            </a:pPr>
            <a:r>
              <a:rPr lang="vi-VN" sz="2000" b="0" i="0">
                <a:effectLst/>
                <a:latin typeface="Times New Roman (Headings)"/>
              </a:rPr>
              <a:t>Lưu ý: học sinh và nhân dân các việc sau có thể gây phát hỏa:</a:t>
            </a:r>
            <a:r>
              <a:rPr lang="en-US" sz="2000" b="0" i="0">
                <a:effectLst/>
                <a:latin typeface="Times New Roman (Headings)"/>
              </a:rPr>
              <a:t> </a:t>
            </a:r>
            <a:r>
              <a:rPr lang="vi-VN" sz="2000" b="0" i="0">
                <a:effectLst/>
                <a:latin typeface="Times New Roman (Headings)"/>
              </a:rPr>
              <a:t>Đốt rác</a:t>
            </a:r>
            <a:r>
              <a:rPr lang="en-US" sz="2000">
                <a:latin typeface="Times New Roman (Headings)"/>
              </a:rPr>
              <a:t>, h</a:t>
            </a:r>
            <a:r>
              <a:rPr lang="vi-VN" sz="2000" b="0" i="0">
                <a:effectLst/>
                <a:latin typeface="Times New Roman (Headings)"/>
              </a:rPr>
              <a:t>út thuốc lá.</a:t>
            </a:r>
          </a:p>
          <a:p>
            <a:pPr marL="342900" indent="-342900" algn="l">
              <a:buFont typeface="Wingdings" panose="05000000000000000000" pitchFamily="2" charset="2"/>
              <a:buChar char="ü"/>
            </a:pPr>
            <a:r>
              <a:rPr lang="vi-VN" sz="2000" b="0" i="0">
                <a:effectLst/>
                <a:latin typeface="Times New Roman (Headings)"/>
              </a:rPr>
              <a:t>Nghiêm cấm mọi trò chơi có thể gây phát hoả như chơi nấu ăn, đốt pháo bông...</a:t>
            </a:r>
          </a:p>
          <a:p>
            <a:pPr marL="342900" indent="-342900" algn="l">
              <a:buFont typeface="Wingdings" panose="05000000000000000000" pitchFamily="2" charset="2"/>
              <a:buChar char="ü"/>
            </a:pPr>
            <a:r>
              <a:rPr lang="vi-VN" sz="2000" b="0" i="0">
                <a:effectLst/>
                <a:latin typeface="Times New Roman (Headings)"/>
              </a:rPr>
              <a:t>Diễn văn nghệ, nếu được về phòng cháy chữa cháy.</a:t>
            </a:r>
          </a:p>
        </p:txBody>
      </p:sp>
    </p:spTree>
    <p:extLst>
      <p:ext uri="{BB962C8B-B14F-4D97-AF65-F5344CB8AC3E}">
        <p14:creationId xmlns:p14="http://schemas.microsoft.com/office/powerpoint/2010/main" val="22213677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sp>
        <p:nvSpPr>
          <p:cNvPr id="967" name="Google Shape;967;p39"/>
          <p:cNvSpPr txBox="1">
            <a:spLocks noGrp="1"/>
          </p:cNvSpPr>
          <p:nvPr>
            <p:ph type="subTitle" idx="1"/>
          </p:nvPr>
        </p:nvSpPr>
        <p:spPr>
          <a:xfrm flipH="1">
            <a:off x="2698045" y="2284635"/>
            <a:ext cx="4899378" cy="1354800"/>
          </a:xfrm>
          <a:prstGeom prst="rect">
            <a:avLst/>
          </a:prstGeom>
        </p:spPr>
        <p:txBody>
          <a:bodyPr spcFirstLastPara="1" wrap="square" lIns="91425" tIns="91425" rIns="91425" bIns="91425" anchor="ctr" anchorCtr="0">
            <a:noAutofit/>
          </a:bodyPr>
          <a:lstStyle/>
          <a:p>
            <a:pPr lvl="0"/>
            <a:r>
              <a:rPr lang="en-US" sz="3600">
                <a:solidFill>
                  <a:srgbClr val="002060"/>
                </a:solidFill>
                <a:latin typeface="Times New Roman" panose="02020603050405020304" pitchFamily="18" charset="0"/>
                <a:cs typeface="Times New Roman" panose="02020603050405020304" pitchFamily="18" charset="0"/>
              </a:rPr>
              <a:t>Thăm các chú công an giao thông hoặc công an biên phòng.</a:t>
            </a:r>
          </a:p>
          <a:p>
            <a:pPr marL="0" lvl="0" indent="0" algn="ctr" rtl="0">
              <a:spcBef>
                <a:spcPts val="0"/>
              </a:spcBef>
              <a:spcAft>
                <a:spcPts val="0"/>
              </a:spcAft>
              <a:buNone/>
            </a:pPr>
            <a:endParaRPr lang="en-US" sz="3600">
              <a:solidFill>
                <a:srgbClr val="002060"/>
              </a:solidFill>
              <a:latin typeface="Times New Roman" panose="02020603050405020304" pitchFamily="18" charset="0"/>
              <a:cs typeface="Times New Roman" panose="02020603050405020304" pitchFamily="18" charset="0"/>
            </a:endParaRPr>
          </a:p>
        </p:txBody>
      </p:sp>
      <p:pic>
        <p:nvPicPr>
          <p:cNvPr id="5" name="Picture 6">
            <a:extLst>
              <a:ext uri="{FF2B5EF4-FFF2-40B4-BE49-F238E27FC236}">
                <a16:creationId xmlns:a16="http://schemas.microsoft.com/office/drawing/2014/main" id="{41EC1B19-3A57-4145-A4DC-04CD155E80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267" y="1581826"/>
            <a:ext cx="1333598" cy="2057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46795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67">
                                            <p:txEl>
                                              <p:pRg st="0" end="0"/>
                                            </p:txEl>
                                          </p:spTgt>
                                        </p:tgtEl>
                                        <p:attrNameLst>
                                          <p:attrName>style.visibility</p:attrName>
                                        </p:attrNameLst>
                                      </p:cBhvr>
                                      <p:to>
                                        <p:strVal val="visible"/>
                                      </p:to>
                                    </p:set>
                                    <p:anim calcmode="lin" valueType="num">
                                      <p:cBhvr>
                                        <p:cTn id="7" dur="500" fill="hold"/>
                                        <p:tgtEl>
                                          <p:spTgt spid="96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6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6ED37-9BC5-4B69-A5D0-63A45411E64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974CDD2-F5DC-477C-97F4-5DC5B44A140B}"/>
              </a:ext>
            </a:extLst>
          </p:cNvPr>
          <p:cNvSpPr>
            <a:spLocks noGrp="1"/>
          </p:cNvSpPr>
          <p:nvPr>
            <p:ph type="subTitle" idx="1"/>
          </p:nvPr>
        </p:nvSpPr>
        <p:spPr/>
        <p:txBody>
          <a:bodyPr/>
          <a:lstStyle/>
          <a:p>
            <a:endParaRPr lang="en-US"/>
          </a:p>
        </p:txBody>
      </p:sp>
      <p:pic>
        <p:nvPicPr>
          <p:cNvPr id="10242" name="Picture 2" descr="Cổng thông tin điện tử huyện Vũ Quang - tỉnh Hà Tĩnh">
            <a:extLst>
              <a:ext uri="{FF2B5EF4-FFF2-40B4-BE49-F238E27FC236}">
                <a16:creationId xmlns:a16="http://schemas.microsoft.com/office/drawing/2014/main" id="{82550ABD-92D8-4B99-9DC8-B9123D6CB4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393" b="7859"/>
          <a:stretch/>
        </p:blipFill>
        <p:spPr bwMode="auto">
          <a:xfrm>
            <a:off x="-118853" y="-1"/>
            <a:ext cx="9262853" cy="5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3971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64"/>
        <p:cNvGrpSpPr/>
        <p:nvPr/>
      </p:nvGrpSpPr>
      <p:grpSpPr>
        <a:xfrm>
          <a:off x="0" y="0"/>
          <a:ext cx="0" cy="0"/>
          <a:chOff x="0" y="0"/>
          <a:chExt cx="0" cy="0"/>
        </a:xfrm>
      </p:grpSpPr>
      <p:grpSp>
        <p:nvGrpSpPr>
          <p:cNvPr id="2765" name="Google Shape;2765;p69"/>
          <p:cNvGrpSpPr/>
          <p:nvPr/>
        </p:nvGrpSpPr>
        <p:grpSpPr>
          <a:xfrm>
            <a:off x="1476198" y="390559"/>
            <a:ext cx="6392251" cy="1757564"/>
            <a:chOff x="7728915" y="1917859"/>
            <a:chExt cx="1034486" cy="222599"/>
          </a:xfrm>
        </p:grpSpPr>
        <p:sp>
          <p:nvSpPr>
            <p:cNvPr id="2766" name="Google Shape;2766;p69"/>
            <p:cNvSpPr/>
            <p:nvPr/>
          </p:nvSpPr>
          <p:spPr>
            <a:xfrm>
              <a:off x="8619035" y="1957671"/>
              <a:ext cx="135129" cy="175206"/>
            </a:xfrm>
            <a:custGeom>
              <a:avLst/>
              <a:gdLst/>
              <a:ahLst/>
              <a:cxnLst/>
              <a:rect l="l" t="t" r="r" b="b"/>
              <a:pathLst>
                <a:path w="2549" h="3305" extrusionOk="0">
                  <a:moveTo>
                    <a:pt x="2549" y="0"/>
                  </a:moveTo>
                  <a:cubicBezTo>
                    <a:pt x="2549" y="0"/>
                    <a:pt x="2548" y="0"/>
                    <a:pt x="2548" y="1"/>
                  </a:cubicBezTo>
                  <a:lnTo>
                    <a:pt x="2548" y="1"/>
                  </a:lnTo>
                  <a:cubicBezTo>
                    <a:pt x="2548" y="0"/>
                    <a:pt x="2549" y="0"/>
                    <a:pt x="2549" y="0"/>
                  </a:cubicBezTo>
                  <a:close/>
                  <a:moveTo>
                    <a:pt x="999" y="255"/>
                  </a:moveTo>
                  <a:cubicBezTo>
                    <a:pt x="1054" y="255"/>
                    <a:pt x="1109" y="256"/>
                    <a:pt x="1163" y="259"/>
                  </a:cubicBezTo>
                  <a:cubicBezTo>
                    <a:pt x="1206" y="261"/>
                    <a:pt x="1206" y="322"/>
                    <a:pt x="1163" y="325"/>
                  </a:cubicBezTo>
                  <a:cubicBezTo>
                    <a:pt x="1109" y="327"/>
                    <a:pt x="1054" y="328"/>
                    <a:pt x="999" y="328"/>
                  </a:cubicBezTo>
                  <a:cubicBezTo>
                    <a:pt x="889" y="328"/>
                    <a:pt x="778" y="325"/>
                    <a:pt x="668" y="322"/>
                  </a:cubicBezTo>
                  <a:cubicBezTo>
                    <a:pt x="628" y="321"/>
                    <a:pt x="629" y="263"/>
                    <a:pt x="668" y="262"/>
                  </a:cubicBezTo>
                  <a:cubicBezTo>
                    <a:pt x="778" y="259"/>
                    <a:pt x="889" y="255"/>
                    <a:pt x="999" y="255"/>
                  </a:cubicBezTo>
                  <a:close/>
                  <a:moveTo>
                    <a:pt x="1958" y="347"/>
                  </a:moveTo>
                  <a:cubicBezTo>
                    <a:pt x="2042" y="347"/>
                    <a:pt x="2125" y="350"/>
                    <a:pt x="2207" y="360"/>
                  </a:cubicBezTo>
                  <a:cubicBezTo>
                    <a:pt x="2247" y="366"/>
                    <a:pt x="2247" y="417"/>
                    <a:pt x="2207" y="422"/>
                  </a:cubicBezTo>
                  <a:cubicBezTo>
                    <a:pt x="2127" y="432"/>
                    <a:pt x="2045" y="435"/>
                    <a:pt x="1963" y="435"/>
                  </a:cubicBezTo>
                  <a:cubicBezTo>
                    <a:pt x="1829" y="435"/>
                    <a:pt x="1694" y="427"/>
                    <a:pt x="1562" y="425"/>
                  </a:cubicBezTo>
                  <a:cubicBezTo>
                    <a:pt x="1517" y="425"/>
                    <a:pt x="1517" y="357"/>
                    <a:pt x="1562" y="357"/>
                  </a:cubicBezTo>
                  <a:cubicBezTo>
                    <a:pt x="1692" y="355"/>
                    <a:pt x="1825" y="347"/>
                    <a:pt x="1958" y="347"/>
                  </a:cubicBezTo>
                  <a:close/>
                  <a:moveTo>
                    <a:pt x="1261" y="2801"/>
                  </a:moveTo>
                  <a:cubicBezTo>
                    <a:pt x="1263" y="2801"/>
                    <a:pt x="1266" y="2802"/>
                    <a:pt x="1269" y="2802"/>
                  </a:cubicBezTo>
                  <a:cubicBezTo>
                    <a:pt x="1481" y="2855"/>
                    <a:pt x="1692" y="2877"/>
                    <a:pt x="1909" y="2894"/>
                  </a:cubicBezTo>
                  <a:cubicBezTo>
                    <a:pt x="1949" y="2897"/>
                    <a:pt x="1950" y="2955"/>
                    <a:pt x="1909" y="2957"/>
                  </a:cubicBezTo>
                  <a:cubicBezTo>
                    <a:pt x="1891" y="2958"/>
                    <a:pt x="1873" y="2958"/>
                    <a:pt x="1855" y="2958"/>
                  </a:cubicBezTo>
                  <a:cubicBezTo>
                    <a:pt x="1652" y="2958"/>
                    <a:pt x="1447" y="2920"/>
                    <a:pt x="1253" y="2864"/>
                  </a:cubicBezTo>
                  <a:cubicBezTo>
                    <a:pt x="1216" y="2853"/>
                    <a:pt x="1227" y="2801"/>
                    <a:pt x="1261" y="2801"/>
                  </a:cubicBezTo>
                  <a:close/>
                  <a:moveTo>
                    <a:pt x="2548" y="1"/>
                  </a:moveTo>
                  <a:cubicBezTo>
                    <a:pt x="2390" y="75"/>
                    <a:pt x="2206" y="93"/>
                    <a:pt x="2020" y="93"/>
                  </a:cubicBezTo>
                  <a:cubicBezTo>
                    <a:pt x="1861" y="93"/>
                    <a:pt x="1699" y="80"/>
                    <a:pt x="1549" y="77"/>
                  </a:cubicBezTo>
                  <a:cubicBezTo>
                    <a:pt x="1232" y="74"/>
                    <a:pt x="916" y="70"/>
                    <a:pt x="599" y="48"/>
                  </a:cubicBezTo>
                  <a:lnTo>
                    <a:pt x="599" y="48"/>
                  </a:lnTo>
                  <a:cubicBezTo>
                    <a:pt x="661" y="876"/>
                    <a:pt x="712" y="1715"/>
                    <a:pt x="658" y="2537"/>
                  </a:cubicBezTo>
                  <a:cubicBezTo>
                    <a:pt x="663" y="2549"/>
                    <a:pt x="663" y="2564"/>
                    <a:pt x="652" y="2579"/>
                  </a:cubicBezTo>
                  <a:cubicBezTo>
                    <a:pt x="574" y="2685"/>
                    <a:pt x="489" y="2787"/>
                    <a:pt x="401" y="2889"/>
                  </a:cubicBezTo>
                  <a:cubicBezTo>
                    <a:pt x="554" y="2867"/>
                    <a:pt x="709" y="2844"/>
                    <a:pt x="865" y="2841"/>
                  </a:cubicBezTo>
                  <a:cubicBezTo>
                    <a:pt x="895" y="2841"/>
                    <a:pt x="903" y="2889"/>
                    <a:pt x="873" y="2895"/>
                  </a:cubicBezTo>
                  <a:cubicBezTo>
                    <a:pt x="707" y="2928"/>
                    <a:pt x="537" y="2940"/>
                    <a:pt x="370" y="2955"/>
                  </a:cubicBezTo>
                  <a:cubicBezTo>
                    <a:pt x="368" y="2955"/>
                    <a:pt x="367" y="2955"/>
                    <a:pt x="366" y="2955"/>
                  </a:cubicBezTo>
                  <a:cubicBezTo>
                    <a:pt x="358" y="2955"/>
                    <a:pt x="353" y="2952"/>
                    <a:pt x="348" y="2949"/>
                  </a:cubicBezTo>
                  <a:cubicBezTo>
                    <a:pt x="236" y="3073"/>
                    <a:pt x="120" y="3192"/>
                    <a:pt x="0" y="3304"/>
                  </a:cubicBezTo>
                  <a:cubicBezTo>
                    <a:pt x="511" y="3250"/>
                    <a:pt x="1027" y="3229"/>
                    <a:pt x="1542" y="3229"/>
                  </a:cubicBezTo>
                  <a:cubicBezTo>
                    <a:pt x="1872" y="3229"/>
                    <a:pt x="2202" y="3238"/>
                    <a:pt x="2530" y="3252"/>
                  </a:cubicBezTo>
                  <a:cubicBezTo>
                    <a:pt x="2365" y="3054"/>
                    <a:pt x="2233" y="2833"/>
                    <a:pt x="2080" y="2626"/>
                  </a:cubicBezTo>
                  <a:cubicBezTo>
                    <a:pt x="1864" y="2331"/>
                    <a:pt x="1625" y="2061"/>
                    <a:pt x="1376" y="1793"/>
                  </a:cubicBezTo>
                  <a:cubicBezTo>
                    <a:pt x="1336" y="1751"/>
                    <a:pt x="1365" y="1698"/>
                    <a:pt x="1407" y="1685"/>
                  </a:cubicBezTo>
                  <a:cubicBezTo>
                    <a:pt x="1379" y="1670"/>
                    <a:pt x="1363" y="1630"/>
                    <a:pt x="1391" y="1598"/>
                  </a:cubicBezTo>
                  <a:cubicBezTo>
                    <a:pt x="1796" y="1111"/>
                    <a:pt x="2189" y="625"/>
                    <a:pt x="2534" y="93"/>
                  </a:cubicBezTo>
                  <a:cubicBezTo>
                    <a:pt x="2511" y="64"/>
                    <a:pt x="2507" y="20"/>
                    <a:pt x="2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69"/>
            <p:cNvSpPr/>
            <p:nvPr/>
          </p:nvSpPr>
          <p:spPr>
            <a:xfrm>
              <a:off x="8615165" y="2098841"/>
              <a:ext cx="25234" cy="25128"/>
            </a:xfrm>
            <a:custGeom>
              <a:avLst/>
              <a:gdLst/>
              <a:ahLst/>
              <a:cxnLst/>
              <a:rect l="l" t="t" r="r" b="b"/>
              <a:pathLst>
                <a:path w="476" h="474" extrusionOk="0">
                  <a:moveTo>
                    <a:pt x="476" y="0"/>
                  </a:moveTo>
                  <a:cubicBezTo>
                    <a:pt x="470" y="4"/>
                    <a:pt x="464" y="7"/>
                    <a:pt x="458" y="7"/>
                  </a:cubicBezTo>
                  <a:cubicBezTo>
                    <a:pt x="305" y="5"/>
                    <a:pt x="152" y="4"/>
                    <a:pt x="0" y="3"/>
                  </a:cubicBezTo>
                  <a:lnTo>
                    <a:pt x="0" y="3"/>
                  </a:lnTo>
                  <a:cubicBezTo>
                    <a:pt x="24" y="157"/>
                    <a:pt x="29" y="317"/>
                    <a:pt x="15" y="474"/>
                  </a:cubicBezTo>
                  <a:cubicBezTo>
                    <a:pt x="159" y="309"/>
                    <a:pt x="313" y="149"/>
                    <a:pt x="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69"/>
            <p:cNvSpPr/>
            <p:nvPr/>
          </p:nvSpPr>
          <p:spPr>
            <a:xfrm>
              <a:off x="7873160" y="2103135"/>
              <a:ext cx="41032" cy="27513"/>
            </a:xfrm>
            <a:custGeom>
              <a:avLst/>
              <a:gdLst/>
              <a:ahLst/>
              <a:cxnLst/>
              <a:rect l="l" t="t" r="r" b="b"/>
              <a:pathLst>
                <a:path w="774" h="519" extrusionOk="0">
                  <a:moveTo>
                    <a:pt x="1" y="1"/>
                  </a:moveTo>
                  <a:lnTo>
                    <a:pt x="1" y="1"/>
                  </a:lnTo>
                  <a:cubicBezTo>
                    <a:pt x="258" y="174"/>
                    <a:pt x="512" y="350"/>
                    <a:pt x="773" y="519"/>
                  </a:cubicBezTo>
                  <a:cubicBezTo>
                    <a:pt x="753" y="348"/>
                    <a:pt x="747" y="175"/>
                    <a:pt x="761" y="4"/>
                  </a:cubicBezTo>
                  <a:cubicBezTo>
                    <a:pt x="507" y="4"/>
                    <a:pt x="255" y="4"/>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69"/>
            <p:cNvSpPr/>
            <p:nvPr/>
          </p:nvSpPr>
          <p:spPr>
            <a:xfrm>
              <a:off x="7869820" y="1922736"/>
              <a:ext cx="779814" cy="175047"/>
            </a:xfrm>
            <a:custGeom>
              <a:avLst/>
              <a:gdLst/>
              <a:ahLst/>
              <a:cxnLst/>
              <a:rect l="l" t="t" r="r" b="b"/>
              <a:pathLst>
                <a:path w="14710" h="3302" extrusionOk="0">
                  <a:moveTo>
                    <a:pt x="1575" y="266"/>
                  </a:moveTo>
                  <a:cubicBezTo>
                    <a:pt x="1647" y="266"/>
                    <a:pt x="1718" y="267"/>
                    <a:pt x="1789" y="272"/>
                  </a:cubicBezTo>
                  <a:cubicBezTo>
                    <a:pt x="1832" y="276"/>
                    <a:pt x="1832" y="334"/>
                    <a:pt x="1789" y="338"/>
                  </a:cubicBezTo>
                  <a:cubicBezTo>
                    <a:pt x="1717" y="343"/>
                    <a:pt x="1644" y="344"/>
                    <a:pt x="1572" y="344"/>
                  </a:cubicBezTo>
                  <a:cubicBezTo>
                    <a:pt x="1462" y="344"/>
                    <a:pt x="1353" y="341"/>
                    <a:pt x="1243" y="339"/>
                  </a:cubicBezTo>
                  <a:cubicBezTo>
                    <a:pt x="1200" y="338"/>
                    <a:pt x="1200" y="272"/>
                    <a:pt x="1243" y="272"/>
                  </a:cubicBezTo>
                  <a:cubicBezTo>
                    <a:pt x="1353" y="270"/>
                    <a:pt x="1465" y="266"/>
                    <a:pt x="1575" y="266"/>
                  </a:cubicBezTo>
                  <a:close/>
                  <a:moveTo>
                    <a:pt x="4373" y="242"/>
                  </a:moveTo>
                  <a:cubicBezTo>
                    <a:pt x="4393" y="242"/>
                    <a:pt x="4409" y="273"/>
                    <a:pt x="4385" y="283"/>
                  </a:cubicBezTo>
                  <a:cubicBezTo>
                    <a:pt x="4284" y="328"/>
                    <a:pt x="4176" y="345"/>
                    <a:pt x="4067" y="345"/>
                  </a:cubicBezTo>
                  <a:cubicBezTo>
                    <a:pt x="4001" y="345"/>
                    <a:pt x="3934" y="338"/>
                    <a:pt x="3868" y="328"/>
                  </a:cubicBezTo>
                  <a:cubicBezTo>
                    <a:pt x="3834" y="323"/>
                    <a:pt x="3847" y="274"/>
                    <a:pt x="3878" y="274"/>
                  </a:cubicBezTo>
                  <a:cubicBezTo>
                    <a:pt x="3880" y="274"/>
                    <a:pt x="3881" y="274"/>
                    <a:pt x="3883" y="275"/>
                  </a:cubicBezTo>
                  <a:cubicBezTo>
                    <a:pt x="3928" y="281"/>
                    <a:pt x="3973" y="284"/>
                    <a:pt x="4017" y="284"/>
                  </a:cubicBezTo>
                  <a:cubicBezTo>
                    <a:pt x="4135" y="284"/>
                    <a:pt x="4250" y="264"/>
                    <a:pt x="4369" y="243"/>
                  </a:cubicBezTo>
                  <a:cubicBezTo>
                    <a:pt x="4370" y="242"/>
                    <a:pt x="4372" y="242"/>
                    <a:pt x="4373" y="242"/>
                  </a:cubicBezTo>
                  <a:close/>
                  <a:moveTo>
                    <a:pt x="2907" y="327"/>
                  </a:moveTo>
                  <a:cubicBezTo>
                    <a:pt x="2965" y="327"/>
                    <a:pt x="3023" y="328"/>
                    <a:pt x="3081" y="330"/>
                  </a:cubicBezTo>
                  <a:cubicBezTo>
                    <a:pt x="3113" y="331"/>
                    <a:pt x="3113" y="379"/>
                    <a:pt x="3081" y="379"/>
                  </a:cubicBezTo>
                  <a:cubicBezTo>
                    <a:pt x="3017" y="382"/>
                    <a:pt x="2955" y="383"/>
                    <a:pt x="2892" y="383"/>
                  </a:cubicBezTo>
                  <a:cubicBezTo>
                    <a:pt x="2806" y="383"/>
                    <a:pt x="2720" y="381"/>
                    <a:pt x="2634" y="379"/>
                  </a:cubicBezTo>
                  <a:cubicBezTo>
                    <a:pt x="2603" y="379"/>
                    <a:pt x="2603" y="331"/>
                    <a:pt x="2634" y="331"/>
                  </a:cubicBezTo>
                  <a:cubicBezTo>
                    <a:pt x="2726" y="329"/>
                    <a:pt x="2816" y="327"/>
                    <a:pt x="2907" y="327"/>
                  </a:cubicBezTo>
                  <a:close/>
                  <a:moveTo>
                    <a:pt x="5330" y="318"/>
                  </a:moveTo>
                  <a:cubicBezTo>
                    <a:pt x="5408" y="318"/>
                    <a:pt x="5486" y="320"/>
                    <a:pt x="5563" y="324"/>
                  </a:cubicBezTo>
                  <a:cubicBezTo>
                    <a:pt x="5605" y="325"/>
                    <a:pt x="5605" y="385"/>
                    <a:pt x="5563" y="387"/>
                  </a:cubicBezTo>
                  <a:cubicBezTo>
                    <a:pt x="5492" y="390"/>
                    <a:pt x="5421" y="392"/>
                    <a:pt x="5350" y="392"/>
                  </a:cubicBezTo>
                  <a:cubicBezTo>
                    <a:pt x="5273" y="392"/>
                    <a:pt x="5195" y="390"/>
                    <a:pt x="5117" y="388"/>
                  </a:cubicBezTo>
                  <a:cubicBezTo>
                    <a:pt x="5074" y="386"/>
                    <a:pt x="5074" y="324"/>
                    <a:pt x="5117" y="322"/>
                  </a:cubicBezTo>
                  <a:cubicBezTo>
                    <a:pt x="5188" y="320"/>
                    <a:pt x="5259" y="318"/>
                    <a:pt x="5330" y="318"/>
                  </a:cubicBezTo>
                  <a:close/>
                  <a:moveTo>
                    <a:pt x="9432" y="313"/>
                  </a:moveTo>
                  <a:cubicBezTo>
                    <a:pt x="9504" y="313"/>
                    <a:pt x="9577" y="318"/>
                    <a:pt x="9643" y="337"/>
                  </a:cubicBezTo>
                  <a:cubicBezTo>
                    <a:pt x="9668" y="343"/>
                    <a:pt x="9672" y="386"/>
                    <a:pt x="9643" y="389"/>
                  </a:cubicBezTo>
                  <a:cubicBezTo>
                    <a:pt x="9615" y="393"/>
                    <a:pt x="9586" y="395"/>
                    <a:pt x="9557" y="395"/>
                  </a:cubicBezTo>
                  <a:cubicBezTo>
                    <a:pt x="9449" y="395"/>
                    <a:pt x="9335" y="370"/>
                    <a:pt x="9231" y="356"/>
                  </a:cubicBezTo>
                  <a:cubicBezTo>
                    <a:pt x="9208" y="354"/>
                    <a:pt x="9215" y="317"/>
                    <a:pt x="9237" y="317"/>
                  </a:cubicBezTo>
                  <a:cubicBezTo>
                    <a:pt x="9299" y="317"/>
                    <a:pt x="9365" y="313"/>
                    <a:pt x="9432" y="313"/>
                  </a:cubicBezTo>
                  <a:close/>
                  <a:moveTo>
                    <a:pt x="8298" y="328"/>
                  </a:moveTo>
                  <a:cubicBezTo>
                    <a:pt x="8322" y="328"/>
                    <a:pt x="8327" y="371"/>
                    <a:pt x="8301" y="376"/>
                  </a:cubicBezTo>
                  <a:cubicBezTo>
                    <a:pt x="8135" y="402"/>
                    <a:pt x="7967" y="418"/>
                    <a:pt x="7799" y="435"/>
                  </a:cubicBezTo>
                  <a:cubicBezTo>
                    <a:pt x="7798" y="435"/>
                    <a:pt x="7797" y="435"/>
                    <a:pt x="7797" y="435"/>
                  </a:cubicBezTo>
                  <a:cubicBezTo>
                    <a:pt x="7772" y="435"/>
                    <a:pt x="7768" y="392"/>
                    <a:pt x="7793" y="388"/>
                  </a:cubicBezTo>
                  <a:cubicBezTo>
                    <a:pt x="7961" y="365"/>
                    <a:pt x="8127" y="341"/>
                    <a:pt x="8295" y="328"/>
                  </a:cubicBezTo>
                  <a:cubicBezTo>
                    <a:pt x="8296" y="328"/>
                    <a:pt x="8297" y="328"/>
                    <a:pt x="8298" y="328"/>
                  </a:cubicBezTo>
                  <a:close/>
                  <a:moveTo>
                    <a:pt x="10929" y="339"/>
                  </a:moveTo>
                  <a:cubicBezTo>
                    <a:pt x="10961" y="339"/>
                    <a:pt x="10968" y="392"/>
                    <a:pt x="10937" y="397"/>
                  </a:cubicBezTo>
                  <a:cubicBezTo>
                    <a:pt x="10770" y="424"/>
                    <a:pt x="10598" y="427"/>
                    <a:pt x="10431" y="440"/>
                  </a:cubicBezTo>
                  <a:cubicBezTo>
                    <a:pt x="10431" y="440"/>
                    <a:pt x="10430" y="440"/>
                    <a:pt x="10429" y="440"/>
                  </a:cubicBezTo>
                  <a:cubicBezTo>
                    <a:pt x="10399" y="440"/>
                    <a:pt x="10400" y="393"/>
                    <a:pt x="10431" y="389"/>
                  </a:cubicBezTo>
                  <a:cubicBezTo>
                    <a:pt x="10596" y="371"/>
                    <a:pt x="10763" y="343"/>
                    <a:pt x="10928" y="339"/>
                  </a:cubicBezTo>
                  <a:cubicBezTo>
                    <a:pt x="10929" y="339"/>
                    <a:pt x="10929" y="339"/>
                    <a:pt x="10929" y="339"/>
                  </a:cubicBezTo>
                  <a:close/>
                  <a:moveTo>
                    <a:pt x="11898" y="365"/>
                  </a:moveTo>
                  <a:cubicBezTo>
                    <a:pt x="11988" y="365"/>
                    <a:pt x="12078" y="367"/>
                    <a:pt x="12168" y="373"/>
                  </a:cubicBezTo>
                  <a:cubicBezTo>
                    <a:pt x="12209" y="376"/>
                    <a:pt x="12209" y="434"/>
                    <a:pt x="12168" y="436"/>
                  </a:cubicBezTo>
                  <a:cubicBezTo>
                    <a:pt x="12078" y="442"/>
                    <a:pt x="11988" y="444"/>
                    <a:pt x="11898" y="444"/>
                  </a:cubicBezTo>
                  <a:cubicBezTo>
                    <a:pt x="11790" y="444"/>
                    <a:pt x="11681" y="441"/>
                    <a:pt x="11572" y="440"/>
                  </a:cubicBezTo>
                  <a:cubicBezTo>
                    <a:pt x="11528" y="440"/>
                    <a:pt x="11528" y="370"/>
                    <a:pt x="11572" y="369"/>
                  </a:cubicBezTo>
                  <a:cubicBezTo>
                    <a:pt x="11681" y="367"/>
                    <a:pt x="11790" y="365"/>
                    <a:pt x="11898" y="365"/>
                  </a:cubicBezTo>
                  <a:close/>
                  <a:moveTo>
                    <a:pt x="6306" y="365"/>
                  </a:moveTo>
                  <a:cubicBezTo>
                    <a:pt x="6307" y="365"/>
                    <a:pt x="6308" y="365"/>
                    <a:pt x="6309" y="365"/>
                  </a:cubicBezTo>
                  <a:cubicBezTo>
                    <a:pt x="6510" y="378"/>
                    <a:pt x="6716" y="381"/>
                    <a:pt x="6915" y="409"/>
                  </a:cubicBezTo>
                  <a:cubicBezTo>
                    <a:pt x="6957" y="414"/>
                    <a:pt x="6947" y="482"/>
                    <a:pt x="6906" y="482"/>
                  </a:cubicBezTo>
                  <a:cubicBezTo>
                    <a:pt x="6906" y="482"/>
                    <a:pt x="6905" y="482"/>
                    <a:pt x="6905" y="482"/>
                  </a:cubicBezTo>
                  <a:cubicBezTo>
                    <a:pt x="6707" y="478"/>
                    <a:pt x="6507" y="447"/>
                    <a:pt x="6309" y="426"/>
                  </a:cubicBezTo>
                  <a:cubicBezTo>
                    <a:pt x="6271" y="422"/>
                    <a:pt x="6271" y="365"/>
                    <a:pt x="6306" y="365"/>
                  </a:cubicBezTo>
                  <a:close/>
                  <a:moveTo>
                    <a:pt x="14278" y="413"/>
                  </a:moveTo>
                  <a:cubicBezTo>
                    <a:pt x="14353" y="413"/>
                    <a:pt x="14428" y="415"/>
                    <a:pt x="14503" y="424"/>
                  </a:cubicBezTo>
                  <a:cubicBezTo>
                    <a:pt x="14541" y="428"/>
                    <a:pt x="14541" y="481"/>
                    <a:pt x="14503" y="485"/>
                  </a:cubicBezTo>
                  <a:cubicBezTo>
                    <a:pt x="14429" y="493"/>
                    <a:pt x="14355" y="496"/>
                    <a:pt x="14280" y="496"/>
                  </a:cubicBezTo>
                  <a:cubicBezTo>
                    <a:pt x="14188" y="496"/>
                    <a:pt x="14096" y="492"/>
                    <a:pt x="14006" y="491"/>
                  </a:cubicBezTo>
                  <a:cubicBezTo>
                    <a:pt x="13958" y="490"/>
                    <a:pt x="13958" y="418"/>
                    <a:pt x="14006" y="418"/>
                  </a:cubicBezTo>
                  <a:cubicBezTo>
                    <a:pt x="14096" y="417"/>
                    <a:pt x="14187" y="413"/>
                    <a:pt x="14278" y="413"/>
                  </a:cubicBezTo>
                  <a:close/>
                  <a:moveTo>
                    <a:pt x="12862" y="459"/>
                  </a:moveTo>
                  <a:cubicBezTo>
                    <a:pt x="12863" y="459"/>
                    <a:pt x="12863" y="459"/>
                    <a:pt x="12864" y="459"/>
                  </a:cubicBezTo>
                  <a:cubicBezTo>
                    <a:pt x="13066" y="474"/>
                    <a:pt x="13269" y="486"/>
                    <a:pt x="13469" y="515"/>
                  </a:cubicBezTo>
                  <a:cubicBezTo>
                    <a:pt x="13502" y="520"/>
                    <a:pt x="13494" y="575"/>
                    <a:pt x="13461" y="575"/>
                  </a:cubicBezTo>
                  <a:cubicBezTo>
                    <a:pt x="13461" y="575"/>
                    <a:pt x="13460" y="575"/>
                    <a:pt x="13460" y="575"/>
                  </a:cubicBezTo>
                  <a:cubicBezTo>
                    <a:pt x="13261" y="570"/>
                    <a:pt x="13063" y="549"/>
                    <a:pt x="12864" y="530"/>
                  </a:cubicBezTo>
                  <a:cubicBezTo>
                    <a:pt x="12822" y="525"/>
                    <a:pt x="12819" y="459"/>
                    <a:pt x="12862" y="459"/>
                  </a:cubicBezTo>
                  <a:close/>
                  <a:moveTo>
                    <a:pt x="12989" y="2701"/>
                  </a:moveTo>
                  <a:cubicBezTo>
                    <a:pt x="13063" y="2701"/>
                    <a:pt x="13137" y="2704"/>
                    <a:pt x="13211" y="2710"/>
                  </a:cubicBezTo>
                  <a:cubicBezTo>
                    <a:pt x="13247" y="2713"/>
                    <a:pt x="13247" y="2763"/>
                    <a:pt x="13211" y="2766"/>
                  </a:cubicBezTo>
                  <a:cubicBezTo>
                    <a:pt x="13139" y="2773"/>
                    <a:pt x="13066" y="2775"/>
                    <a:pt x="12993" y="2775"/>
                  </a:cubicBezTo>
                  <a:cubicBezTo>
                    <a:pt x="12901" y="2775"/>
                    <a:pt x="12808" y="2771"/>
                    <a:pt x="12715" y="2769"/>
                  </a:cubicBezTo>
                  <a:cubicBezTo>
                    <a:pt x="12674" y="2769"/>
                    <a:pt x="12675" y="2708"/>
                    <a:pt x="12715" y="2707"/>
                  </a:cubicBezTo>
                  <a:cubicBezTo>
                    <a:pt x="12806" y="2705"/>
                    <a:pt x="12898" y="2701"/>
                    <a:pt x="12989" y="2701"/>
                  </a:cubicBezTo>
                  <a:close/>
                  <a:moveTo>
                    <a:pt x="13704" y="2700"/>
                  </a:moveTo>
                  <a:cubicBezTo>
                    <a:pt x="13705" y="2700"/>
                    <a:pt x="13707" y="2701"/>
                    <a:pt x="13708" y="2701"/>
                  </a:cubicBezTo>
                  <a:cubicBezTo>
                    <a:pt x="13859" y="2716"/>
                    <a:pt x="14017" y="2724"/>
                    <a:pt x="14163" y="2764"/>
                  </a:cubicBezTo>
                  <a:cubicBezTo>
                    <a:pt x="14201" y="2773"/>
                    <a:pt x="14193" y="2831"/>
                    <a:pt x="14155" y="2831"/>
                  </a:cubicBezTo>
                  <a:cubicBezTo>
                    <a:pt x="14155" y="2831"/>
                    <a:pt x="14155" y="2831"/>
                    <a:pt x="14154" y="2831"/>
                  </a:cubicBezTo>
                  <a:cubicBezTo>
                    <a:pt x="14003" y="2830"/>
                    <a:pt x="13848" y="2796"/>
                    <a:pt x="13699" y="2770"/>
                  </a:cubicBezTo>
                  <a:cubicBezTo>
                    <a:pt x="13661" y="2764"/>
                    <a:pt x="13668" y="2700"/>
                    <a:pt x="13704" y="2700"/>
                  </a:cubicBezTo>
                  <a:close/>
                  <a:moveTo>
                    <a:pt x="7797" y="2812"/>
                  </a:moveTo>
                  <a:cubicBezTo>
                    <a:pt x="7831" y="2812"/>
                    <a:pt x="7864" y="2813"/>
                    <a:pt x="7897" y="2816"/>
                  </a:cubicBezTo>
                  <a:cubicBezTo>
                    <a:pt x="7925" y="2818"/>
                    <a:pt x="7925" y="2857"/>
                    <a:pt x="7897" y="2860"/>
                  </a:cubicBezTo>
                  <a:cubicBezTo>
                    <a:pt x="7863" y="2863"/>
                    <a:pt x="7828" y="2864"/>
                    <a:pt x="7792" y="2864"/>
                  </a:cubicBezTo>
                  <a:cubicBezTo>
                    <a:pt x="7695" y="2864"/>
                    <a:pt x="7596" y="2855"/>
                    <a:pt x="7500" y="2852"/>
                  </a:cubicBezTo>
                  <a:cubicBezTo>
                    <a:pt x="7483" y="2851"/>
                    <a:pt x="7483" y="2825"/>
                    <a:pt x="7500" y="2825"/>
                  </a:cubicBezTo>
                  <a:cubicBezTo>
                    <a:pt x="7598" y="2821"/>
                    <a:pt x="7698" y="2812"/>
                    <a:pt x="7797" y="2812"/>
                  </a:cubicBezTo>
                  <a:close/>
                  <a:moveTo>
                    <a:pt x="9936" y="2762"/>
                  </a:moveTo>
                  <a:cubicBezTo>
                    <a:pt x="9964" y="2762"/>
                    <a:pt x="9971" y="2804"/>
                    <a:pt x="9942" y="2816"/>
                  </a:cubicBezTo>
                  <a:cubicBezTo>
                    <a:pt x="9845" y="2857"/>
                    <a:pt x="9744" y="2873"/>
                    <a:pt x="9641" y="2873"/>
                  </a:cubicBezTo>
                  <a:cubicBezTo>
                    <a:pt x="9588" y="2873"/>
                    <a:pt x="9534" y="2869"/>
                    <a:pt x="9481" y="2861"/>
                  </a:cubicBezTo>
                  <a:cubicBezTo>
                    <a:pt x="9453" y="2857"/>
                    <a:pt x="9458" y="2809"/>
                    <a:pt x="9484" y="2809"/>
                  </a:cubicBezTo>
                  <a:cubicBezTo>
                    <a:pt x="9485" y="2809"/>
                    <a:pt x="9486" y="2810"/>
                    <a:pt x="9487" y="2810"/>
                  </a:cubicBezTo>
                  <a:cubicBezTo>
                    <a:pt x="9523" y="2814"/>
                    <a:pt x="9558" y="2816"/>
                    <a:pt x="9593" y="2816"/>
                  </a:cubicBezTo>
                  <a:cubicBezTo>
                    <a:pt x="9706" y="2816"/>
                    <a:pt x="9815" y="2795"/>
                    <a:pt x="9926" y="2764"/>
                  </a:cubicBezTo>
                  <a:cubicBezTo>
                    <a:pt x="9930" y="2763"/>
                    <a:pt x="9933" y="2762"/>
                    <a:pt x="9936" y="2762"/>
                  </a:cubicBezTo>
                  <a:close/>
                  <a:moveTo>
                    <a:pt x="11620" y="2766"/>
                  </a:moveTo>
                  <a:cubicBezTo>
                    <a:pt x="11622" y="2766"/>
                    <a:pt x="11625" y="2766"/>
                    <a:pt x="11628" y="2767"/>
                  </a:cubicBezTo>
                  <a:cubicBezTo>
                    <a:pt x="11742" y="2801"/>
                    <a:pt x="11857" y="2813"/>
                    <a:pt x="11974" y="2813"/>
                  </a:cubicBezTo>
                  <a:cubicBezTo>
                    <a:pt x="12021" y="2813"/>
                    <a:pt x="12070" y="2811"/>
                    <a:pt x="12118" y="2807"/>
                  </a:cubicBezTo>
                  <a:cubicBezTo>
                    <a:pt x="12119" y="2807"/>
                    <a:pt x="12120" y="2807"/>
                    <a:pt x="12120" y="2807"/>
                  </a:cubicBezTo>
                  <a:cubicBezTo>
                    <a:pt x="12148" y="2807"/>
                    <a:pt x="12154" y="2854"/>
                    <a:pt x="12126" y="2860"/>
                  </a:cubicBezTo>
                  <a:cubicBezTo>
                    <a:pt x="12063" y="2874"/>
                    <a:pt x="12000" y="2880"/>
                    <a:pt x="11937" y="2880"/>
                  </a:cubicBezTo>
                  <a:cubicBezTo>
                    <a:pt x="11827" y="2880"/>
                    <a:pt x="11718" y="2860"/>
                    <a:pt x="11611" y="2828"/>
                  </a:cubicBezTo>
                  <a:cubicBezTo>
                    <a:pt x="11575" y="2817"/>
                    <a:pt x="11587" y="2766"/>
                    <a:pt x="11620" y="2766"/>
                  </a:cubicBezTo>
                  <a:close/>
                  <a:moveTo>
                    <a:pt x="10709" y="2805"/>
                  </a:moveTo>
                  <a:cubicBezTo>
                    <a:pt x="10803" y="2805"/>
                    <a:pt x="10894" y="2823"/>
                    <a:pt x="10985" y="2860"/>
                  </a:cubicBezTo>
                  <a:cubicBezTo>
                    <a:pt x="11012" y="2870"/>
                    <a:pt x="11004" y="2910"/>
                    <a:pt x="10981" y="2910"/>
                  </a:cubicBezTo>
                  <a:cubicBezTo>
                    <a:pt x="10978" y="2910"/>
                    <a:pt x="10975" y="2909"/>
                    <a:pt x="10972" y="2908"/>
                  </a:cubicBezTo>
                  <a:cubicBezTo>
                    <a:pt x="10880" y="2873"/>
                    <a:pt x="10784" y="2856"/>
                    <a:pt x="10686" y="2856"/>
                  </a:cubicBezTo>
                  <a:cubicBezTo>
                    <a:pt x="10651" y="2856"/>
                    <a:pt x="10615" y="2858"/>
                    <a:pt x="10579" y="2863"/>
                  </a:cubicBezTo>
                  <a:cubicBezTo>
                    <a:pt x="10578" y="2863"/>
                    <a:pt x="10577" y="2863"/>
                    <a:pt x="10576" y="2863"/>
                  </a:cubicBezTo>
                  <a:cubicBezTo>
                    <a:pt x="10553" y="2863"/>
                    <a:pt x="10548" y="2820"/>
                    <a:pt x="10572" y="2817"/>
                  </a:cubicBezTo>
                  <a:cubicBezTo>
                    <a:pt x="10619" y="2809"/>
                    <a:pt x="10664" y="2805"/>
                    <a:pt x="10709" y="2805"/>
                  </a:cubicBezTo>
                  <a:close/>
                  <a:moveTo>
                    <a:pt x="2656" y="2863"/>
                  </a:moveTo>
                  <a:cubicBezTo>
                    <a:pt x="2682" y="2863"/>
                    <a:pt x="2708" y="2863"/>
                    <a:pt x="2733" y="2864"/>
                  </a:cubicBezTo>
                  <a:cubicBezTo>
                    <a:pt x="2763" y="2865"/>
                    <a:pt x="2763" y="2910"/>
                    <a:pt x="2733" y="2911"/>
                  </a:cubicBezTo>
                  <a:cubicBezTo>
                    <a:pt x="2707" y="2912"/>
                    <a:pt x="2681" y="2912"/>
                    <a:pt x="2655" y="2912"/>
                  </a:cubicBezTo>
                  <a:cubicBezTo>
                    <a:pt x="2548" y="2912"/>
                    <a:pt x="2442" y="2908"/>
                    <a:pt x="2336" y="2907"/>
                  </a:cubicBezTo>
                  <a:cubicBezTo>
                    <a:pt x="2311" y="2906"/>
                    <a:pt x="2311" y="2869"/>
                    <a:pt x="2336" y="2869"/>
                  </a:cubicBezTo>
                  <a:cubicBezTo>
                    <a:pt x="2442" y="2868"/>
                    <a:pt x="2549" y="2863"/>
                    <a:pt x="2656" y="2863"/>
                  </a:cubicBezTo>
                  <a:close/>
                  <a:moveTo>
                    <a:pt x="8732" y="2860"/>
                  </a:moveTo>
                  <a:cubicBezTo>
                    <a:pt x="8818" y="2860"/>
                    <a:pt x="8904" y="2862"/>
                    <a:pt x="8990" y="2868"/>
                  </a:cubicBezTo>
                  <a:cubicBezTo>
                    <a:pt x="9015" y="2869"/>
                    <a:pt x="9015" y="2905"/>
                    <a:pt x="8990" y="2907"/>
                  </a:cubicBezTo>
                  <a:cubicBezTo>
                    <a:pt x="8900" y="2913"/>
                    <a:pt x="8810" y="2914"/>
                    <a:pt x="8720" y="2914"/>
                  </a:cubicBezTo>
                  <a:cubicBezTo>
                    <a:pt x="8645" y="2914"/>
                    <a:pt x="8569" y="2913"/>
                    <a:pt x="8494" y="2912"/>
                  </a:cubicBezTo>
                  <a:cubicBezTo>
                    <a:pt x="8462" y="2912"/>
                    <a:pt x="8462" y="2863"/>
                    <a:pt x="8494" y="2863"/>
                  </a:cubicBezTo>
                  <a:cubicBezTo>
                    <a:pt x="8573" y="2862"/>
                    <a:pt x="8653" y="2860"/>
                    <a:pt x="8732" y="2860"/>
                  </a:cubicBezTo>
                  <a:close/>
                  <a:moveTo>
                    <a:pt x="3513" y="2854"/>
                  </a:moveTo>
                  <a:cubicBezTo>
                    <a:pt x="3584" y="2854"/>
                    <a:pt x="3655" y="2856"/>
                    <a:pt x="3726" y="2861"/>
                  </a:cubicBezTo>
                  <a:cubicBezTo>
                    <a:pt x="3761" y="2863"/>
                    <a:pt x="3761" y="2911"/>
                    <a:pt x="3726" y="2914"/>
                  </a:cubicBezTo>
                  <a:cubicBezTo>
                    <a:pt x="3657" y="2919"/>
                    <a:pt x="3589" y="2921"/>
                    <a:pt x="3521" y="2921"/>
                  </a:cubicBezTo>
                  <a:cubicBezTo>
                    <a:pt x="3440" y="2921"/>
                    <a:pt x="3360" y="2919"/>
                    <a:pt x="3279" y="2918"/>
                  </a:cubicBezTo>
                  <a:cubicBezTo>
                    <a:pt x="3241" y="2918"/>
                    <a:pt x="3241" y="2858"/>
                    <a:pt x="3279" y="2857"/>
                  </a:cubicBezTo>
                  <a:cubicBezTo>
                    <a:pt x="3357" y="2856"/>
                    <a:pt x="3435" y="2854"/>
                    <a:pt x="3513" y="2854"/>
                  </a:cubicBezTo>
                  <a:close/>
                  <a:moveTo>
                    <a:pt x="5734" y="2850"/>
                  </a:moveTo>
                  <a:cubicBezTo>
                    <a:pt x="5778" y="2850"/>
                    <a:pt x="5820" y="2851"/>
                    <a:pt x="5862" y="2857"/>
                  </a:cubicBezTo>
                  <a:cubicBezTo>
                    <a:pt x="5901" y="2862"/>
                    <a:pt x="5901" y="2913"/>
                    <a:pt x="5862" y="2918"/>
                  </a:cubicBezTo>
                  <a:cubicBezTo>
                    <a:pt x="5819" y="2923"/>
                    <a:pt x="5774" y="2925"/>
                    <a:pt x="5729" y="2925"/>
                  </a:cubicBezTo>
                  <a:cubicBezTo>
                    <a:pt x="5641" y="2925"/>
                    <a:pt x="5551" y="2918"/>
                    <a:pt x="5464" y="2915"/>
                  </a:cubicBezTo>
                  <a:cubicBezTo>
                    <a:pt x="5429" y="2914"/>
                    <a:pt x="5429" y="2860"/>
                    <a:pt x="5464" y="2860"/>
                  </a:cubicBezTo>
                  <a:cubicBezTo>
                    <a:pt x="5553" y="2858"/>
                    <a:pt x="5644" y="2850"/>
                    <a:pt x="5734" y="2850"/>
                  </a:cubicBezTo>
                  <a:close/>
                  <a:moveTo>
                    <a:pt x="4222" y="2815"/>
                  </a:moveTo>
                  <a:cubicBezTo>
                    <a:pt x="4224" y="2815"/>
                    <a:pt x="4226" y="2815"/>
                    <a:pt x="4229" y="2816"/>
                  </a:cubicBezTo>
                  <a:cubicBezTo>
                    <a:pt x="4351" y="2848"/>
                    <a:pt x="4472" y="2861"/>
                    <a:pt x="4596" y="2861"/>
                  </a:cubicBezTo>
                  <a:cubicBezTo>
                    <a:pt x="4653" y="2861"/>
                    <a:pt x="4710" y="2858"/>
                    <a:pt x="4768" y="2853"/>
                  </a:cubicBezTo>
                  <a:cubicBezTo>
                    <a:pt x="4769" y="2853"/>
                    <a:pt x="4770" y="2853"/>
                    <a:pt x="4771" y="2853"/>
                  </a:cubicBezTo>
                  <a:cubicBezTo>
                    <a:pt x="4804" y="2853"/>
                    <a:pt x="4811" y="2911"/>
                    <a:pt x="4777" y="2915"/>
                  </a:cubicBezTo>
                  <a:cubicBezTo>
                    <a:pt x="4719" y="2924"/>
                    <a:pt x="4661" y="2928"/>
                    <a:pt x="4603" y="2928"/>
                  </a:cubicBezTo>
                  <a:cubicBezTo>
                    <a:pt x="4472" y="2928"/>
                    <a:pt x="4342" y="2907"/>
                    <a:pt x="4214" y="2868"/>
                  </a:cubicBezTo>
                  <a:cubicBezTo>
                    <a:pt x="4183" y="2859"/>
                    <a:pt x="4193" y="2815"/>
                    <a:pt x="4222" y="2815"/>
                  </a:cubicBezTo>
                  <a:close/>
                  <a:moveTo>
                    <a:pt x="1378" y="2817"/>
                  </a:moveTo>
                  <a:cubicBezTo>
                    <a:pt x="1486" y="2817"/>
                    <a:pt x="1594" y="2834"/>
                    <a:pt x="1693" y="2874"/>
                  </a:cubicBezTo>
                  <a:cubicBezTo>
                    <a:pt x="1724" y="2885"/>
                    <a:pt x="1716" y="2928"/>
                    <a:pt x="1688" y="2928"/>
                  </a:cubicBezTo>
                  <a:cubicBezTo>
                    <a:pt x="1685" y="2928"/>
                    <a:pt x="1682" y="2928"/>
                    <a:pt x="1679" y="2927"/>
                  </a:cubicBezTo>
                  <a:cubicBezTo>
                    <a:pt x="1552" y="2898"/>
                    <a:pt x="1434" y="2880"/>
                    <a:pt x="1310" y="2880"/>
                  </a:cubicBezTo>
                  <a:cubicBezTo>
                    <a:pt x="1257" y="2880"/>
                    <a:pt x="1202" y="2883"/>
                    <a:pt x="1146" y="2891"/>
                  </a:cubicBezTo>
                  <a:cubicBezTo>
                    <a:pt x="1145" y="2891"/>
                    <a:pt x="1144" y="2891"/>
                    <a:pt x="1143" y="2891"/>
                  </a:cubicBezTo>
                  <a:cubicBezTo>
                    <a:pt x="1117" y="2891"/>
                    <a:pt x="1105" y="2853"/>
                    <a:pt x="1134" y="2846"/>
                  </a:cubicBezTo>
                  <a:cubicBezTo>
                    <a:pt x="1213" y="2827"/>
                    <a:pt x="1296" y="2817"/>
                    <a:pt x="1378" y="2817"/>
                  </a:cubicBezTo>
                  <a:close/>
                  <a:moveTo>
                    <a:pt x="6410" y="2856"/>
                  </a:moveTo>
                  <a:cubicBezTo>
                    <a:pt x="6412" y="2856"/>
                    <a:pt x="6414" y="2856"/>
                    <a:pt x="6416" y="2857"/>
                  </a:cubicBezTo>
                  <a:cubicBezTo>
                    <a:pt x="6595" y="2894"/>
                    <a:pt x="6773" y="2901"/>
                    <a:pt x="6954" y="2910"/>
                  </a:cubicBezTo>
                  <a:cubicBezTo>
                    <a:pt x="6992" y="2911"/>
                    <a:pt x="6991" y="2962"/>
                    <a:pt x="6954" y="2967"/>
                  </a:cubicBezTo>
                  <a:cubicBezTo>
                    <a:pt x="6911" y="2972"/>
                    <a:pt x="6869" y="2974"/>
                    <a:pt x="6826" y="2974"/>
                  </a:cubicBezTo>
                  <a:cubicBezTo>
                    <a:pt x="6683" y="2974"/>
                    <a:pt x="6540" y="2949"/>
                    <a:pt x="6401" y="2913"/>
                  </a:cubicBezTo>
                  <a:cubicBezTo>
                    <a:pt x="6367" y="2904"/>
                    <a:pt x="6379" y="2856"/>
                    <a:pt x="6410" y="2856"/>
                  </a:cubicBezTo>
                  <a:close/>
                  <a:moveTo>
                    <a:pt x="1" y="0"/>
                  </a:moveTo>
                  <a:lnTo>
                    <a:pt x="1" y="0"/>
                  </a:lnTo>
                  <a:cubicBezTo>
                    <a:pt x="4" y="6"/>
                    <a:pt x="7" y="12"/>
                    <a:pt x="7" y="20"/>
                  </a:cubicBezTo>
                  <a:cubicBezTo>
                    <a:pt x="16" y="90"/>
                    <a:pt x="23" y="160"/>
                    <a:pt x="31" y="231"/>
                  </a:cubicBezTo>
                  <a:cubicBezTo>
                    <a:pt x="35" y="220"/>
                    <a:pt x="43" y="214"/>
                    <a:pt x="55" y="214"/>
                  </a:cubicBezTo>
                  <a:cubicBezTo>
                    <a:pt x="58" y="214"/>
                    <a:pt x="61" y="214"/>
                    <a:pt x="64" y="215"/>
                  </a:cubicBezTo>
                  <a:cubicBezTo>
                    <a:pt x="186" y="248"/>
                    <a:pt x="309" y="265"/>
                    <a:pt x="432" y="265"/>
                  </a:cubicBezTo>
                  <a:cubicBezTo>
                    <a:pt x="518" y="265"/>
                    <a:pt x="605" y="257"/>
                    <a:pt x="692" y="240"/>
                  </a:cubicBezTo>
                  <a:cubicBezTo>
                    <a:pt x="695" y="240"/>
                    <a:pt x="697" y="240"/>
                    <a:pt x="700" y="240"/>
                  </a:cubicBezTo>
                  <a:cubicBezTo>
                    <a:pt x="735" y="240"/>
                    <a:pt x="747" y="291"/>
                    <a:pt x="709" y="301"/>
                  </a:cubicBezTo>
                  <a:cubicBezTo>
                    <a:pt x="615" y="326"/>
                    <a:pt x="520" y="339"/>
                    <a:pt x="426" y="339"/>
                  </a:cubicBezTo>
                  <a:cubicBezTo>
                    <a:pt x="299" y="339"/>
                    <a:pt x="173" y="316"/>
                    <a:pt x="49" y="271"/>
                  </a:cubicBezTo>
                  <a:cubicBezTo>
                    <a:pt x="42" y="269"/>
                    <a:pt x="37" y="266"/>
                    <a:pt x="34" y="261"/>
                  </a:cubicBezTo>
                  <a:lnTo>
                    <a:pt x="34" y="261"/>
                  </a:lnTo>
                  <a:cubicBezTo>
                    <a:pt x="126" y="1122"/>
                    <a:pt x="181" y="2046"/>
                    <a:pt x="66" y="2910"/>
                  </a:cubicBezTo>
                  <a:cubicBezTo>
                    <a:pt x="184" y="2907"/>
                    <a:pt x="301" y="2904"/>
                    <a:pt x="419" y="2904"/>
                  </a:cubicBezTo>
                  <a:cubicBezTo>
                    <a:pt x="495" y="2904"/>
                    <a:pt x="571" y="2905"/>
                    <a:pt x="647" y="2908"/>
                  </a:cubicBezTo>
                  <a:cubicBezTo>
                    <a:pt x="686" y="2908"/>
                    <a:pt x="686" y="2966"/>
                    <a:pt x="647" y="2968"/>
                  </a:cubicBezTo>
                  <a:cubicBezTo>
                    <a:pt x="575" y="2969"/>
                    <a:pt x="503" y="2970"/>
                    <a:pt x="431" y="2970"/>
                  </a:cubicBezTo>
                  <a:cubicBezTo>
                    <a:pt x="306" y="2970"/>
                    <a:pt x="182" y="2968"/>
                    <a:pt x="58" y="2965"/>
                  </a:cubicBezTo>
                  <a:cubicBezTo>
                    <a:pt x="42" y="3078"/>
                    <a:pt x="23" y="3191"/>
                    <a:pt x="1" y="3301"/>
                  </a:cubicBezTo>
                  <a:cubicBezTo>
                    <a:pt x="1465" y="3228"/>
                    <a:pt x="2933" y="3217"/>
                    <a:pt x="4402" y="3217"/>
                  </a:cubicBezTo>
                  <a:cubicBezTo>
                    <a:pt x="5078" y="3217"/>
                    <a:pt x="5753" y="3219"/>
                    <a:pt x="6429" y="3219"/>
                  </a:cubicBezTo>
                  <a:cubicBezTo>
                    <a:pt x="6697" y="3219"/>
                    <a:pt x="6964" y="3219"/>
                    <a:pt x="7232" y="3218"/>
                  </a:cubicBezTo>
                  <a:cubicBezTo>
                    <a:pt x="7778" y="3216"/>
                    <a:pt x="8323" y="3215"/>
                    <a:pt x="8869" y="3215"/>
                  </a:cubicBezTo>
                  <a:cubicBezTo>
                    <a:pt x="10559" y="3215"/>
                    <a:pt x="12249" y="3224"/>
                    <a:pt x="13939" y="3241"/>
                  </a:cubicBezTo>
                  <a:cubicBezTo>
                    <a:pt x="13952" y="3227"/>
                    <a:pt x="13972" y="3219"/>
                    <a:pt x="13992" y="3219"/>
                  </a:cubicBezTo>
                  <a:cubicBezTo>
                    <a:pt x="14012" y="3219"/>
                    <a:pt x="14031" y="3227"/>
                    <a:pt x="14042" y="3242"/>
                  </a:cubicBezTo>
                  <a:cubicBezTo>
                    <a:pt x="14185" y="3243"/>
                    <a:pt x="14330" y="3244"/>
                    <a:pt x="14474" y="3245"/>
                  </a:cubicBezTo>
                  <a:cubicBezTo>
                    <a:pt x="14477" y="3227"/>
                    <a:pt x="14492" y="3210"/>
                    <a:pt x="14518" y="3210"/>
                  </a:cubicBezTo>
                  <a:cubicBezTo>
                    <a:pt x="14559" y="3208"/>
                    <a:pt x="14601" y="3207"/>
                    <a:pt x="14642" y="3206"/>
                  </a:cubicBezTo>
                  <a:lnTo>
                    <a:pt x="14670" y="3206"/>
                  </a:lnTo>
                  <a:cubicBezTo>
                    <a:pt x="14682" y="3196"/>
                    <a:pt x="14693" y="3186"/>
                    <a:pt x="14705" y="3176"/>
                  </a:cubicBezTo>
                  <a:cubicBezTo>
                    <a:pt x="14707" y="3175"/>
                    <a:pt x="14708" y="3175"/>
                    <a:pt x="14710" y="3173"/>
                  </a:cubicBezTo>
                  <a:cubicBezTo>
                    <a:pt x="14632" y="2148"/>
                    <a:pt x="14635" y="1117"/>
                    <a:pt x="14546" y="92"/>
                  </a:cubicBezTo>
                  <a:lnTo>
                    <a:pt x="14543" y="92"/>
                  </a:lnTo>
                  <a:cubicBezTo>
                    <a:pt x="13978" y="99"/>
                    <a:pt x="13413" y="102"/>
                    <a:pt x="12848" y="102"/>
                  </a:cubicBezTo>
                  <a:cubicBezTo>
                    <a:pt x="10969" y="102"/>
                    <a:pt x="9088" y="71"/>
                    <a:pt x="7210" y="57"/>
                  </a:cubicBezTo>
                  <a:cubicBezTo>
                    <a:pt x="5992" y="47"/>
                    <a:pt x="4772" y="37"/>
                    <a:pt x="3553" y="30"/>
                  </a:cubicBezTo>
                  <a:cubicBezTo>
                    <a:pt x="3436" y="29"/>
                    <a:pt x="3319" y="29"/>
                    <a:pt x="3203" y="29"/>
                  </a:cubicBezTo>
                  <a:cubicBezTo>
                    <a:pt x="2689" y="29"/>
                    <a:pt x="2175" y="35"/>
                    <a:pt x="1660" y="35"/>
                  </a:cubicBezTo>
                  <a:cubicBezTo>
                    <a:pt x="1106" y="35"/>
                    <a:pt x="552" y="28"/>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69"/>
            <p:cNvSpPr/>
            <p:nvPr/>
          </p:nvSpPr>
          <p:spPr>
            <a:xfrm>
              <a:off x="7737238" y="1961276"/>
              <a:ext cx="167201" cy="172927"/>
            </a:xfrm>
            <a:custGeom>
              <a:avLst/>
              <a:gdLst/>
              <a:ahLst/>
              <a:cxnLst/>
              <a:rect l="l" t="t" r="r" b="b"/>
              <a:pathLst>
                <a:path w="3154" h="3262" extrusionOk="0">
                  <a:moveTo>
                    <a:pt x="366" y="143"/>
                  </a:moveTo>
                  <a:cubicBezTo>
                    <a:pt x="369" y="143"/>
                    <a:pt x="372" y="143"/>
                    <a:pt x="376" y="144"/>
                  </a:cubicBezTo>
                  <a:cubicBezTo>
                    <a:pt x="514" y="178"/>
                    <a:pt x="652" y="186"/>
                    <a:pt x="792" y="186"/>
                  </a:cubicBezTo>
                  <a:cubicBezTo>
                    <a:pt x="832" y="186"/>
                    <a:pt x="872" y="185"/>
                    <a:pt x="913" y="184"/>
                  </a:cubicBezTo>
                  <a:cubicBezTo>
                    <a:pt x="914" y="184"/>
                    <a:pt x="914" y="184"/>
                    <a:pt x="914" y="184"/>
                  </a:cubicBezTo>
                  <a:cubicBezTo>
                    <a:pt x="955" y="184"/>
                    <a:pt x="963" y="248"/>
                    <a:pt x="924" y="257"/>
                  </a:cubicBezTo>
                  <a:cubicBezTo>
                    <a:pt x="859" y="271"/>
                    <a:pt x="795" y="277"/>
                    <a:pt x="730" y="277"/>
                  </a:cubicBezTo>
                  <a:cubicBezTo>
                    <a:pt x="604" y="277"/>
                    <a:pt x="478" y="253"/>
                    <a:pt x="357" y="214"/>
                  </a:cubicBezTo>
                  <a:cubicBezTo>
                    <a:pt x="316" y="200"/>
                    <a:pt x="328" y="143"/>
                    <a:pt x="366" y="143"/>
                  </a:cubicBezTo>
                  <a:close/>
                  <a:moveTo>
                    <a:pt x="1611" y="244"/>
                  </a:moveTo>
                  <a:cubicBezTo>
                    <a:pt x="1660" y="244"/>
                    <a:pt x="1709" y="246"/>
                    <a:pt x="1758" y="249"/>
                  </a:cubicBezTo>
                  <a:cubicBezTo>
                    <a:pt x="1790" y="252"/>
                    <a:pt x="1790" y="295"/>
                    <a:pt x="1758" y="299"/>
                  </a:cubicBezTo>
                  <a:cubicBezTo>
                    <a:pt x="1712" y="302"/>
                    <a:pt x="1667" y="303"/>
                    <a:pt x="1621" y="303"/>
                  </a:cubicBezTo>
                  <a:cubicBezTo>
                    <a:pt x="1517" y="303"/>
                    <a:pt x="1413" y="297"/>
                    <a:pt x="1311" y="293"/>
                  </a:cubicBezTo>
                  <a:cubicBezTo>
                    <a:pt x="1286" y="292"/>
                    <a:pt x="1286" y="255"/>
                    <a:pt x="1311" y="254"/>
                  </a:cubicBezTo>
                  <a:cubicBezTo>
                    <a:pt x="1410" y="250"/>
                    <a:pt x="1511" y="244"/>
                    <a:pt x="1611" y="244"/>
                  </a:cubicBezTo>
                  <a:close/>
                  <a:moveTo>
                    <a:pt x="2205" y="293"/>
                  </a:moveTo>
                  <a:cubicBezTo>
                    <a:pt x="2255" y="293"/>
                    <a:pt x="2304" y="295"/>
                    <a:pt x="2353" y="301"/>
                  </a:cubicBezTo>
                  <a:cubicBezTo>
                    <a:pt x="2382" y="305"/>
                    <a:pt x="2382" y="341"/>
                    <a:pt x="2353" y="346"/>
                  </a:cubicBezTo>
                  <a:cubicBezTo>
                    <a:pt x="2304" y="351"/>
                    <a:pt x="2255" y="353"/>
                    <a:pt x="2205" y="353"/>
                  </a:cubicBezTo>
                  <a:cubicBezTo>
                    <a:pt x="2156" y="353"/>
                    <a:pt x="2106" y="351"/>
                    <a:pt x="2056" y="351"/>
                  </a:cubicBezTo>
                  <a:cubicBezTo>
                    <a:pt x="2020" y="350"/>
                    <a:pt x="2020" y="295"/>
                    <a:pt x="2056" y="295"/>
                  </a:cubicBezTo>
                  <a:cubicBezTo>
                    <a:pt x="2106" y="295"/>
                    <a:pt x="2156" y="293"/>
                    <a:pt x="2205" y="293"/>
                  </a:cubicBezTo>
                  <a:close/>
                  <a:moveTo>
                    <a:pt x="1887" y="2866"/>
                  </a:moveTo>
                  <a:cubicBezTo>
                    <a:pt x="1927" y="2866"/>
                    <a:pt x="1967" y="2868"/>
                    <a:pt x="2006" y="2873"/>
                  </a:cubicBezTo>
                  <a:cubicBezTo>
                    <a:pt x="2048" y="2878"/>
                    <a:pt x="2048" y="2933"/>
                    <a:pt x="2006" y="2937"/>
                  </a:cubicBezTo>
                  <a:cubicBezTo>
                    <a:pt x="1965" y="2942"/>
                    <a:pt x="1924" y="2944"/>
                    <a:pt x="1883" y="2944"/>
                  </a:cubicBezTo>
                  <a:cubicBezTo>
                    <a:pt x="1792" y="2944"/>
                    <a:pt x="1699" y="2935"/>
                    <a:pt x="1610" y="2930"/>
                  </a:cubicBezTo>
                  <a:cubicBezTo>
                    <a:pt x="1578" y="2928"/>
                    <a:pt x="1578" y="2883"/>
                    <a:pt x="1610" y="2881"/>
                  </a:cubicBezTo>
                  <a:cubicBezTo>
                    <a:pt x="1701" y="2876"/>
                    <a:pt x="1794" y="2866"/>
                    <a:pt x="1887" y="2866"/>
                  </a:cubicBezTo>
                  <a:close/>
                  <a:moveTo>
                    <a:pt x="934" y="2918"/>
                  </a:moveTo>
                  <a:cubicBezTo>
                    <a:pt x="977" y="2918"/>
                    <a:pt x="1020" y="2920"/>
                    <a:pt x="1063" y="2923"/>
                  </a:cubicBezTo>
                  <a:cubicBezTo>
                    <a:pt x="1103" y="2928"/>
                    <a:pt x="1103" y="2983"/>
                    <a:pt x="1063" y="2986"/>
                  </a:cubicBezTo>
                  <a:cubicBezTo>
                    <a:pt x="1020" y="2990"/>
                    <a:pt x="977" y="2992"/>
                    <a:pt x="934" y="2992"/>
                  </a:cubicBezTo>
                  <a:cubicBezTo>
                    <a:pt x="844" y="2992"/>
                    <a:pt x="755" y="2985"/>
                    <a:pt x="665" y="2981"/>
                  </a:cubicBezTo>
                  <a:cubicBezTo>
                    <a:pt x="631" y="2980"/>
                    <a:pt x="631" y="2930"/>
                    <a:pt x="665" y="2929"/>
                  </a:cubicBezTo>
                  <a:cubicBezTo>
                    <a:pt x="755" y="2924"/>
                    <a:pt x="844" y="2918"/>
                    <a:pt x="934" y="2918"/>
                  </a:cubicBezTo>
                  <a:close/>
                  <a:moveTo>
                    <a:pt x="2588" y="2921"/>
                  </a:moveTo>
                  <a:cubicBezTo>
                    <a:pt x="2612" y="2921"/>
                    <a:pt x="2636" y="2925"/>
                    <a:pt x="2659" y="2933"/>
                  </a:cubicBezTo>
                  <a:cubicBezTo>
                    <a:pt x="2683" y="2942"/>
                    <a:pt x="2681" y="2982"/>
                    <a:pt x="2652" y="2982"/>
                  </a:cubicBezTo>
                  <a:cubicBezTo>
                    <a:pt x="2652" y="2982"/>
                    <a:pt x="2652" y="2982"/>
                    <a:pt x="2651" y="2982"/>
                  </a:cubicBezTo>
                  <a:cubicBezTo>
                    <a:pt x="2623" y="2982"/>
                    <a:pt x="2595" y="2978"/>
                    <a:pt x="2567" y="2978"/>
                  </a:cubicBezTo>
                  <a:cubicBezTo>
                    <a:pt x="2555" y="2978"/>
                    <a:pt x="2542" y="2979"/>
                    <a:pt x="2530" y="2981"/>
                  </a:cubicBezTo>
                  <a:cubicBezTo>
                    <a:pt x="2488" y="2989"/>
                    <a:pt x="2450" y="3003"/>
                    <a:pt x="2416" y="3026"/>
                  </a:cubicBezTo>
                  <a:cubicBezTo>
                    <a:pt x="2412" y="3028"/>
                    <a:pt x="2408" y="3030"/>
                    <a:pt x="2404" y="3030"/>
                  </a:cubicBezTo>
                  <a:cubicBezTo>
                    <a:pt x="2383" y="3030"/>
                    <a:pt x="2370" y="2999"/>
                    <a:pt x="2392" y="2985"/>
                  </a:cubicBezTo>
                  <a:cubicBezTo>
                    <a:pt x="2445" y="2950"/>
                    <a:pt x="2518" y="2921"/>
                    <a:pt x="2588" y="2921"/>
                  </a:cubicBezTo>
                  <a:close/>
                  <a:moveTo>
                    <a:pt x="2414" y="1"/>
                  </a:moveTo>
                  <a:lnTo>
                    <a:pt x="2396" y="2"/>
                  </a:lnTo>
                  <a:cubicBezTo>
                    <a:pt x="2396" y="27"/>
                    <a:pt x="2379" y="54"/>
                    <a:pt x="2341" y="56"/>
                  </a:cubicBezTo>
                  <a:cubicBezTo>
                    <a:pt x="2156" y="66"/>
                    <a:pt x="1968" y="70"/>
                    <a:pt x="1778" y="70"/>
                  </a:cubicBezTo>
                  <a:cubicBezTo>
                    <a:pt x="1257" y="70"/>
                    <a:pt x="728" y="39"/>
                    <a:pt x="217" y="5"/>
                  </a:cubicBezTo>
                  <a:lnTo>
                    <a:pt x="217" y="5"/>
                  </a:lnTo>
                  <a:cubicBezTo>
                    <a:pt x="557" y="614"/>
                    <a:pt x="989" y="1161"/>
                    <a:pt x="1436" y="1697"/>
                  </a:cubicBezTo>
                  <a:cubicBezTo>
                    <a:pt x="1452" y="1717"/>
                    <a:pt x="1453" y="1741"/>
                    <a:pt x="1445" y="1759"/>
                  </a:cubicBezTo>
                  <a:cubicBezTo>
                    <a:pt x="1459" y="1782"/>
                    <a:pt x="1461" y="1812"/>
                    <a:pt x="1437" y="1839"/>
                  </a:cubicBezTo>
                  <a:cubicBezTo>
                    <a:pt x="978" y="2327"/>
                    <a:pt x="493" y="2808"/>
                    <a:pt x="1" y="3262"/>
                  </a:cubicBezTo>
                  <a:cubicBezTo>
                    <a:pt x="1049" y="3216"/>
                    <a:pt x="2102" y="3225"/>
                    <a:pt x="3153" y="3218"/>
                  </a:cubicBezTo>
                  <a:cubicBezTo>
                    <a:pt x="2894" y="3064"/>
                    <a:pt x="2646" y="2893"/>
                    <a:pt x="2419" y="2690"/>
                  </a:cubicBezTo>
                  <a:cubicBezTo>
                    <a:pt x="2407" y="2680"/>
                    <a:pt x="2405" y="2666"/>
                    <a:pt x="2407" y="2652"/>
                  </a:cubicBezTo>
                  <a:cubicBezTo>
                    <a:pt x="2397" y="2634"/>
                    <a:pt x="2398" y="2610"/>
                    <a:pt x="2412" y="2594"/>
                  </a:cubicBezTo>
                  <a:cubicBezTo>
                    <a:pt x="2411" y="2590"/>
                    <a:pt x="2409" y="2586"/>
                    <a:pt x="2409" y="2580"/>
                  </a:cubicBezTo>
                  <a:cubicBezTo>
                    <a:pt x="2396" y="2033"/>
                    <a:pt x="2454" y="1485"/>
                    <a:pt x="2449" y="936"/>
                  </a:cubicBezTo>
                  <a:cubicBezTo>
                    <a:pt x="2448" y="623"/>
                    <a:pt x="2435" y="311"/>
                    <a:pt x="24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69"/>
            <p:cNvSpPr/>
            <p:nvPr/>
          </p:nvSpPr>
          <p:spPr>
            <a:xfrm>
              <a:off x="7728915" y="1917859"/>
              <a:ext cx="1034486" cy="222599"/>
            </a:xfrm>
            <a:custGeom>
              <a:avLst/>
              <a:gdLst/>
              <a:ahLst/>
              <a:cxnLst/>
              <a:rect l="l" t="t" r="r" b="b"/>
              <a:pathLst>
                <a:path w="19514" h="4199" extrusionOk="0">
                  <a:moveTo>
                    <a:pt x="2659" y="92"/>
                  </a:moveTo>
                  <a:lnTo>
                    <a:pt x="2659" y="92"/>
                  </a:lnTo>
                  <a:cubicBezTo>
                    <a:pt x="3210" y="120"/>
                    <a:pt x="3764" y="127"/>
                    <a:pt x="4318" y="127"/>
                  </a:cubicBezTo>
                  <a:cubicBezTo>
                    <a:pt x="4833" y="127"/>
                    <a:pt x="5347" y="121"/>
                    <a:pt x="5861" y="121"/>
                  </a:cubicBezTo>
                  <a:cubicBezTo>
                    <a:pt x="5977" y="121"/>
                    <a:pt x="6094" y="121"/>
                    <a:pt x="6211" y="122"/>
                  </a:cubicBezTo>
                  <a:cubicBezTo>
                    <a:pt x="7430" y="129"/>
                    <a:pt x="8650" y="139"/>
                    <a:pt x="9868" y="149"/>
                  </a:cubicBezTo>
                  <a:cubicBezTo>
                    <a:pt x="11746" y="163"/>
                    <a:pt x="13627" y="194"/>
                    <a:pt x="15506" y="194"/>
                  </a:cubicBezTo>
                  <a:cubicBezTo>
                    <a:pt x="16071" y="194"/>
                    <a:pt x="16636" y="191"/>
                    <a:pt x="17201" y="184"/>
                  </a:cubicBezTo>
                  <a:lnTo>
                    <a:pt x="17204" y="184"/>
                  </a:lnTo>
                  <a:cubicBezTo>
                    <a:pt x="17293" y="1209"/>
                    <a:pt x="17290" y="2240"/>
                    <a:pt x="17368" y="3265"/>
                  </a:cubicBezTo>
                  <a:cubicBezTo>
                    <a:pt x="17366" y="3267"/>
                    <a:pt x="17365" y="3267"/>
                    <a:pt x="17363" y="3268"/>
                  </a:cubicBezTo>
                  <a:cubicBezTo>
                    <a:pt x="17351" y="3278"/>
                    <a:pt x="17339" y="3288"/>
                    <a:pt x="17328" y="3298"/>
                  </a:cubicBezTo>
                  <a:lnTo>
                    <a:pt x="17300" y="3298"/>
                  </a:lnTo>
                  <a:cubicBezTo>
                    <a:pt x="17259" y="3298"/>
                    <a:pt x="17217" y="3300"/>
                    <a:pt x="17176" y="3301"/>
                  </a:cubicBezTo>
                  <a:cubicBezTo>
                    <a:pt x="17150" y="3302"/>
                    <a:pt x="17135" y="3319"/>
                    <a:pt x="17132" y="3337"/>
                  </a:cubicBezTo>
                  <a:cubicBezTo>
                    <a:pt x="16988" y="3336"/>
                    <a:pt x="16843" y="3335"/>
                    <a:pt x="16699" y="3333"/>
                  </a:cubicBezTo>
                  <a:cubicBezTo>
                    <a:pt x="16688" y="3318"/>
                    <a:pt x="16670" y="3311"/>
                    <a:pt x="16651" y="3311"/>
                  </a:cubicBezTo>
                  <a:cubicBezTo>
                    <a:pt x="16631" y="3311"/>
                    <a:pt x="16610" y="3319"/>
                    <a:pt x="16597" y="3333"/>
                  </a:cubicBezTo>
                  <a:cubicBezTo>
                    <a:pt x="14907" y="3316"/>
                    <a:pt x="13217" y="3307"/>
                    <a:pt x="11527" y="3307"/>
                  </a:cubicBezTo>
                  <a:cubicBezTo>
                    <a:pt x="10981" y="3307"/>
                    <a:pt x="10436" y="3308"/>
                    <a:pt x="9890" y="3310"/>
                  </a:cubicBezTo>
                  <a:cubicBezTo>
                    <a:pt x="9622" y="3311"/>
                    <a:pt x="9355" y="3311"/>
                    <a:pt x="9087" y="3311"/>
                  </a:cubicBezTo>
                  <a:cubicBezTo>
                    <a:pt x="8412" y="3311"/>
                    <a:pt x="7736" y="3309"/>
                    <a:pt x="7060" y="3309"/>
                  </a:cubicBezTo>
                  <a:cubicBezTo>
                    <a:pt x="5592" y="3309"/>
                    <a:pt x="4124" y="3320"/>
                    <a:pt x="2659" y="3393"/>
                  </a:cubicBezTo>
                  <a:cubicBezTo>
                    <a:pt x="2681" y="3283"/>
                    <a:pt x="2700" y="3171"/>
                    <a:pt x="2716" y="3057"/>
                  </a:cubicBezTo>
                  <a:cubicBezTo>
                    <a:pt x="2840" y="3060"/>
                    <a:pt x="2964" y="3062"/>
                    <a:pt x="3089" y="3062"/>
                  </a:cubicBezTo>
                  <a:cubicBezTo>
                    <a:pt x="3161" y="3062"/>
                    <a:pt x="3233" y="3061"/>
                    <a:pt x="3305" y="3060"/>
                  </a:cubicBezTo>
                  <a:cubicBezTo>
                    <a:pt x="3344" y="3058"/>
                    <a:pt x="3344" y="3000"/>
                    <a:pt x="3305" y="3000"/>
                  </a:cubicBezTo>
                  <a:cubicBezTo>
                    <a:pt x="3229" y="2997"/>
                    <a:pt x="3153" y="2996"/>
                    <a:pt x="3077" y="2996"/>
                  </a:cubicBezTo>
                  <a:cubicBezTo>
                    <a:pt x="2959" y="2996"/>
                    <a:pt x="2842" y="2999"/>
                    <a:pt x="2724" y="3002"/>
                  </a:cubicBezTo>
                  <a:cubicBezTo>
                    <a:pt x="2839" y="2138"/>
                    <a:pt x="2784" y="1214"/>
                    <a:pt x="2692" y="353"/>
                  </a:cubicBezTo>
                  <a:lnTo>
                    <a:pt x="2692" y="353"/>
                  </a:lnTo>
                  <a:cubicBezTo>
                    <a:pt x="2695" y="358"/>
                    <a:pt x="2700" y="361"/>
                    <a:pt x="2707" y="363"/>
                  </a:cubicBezTo>
                  <a:cubicBezTo>
                    <a:pt x="2830" y="408"/>
                    <a:pt x="2957" y="430"/>
                    <a:pt x="3083" y="430"/>
                  </a:cubicBezTo>
                  <a:cubicBezTo>
                    <a:pt x="3178" y="430"/>
                    <a:pt x="3273" y="418"/>
                    <a:pt x="3367" y="393"/>
                  </a:cubicBezTo>
                  <a:cubicBezTo>
                    <a:pt x="3405" y="383"/>
                    <a:pt x="3393" y="332"/>
                    <a:pt x="3358" y="332"/>
                  </a:cubicBezTo>
                  <a:cubicBezTo>
                    <a:pt x="3355" y="332"/>
                    <a:pt x="3353" y="332"/>
                    <a:pt x="3350" y="332"/>
                  </a:cubicBezTo>
                  <a:cubicBezTo>
                    <a:pt x="3263" y="349"/>
                    <a:pt x="3176" y="357"/>
                    <a:pt x="3090" y="357"/>
                  </a:cubicBezTo>
                  <a:cubicBezTo>
                    <a:pt x="2967" y="357"/>
                    <a:pt x="2844" y="340"/>
                    <a:pt x="2722" y="307"/>
                  </a:cubicBezTo>
                  <a:cubicBezTo>
                    <a:pt x="2719" y="306"/>
                    <a:pt x="2716" y="306"/>
                    <a:pt x="2713" y="306"/>
                  </a:cubicBezTo>
                  <a:cubicBezTo>
                    <a:pt x="2701" y="306"/>
                    <a:pt x="2693" y="312"/>
                    <a:pt x="2689" y="323"/>
                  </a:cubicBezTo>
                  <a:cubicBezTo>
                    <a:pt x="2681" y="252"/>
                    <a:pt x="2674" y="182"/>
                    <a:pt x="2665" y="112"/>
                  </a:cubicBezTo>
                  <a:cubicBezTo>
                    <a:pt x="2665" y="104"/>
                    <a:pt x="2662" y="98"/>
                    <a:pt x="2659" y="92"/>
                  </a:cubicBezTo>
                  <a:close/>
                  <a:moveTo>
                    <a:pt x="17194" y="3414"/>
                  </a:moveTo>
                  <a:cubicBezTo>
                    <a:pt x="17031" y="3563"/>
                    <a:pt x="16877" y="3724"/>
                    <a:pt x="16733" y="3888"/>
                  </a:cubicBezTo>
                  <a:cubicBezTo>
                    <a:pt x="16747" y="3730"/>
                    <a:pt x="16742" y="3571"/>
                    <a:pt x="16718" y="3417"/>
                  </a:cubicBezTo>
                  <a:lnTo>
                    <a:pt x="16718" y="3417"/>
                  </a:lnTo>
                  <a:cubicBezTo>
                    <a:pt x="16870" y="3418"/>
                    <a:pt x="17023" y="3419"/>
                    <a:pt x="17176" y="3421"/>
                  </a:cubicBezTo>
                  <a:cubicBezTo>
                    <a:pt x="17182" y="3421"/>
                    <a:pt x="17188" y="3418"/>
                    <a:pt x="17194" y="3414"/>
                  </a:cubicBezTo>
                  <a:close/>
                  <a:moveTo>
                    <a:pt x="2722" y="3496"/>
                  </a:moveTo>
                  <a:cubicBezTo>
                    <a:pt x="2883" y="3498"/>
                    <a:pt x="3043" y="3498"/>
                    <a:pt x="3204" y="3498"/>
                  </a:cubicBezTo>
                  <a:cubicBezTo>
                    <a:pt x="3297" y="3498"/>
                    <a:pt x="3389" y="3498"/>
                    <a:pt x="3482" y="3498"/>
                  </a:cubicBezTo>
                  <a:lnTo>
                    <a:pt x="3482" y="3498"/>
                  </a:lnTo>
                  <a:cubicBezTo>
                    <a:pt x="3468" y="3670"/>
                    <a:pt x="3474" y="3843"/>
                    <a:pt x="3494" y="4014"/>
                  </a:cubicBezTo>
                  <a:cubicBezTo>
                    <a:pt x="3233" y="3845"/>
                    <a:pt x="2979" y="3669"/>
                    <a:pt x="2722" y="3496"/>
                  </a:cubicBezTo>
                  <a:close/>
                  <a:moveTo>
                    <a:pt x="19339" y="752"/>
                  </a:moveTo>
                  <a:cubicBezTo>
                    <a:pt x="19298" y="771"/>
                    <a:pt x="19302" y="815"/>
                    <a:pt x="19325" y="844"/>
                  </a:cubicBezTo>
                  <a:cubicBezTo>
                    <a:pt x="18980" y="1376"/>
                    <a:pt x="18587" y="1862"/>
                    <a:pt x="18182" y="2349"/>
                  </a:cubicBezTo>
                  <a:cubicBezTo>
                    <a:pt x="18154" y="2381"/>
                    <a:pt x="18169" y="2421"/>
                    <a:pt x="18198" y="2436"/>
                  </a:cubicBezTo>
                  <a:cubicBezTo>
                    <a:pt x="18156" y="2449"/>
                    <a:pt x="18127" y="2502"/>
                    <a:pt x="18166" y="2544"/>
                  </a:cubicBezTo>
                  <a:cubicBezTo>
                    <a:pt x="18416" y="2812"/>
                    <a:pt x="18655" y="3082"/>
                    <a:pt x="18871" y="3377"/>
                  </a:cubicBezTo>
                  <a:cubicBezTo>
                    <a:pt x="19024" y="3584"/>
                    <a:pt x="19156" y="3805"/>
                    <a:pt x="19321" y="4003"/>
                  </a:cubicBezTo>
                  <a:cubicBezTo>
                    <a:pt x="18993" y="3989"/>
                    <a:pt x="18663" y="3980"/>
                    <a:pt x="18333" y="3980"/>
                  </a:cubicBezTo>
                  <a:cubicBezTo>
                    <a:pt x="17818" y="3980"/>
                    <a:pt x="17302" y="4001"/>
                    <a:pt x="16791" y="4055"/>
                  </a:cubicBezTo>
                  <a:cubicBezTo>
                    <a:pt x="16911" y="3943"/>
                    <a:pt x="17027" y="3822"/>
                    <a:pt x="17139" y="3700"/>
                  </a:cubicBezTo>
                  <a:cubicBezTo>
                    <a:pt x="17144" y="3703"/>
                    <a:pt x="17149" y="3706"/>
                    <a:pt x="17157" y="3706"/>
                  </a:cubicBezTo>
                  <a:cubicBezTo>
                    <a:pt x="17158" y="3706"/>
                    <a:pt x="17159" y="3706"/>
                    <a:pt x="17161" y="3706"/>
                  </a:cubicBezTo>
                  <a:cubicBezTo>
                    <a:pt x="17328" y="3691"/>
                    <a:pt x="17498" y="3679"/>
                    <a:pt x="17664" y="3646"/>
                  </a:cubicBezTo>
                  <a:cubicBezTo>
                    <a:pt x="17694" y="3640"/>
                    <a:pt x="17686" y="3592"/>
                    <a:pt x="17656" y="3592"/>
                  </a:cubicBezTo>
                  <a:cubicBezTo>
                    <a:pt x="17500" y="3595"/>
                    <a:pt x="17345" y="3618"/>
                    <a:pt x="17192" y="3640"/>
                  </a:cubicBezTo>
                  <a:cubicBezTo>
                    <a:pt x="17280" y="3538"/>
                    <a:pt x="17365" y="3436"/>
                    <a:pt x="17443" y="3330"/>
                  </a:cubicBezTo>
                  <a:cubicBezTo>
                    <a:pt x="17454" y="3315"/>
                    <a:pt x="17454" y="3300"/>
                    <a:pt x="17449" y="3288"/>
                  </a:cubicBezTo>
                  <a:cubicBezTo>
                    <a:pt x="17503" y="2466"/>
                    <a:pt x="17452" y="1627"/>
                    <a:pt x="17390" y="799"/>
                  </a:cubicBezTo>
                  <a:lnTo>
                    <a:pt x="17390" y="799"/>
                  </a:lnTo>
                  <a:cubicBezTo>
                    <a:pt x="17707" y="821"/>
                    <a:pt x="18023" y="825"/>
                    <a:pt x="18340" y="828"/>
                  </a:cubicBezTo>
                  <a:cubicBezTo>
                    <a:pt x="18490" y="831"/>
                    <a:pt x="18652" y="844"/>
                    <a:pt x="18811" y="844"/>
                  </a:cubicBezTo>
                  <a:cubicBezTo>
                    <a:pt x="18997" y="844"/>
                    <a:pt x="19181" y="826"/>
                    <a:pt x="19339" y="752"/>
                  </a:cubicBezTo>
                  <a:close/>
                  <a:moveTo>
                    <a:pt x="3781" y="1"/>
                  </a:moveTo>
                  <a:cubicBezTo>
                    <a:pt x="3380" y="1"/>
                    <a:pt x="2979" y="7"/>
                    <a:pt x="2580" y="25"/>
                  </a:cubicBezTo>
                  <a:cubicBezTo>
                    <a:pt x="2563" y="26"/>
                    <a:pt x="2553" y="36"/>
                    <a:pt x="2550" y="49"/>
                  </a:cubicBezTo>
                  <a:cubicBezTo>
                    <a:pt x="2528" y="59"/>
                    <a:pt x="2513" y="79"/>
                    <a:pt x="2516" y="112"/>
                  </a:cubicBezTo>
                  <a:cubicBezTo>
                    <a:pt x="2537" y="347"/>
                    <a:pt x="2556" y="583"/>
                    <a:pt x="2572" y="820"/>
                  </a:cubicBezTo>
                  <a:cubicBezTo>
                    <a:pt x="2592" y="1130"/>
                    <a:pt x="2605" y="1442"/>
                    <a:pt x="2607" y="1755"/>
                  </a:cubicBezTo>
                  <a:cubicBezTo>
                    <a:pt x="2611" y="2304"/>
                    <a:pt x="2553" y="2852"/>
                    <a:pt x="2566" y="3399"/>
                  </a:cubicBezTo>
                  <a:cubicBezTo>
                    <a:pt x="2566" y="3405"/>
                    <a:pt x="2568" y="3409"/>
                    <a:pt x="2569" y="3413"/>
                  </a:cubicBezTo>
                  <a:cubicBezTo>
                    <a:pt x="2556" y="3429"/>
                    <a:pt x="2554" y="3453"/>
                    <a:pt x="2564" y="3471"/>
                  </a:cubicBezTo>
                  <a:cubicBezTo>
                    <a:pt x="2562" y="3485"/>
                    <a:pt x="2564" y="3499"/>
                    <a:pt x="2576" y="3509"/>
                  </a:cubicBezTo>
                  <a:cubicBezTo>
                    <a:pt x="2803" y="3712"/>
                    <a:pt x="3051" y="3883"/>
                    <a:pt x="3310" y="4037"/>
                  </a:cubicBezTo>
                  <a:cubicBezTo>
                    <a:pt x="2260" y="4044"/>
                    <a:pt x="1207" y="4035"/>
                    <a:pt x="158" y="4081"/>
                  </a:cubicBezTo>
                  <a:cubicBezTo>
                    <a:pt x="650" y="3626"/>
                    <a:pt x="1136" y="3146"/>
                    <a:pt x="1594" y="2657"/>
                  </a:cubicBezTo>
                  <a:cubicBezTo>
                    <a:pt x="1619" y="2631"/>
                    <a:pt x="1616" y="2601"/>
                    <a:pt x="1602" y="2578"/>
                  </a:cubicBezTo>
                  <a:cubicBezTo>
                    <a:pt x="1610" y="2560"/>
                    <a:pt x="1610" y="2536"/>
                    <a:pt x="1593" y="2516"/>
                  </a:cubicBezTo>
                  <a:cubicBezTo>
                    <a:pt x="1146" y="1980"/>
                    <a:pt x="716" y="1433"/>
                    <a:pt x="374" y="823"/>
                  </a:cubicBezTo>
                  <a:lnTo>
                    <a:pt x="374" y="823"/>
                  </a:lnTo>
                  <a:cubicBezTo>
                    <a:pt x="883" y="857"/>
                    <a:pt x="1409" y="888"/>
                    <a:pt x="1927" y="888"/>
                  </a:cubicBezTo>
                  <a:cubicBezTo>
                    <a:pt x="2119" y="888"/>
                    <a:pt x="2310" y="884"/>
                    <a:pt x="2498" y="874"/>
                  </a:cubicBezTo>
                  <a:cubicBezTo>
                    <a:pt x="2536" y="873"/>
                    <a:pt x="2553" y="846"/>
                    <a:pt x="2553" y="820"/>
                  </a:cubicBezTo>
                  <a:cubicBezTo>
                    <a:pt x="2553" y="793"/>
                    <a:pt x="2535" y="765"/>
                    <a:pt x="2498" y="762"/>
                  </a:cubicBezTo>
                  <a:cubicBezTo>
                    <a:pt x="2051" y="717"/>
                    <a:pt x="1588" y="704"/>
                    <a:pt x="1128" y="704"/>
                  </a:cubicBezTo>
                  <a:cubicBezTo>
                    <a:pt x="861" y="704"/>
                    <a:pt x="595" y="709"/>
                    <a:pt x="333" y="714"/>
                  </a:cubicBezTo>
                  <a:cubicBezTo>
                    <a:pt x="320" y="715"/>
                    <a:pt x="311" y="719"/>
                    <a:pt x="301" y="726"/>
                  </a:cubicBezTo>
                  <a:cubicBezTo>
                    <a:pt x="296" y="724"/>
                    <a:pt x="291" y="723"/>
                    <a:pt x="286" y="723"/>
                  </a:cubicBezTo>
                  <a:cubicBezTo>
                    <a:pt x="248" y="723"/>
                    <a:pt x="208" y="764"/>
                    <a:pt x="233" y="809"/>
                  </a:cubicBezTo>
                  <a:cubicBezTo>
                    <a:pt x="582" y="1448"/>
                    <a:pt x="973" y="2057"/>
                    <a:pt x="1487" y="2577"/>
                  </a:cubicBezTo>
                  <a:cubicBezTo>
                    <a:pt x="989" y="3022"/>
                    <a:pt x="505" y="3514"/>
                    <a:pt x="67" y="4018"/>
                  </a:cubicBezTo>
                  <a:cubicBezTo>
                    <a:pt x="47" y="4041"/>
                    <a:pt x="50" y="4067"/>
                    <a:pt x="63" y="4085"/>
                  </a:cubicBezTo>
                  <a:cubicBezTo>
                    <a:pt x="1" y="4092"/>
                    <a:pt x="1" y="4185"/>
                    <a:pt x="66" y="4187"/>
                  </a:cubicBezTo>
                  <a:cubicBezTo>
                    <a:pt x="379" y="4195"/>
                    <a:pt x="693" y="4199"/>
                    <a:pt x="1007" y="4199"/>
                  </a:cubicBezTo>
                  <a:cubicBezTo>
                    <a:pt x="1843" y="4199"/>
                    <a:pt x="2679" y="4175"/>
                    <a:pt x="3514" y="4164"/>
                  </a:cubicBezTo>
                  <a:cubicBezTo>
                    <a:pt x="3556" y="4164"/>
                    <a:pt x="3576" y="4131"/>
                    <a:pt x="3575" y="4098"/>
                  </a:cubicBezTo>
                  <a:cubicBezTo>
                    <a:pt x="3598" y="4094"/>
                    <a:pt x="3616" y="4077"/>
                    <a:pt x="3614" y="4045"/>
                  </a:cubicBezTo>
                  <a:cubicBezTo>
                    <a:pt x="3601" y="3862"/>
                    <a:pt x="3600" y="3681"/>
                    <a:pt x="3601" y="3499"/>
                  </a:cubicBezTo>
                  <a:cubicBezTo>
                    <a:pt x="5697" y="3493"/>
                    <a:pt x="7794" y="3412"/>
                    <a:pt x="9890" y="3402"/>
                  </a:cubicBezTo>
                  <a:cubicBezTo>
                    <a:pt x="10674" y="3397"/>
                    <a:pt x="11459" y="3395"/>
                    <a:pt x="12243" y="3395"/>
                  </a:cubicBezTo>
                  <a:cubicBezTo>
                    <a:pt x="13691" y="3395"/>
                    <a:pt x="15139" y="3402"/>
                    <a:pt x="16586" y="3415"/>
                  </a:cubicBezTo>
                  <a:cubicBezTo>
                    <a:pt x="16600" y="3637"/>
                    <a:pt x="16604" y="3856"/>
                    <a:pt x="16603" y="4078"/>
                  </a:cubicBezTo>
                  <a:cubicBezTo>
                    <a:pt x="16562" y="4094"/>
                    <a:pt x="16561" y="4159"/>
                    <a:pt x="16611" y="4159"/>
                  </a:cubicBezTo>
                  <a:cubicBezTo>
                    <a:pt x="16612" y="4159"/>
                    <a:pt x="16612" y="4159"/>
                    <a:pt x="16613" y="4159"/>
                  </a:cubicBezTo>
                  <a:cubicBezTo>
                    <a:pt x="17330" y="4140"/>
                    <a:pt x="18044" y="4114"/>
                    <a:pt x="18760" y="4114"/>
                  </a:cubicBezTo>
                  <a:cubicBezTo>
                    <a:pt x="18953" y="4114"/>
                    <a:pt x="19147" y="4116"/>
                    <a:pt x="19341" y="4121"/>
                  </a:cubicBezTo>
                  <a:cubicBezTo>
                    <a:pt x="19342" y="4121"/>
                    <a:pt x="19343" y="4121"/>
                    <a:pt x="19343" y="4121"/>
                  </a:cubicBezTo>
                  <a:cubicBezTo>
                    <a:pt x="19374" y="4121"/>
                    <a:pt x="19391" y="4101"/>
                    <a:pt x="19396" y="4077"/>
                  </a:cubicBezTo>
                  <a:cubicBezTo>
                    <a:pt x="19396" y="4077"/>
                    <a:pt x="19397" y="4077"/>
                    <a:pt x="19398" y="4077"/>
                  </a:cubicBezTo>
                  <a:cubicBezTo>
                    <a:pt x="19427" y="4077"/>
                    <a:pt x="19456" y="4044"/>
                    <a:pt x="19437" y="4014"/>
                  </a:cubicBezTo>
                  <a:cubicBezTo>
                    <a:pt x="19103" y="3446"/>
                    <a:pt x="18737" y="2909"/>
                    <a:pt x="18260" y="2451"/>
                  </a:cubicBezTo>
                  <a:cubicBezTo>
                    <a:pt x="18254" y="2444"/>
                    <a:pt x="18247" y="2440"/>
                    <a:pt x="18240" y="2437"/>
                  </a:cubicBezTo>
                  <a:cubicBezTo>
                    <a:pt x="18246" y="2435"/>
                    <a:pt x="18252" y="2432"/>
                    <a:pt x="18258" y="2426"/>
                  </a:cubicBezTo>
                  <a:cubicBezTo>
                    <a:pt x="18751" y="1988"/>
                    <a:pt x="19157" y="1443"/>
                    <a:pt x="19491" y="876"/>
                  </a:cubicBezTo>
                  <a:cubicBezTo>
                    <a:pt x="19513" y="838"/>
                    <a:pt x="19498" y="802"/>
                    <a:pt x="19472" y="780"/>
                  </a:cubicBezTo>
                  <a:cubicBezTo>
                    <a:pt x="19475" y="746"/>
                    <a:pt x="19450" y="715"/>
                    <a:pt x="19418" y="703"/>
                  </a:cubicBezTo>
                  <a:cubicBezTo>
                    <a:pt x="19313" y="666"/>
                    <a:pt x="19189" y="655"/>
                    <a:pt x="19059" y="655"/>
                  </a:cubicBezTo>
                  <a:cubicBezTo>
                    <a:pt x="18865" y="655"/>
                    <a:pt x="18661" y="680"/>
                    <a:pt x="18495" y="681"/>
                  </a:cubicBezTo>
                  <a:cubicBezTo>
                    <a:pt x="18123" y="682"/>
                    <a:pt x="17753" y="683"/>
                    <a:pt x="17383" y="705"/>
                  </a:cubicBezTo>
                  <a:cubicBezTo>
                    <a:pt x="17369" y="516"/>
                    <a:pt x="17353" y="327"/>
                    <a:pt x="17339" y="139"/>
                  </a:cubicBezTo>
                  <a:cubicBezTo>
                    <a:pt x="17335" y="95"/>
                    <a:pt x="17299" y="73"/>
                    <a:pt x="17265" y="73"/>
                  </a:cubicBezTo>
                  <a:cubicBezTo>
                    <a:pt x="17249" y="73"/>
                    <a:pt x="17233" y="78"/>
                    <a:pt x="17222" y="88"/>
                  </a:cubicBezTo>
                  <a:cubicBezTo>
                    <a:pt x="17215" y="86"/>
                    <a:pt x="17209" y="85"/>
                    <a:pt x="17202" y="85"/>
                  </a:cubicBezTo>
                  <a:cubicBezTo>
                    <a:pt x="15550" y="46"/>
                    <a:pt x="13897" y="44"/>
                    <a:pt x="12243" y="44"/>
                  </a:cubicBezTo>
                  <a:cubicBezTo>
                    <a:pt x="11980" y="44"/>
                    <a:pt x="11716" y="44"/>
                    <a:pt x="11453" y="44"/>
                  </a:cubicBezTo>
                  <a:cubicBezTo>
                    <a:pt x="10924" y="44"/>
                    <a:pt x="10396" y="43"/>
                    <a:pt x="9868" y="42"/>
                  </a:cubicBezTo>
                  <a:cubicBezTo>
                    <a:pt x="8650" y="38"/>
                    <a:pt x="7431" y="34"/>
                    <a:pt x="6211" y="30"/>
                  </a:cubicBezTo>
                  <a:cubicBezTo>
                    <a:pt x="5404" y="26"/>
                    <a:pt x="4591" y="1"/>
                    <a:pt x="3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69"/>
            <p:cNvSpPr/>
            <p:nvPr/>
          </p:nvSpPr>
          <p:spPr>
            <a:xfrm>
              <a:off x="8699454" y="1976013"/>
              <a:ext cx="38699" cy="4718"/>
            </a:xfrm>
            <a:custGeom>
              <a:avLst/>
              <a:gdLst/>
              <a:ahLst/>
              <a:cxnLst/>
              <a:rect l="l" t="t" r="r" b="b"/>
              <a:pathLst>
                <a:path w="730" h="89" extrusionOk="0">
                  <a:moveTo>
                    <a:pt x="438" y="1"/>
                  </a:moveTo>
                  <a:cubicBezTo>
                    <a:pt x="307" y="1"/>
                    <a:pt x="174" y="9"/>
                    <a:pt x="45" y="10"/>
                  </a:cubicBezTo>
                  <a:cubicBezTo>
                    <a:pt x="0" y="11"/>
                    <a:pt x="0" y="79"/>
                    <a:pt x="45" y="79"/>
                  </a:cubicBezTo>
                  <a:cubicBezTo>
                    <a:pt x="177" y="81"/>
                    <a:pt x="312" y="89"/>
                    <a:pt x="446" y="89"/>
                  </a:cubicBezTo>
                  <a:cubicBezTo>
                    <a:pt x="528" y="89"/>
                    <a:pt x="610" y="86"/>
                    <a:pt x="690" y="76"/>
                  </a:cubicBezTo>
                  <a:cubicBezTo>
                    <a:pt x="730" y="71"/>
                    <a:pt x="730" y="20"/>
                    <a:pt x="690" y="14"/>
                  </a:cubicBezTo>
                  <a:cubicBezTo>
                    <a:pt x="607" y="4"/>
                    <a:pt x="523" y="1"/>
                    <a:pt x="4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69"/>
            <p:cNvSpPr/>
            <p:nvPr/>
          </p:nvSpPr>
          <p:spPr>
            <a:xfrm>
              <a:off x="8683444" y="2106157"/>
              <a:ext cx="38964" cy="8323"/>
            </a:xfrm>
            <a:custGeom>
              <a:avLst/>
              <a:gdLst/>
              <a:ahLst/>
              <a:cxnLst/>
              <a:rect l="l" t="t" r="r" b="b"/>
              <a:pathLst>
                <a:path w="735" h="157" extrusionOk="0">
                  <a:moveTo>
                    <a:pt x="45" y="0"/>
                  </a:moveTo>
                  <a:cubicBezTo>
                    <a:pt x="12" y="0"/>
                    <a:pt x="1" y="52"/>
                    <a:pt x="38" y="63"/>
                  </a:cubicBezTo>
                  <a:cubicBezTo>
                    <a:pt x="230" y="119"/>
                    <a:pt x="432" y="156"/>
                    <a:pt x="634" y="156"/>
                  </a:cubicBezTo>
                  <a:cubicBezTo>
                    <a:pt x="654" y="156"/>
                    <a:pt x="674" y="156"/>
                    <a:pt x="694" y="155"/>
                  </a:cubicBezTo>
                  <a:cubicBezTo>
                    <a:pt x="735" y="154"/>
                    <a:pt x="734" y="96"/>
                    <a:pt x="694" y="93"/>
                  </a:cubicBezTo>
                  <a:cubicBezTo>
                    <a:pt x="477" y="76"/>
                    <a:pt x="266" y="54"/>
                    <a:pt x="54" y="1"/>
                  </a:cubicBezTo>
                  <a:cubicBezTo>
                    <a:pt x="51" y="0"/>
                    <a:pt x="48" y="0"/>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69"/>
            <p:cNvSpPr/>
            <p:nvPr/>
          </p:nvSpPr>
          <p:spPr>
            <a:xfrm>
              <a:off x="8652326" y="1971136"/>
              <a:ext cx="30694" cy="3976"/>
            </a:xfrm>
            <a:custGeom>
              <a:avLst/>
              <a:gdLst/>
              <a:ahLst/>
              <a:cxnLst/>
              <a:rect l="l" t="t" r="r" b="b"/>
              <a:pathLst>
                <a:path w="579" h="75" extrusionOk="0">
                  <a:moveTo>
                    <a:pt x="371" y="1"/>
                  </a:moveTo>
                  <a:cubicBezTo>
                    <a:pt x="261" y="1"/>
                    <a:pt x="150" y="5"/>
                    <a:pt x="40" y="8"/>
                  </a:cubicBezTo>
                  <a:cubicBezTo>
                    <a:pt x="1" y="10"/>
                    <a:pt x="0" y="67"/>
                    <a:pt x="40" y="68"/>
                  </a:cubicBezTo>
                  <a:cubicBezTo>
                    <a:pt x="150" y="71"/>
                    <a:pt x="261" y="74"/>
                    <a:pt x="371" y="74"/>
                  </a:cubicBezTo>
                  <a:cubicBezTo>
                    <a:pt x="426" y="74"/>
                    <a:pt x="481" y="73"/>
                    <a:pt x="535" y="71"/>
                  </a:cubicBezTo>
                  <a:cubicBezTo>
                    <a:pt x="578" y="68"/>
                    <a:pt x="578" y="7"/>
                    <a:pt x="535" y="5"/>
                  </a:cubicBezTo>
                  <a:cubicBezTo>
                    <a:pt x="481" y="2"/>
                    <a:pt x="426" y="1"/>
                    <a:pt x="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69"/>
            <p:cNvSpPr/>
            <p:nvPr/>
          </p:nvSpPr>
          <p:spPr>
            <a:xfrm>
              <a:off x="8609705" y="1944577"/>
              <a:ext cx="31012" cy="4453"/>
            </a:xfrm>
            <a:custGeom>
              <a:avLst/>
              <a:gdLst/>
              <a:ahLst/>
              <a:cxnLst/>
              <a:rect l="l" t="t" r="r" b="b"/>
              <a:pathLst>
                <a:path w="585" h="84" extrusionOk="0">
                  <a:moveTo>
                    <a:pt x="316" y="1"/>
                  </a:moveTo>
                  <a:cubicBezTo>
                    <a:pt x="227" y="1"/>
                    <a:pt x="137" y="4"/>
                    <a:pt x="49" y="5"/>
                  </a:cubicBezTo>
                  <a:cubicBezTo>
                    <a:pt x="1" y="6"/>
                    <a:pt x="1" y="78"/>
                    <a:pt x="49" y="78"/>
                  </a:cubicBezTo>
                  <a:cubicBezTo>
                    <a:pt x="141" y="80"/>
                    <a:pt x="234" y="83"/>
                    <a:pt x="327" y="83"/>
                  </a:cubicBezTo>
                  <a:cubicBezTo>
                    <a:pt x="401" y="83"/>
                    <a:pt x="474" y="81"/>
                    <a:pt x="546" y="73"/>
                  </a:cubicBezTo>
                  <a:cubicBezTo>
                    <a:pt x="584" y="69"/>
                    <a:pt x="584" y="16"/>
                    <a:pt x="546" y="12"/>
                  </a:cubicBezTo>
                  <a:cubicBezTo>
                    <a:pt x="470" y="3"/>
                    <a:pt x="393" y="1"/>
                    <a:pt x="3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69"/>
            <p:cNvSpPr/>
            <p:nvPr/>
          </p:nvSpPr>
          <p:spPr>
            <a:xfrm>
              <a:off x="8594013" y="2065868"/>
              <a:ext cx="28680" cy="6945"/>
            </a:xfrm>
            <a:custGeom>
              <a:avLst/>
              <a:gdLst/>
              <a:ahLst/>
              <a:cxnLst/>
              <a:rect l="l" t="t" r="r" b="b"/>
              <a:pathLst>
                <a:path w="541" h="131" extrusionOk="0">
                  <a:moveTo>
                    <a:pt x="43" y="0"/>
                  </a:moveTo>
                  <a:cubicBezTo>
                    <a:pt x="7" y="0"/>
                    <a:pt x="0" y="63"/>
                    <a:pt x="38" y="70"/>
                  </a:cubicBezTo>
                  <a:cubicBezTo>
                    <a:pt x="187" y="95"/>
                    <a:pt x="342" y="130"/>
                    <a:pt x="493" y="131"/>
                  </a:cubicBezTo>
                  <a:cubicBezTo>
                    <a:pt x="494" y="131"/>
                    <a:pt x="494" y="131"/>
                    <a:pt x="494" y="131"/>
                  </a:cubicBezTo>
                  <a:cubicBezTo>
                    <a:pt x="532" y="131"/>
                    <a:pt x="540" y="72"/>
                    <a:pt x="502" y="63"/>
                  </a:cubicBezTo>
                  <a:cubicBezTo>
                    <a:pt x="356" y="24"/>
                    <a:pt x="198" y="16"/>
                    <a:pt x="47" y="1"/>
                  </a:cubicBezTo>
                  <a:cubicBezTo>
                    <a:pt x="46" y="1"/>
                    <a:pt x="44"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69"/>
            <p:cNvSpPr/>
            <p:nvPr/>
          </p:nvSpPr>
          <p:spPr>
            <a:xfrm>
              <a:off x="8549378" y="1947069"/>
              <a:ext cx="36261" cy="6149"/>
            </a:xfrm>
            <a:custGeom>
              <a:avLst/>
              <a:gdLst/>
              <a:ahLst/>
              <a:cxnLst/>
              <a:rect l="l" t="t" r="r" b="b"/>
              <a:pathLst>
                <a:path w="684" h="116" extrusionOk="0">
                  <a:moveTo>
                    <a:pt x="43" y="0"/>
                  </a:moveTo>
                  <a:cubicBezTo>
                    <a:pt x="0" y="0"/>
                    <a:pt x="3" y="66"/>
                    <a:pt x="45" y="71"/>
                  </a:cubicBezTo>
                  <a:cubicBezTo>
                    <a:pt x="244" y="90"/>
                    <a:pt x="442" y="111"/>
                    <a:pt x="641" y="116"/>
                  </a:cubicBezTo>
                  <a:cubicBezTo>
                    <a:pt x="641" y="116"/>
                    <a:pt x="642" y="116"/>
                    <a:pt x="642" y="116"/>
                  </a:cubicBezTo>
                  <a:cubicBezTo>
                    <a:pt x="675" y="116"/>
                    <a:pt x="683" y="61"/>
                    <a:pt x="650" y="56"/>
                  </a:cubicBezTo>
                  <a:cubicBezTo>
                    <a:pt x="450" y="27"/>
                    <a:pt x="248" y="15"/>
                    <a:pt x="45" y="0"/>
                  </a:cubicBezTo>
                  <a:cubicBezTo>
                    <a:pt x="44" y="0"/>
                    <a:pt x="44"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69"/>
            <p:cNvSpPr/>
            <p:nvPr/>
          </p:nvSpPr>
          <p:spPr>
            <a:xfrm>
              <a:off x="8541638" y="2065921"/>
              <a:ext cx="30482" cy="3976"/>
            </a:xfrm>
            <a:custGeom>
              <a:avLst/>
              <a:gdLst/>
              <a:ahLst/>
              <a:cxnLst/>
              <a:rect l="l" t="t" r="r" b="b"/>
              <a:pathLst>
                <a:path w="575" h="75" extrusionOk="0">
                  <a:moveTo>
                    <a:pt x="316" y="0"/>
                  </a:moveTo>
                  <a:cubicBezTo>
                    <a:pt x="225" y="0"/>
                    <a:pt x="133" y="4"/>
                    <a:pt x="42" y="6"/>
                  </a:cubicBezTo>
                  <a:cubicBezTo>
                    <a:pt x="2" y="7"/>
                    <a:pt x="1" y="68"/>
                    <a:pt x="42" y="68"/>
                  </a:cubicBezTo>
                  <a:cubicBezTo>
                    <a:pt x="135" y="70"/>
                    <a:pt x="228" y="74"/>
                    <a:pt x="320" y="74"/>
                  </a:cubicBezTo>
                  <a:cubicBezTo>
                    <a:pt x="393" y="74"/>
                    <a:pt x="466" y="72"/>
                    <a:pt x="538" y="65"/>
                  </a:cubicBezTo>
                  <a:cubicBezTo>
                    <a:pt x="574" y="62"/>
                    <a:pt x="574" y="12"/>
                    <a:pt x="538" y="9"/>
                  </a:cubicBezTo>
                  <a:cubicBezTo>
                    <a:pt x="464" y="3"/>
                    <a:pt x="390"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69"/>
            <p:cNvSpPr/>
            <p:nvPr/>
          </p:nvSpPr>
          <p:spPr>
            <a:xfrm>
              <a:off x="8480886" y="1942032"/>
              <a:ext cx="36208" cy="4294"/>
            </a:xfrm>
            <a:custGeom>
              <a:avLst/>
              <a:gdLst/>
              <a:ahLst/>
              <a:cxnLst/>
              <a:rect l="l" t="t" r="r" b="b"/>
              <a:pathLst>
                <a:path w="683" h="81" extrusionOk="0">
                  <a:moveTo>
                    <a:pt x="378" y="1"/>
                  </a:moveTo>
                  <a:cubicBezTo>
                    <a:pt x="267" y="1"/>
                    <a:pt x="156" y="4"/>
                    <a:pt x="45" y="6"/>
                  </a:cubicBezTo>
                  <a:cubicBezTo>
                    <a:pt x="1" y="6"/>
                    <a:pt x="1" y="76"/>
                    <a:pt x="45" y="76"/>
                  </a:cubicBezTo>
                  <a:cubicBezTo>
                    <a:pt x="154" y="77"/>
                    <a:pt x="263" y="80"/>
                    <a:pt x="371" y="80"/>
                  </a:cubicBezTo>
                  <a:cubicBezTo>
                    <a:pt x="461" y="80"/>
                    <a:pt x="551" y="78"/>
                    <a:pt x="641" y="72"/>
                  </a:cubicBezTo>
                  <a:cubicBezTo>
                    <a:pt x="682" y="70"/>
                    <a:pt x="682" y="12"/>
                    <a:pt x="641" y="9"/>
                  </a:cubicBezTo>
                  <a:cubicBezTo>
                    <a:pt x="554" y="3"/>
                    <a:pt x="466" y="1"/>
                    <a:pt x="3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69"/>
            <p:cNvSpPr/>
            <p:nvPr/>
          </p:nvSpPr>
          <p:spPr>
            <a:xfrm>
              <a:off x="8483431" y="2069314"/>
              <a:ext cx="30694" cy="6096"/>
            </a:xfrm>
            <a:custGeom>
              <a:avLst/>
              <a:gdLst/>
              <a:ahLst/>
              <a:cxnLst/>
              <a:rect l="l" t="t" r="r" b="b"/>
              <a:pathLst>
                <a:path w="579" h="115" extrusionOk="0">
                  <a:moveTo>
                    <a:pt x="44" y="1"/>
                  </a:moveTo>
                  <a:cubicBezTo>
                    <a:pt x="12" y="1"/>
                    <a:pt x="1" y="52"/>
                    <a:pt x="36" y="63"/>
                  </a:cubicBezTo>
                  <a:cubicBezTo>
                    <a:pt x="143" y="95"/>
                    <a:pt x="254" y="114"/>
                    <a:pt x="365" y="114"/>
                  </a:cubicBezTo>
                  <a:cubicBezTo>
                    <a:pt x="427" y="114"/>
                    <a:pt x="489" y="108"/>
                    <a:pt x="551" y="95"/>
                  </a:cubicBezTo>
                  <a:cubicBezTo>
                    <a:pt x="579" y="89"/>
                    <a:pt x="573" y="42"/>
                    <a:pt x="545" y="42"/>
                  </a:cubicBezTo>
                  <a:cubicBezTo>
                    <a:pt x="545" y="42"/>
                    <a:pt x="544" y="42"/>
                    <a:pt x="543" y="42"/>
                  </a:cubicBezTo>
                  <a:cubicBezTo>
                    <a:pt x="495" y="46"/>
                    <a:pt x="446" y="48"/>
                    <a:pt x="399" y="48"/>
                  </a:cubicBezTo>
                  <a:cubicBezTo>
                    <a:pt x="282" y="48"/>
                    <a:pt x="167" y="36"/>
                    <a:pt x="53" y="2"/>
                  </a:cubicBezTo>
                  <a:cubicBezTo>
                    <a:pt x="50" y="1"/>
                    <a:pt x="47"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69"/>
            <p:cNvSpPr/>
            <p:nvPr/>
          </p:nvSpPr>
          <p:spPr>
            <a:xfrm>
              <a:off x="8428935" y="2071434"/>
              <a:ext cx="24651" cy="5566"/>
            </a:xfrm>
            <a:custGeom>
              <a:avLst/>
              <a:gdLst/>
              <a:ahLst/>
              <a:cxnLst/>
              <a:rect l="l" t="t" r="r" b="b"/>
              <a:pathLst>
                <a:path w="465" h="105" extrusionOk="0">
                  <a:moveTo>
                    <a:pt x="162" y="0"/>
                  </a:moveTo>
                  <a:cubicBezTo>
                    <a:pt x="117" y="0"/>
                    <a:pt x="72" y="4"/>
                    <a:pt x="25" y="12"/>
                  </a:cubicBezTo>
                  <a:cubicBezTo>
                    <a:pt x="1" y="16"/>
                    <a:pt x="6" y="58"/>
                    <a:pt x="29" y="58"/>
                  </a:cubicBezTo>
                  <a:cubicBezTo>
                    <a:pt x="30" y="58"/>
                    <a:pt x="31" y="58"/>
                    <a:pt x="32" y="58"/>
                  </a:cubicBezTo>
                  <a:cubicBezTo>
                    <a:pt x="68" y="53"/>
                    <a:pt x="104" y="51"/>
                    <a:pt x="139" y="51"/>
                  </a:cubicBezTo>
                  <a:cubicBezTo>
                    <a:pt x="237" y="51"/>
                    <a:pt x="332" y="68"/>
                    <a:pt x="424" y="103"/>
                  </a:cubicBezTo>
                  <a:cubicBezTo>
                    <a:pt x="427" y="104"/>
                    <a:pt x="430" y="105"/>
                    <a:pt x="433" y="105"/>
                  </a:cubicBezTo>
                  <a:cubicBezTo>
                    <a:pt x="457" y="105"/>
                    <a:pt x="465" y="65"/>
                    <a:pt x="438" y="55"/>
                  </a:cubicBezTo>
                  <a:cubicBezTo>
                    <a:pt x="347" y="18"/>
                    <a:pt x="256" y="0"/>
                    <a:pt x="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69"/>
            <p:cNvSpPr/>
            <p:nvPr/>
          </p:nvSpPr>
          <p:spPr>
            <a:xfrm>
              <a:off x="8421089" y="1940654"/>
              <a:ext cx="30217" cy="5407"/>
            </a:xfrm>
            <a:custGeom>
              <a:avLst/>
              <a:gdLst/>
              <a:ahLst/>
              <a:cxnLst/>
              <a:rect l="l" t="t" r="r" b="b"/>
              <a:pathLst>
                <a:path w="570" h="102" extrusionOk="0">
                  <a:moveTo>
                    <a:pt x="530" y="1"/>
                  </a:moveTo>
                  <a:cubicBezTo>
                    <a:pt x="530" y="1"/>
                    <a:pt x="530" y="1"/>
                    <a:pt x="529" y="1"/>
                  </a:cubicBezTo>
                  <a:cubicBezTo>
                    <a:pt x="364" y="5"/>
                    <a:pt x="197" y="33"/>
                    <a:pt x="32" y="51"/>
                  </a:cubicBezTo>
                  <a:cubicBezTo>
                    <a:pt x="1" y="55"/>
                    <a:pt x="0" y="101"/>
                    <a:pt x="30" y="101"/>
                  </a:cubicBezTo>
                  <a:cubicBezTo>
                    <a:pt x="30" y="101"/>
                    <a:pt x="31" y="101"/>
                    <a:pt x="32" y="101"/>
                  </a:cubicBezTo>
                  <a:cubicBezTo>
                    <a:pt x="200" y="89"/>
                    <a:pt x="371" y="85"/>
                    <a:pt x="538" y="59"/>
                  </a:cubicBezTo>
                  <a:cubicBezTo>
                    <a:pt x="569" y="53"/>
                    <a:pt x="562" y="1"/>
                    <a:pt x="5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69"/>
            <p:cNvSpPr/>
            <p:nvPr/>
          </p:nvSpPr>
          <p:spPr>
            <a:xfrm>
              <a:off x="8370887" y="2069101"/>
              <a:ext cx="27566" cy="5990"/>
            </a:xfrm>
            <a:custGeom>
              <a:avLst/>
              <a:gdLst/>
              <a:ahLst/>
              <a:cxnLst/>
              <a:rect l="l" t="t" r="r" b="b"/>
              <a:pathLst>
                <a:path w="520" h="113" extrusionOk="0">
                  <a:moveTo>
                    <a:pt x="483" y="0"/>
                  </a:moveTo>
                  <a:cubicBezTo>
                    <a:pt x="480" y="0"/>
                    <a:pt x="477" y="1"/>
                    <a:pt x="474" y="2"/>
                  </a:cubicBezTo>
                  <a:cubicBezTo>
                    <a:pt x="363" y="34"/>
                    <a:pt x="254" y="55"/>
                    <a:pt x="140" y="55"/>
                  </a:cubicBezTo>
                  <a:cubicBezTo>
                    <a:pt x="106" y="55"/>
                    <a:pt x="71" y="53"/>
                    <a:pt x="35" y="49"/>
                  </a:cubicBezTo>
                  <a:cubicBezTo>
                    <a:pt x="34" y="49"/>
                    <a:pt x="33" y="48"/>
                    <a:pt x="32" y="48"/>
                  </a:cubicBezTo>
                  <a:cubicBezTo>
                    <a:pt x="6" y="48"/>
                    <a:pt x="1" y="96"/>
                    <a:pt x="29" y="100"/>
                  </a:cubicBezTo>
                  <a:cubicBezTo>
                    <a:pt x="82" y="108"/>
                    <a:pt x="136" y="112"/>
                    <a:pt x="189" y="112"/>
                  </a:cubicBezTo>
                  <a:cubicBezTo>
                    <a:pt x="292" y="112"/>
                    <a:pt x="393" y="96"/>
                    <a:pt x="490" y="55"/>
                  </a:cubicBezTo>
                  <a:cubicBezTo>
                    <a:pt x="519" y="43"/>
                    <a:pt x="512" y="0"/>
                    <a:pt x="4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69"/>
            <p:cNvSpPr/>
            <p:nvPr/>
          </p:nvSpPr>
          <p:spPr>
            <a:xfrm>
              <a:off x="8357952" y="1939276"/>
              <a:ext cx="24598" cy="4400"/>
            </a:xfrm>
            <a:custGeom>
              <a:avLst/>
              <a:gdLst/>
              <a:ahLst/>
              <a:cxnLst/>
              <a:rect l="l" t="t" r="r" b="b"/>
              <a:pathLst>
                <a:path w="464" h="83" extrusionOk="0">
                  <a:moveTo>
                    <a:pt x="224" y="1"/>
                  </a:moveTo>
                  <a:cubicBezTo>
                    <a:pt x="157" y="1"/>
                    <a:pt x="91" y="5"/>
                    <a:pt x="29" y="5"/>
                  </a:cubicBezTo>
                  <a:cubicBezTo>
                    <a:pt x="7" y="5"/>
                    <a:pt x="0" y="41"/>
                    <a:pt x="23" y="44"/>
                  </a:cubicBezTo>
                  <a:cubicBezTo>
                    <a:pt x="127" y="58"/>
                    <a:pt x="241" y="83"/>
                    <a:pt x="349" y="83"/>
                  </a:cubicBezTo>
                  <a:cubicBezTo>
                    <a:pt x="378" y="83"/>
                    <a:pt x="407" y="81"/>
                    <a:pt x="435" y="77"/>
                  </a:cubicBezTo>
                  <a:cubicBezTo>
                    <a:pt x="464" y="73"/>
                    <a:pt x="460" y="31"/>
                    <a:pt x="435" y="25"/>
                  </a:cubicBezTo>
                  <a:cubicBezTo>
                    <a:pt x="369" y="6"/>
                    <a:pt x="296"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69"/>
            <p:cNvSpPr/>
            <p:nvPr/>
          </p:nvSpPr>
          <p:spPr>
            <a:xfrm>
              <a:off x="8318353" y="2074350"/>
              <a:ext cx="29369" cy="2916"/>
            </a:xfrm>
            <a:custGeom>
              <a:avLst/>
              <a:gdLst/>
              <a:ahLst/>
              <a:cxnLst/>
              <a:rect l="l" t="t" r="r" b="b"/>
              <a:pathLst>
                <a:path w="554" h="55" extrusionOk="0">
                  <a:moveTo>
                    <a:pt x="271" y="0"/>
                  </a:moveTo>
                  <a:cubicBezTo>
                    <a:pt x="192" y="0"/>
                    <a:pt x="112" y="2"/>
                    <a:pt x="33" y="3"/>
                  </a:cubicBezTo>
                  <a:cubicBezTo>
                    <a:pt x="1" y="3"/>
                    <a:pt x="1" y="52"/>
                    <a:pt x="33" y="52"/>
                  </a:cubicBezTo>
                  <a:cubicBezTo>
                    <a:pt x="108" y="53"/>
                    <a:pt x="184" y="54"/>
                    <a:pt x="259" y="54"/>
                  </a:cubicBezTo>
                  <a:cubicBezTo>
                    <a:pt x="349" y="54"/>
                    <a:pt x="439" y="53"/>
                    <a:pt x="529" y="47"/>
                  </a:cubicBezTo>
                  <a:cubicBezTo>
                    <a:pt x="554" y="45"/>
                    <a:pt x="554" y="9"/>
                    <a:pt x="529" y="8"/>
                  </a:cubicBezTo>
                  <a:cubicBezTo>
                    <a:pt x="443" y="2"/>
                    <a:pt x="357" y="0"/>
                    <a:pt x="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69"/>
            <p:cNvSpPr/>
            <p:nvPr/>
          </p:nvSpPr>
          <p:spPr>
            <a:xfrm>
              <a:off x="8281509" y="1940018"/>
              <a:ext cx="29793" cy="5778"/>
            </a:xfrm>
            <a:custGeom>
              <a:avLst/>
              <a:gdLst/>
              <a:ahLst/>
              <a:cxnLst/>
              <a:rect l="l" t="t" r="r" b="b"/>
              <a:pathLst>
                <a:path w="562" h="109" extrusionOk="0">
                  <a:moveTo>
                    <a:pt x="531" y="1"/>
                  </a:moveTo>
                  <a:cubicBezTo>
                    <a:pt x="530" y="1"/>
                    <a:pt x="529" y="1"/>
                    <a:pt x="529" y="1"/>
                  </a:cubicBezTo>
                  <a:cubicBezTo>
                    <a:pt x="361" y="15"/>
                    <a:pt x="195" y="39"/>
                    <a:pt x="27" y="62"/>
                  </a:cubicBezTo>
                  <a:cubicBezTo>
                    <a:pt x="1" y="66"/>
                    <a:pt x="6" y="109"/>
                    <a:pt x="31" y="109"/>
                  </a:cubicBezTo>
                  <a:cubicBezTo>
                    <a:pt x="31" y="109"/>
                    <a:pt x="32" y="109"/>
                    <a:pt x="33" y="109"/>
                  </a:cubicBezTo>
                  <a:cubicBezTo>
                    <a:pt x="201" y="92"/>
                    <a:pt x="369" y="75"/>
                    <a:pt x="534" y="49"/>
                  </a:cubicBezTo>
                  <a:cubicBezTo>
                    <a:pt x="561" y="45"/>
                    <a:pt x="556" y="1"/>
                    <a:pt x="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69"/>
            <p:cNvSpPr/>
            <p:nvPr/>
          </p:nvSpPr>
          <p:spPr>
            <a:xfrm>
              <a:off x="8266454" y="2071805"/>
              <a:ext cx="23538" cy="2757"/>
            </a:xfrm>
            <a:custGeom>
              <a:avLst/>
              <a:gdLst/>
              <a:ahLst/>
              <a:cxnLst/>
              <a:rect l="l" t="t" r="r" b="b"/>
              <a:pathLst>
                <a:path w="444" h="52" extrusionOk="0">
                  <a:moveTo>
                    <a:pt x="314" y="0"/>
                  </a:moveTo>
                  <a:cubicBezTo>
                    <a:pt x="216" y="0"/>
                    <a:pt x="116" y="9"/>
                    <a:pt x="18" y="12"/>
                  </a:cubicBezTo>
                  <a:cubicBezTo>
                    <a:pt x="1" y="13"/>
                    <a:pt x="1" y="39"/>
                    <a:pt x="18" y="40"/>
                  </a:cubicBezTo>
                  <a:cubicBezTo>
                    <a:pt x="114" y="43"/>
                    <a:pt x="213" y="52"/>
                    <a:pt x="310" y="52"/>
                  </a:cubicBezTo>
                  <a:cubicBezTo>
                    <a:pt x="346" y="52"/>
                    <a:pt x="381" y="51"/>
                    <a:pt x="415" y="48"/>
                  </a:cubicBezTo>
                  <a:cubicBezTo>
                    <a:pt x="443" y="45"/>
                    <a:pt x="443" y="6"/>
                    <a:pt x="415" y="4"/>
                  </a:cubicBezTo>
                  <a:cubicBezTo>
                    <a:pt x="382" y="1"/>
                    <a:pt x="348" y="0"/>
                    <a:pt x="3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69"/>
            <p:cNvSpPr/>
            <p:nvPr/>
          </p:nvSpPr>
          <p:spPr>
            <a:xfrm>
              <a:off x="8207293" y="2074138"/>
              <a:ext cx="33186" cy="6255"/>
            </a:xfrm>
            <a:custGeom>
              <a:avLst/>
              <a:gdLst/>
              <a:ahLst/>
              <a:cxnLst/>
              <a:rect l="l" t="t" r="r" b="b"/>
              <a:pathLst>
                <a:path w="626" h="118" extrusionOk="0">
                  <a:moveTo>
                    <a:pt x="44" y="0"/>
                  </a:moveTo>
                  <a:cubicBezTo>
                    <a:pt x="13" y="0"/>
                    <a:pt x="1" y="48"/>
                    <a:pt x="35" y="57"/>
                  </a:cubicBezTo>
                  <a:cubicBezTo>
                    <a:pt x="174" y="93"/>
                    <a:pt x="317" y="118"/>
                    <a:pt x="460" y="118"/>
                  </a:cubicBezTo>
                  <a:cubicBezTo>
                    <a:pt x="503" y="118"/>
                    <a:pt x="545" y="116"/>
                    <a:pt x="588" y="111"/>
                  </a:cubicBezTo>
                  <a:cubicBezTo>
                    <a:pt x="625" y="106"/>
                    <a:pt x="626" y="55"/>
                    <a:pt x="588" y="54"/>
                  </a:cubicBezTo>
                  <a:cubicBezTo>
                    <a:pt x="407" y="45"/>
                    <a:pt x="229" y="38"/>
                    <a:pt x="50" y="1"/>
                  </a:cubicBezTo>
                  <a:cubicBezTo>
                    <a:pt x="48" y="0"/>
                    <a:pt x="46"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69"/>
            <p:cNvSpPr/>
            <p:nvPr/>
          </p:nvSpPr>
          <p:spPr>
            <a:xfrm>
              <a:off x="8202204" y="1942085"/>
              <a:ext cx="36473" cy="6202"/>
            </a:xfrm>
            <a:custGeom>
              <a:avLst/>
              <a:gdLst/>
              <a:ahLst/>
              <a:cxnLst/>
              <a:rect l="l" t="t" r="r" b="b"/>
              <a:pathLst>
                <a:path w="688" h="117" extrusionOk="0">
                  <a:moveTo>
                    <a:pt x="37" y="0"/>
                  </a:moveTo>
                  <a:cubicBezTo>
                    <a:pt x="1" y="0"/>
                    <a:pt x="3" y="57"/>
                    <a:pt x="40" y="61"/>
                  </a:cubicBezTo>
                  <a:cubicBezTo>
                    <a:pt x="237" y="82"/>
                    <a:pt x="437" y="113"/>
                    <a:pt x="635" y="117"/>
                  </a:cubicBezTo>
                  <a:cubicBezTo>
                    <a:pt x="635" y="117"/>
                    <a:pt x="636" y="117"/>
                    <a:pt x="636" y="117"/>
                  </a:cubicBezTo>
                  <a:cubicBezTo>
                    <a:pt x="677" y="117"/>
                    <a:pt x="687" y="49"/>
                    <a:pt x="645" y="44"/>
                  </a:cubicBezTo>
                  <a:cubicBezTo>
                    <a:pt x="446" y="16"/>
                    <a:pt x="240" y="13"/>
                    <a:pt x="40" y="0"/>
                  </a:cubicBezTo>
                  <a:cubicBezTo>
                    <a:pt x="39" y="0"/>
                    <a:pt x="38" y="0"/>
                    <a:pt x="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69"/>
            <p:cNvSpPr/>
            <p:nvPr/>
          </p:nvSpPr>
          <p:spPr>
            <a:xfrm>
              <a:off x="8157568" y="2073767"/>
              <a:ext cx="25075" cy="4082"/>
            </a:xfrm>
            <a:custGeom>
              <a:avLst/>
              <a:gdLst/>
              <a:ahLst/>
              <a:cxnLst/>
              <a:rect l="l" t="t" r="r" b="b"/>
              <a:pathLst>
                <a:path w="473" h="77" extrusionOk="0">
                  <a:moveTo>
                    <a:pt x="306" y="1"/>
                  </a:moveTo>
                  <a:cubicBezTo>
                    <a:pt x="216" y="1"/>
                    <a:pt x="125" y="9"/>
                    <a:pt x="36" y="11"/>
                  </a:cubicBezTo>
                  <a:cubicBezTo>
                    <a:pt x="1" y="11"/>
                    <a:pt x="1" y="65"/>
                    <a:pt x="36" y="66"/>
                  </a:cubicBezTo>
                  <a:cubicBezTo>
                    <a:pt x="123" y="69"/>
                    <a:pt x="213" y="76"/>
                    <a:pt x="301" y="76"/>
                  </a:cubicBezTo>
                  <a:cubicBezTo>
                    <a:pt x="346" y="76"/>
                    <a:pt x="391" y="74"/>
                    <a:pt x="434" y="69"/>
                  </a:cubicBezTo>
                  <a:cubicBezTo>
                    <a:pt x="473" y="64"/>
                    <a:pt x="473" y="13"/>
                    <a:pt x="434" y="8"/>
                  </a:cubicBezTo>
                  <a:cubicBezTo>
                    <a:pt x="392" y="2"/>
                    <a:pt x="350" y="1"/>
                    <a:pt x="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69"/>
            <p:cNvSpPr/>
            <p:nvPr/>
          </p:nvSpPr>
          <p:spPr>
            <a:xfrm>
              <a:off x="8138802" y="1939594"/>
              <a:ext cx="28150" cy="3923"/>
            </a:xfrm>
            <a:custGeom>
              <a:avLst/>
              <a:gdLst/>
              <a:ahLst/>
              <a:cxnLst/>
              <a:rect l="l" t="t" r="r" b="b"/>
              <a:pathLst>
                <a:path w="531" h="74" extrusionOk="0">
                  <a:moveTo>
                    <a:pt x="256" y="0"/>
                  </a:moveTo>
                  <a:cubicBezTo>
                    <a:pt x="185" y="0"/>
                    <a:pt x="114" y="2"/>
                    <a:pt x="43" y="4"/>
                  </a:cubicBezTo>
                  <a:cubicBezTo>
                    <a:pt x="0" y="6"/>
                    <a:pt x="0" y="68"/>
                    <a:pt x="43" y="70"/>
                  </a:cubicBezTo>
                  <a:cubicBezTo>
                    <a:pt x="121" y="72"/>
                    <a:pt x="199" y="74"/>
                    <a:pt x="276" y="74"/>
                  </a:cubicBezTo>
                  <a:cubicBezTo>
                    <a:pt x="347" y="74"/>
                    <a:pt x="418" y="72"/>
                    <a:pt x="489" y="69"/>
                  </a:cubicBezTo>
                  <a:cubicBezTo>
                    <a:pt x="531" y="67"/>
                    <a:pt x="531" y="7"/>
                    <a:pt x="489" y="6"/>
                  </a:cubicBezTo>
                  <a:cubicBezTo>
                    <a:pt x="412" y="2"/>
                    <a:pt x="334"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69"/>
            <p:cNvSpPr/>
            <p:nvPr/>
          </p:nvSpPr>
          <p:spPr>
            <a:xfrm>
              <a:off x="8091568" y="2071964"/>
              <a:ext cx="33345" cy="5990"/>
            </a:xfrm>
            <a:custGeom>
              <a:avLst/>
              <a:gdLst/>
              <a:ahLst/>
              <a:cxnLst/>
              <a:rect l="l" t="t" r="r" b="b"/>
              <a:pathLst>
                <a:path w="629" h="113" extrusionOk="0">
                  <a:moveTo>
                    <a:pt x="39" y="0"/>
                  </a:moveTo>
                  <a:cubicBezTo>
                    <a:pt x="10" y="0"/>
                    <a:pt x="1" y="45"/>
                    <a:pt x="32" y="54"/>
                  </a:cubicBezTo>
                  <a:cubicBezTo>
                    <a:pt x="159" y="92"/>
                    <a:pt x="288" y="113"/>
                    <a:pt x="419" y="113"/>
                  </a:cubicBezTo>
                  <a:cubicBezTo>
                    <a:pt x="477" y="113"/>
                    <a:pt x="536" y="109"/>
                    <a:pt x="594" y="100"/>
                  </a:cubicBezTo>
                  <a:cubicBezTo>
                    <a:pt x="628" y="96"/>
                    <a:pt x="621" y="38"/>
                    <a:pt x="588" y="38"/>
                  </a:cubicBezTo>
                  <a:cubicBezTo>
                    <a:pt x="587" y="38"/>
                    <a:pt x="586" y="38"/>
                    <a:pt x="585" y="38"/>
                  </a:cubicBezTo>
                  <a:cubicBezTo>
                    <a:pt x="527" y="43"/>
                    <a:pt x="470" y="46"/>
                    <a:pt x="413" y="46"/>
                  </a:cubicBezTo>
                  <a:cubicBezTo>
                    <a:pt x="290" y="46"/>
                    <a:pt x="169" y="33"/>
                    <a:pt x="46" y="1"/>
                  </a:cubicBezTo>
                  <a:cubicBezTo>
                    <a:pt x="43" y="0"/>
                    <a:pt x="41"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69"/>
            <p:cNvSpPr/>
            <p:nvPr/>
          </p:nvSpPr>
          <p:spPr>
            <a:xfrm>
              <a:off x="8073067" y="1935565"/>
              <a:ext cx="30535" cy="5460"/>
            </a:xfrm>
            <a:custGeom>
              <a:avLst/>
              <a:gdLst/>
              <a:ahLst/>
              <a:cxnLst/>
              <a:rect l="l" t="t" r="r" b="b"/>
              <a:pathLst>
                <a:path w="576" h="103" extrusionOk="0">
                  <a:moveTo>
                    <a:pt x="539" y="0"/>
                  </a:moveTo>
                  <a:cubicBezTo>
                    <a:pt x="538" y="0"/>
                    <a:pt x="536" y="0"/>
                    <a:pt x="535" y="1"/>
                  </a:cubicBezTo>
                  <a:cubicBezTo>
                    <a:pt x="416" y="22"/>
                    <a:pt x="301" y="42"/>
                    <a:pt x="183" y="42"/>
                  </a:cubicBezTo>
                  <a:cubicBezTo>
                    <a:pt x="139" y="42"/>
                    <a:pt x="94" y="39"/>
                    <a:pt x="49" y="33"/>
                  </a:cubicBezTo>
                  <a:cubicBezTo>
                    <a:pt x="47" y="32"/>
                    <a:pt x="46" y="32"/>
                    <a:pt x="44" y="32"/>
                  </a:cubicBezTo>
                  <a:cubicBezTo>
                    <a:pt x="13" y="32"/>
                    <a:pt x="0" y="81"/>
                    <a:pt x="34" y="86"/>
                  </a:cubicBezTo>
                  <a:cubicBezTo>
                    <a:pt x="100" y="96"/>
                    <a:pt x="167" y="103"/>
                    <a:pt x="233" y="103"/>
                  </a:cubicBezTo>
                  <a:cubicBezTo>
                    <a:pt x="342" y="103"/>
                    <a:pt x="450" y="86"/>
                    <a:pt x="551" y="41"/>
                  </a:cubicBezTo>
                  <a:cubicBezTo>
                    <a:pt x="575" y="31"/>
                    <a:pt x="559"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69"/>
            <p:cNvSpPr/>
            <p:nvPr/>
          </p:nvSpPr>
          <p:spPr>
            <a:xfrm>
              <a:off x="8041578" y="2074032"/>
              <a:ext cx="27673" cy="3552"/>
            </a:xfrm>
            <a:custGeom>
              <a:avLst/>
              <a:gdLst/>
              <a:ahLst/>
              <a:cxnLst/>
              <a:rect l="l" t="t" r="r" b="b"/>
              <a:pathLst>
                <a:path w="522" h="67" extrusionOk="0">
                  <a:moveTo>
                    <a:pt x="273" y="0"/>
                  </a:moveTo>
                  <a:cubicBezTo>
                    <a:pt x="195" y="0"/>
                    <a:pt x="117" y="2"/>
                    <a:pt x="39" y="3"/>
                  </a:cubicBezTo>
                  <a:cubicBezTo>
                    <a:pt x="1" y="4"/>
                    <a:pt x="1" y="64"/>
                    <a:pt x="39" y="64"/>
                  </a:cubicBezTo>
                  <a:cubicBezTo>
                    <a:pt x="120" y="65"/>
                    <a:pt x="201" y="67"/>
                    <a:pt x="281" y="67"/>
                  </a:cubicBezTo>
                  <a:cubicBezTo>
                    <a:pt x="350" y="67"/>
                    <a:pt x="418" y="65"/>
                    <a:pt x="486" y="60"/>
                  </a:cubicBezTo>
                  <a:cubicBezTo>
                    <a:pt x="521" y="57"/>
                    <a:pt x="521" y="9"/>
                    <a:pt x="486" y="7"/>
                  </a:cubicBezTo>
                  <a:cubicBezTo>
                    <a:pt x="415" y="2"/>
                    <a:pt x="344"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69"/>
            <p:cNvSpPr/>
            <p:nvPr/>
          </p:nvSpPr>
          <p:spPr>
            <a:xfrm>
              <a:off x="8007810" y="1940018"/>
              <a:ext cx="27036" cy="3022"/>
            </a:xfrm>
            <a:custGeom>
              <a:avLst/>
              <a:gdLst/>
              <a:ahLst/>
              <a:cxnLst/>
              <a:rect l="l" t="t" r="r" b="b"/>
              <a:pathLst>
                <a:path w="510" h="57" extrusionOk="0">
                  <a:moveTo>
                    <a:pt x="289" y="0"/>
                  </a:moveTo>
                  <a:cubicBezTo>
                    <a:pt x="203" y="0"/>
                    <a:pt x="117" y="2"/>
                    <a:pt x="31" y="4"/>
                  </a:cubicBezTo>
                  <a:cubicBezTo>
                    <a:pt x="0" y="4"/>
                    <a:pt x="0" y="52"/>
                    <a:pt x="31" y="53"/>
                  </a:cubicBezTo>
                  <a:cubicBezTo>
                    <a:pt x="122" y="55"/>
                    <a:pt x="212" y="57"/>
                    <a:pt x="302" y="57"/>
                  </a:cubicBezTo>
                  <a:cubicBezTo>
                    <a:pt x="361" y="57"/>
                    <a:pt x="419" y="56"/>
                    <a:pt x="478" y="53"/>
                  </a:cubicBezTo>
                  <a:cubicBezTo>
                    <a:pt x="510" y="52"/>
                    <a:pt x="510" y="5"/>
                    <a:pt x="478" y="4"/>
                  </a:cubicBezTo>
                  <a:cubicBezTo>
                    <a:pt x="414" y="1"/>
                    <a:pt x="352"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69"/>
            <p:cNvSpPr/>
            <p:nvPr/>
          </p:nvSpPr>
          <p:spPr>
            <a:xfrm>
              <a:off x="7992331" y="2074509"/>
              <a:ext cx="24015" cy="2598"/>
            </a:xfrm>
            <a:custGeom>
              <a:avLst/>
              <a:gdLst/>
              <a:ahLst/>
              <a:cxnLst/>
              <a:rect l="l" t="t" r="r" b="b"/>
              <a:pathLst>
                <a:path w="453" h="49" extrusionOk="0">
                  <a:moveTo>
                    <a:pt x="345" y="0"/>
                  </a:moveTo>
                  <a:cubicBezTo>
                    <a:pt x="238" y="0"/>
                    <a:pt x="131" y="5"/>
                    <a:pt x="25" y="6"/>
                  </a:cubicBezTo>
                  <a:cubicBezTo>
                    <a:pt x="0" y="6"/>
                    <a:pt x="0" y="43"/>
                    <a:pt x="25" y="44"/>
                  </a:cubicBezTo>
                  <a:cubicBezTo>
                    <a:pt x="131" y="45"/>
                    <a:pt x="237" y="49"/>
                    <a:pt x="344" y="49"/>
                  </a:cubicBezTo>
                  <a:cubicBezTo>
                    <a:pt x="370" y="49"/>
                    <a:pt x="396" y="49"/>
                    <a:pt x="422" y="48"/>
                  </a:cubicBezTo>
                  <a:cubicBezTo>
                    <a:pt x="452" y="47"/>
                    <a:pt x="452" y="2"/>
                    <a:pt x="422" y="1"/>
                  </a:cubicBezTo>
                  <a:cubicBezTo>
                    <a:pt x="397" y="0"/>
                    <a:pt x="371" y="0"/>
                    <a:pt x="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69"/>
            <p:cNvSpPr/>
            <p:nvPr/>
          </p:nvSpPr>
          <p:spPr>
            <a:xfrm>
              <a:off x="7933435" y="1936784"/>
              <a:ext cx="33504" cy="4241"/>
            </a:xfrm>
            <a:custGeom>
              <a:avLst/>
              <a:gdLst/>
              <a:ahLst/>
              <a:cxnLst/>
              <a:rect l="l" t="t" r="r" b="b"/>
              <a:pathLst>
                <a:path w="632" h="80" extrusionOk="0">
                  <a:moveTo>
                    <a:pt x="376" y="1"/>
                  </a:moveTo>
                  <a:cubicBezTo>
                    <a:pt x="265" y="1"/>
                    <a:pt x="154" y="5"/>
                    <a:pt x="43" y="7"/>
                  </a:cubicBezTo>
                  <a:cubicBezTo>
                    <a:pt x="0" y="7"/>
                    <a:pt x="0" y="73"/>
                    <a:pt x="43" y="74"/>
                  </a:cubicBezTo>
                  <a:cubicBezTo>
                    <a:pt x="152" y="76"/>
                    <a:pt x="262" y="79"/>
                    <a:pt x="371" y="79"/>
                  </a:cubicBezTo>
                  <a:cubicBezTo>
                    <a:pt x="444" y="79"/>
                    <a:pt x="517" y="78"/>
                    <a:pt x="589" y="73"/>
                  </a:cubicBezTo>
                  <a:cubicBezTo>
                    <a:pt x="632" y="69"/>
                    <a:pt x="632" y="11"/>
                    <a:pt x="589" y="7"/>
                  </a:cubicBezTo>
                  <a:cubicBezTo>
                    <a:pt x="518" y="2"/>
                    <a:pt x="447" y="1"/>
                    <a:pt x="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69"/>
            <p:cNvSpPr/>
            <p:nvPr/>
          </p:nvSpPr>
          <p:spPr>
            <a:xfrm>
              <a:off x="7928398" y="2072017"/>
              <a:ext cx="32868" cy="5990"/>
            </a:xfrm>
            <a:custGeom>
              <a:avLst/>
              <a:gdLst/>
              <a:ahLst/>
              <a:cxnLst/>
              <a:rect l="l" t="t" r="r" b="b"/>
              <a:pathLst>
                <a:path w="620" h="113" extrusionOk="0">
                  <a:moveTo>
                    <a:pt x="275" y="1"/>
                  </a:moveTo>
                  <a:cubicBezTo>
                    <a:pt x="192" y="1"/>
                    <a:pt x="108" y="11"/>
                    <a:pt x="29" y="31"/>
                  </a:cubicBezTo>
                  <a:cubicBezTo>
                    <a:pt x="0" y="37"/>
                    <a:pt x="12" y="75"/>
                    <a:pt x="38" y="75"/>
                  </a:cubicBezTo>
                  <a:cubicBezTo>
                    <a:pt x="39" y="75"/>
                    <a:pt x="40" y="75"/>
                    <a:pt x="41" y="75"/>
                  </a:cubicBezTo>
                  <a:cubicBezTo>
                    <a:pt x="97" y="67"/>
                    <a:pt x="152" y="64"/>
                    <a:pt x="205" y="64"/>
                  </a:cubicBezTo>
                  <a:cubicBezTo>
                    <a:pt x="329" y="64"/>
                    <a:pt x="447" y="82"/>
                    <a:pt x="574" y="111"/>
                  </a:cubicBezTo>
                  <a:cubicBezTo>
                    <a:pt x="577" y="112"/>
                    <a:pt x="580" y="112"/>
                    <a:pt x="583" y="112"/>
                  </a:cubicBezTo>
                  <a:cubicBezTo>
                    <a:pt x="612" y="112"/>
                    <a:pt x="619" y="69"/>
                    <a:pt x="588" y="58"/>
                  </a:cubicBezTo>
                  <a:cubicBezTo>
                    <a:pt x="490" y="19"/>
                    <a:pt x="382"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69"/>
            <p:cNvSpPr/>
            <p:nvPr/>
          </p:nvSpPr>
          <p:spPr>
            <a:xfrm>
              <a:off x="7862876" y="2116123"/>
              <a:ext cx="16646" cy="5778"/>
            </a:xfrm>
            <a:custGeom>
              <a:avLst/>
              <a:gdLst/>
              <a:ahLst/>
              <a:cxnLst/>
              <a:rect l="l" t="t" r="r" b="b"/>
              <a:pathLst>
                <a:path w="314" h="109" extrusionOk="0">
                  <a:moveTo>
                    <a:pt x="218" y="0"/>
                  </a:moveTo>
                  <a:cubicBezTo>
                    <a:pt x="148" y="0"/>
                    <a:pt x="75" y="29"/>
                    <a:pt x="22" y="64"/>
                  </a:cubicBezTo>
                  <a:cubicBezTo>
                    <a:pt x="0" y="78"/>
                    <a:pt x="13" y="109"/>
                    <a:pt x="34" y="109"/>
                  </a:cubicBezTo>
                  <a:cubicBezTo>
                    <a:pt x="38" y="109"/>
                    <a:pt x="42" y="107"/>
                    <a:pt x="46" y="105"/>
                  </a:cubicBezTo>
                  <a:cubicBezTo>
                    <a:pt x="80" y="82"/>
                    <a:pt x="118" y="68"/>
                    <a:pt x="160" y="60"/>
                  </a:cubicBezTo>
                  <a:cubicBezTo>
                    <a:pt x="172" y="58"/>
                    <a:pt x="185" y="57"/>
                    <a:pt x="197" y="57"/>
                  </a:cubicBezTo>
                  <a:cubicBezTo>
                    <a:pt x="225" y="57"/>
                    <a:pt x="253" y="61"/>
                    <a:pt x="281" y="61"/>
                  </a:cubicBezTo>
                  <a:cubicBezTo>
                    <a:pt x="282" y="61"/>
                    <a:pt x="282" y="61"/>
                    <a:pt x="282" y="61"/>
                  </a:cubicBezTo>
                  <a:cubicBezTo>
                    <a:pt x="311" y="61"/>
                    <a:pt x="313" y="21"/>
                    <a:pt x="289" y="12"/>
                  </a:cubicBezTo>
                  <a:cubicBezTo>
                    <a:pt x="266" y="4"/>
                    <a:pt x="242" y="0"/>
                    <a:pt x="2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69"/>
            <p:cNvSpPr/>
            <p:nvPr/>
          </p:nvSpPr>
          <p:spPr>
            <a:xfrm>
              <a:off x="7844269" y="1976808"/>
              <a:ext cx="19297" cy="3234"/>
            </a:xfrm>
            <a:custGeom>
              <a:avLst/>
              <a:gdLst/>
              <a:ahLst/>
              <a:cxnLst/>
              <a:rect l="l" t="t" r="r" b="b"/>
              <a:pathLst>
                <a:path w="364" h="61" extrusionOk="0">
                  <a:moveTo>
                    <a:pt x="186" y="0"/>
                  </a:moveTo>
                  <a:cubicBezTo>
                    <a:pt x="137" y="0"/>
                    <a:pt x="87" y="2"/>
                    <a:pt x="37" y="2"/>
                  </a:cubicBezTo>
                  <a:cubicBezTo>
                    <a:pt x="1" y="2"/>
                    <a:pt x="1" y="57"/>
                    <a:pt x="37" y="58"/>
                  </a:cubicBezTo>
                  <a:cubicBezTo>
                    <a:pt x="87" y="58"/>
                    <a:pt x="137" y="60"/>
                    <a:pt x="186" y="60"/>
                  </a:cubicBezTo>
                  <a:cubicBezTo>
                    <a:pt x="236" y="60"/>
                    <a:pt x="285" y="58"/>
                    <a:pt x="334" y="53"/>
                  </a:cubicBezTo>
                  <a:cubicBezTo>
                    <a:pt x="363" y="48"/>
                    <a:pt x="363" y="12"/>
                    <a:pt x="334" y="8"/>
                  </a:cubicBezTo>
                  <a:cubicBezTo>
                    <a:pt x="285" y="2"/>
                    <a:pt x="236" y="0"/>
                    <a:pt x="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69"/>
            <p:cNvSpPr/>
            <p:nvPr/>
          </p:nvSpPr>
          <p:spPr>
            <a:xfrm>
              <a:off x="7820838" y="2113207"/>
              <a:ext cx="24969" cy="4135"/>
            </a:xfrm>
            <a:custGeom>
              <a:avLst/>
              <a:gdLst/>
              <a:ahLst/>
              <a:cxnLst/>
              <a:rect l="l" t="t" r="r" b="b"/>
              <a:pathLst>
                <a:path w="471" h="78" extrusionOk="0">
                  <a:moveTo>
                    <a:pt x="310" y="0"/>
                  </a:moveTo>
                  <a:cubicBezTo>
                    <a:pt x="217" y="0"/>
                    <a:pt x="124" y="10"/>
                    <a:pt x="33" y="15"/>
                  </a:cubicBezTo>
                  <a:cubicBezTo>
                    <a:pt x="1" y="16"/>
                    <a:pt x="1" y="62"/>
                    <a:pt x="33" y="64"/>
                  </a:cubicBezTo>
                  <a:cubicBezTo>
                    <a:pt x="124" y="68"/>
                    <a:pt x="217" y="78"/>
                    <a:pt x="310" y="78"/>
                  </a:cubicBezTo>
                  <a:cubicBezTo>
                    <a:pt x="350" y="78"/>
                    <a:pt x="390" y="76"/>
                    <a:pt x="429" y="71"/>
                  </a:cubicBezTo>
                  <a:cubicBezTo>
                    <a:pt x="471" y="67"/>
                    <a:pt x="471" y="12"/>
                    <a:pt x="429" y="7"/>
                  </a:cubicBezTo>
                  <a:cubicBezTo>
                    <a:pt x="390" y="2"/>
                    <a:pt x="350" y="0"/>
                    <a:pt x="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69"/>
            <p:cNvSpPr/>
            <p:nvPr/>
          </p:nvSpPr>
          <p:spPr>
            <a:xfrm>
              <a:off x="7805411" y="1974211"/>
              <a:ext cx="26771" cy="3128"/>
            </a:xfrm>
            <a:custGeom>
              <a:avLst/>
              <a:gdLst/>
              <a:ahLst/>
              <a:cxnLst/>
              <a:rect l="l" t="t" r="r" b="b"/>
              <a:pathLst>
                <a:path w="505" h="59" extrusionOk="0">
                  <a:moveTo>
                    <a:pt x="325" y="0"/>
                  </a:moveTo>
                  <a:cubicBezTo>
                    <a:pt x="225" y="0"/>
                    <a:pt x="124" y="6"/>
                    <a:pt x="25" y="10"/>
                  </a:cubicBezTo>
                  <a:cubicBezTo>
                    <a:pt x="0" y="11"/>
                    <a:pt x="0" y="48"/>
                    <a:pt x="25" y="49"/>
                  </a:cubicBezTo>
                  <a:cubicBezTo>
                    <a:pt x="127" y="53"/>
                    <a:pt x="231" y="59"/>
                    <a:pt x="335" y="59"/>
                  </a:cubicBezTo>
                  <a:cubicBezTo>
                    <a:pt x="381" y="59"/>
                    <a:pt x="426" y="58"/>
                    <a:pt x="472" y="55"/>
                  </a:cubicBezTo>
                  <a:cubicBezTo>
                    <a:pt x="504" y="51"/>
                    <a:pt x="504" y="8"/>
                    <a:pt x="472" y="5"/>
                  </a:cubicBezTo>
                  <a:cubicBezTo>
                    <a:pt x="423" y="2"/>
                    <a:pt x="374" y="0"/>
                    <a:pt x="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69"/>
            <p:cNvSpPr/>
            <p:nvPr/>
          </p:nvSpPr>
          <p:spPr>
            <a:xfrm>
              <a:off x="7770689" y="2115964"/>
              <a:ext cx="25075" cy="3923"/>
            </a:xfrm>
            <a:custGeom>
              <a:avLst/>
              <a:gdLst/>
              <a:ahLst/>
              <a:cxnLst/>
              <a:rect l="l" t="t" r="r" b="b"/>
              <a:pathLst>
                <a:path w="473" h="74" extrusionOk="0">
                  <a:moveTo>
                    <a:pt x="303" y="0"/>
                  </a:moveTo>
                  <a:cubicBezTo>
                    <a:pt x="213" y="0"/>
                    <a:pt x="124" y="6"/>
                    <a:pt x="34" y="11"/>
                  </a:cubicBezTo>
                  <a:cubicBezTo>
                    <a:pt x="0" y="12"/>
                    <a:pt x="0" y="62"/>
                    <a:pt x="34" y="64"/>
                  </a:cubicBezTo>
                  <a:cubicBezTo>
                    <a:pt x="123" y="68"/>
                    <a:pt x="212" y="74"/>
                    <a:pt x="301" y="74"/>
                  </a:cubicBezTo>
                  <a:cubicBezTo>
                    <a:pt x="345" y="74"/>
                    <a:pt x="388" y="72"/>
                    <a:pt x="432" y="68"/>
                  </a:cubicBezTo>
                  <a:cubicBezTo>
                    <a:pt x="472" y="65"/>
                    <a:pt x="472" y="10"/>
                    <a:pt x="432" y="5"/>
                  </a:cubicBezTo>
                  <a:cubicBezTo>
                    <a:pt x="389" y="2"/>
                    <a:pt x="346"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69"/>
            <p:cNvSpPr/>
            <p:nvPr/>
          </p:nvSpPr>
          <p:spPr>
            <a:xfrm>
              <a:off x="7753990" y="1968856"/>
              <a:ext cx="34352" cy="7104"/>
            </a:xfrm>
            <a:custGeom>
              <a:avLst/>
              <a:gdLst/>
              <a:ahLst/>
              <a:cxnLst/>
              <a:rect l="l" t="t" r="r" b="b"/>
              <a:pathLst>
                <a:path w="648" h="134" extrusionOk="0">
                  <a:moveTo>
                    <a:pt x="49" y="0"/>
                  </a:moveTo>
                  <a:cubicBezTo>
                    <a:pt x="12" y="0"/>
                    <a:pt x="0" y="57"/>
                    <a:pt x="41" y="71"/>
                  </a:cubicBezTo>
                  <a:cubicBezTo>
                    <a:pt x="162" y="110"/>
                    <a:pt x="288" y="134"/>
                    <a:pt x="414" y="134"/>
                  </a:cubicBezTo>
                  <a:cubicBezTo>
                    <a:pt x="479" y="134"/>
                    <a:pt x="543" y="128"/>
                    <a:pt x="608" y="114"/>
                  </a:cubicBezTo>
                  <a:cubicBezTo>
                    <a:pt x="647" y="105"/>
                    <a:pt x="639" y="41"/>
                    <a:pt x="598" y="41"/>
                  </a:cubicBezTo>
                  <a:cubicBezTo>
                    <a:pt x="598" y="41"/>
                    <a:pt x="598" y="41"/>
                    <a:pt x="597" y="41"/>
                  </a:cubicBezTo>
                  <a:cubicBezTo>
                    <a:pt x="555" y="43"/>
                    <a:pt x="512" y="43"/>
                    <a:pt x="470" y="43"/>
                  </a:cubicBezTo>
                  <a:cubicBezTo>
                    <a:pt x="332" y="43"/>
                    <a:pt x="196" y="34"/>
                    <a:pt x="60" y="2"/>
                  </a:cubicBezTo>
                  <a:cubicBezTo>
                    <a:pt x="56" y="1"/>
                    <a:pt x="53" y="0"/>
                    <a:pt x="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05" name="Google Shape;2805;p69"/>
          <p:cNvSpPr txBox="1">
            <a:spLocks noGrp="1"/>
          </p:cNvSpPr>
          <p:nvPr>
            <p:ph type="title"/>
          </p:nvPr>
        </p:nvSpPr>
        <p:spPr>
          <a:xfrm>
            <a:off x="2528041" y="624501"/>
            <a:ext cx="4298535" cy="84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tLang="en-US" sz="2400" b="1">
                <a:solidFill>
                  <a:schemeClr val="tx1"/>
                </a:solidFill>
                <a:latin typeface="Times New Roman (Headings)"/>
              </a:rPr>
              <a:t>Hãy nêu cấu tạo của </a:t>
            </a:r>
            <a:br>
              <a:rPr lang="en-US" altLang="en-US" sz="2400" b="1">
                <a:solidFill>
                  <a:schemeClr val="tx1"/>
                </a:solidFill>
                <a:latin typeface="Times New Roman (Headings)"/>
              </a:rPr>
            </a:br>
            <a:r>
              <a:rPr lang="en-US" altLang="en-US" sz="2400" b="1">
                <a:solidFill>
                  <a:schemeClr val="tx1"/>
                </a:solidFill>
                <a:latin typeface="Times New Roman (Headings)"/>
              </a:rPr>
              <a:t>chương trình hoạt động ?</a:t>
            </a:r>
            <a:endParaRPr sz="2400" b="1">
              <a:solidFill>
                <a:schemeClr val="tx1"/>
              </a:solidFill>
              <a:latin typeface="Times New Roman (Headings)"/>
            </a:endParaRPr>
          </a:p>
        </p:txBody>
      </p:sp>
      <p:sp>
        <p:nvSpPr>
          <p:cNvPr id="2807" name="Google Shape;2807;p69"/>
          <p:cNvSpPr/>
          <p:nvPr/>
        </p:nvSpPr>
        <p:spPr>
          <a:xfrm>
            <a:off x="1214175" y="1950726"/>
            <a:ext cx="792702" cy="1242027"/>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09" name="Google Shape;2809;p69"/>
          <p:cNvGrpSpPr/>
          <p:nvPr/>
        </p:nvGrpSpPr>
        <p:grpSpPr>
          <a:xfrm>
            <a:off x="968218" y="772008"/>
            <a:ext cx="501691" cy="817567"/>
            <a:chOff x="3769125" y="1707925"/>
            <a:chExt cx="145325" cy="236825"/>
          </a:xfrm>
        </p:grpSpPr>
        <p:sp>
          <p:nvSpPr>
            <p:cNvPr id="2810" name="Google Shape;2810;p69"/>
            <p:cNvSpPr/>
            <p:nvPr/>
          </p:nvSpPr>
          <p:spPr>
            <a:xfrm>
              <a:off x="3769125" y="1707925"/>
              <a:ext cx="145325" cy="236825"/>
            </a:xfrm>
            <a:custGeom>
              <a:avLst/>
              <a:gdLst/>
              <a:ahLst/>
              <a:cxnLst/>
              <a:rect l="l" t="t" r="r" b="b"/>
              <a:pathLst>
                <a:path w="5813" h="9473" extrusionOk="0">
                  <a:moveTo>
                    <a:pt x="2884" y="246"/>
                  </a:moveTo>
                  <a:cubicBezTo>
                    <a:pt x="2917" y="246"/>
                    <a:pt x="3079" y="264"/>
                    <a:pt x="3263" y="289"/>
                  </a:cubicBezTo>
                  <a:cubicBezTo>
                    <a:pt x="3459" y="316"/>
                    <a:pt x="3682" y="374"/>
                    <a:pt x="3755" y="419"/>
                  </a:cubicBezTo>
                  <a:cubicBezTo>
                    <a:pt x="3829" y="463"/>
                    <a:pt x="3931" y="499"/>
                    <a:pt x="3986" y="499"/>
                  </a:cubicBezTo>
                  <a:cubicBezTo>
                    <a:pt x="4039" y="499"/>
                    <a:pt x="4082" y="516"/>
                    <a:pt x="4082" y="538"/>
                  </a:cubicBezTo>
                  <a:cubicBezTo>
                    <a:pt x="4082" y="560"/>
                    <a:pt x="4156" y="625"/>
                    <a:pt x="4251" y="688"/>
                  </a:cubicBezTo>
                  <a:cubicBezTo>
                    <a:pt x="4461" y="827"/>
                    <a:pt x="4738" y="1123"/>
                    <a:pt x="4904" y="1386"/>
                  </a:cubicBezTo>
                  <a:cubicBezTo>
                    <a:pt x="5121" y="1729"/>
                    <a:pt x="5205" y="1998"/>
                    <a:pt x="5231" y="2442"/>
                  </a:cubicBezTo>
                  <a:cubicBezTo>
                    <a:pt x="5302" y="3605"/>
                    <a:pt x="4620" y="4546"/>
                    <a:pt x="3477" y="4863"/>
                  </a:cubicBezTo>
                  <a:cubicBezTo>
                    <a:pt x="3278" y="4918"/>
                    <a:pt x="3089" y="4946"/>
                    <a:pt x="2901" y="4946"/>
                  </a:cubicBezTo>
                  <a:cubicBezTo>
                    <a:pt x="2571" y="4946"/>
                    <a:pt x="2246" y="4860"/>
                    <a:pt x="1888" y="4684"/>
                  </a:cubicBezTo>
                  <a:cubicBezTo>
                    <a:pt x="1079" y="4286"/>
                    <a:pt x="562" y="3449"/>
                    <a:pt x="582" y="2574"/>
                  </a:cubicBezTo>
                  <a:cubicBezTo>
                    <a:pt x="597" y="1970"/>
                    <a:pt x="829" y="1393"/>
                    <a:pt x="1216" y="1000"/>
                  </a:cubicBezTo>
                  <a:cubicBezTo>
                    <a:pt x="1633" y="575"/>
                    <a:pt x="2064" y="369"/>
                    <a:pt x="2747" y="268"/>
                  </a:cubicBezTo>
                  <a:cubicBezTo>
                    <a:pt x="2804" y="260"/>
                    <a:pt x="2865" y="249"/>
                    <a:pt x="2878" y="246"/>
                  </a:cubicBezTo>
                  <a:cubicBezTo>
                    <a:pt x="2879" y="246"/>
                    <a:pt x="2881" y="246"/>
                    <a:pt x="2884" y="246"/>
                  </a:cubicBezTo>
                  <a:close/>
                  <a:moveTo>
                    <a:pt x="3583" y="7930"/>
                  </a:moveTo>
                  <a:cubicBezTo>
                    <a:pt x="3585" y="7930"/>
                    <a:pt x="3588" y="7931"/>
                    <a:pt x="3590" y="7934"/>
                  </a:cubicBezTo>
                  <a:cubicBezTo>
                    <a:pt x="3604" y="7948"/>
                    <a:pt x="3607" y="7988"/>
                    <a:pt x="3595" y="8017"/>
                  </a:cubicBezTo>
                  <a:cubicBezTo>
                    <a:pt x="3589" y="8029"/>
                    <a:pt x="3584" y="8036"/>
                    <a:pt x="3580" y="8036"/>
                  </a:cubicBezTo>
                  <a:cubicBezTo>
                    <a:pt x="3574" y="8036"/>
                    <a:pt x="3569" y="8020"/>
                    <a:pt x="3568" y="7990"/>
                  </a:cubicBezTo>
                  <a:cubicBezTo>
                    <a:pt x="3566" y="7953"/>
                    <a:pt x="3573" y="7930"/>
                    <a:pt x="3583" y="7930"/>
                  </a:cubicBezTo>
                  <a:close/>
                  <a:moveTo>
                    <a:pt x="1587" y="4866"/>
                  </a:moveTo>
                  <a:lnTo>
                    <a:pt x="1810" y="4969"/>
                  </a:lnTo>
                  <a:cubicBezTo>
                    <a:pt x="1930" y="5025"/>
                    <a:pt x="2148" y="5102"/>
                    <a:pt x="2288" y="5138"/>
                  </a:cubicBezTo>
                  <a:cubicBezTo>
                    <a:pt x="2426" y="5173"/>
                    <a:pt x="2587" y="5203"/>
                    <a:pt x="2646" y="5203"/>
                  </a:cubicBezTo>
                  <a:cubicBezTo>
                    <a:pt x="2647" y="5203"/>
                    <a:pt x="2648" y="5203"/>
                    <a:pt x="2649" y="5203"/>
                  </a:cubicBezTo>
                  <a:cubicBezTo>
                    <a:pt x="2736" y="5203"/>
                    <a:pt x="2751" y="5220"/>
                    <a:pt x="2729" y="5300"/>
                  </a:cubicBezTo>
                  <a:cubicBezTo>
                    <a:pt x="2717" y="5352"/>
                    <a:pt x="2685" y="5534"/>
                    <a:pt x="2660" y="5698"/>
                  </a:cubicBezTo>
                  <a:cubicBezTo>
                    <a:pt x="2635" y="5863"/>
                    <a:pt x="2586" y="6079"/>
                    <a:pt x="2552" y="6173"/>
                  </a:cubicBezTo>
                  <a:cubicBezTo>
                    <a:pt x="2484" y="6365"/>
                    <a:pt x="2331" y="7172"/>
                    <a:pt x="2298" y="7525"/>
                  </a:cubicBezTo>
                  <a:cubicBezTo>
                    <a:pt x="2269" y="7824"/>
                    <a:pt x="2055" y="8675"/>
                    <a:pt x="2008" y="8675"/>
                  </a:cubicBezTo>
                  <a:cubicBezTo>
                    <a:pt x="2008" y="8675"/>
                    <a:pt x="2007" y="8675"/>
                    <a:pt x="2006" y="8675"/>
                  </a:cubicBezTo>
                  <a:cubicBezTo>
                    <a:pt x="1988" y="8664"/>
                    <a:pt x="1933" y="8524"/>
                    <a:pt x="1881" y="8364"/>
                  </a:cubicBezTo>
                  <a:cubicBezTo>
                    <a:pt x="1831" y="8204"/>
                    <a:pt x="1763" y="8013"/>
                    <a:pt x="1732" y="7942"/>
                  </a:cubicBezTo>
                  <a:cubicBezTo>
                    <a:pt x="1701" y="7872"/>
                    <a:pt x="1650" y="7739"/>
                    <a:pt x="1623" y="7652"/>
                  </a:cubicBezTo>
                  <a:cubicBezTo>
                    <a:pt x="1577" y="7509"/>
                    <a:pt x="1490" y="7422"/>
                    <a:pt x="1399" y="7422"/>
                  </a:cubicBezTo>
                  <a:cubicBezTo>
                    <a:pt x="1381" y="7422"/>
                    <a:pt x="1363" y="7425"/>
                    <a:pt x="1345" y="7432"/>
                  </a:cubicBezTo>
                  <a:cubicBezTo>
                    <a:pt x="1307" y="7447"/>
                    <a:pt x="1099" y="7723"/>
                    <a:pt x="882" y="8047"/>
                  </a:cubicBezTo>
                  <a:cubicBezTo>
                    <a:pt x="666" y="8371"/>
                    <a:pt x="481" y="8644"/>
                    <a:pt x="470" y="8654"/>
                  </a:cubicBezTo>
                  <a:cubicBezTo>
                    <a:pt x="469" y="8655"/>
                    <a:pt x="468" y="8656"/>
                    <a:pt x="468" y="8656"/>
                  </a:cubicBezTo>
                  <a:cubicBezTo>
                    <a:pt x="438" y="8656"/>
                    <a:pt x="673" y="7762"/>
                    <a:pt x="724" y="7681"/>
                  </a:cubicBezTo>
                  <a:cubicBezTo>
                    <a:pt x="740" y="7657"/>
                    <a:pt x="813" y="7414"/>
                    <a:pt x="885" y="7143"/>
                  </a:cubicBezTo>
                  <a:cubicBezTo>
                    <a:pt x="1061" y="6481"/>
                    <a:pt x="1340" y="5552"/>
                    <a:pt x="1476" y="5175"/>
                  </a:cubicBezTo>
                  <a:lnTo>
                    <a:pt x="1587" y="4866"/>
                  </a:lnTo>
                  <a:close/>
                  <a:moveTo>
                    <a:pt x="4255" y="4862"/>
                  </a:moveTo>
                  <a:cubicBezTo>
                    <a:pt x="4266" y="4862"/>
                    <a:pt x="4345" y="5088"/>
                    <a:pt x="4431" y="5366"/>
                  </a:cubicBezTo>
                  <a:cubicBezTo>
                    <a:pt x="4517" y="5645"/>
                    <a:pt x="4616" y="5990"/>
                    <a:pt x="4651" y="6132"/>
                  </a:cubicBezTo>
                  <a:cubicBezTo>
                    <a:pt x="4765" y="6589"/>
                    <a:pt x="4943" y="7192"/>
                    <a:pt x="5161" y="7857"/>
                  </a:cubicBezTo>
                  <a:cubicBezTo>
                    <a:pt x="5276" y="8211"/>
                    <a:pt x="5367" y="8508"/>
                    <a:pt x="5360" y="8515"/>
                  </a:cubicBezTo>
                  <a:cubicBezTo>
                    <a:pt x="5359" y="8516"/>
                    <a:pt x="5358" y="8516"/>
                    <a:pt x="5357" y="8516"/>
                  </a:cubicBezTo>
                  <a:cubicBezTo>
                    <a:pt x="5312" y="8516"/>
                    <a:pt x="4841" y="8174"/>
                    <a:pt x="4661" y="8010"/>
                  </a:cubicBezTo>
                  <a:cubicBezTo>
                    <a:pt x="4455" y="7822"/>
                    <a:pt x="4325" y="7722"/>
                    <a:pt x="4237" y="7722"/>
                  </a:cubicBezTo>
                  <a:cubicBezTo>
                    <a:pt x="4128" y="7722"/>
                    <a:pt x="4084" y="7878"/>
                    <a:pt x="4039" y="8211"/>
                  </a:cubicBezTo>
                  <a:cubicBezTo>
                    <a:pt x="4008" y="8445"/>
                    <a:pt x="3970" y="8660"/>
                    <a:pt x="3953" y="8692"/>
                  </a:cubicBezTo>
                  <a:cubicBezTo>
                    <a:pt x="3950" y="8697"/>
                    <a:pt x="3946" y="8700"/>
                    <a:pt x="3942" y="8700"/>
                  </a:cubicBezTo>
                  <a:cubicBezTo>
                    <a:pt x="3901" y="8700"/>
                    <a:pt x="3811" y="8407"/>
                    <a:pt x="3736" y="8018"/>
                  </a:cubicBezTo>
                  <a:cubicBezTo>
                    <a:pt x="3707" y="7870"/>
                    <a:pt x="3671" y="7746"/>
                    <a:pt x="3657" y="7746"/>
                  </a:cubicBezTo>
                  <a:cubicBezTo>
                    <a:pt x="3642" y="7746"/>
                    <a:pt x="3625" y="7650"/>
                    <a:pt x="3619" y="7535"/>
                  </a:cubicBezTo>
                  <a:cubicBezTo>
                    <a:pt x="3614" y="7420"/>
                    <a:pt x="3580" y="7252"/>
                    <a:pt x="3543" y="7165"/>
                  </a:cubicBezTo>
                  <a:cubicBezTo>
                    <a:pt x="3507" y="7079"/>
                    <a:pt x="3489" y="6989"/>
                    <a:pt x="3503" y="6966"/>
                  </a:cubicBezTo>
                  <a:cubicBezTo>
                    <a:pt x="3516" y="6943"/>
                    <a:pt x="3499" y="6880"/>
                    <a:pt x="3461" y="6822"/>
                  </a:cubicBezTo>
                  <a:cubicBezTo>
                    <a:pt x="3425" y="6766"/>
                    <a:pt x="3375" y="6598"/>
                    <a:pt x="3348" y="6446"/>
                  </a:cubicBezTo>
                  <a:cubicBezTo>
                    <a:pt x="3322" y="6295"/>
                    <a:pt x="3257" y="5961"/>
                    <a:pt x="3203" y="5698"/>
                  </a:cubicBezTo>
                  <a:lnTo>
                    <a:pt x="3104" y="5224"/>
                  </a:lnTo>
                  <a:lnTo>
                    <a:pt x="3390" y="5175"/>
                  </a:lnTo>
                  <a:cubicBezTo>
                    <a:pt x="3546" y="5148"/>
                    <a:pt x="3802" y="5067"/>
                    <a:pt x="3955" y="4995"/>
                  </a:cubicBezTo>
                  <a:cubicBezTo>
                    <a:pt x="4106" y="4925"/>
                    <a:pt x="4243" y="4865"/>
                    <a:pt x="4255" y="4862"/>
                  </a:cubicBezTo>
                  <a:cubicBezTo>
                    <a:pt x="4255" y="4862"/>
                    <a:pt x="4255" y="4862"/>
                    <a:pt x="4255" y="4862"/>
                  </a:cubicBezTo>
                  <a:close/>
                  <a:moveTo>
                    <a:pt x="2839" y="0"/>
                  </a:moveTo>
                  <a:cubicBezTo>
                    <a:pt x="2717" y="0"/>
                    <a:pt x="2599" y="8"/>
                    <a:pt x="2491" y="26"/>
                  </a:cubicBezTo>
                  <a:cubicBezTo>
                    <a:pt x="2364" y="46"/>
                    <a:pt x="2217" y="81"/>
                    <a:pt x="2168" y="104"/>
                  </a:cubicBezTo>
                  <a:cubicBezTo>
                    <a:pt x="2116" y="127"/>
                    <a:pt x="1987" y="177"/>
                    <a:pt x="1872" y="218"/>
                  </a:cubicBezTo>
                  <a:cubicBezTo>
                    <a:pt x="1420" y="378"/>
                    <a:pt x="835" y="930"/>
                    <a:pt x="596" y="1419"/>
                  </a:cubicBezTo>
                  <a:cubicBezTo>
                    <a:pt x="384" y="1856"/>
                    <a:pt x="315" y="2155"/>
                    <a:pt x="317" y="2636"/>
                  </a:cubicBezTo>
                  <a:cubicBezTo>
                    <a:pt x="320" y="3355"/>
                    <a:pt x="562" y="3927"/>
                    <a:pt x="1094" y="4476"/>
                  </a:cubicBezTo>
                  <a:lnTo>
                    <a:pt x="1333" y="4722"/>
                  </a:lnTo>
                  <a:lnTo>
                    <a:pt x="1237" y="5015"/>
                  </a:lnTo>
                  <a:cubicBezTo>
                    <a:pt x="1146" y="5289"/>
                    <a:pt x="848" y="6259"/>
                    <a:pt x="690" y="6793"/>
                  </a:cubicBezTo>
                  <a:cubicBezTo>
                    <a:pt x="653" y="6921"/>
                    <a:pt x="616" y="7065"/>
                    <a:pt x="610" y="7116"/>
                  </a:cubicBezTo>
                  <a:cubicBezTo>
                    <a:pt x="604" y="7165"/>
                    <a:pt x="586" y="7239"/>
                    <a:pt x="575" y="7274"/>
                  </a:cubicBezTo>
                  <a:cubicBezTo>
                    <a:pt x="562" y="7310"/>
                    <a:pt x="492" y="7541"/>
                    <a:pt x="417" y="7792"/>
                  </a:cubicBezTo>
                  <a:cubicBezTo>
                    <a:pt x="25" y="9103"/>
                    <a:pt x="0" y="9266"/>
                    <a:pt x="190" y="9294"/>
                  </a:cubicBezTo>
                  <a:cubicBezTo>
                    <a:pt x="198" y="9295"/>
                    <a:pt x="206" y="9296"/>
                    <a:pt x="215" y="9296"/>
                  </a:cubicBezTo>
                  <a:cubicBezTo>
                    <a:pt x="265" y="9296"/>
                    <a:pt x="327" y="9278"/>
                    <a:pt x="359" y="9252"/>
                  </a:cubicBezTo>
                  <a:cubicBezTo>
                    <a:pt x="490" y="9145"/>
                    <a:pt x="935" y="8510"/>
                    <a:pt x="935" y="8429"/>
                  </a:cubicBezTo>
                  <a:cubicBezTo>
                    <a:pt x="935" y="8388"/>
                    <a:pt x="950" y="8351"/>
                    <a:pt x="967" y="8351"/>
                  </a:cubicBezTo>
                  <a:cubicBezTo>
                    <a:pt x="1029" y="8351"/>
                    <a:pt x="1325" y="7917"/>
                    <a:pt x="1295" y="7870"/>
                  </a:cubicBezTo>
                  <a:cubicBezTo>
                    <a:pt x="1282" y="7849"/>
                    <a:pt x="1293" y="7838"/>
                    <a:pt x="1319" y="7838"/>
                  </a:cubicBezTo>
                  <a:cubicBezTo>
                    <a:pt x="1327" y="7838"/>
                    <a:pt x="1335" y="7838"/>
                    <a:pt x="1345" y="7840"/>
                  </a:cubicBezTo>
                  <a:cubicBezTo>
                    <a:pt x="1430" y="7857"/>
                    <a:pt x="1700" y="8565"/>
                    <a:pt x="1794" y="9017"/>
                  </a:cubicBezTo>
                  <a:cubicBezTo>
                    <a:pt x="1843" y="9252"/>
                    <a:pt x="1901" y="9362"/>
                    <a:pt x="1984" y="9362"/>
                  </a:cubicBezTo>
                  <a:cubicBezTo>
                    <a:pt x="2009" y="9362"/>
                    <a:pt x="2037" y="9351"/>
                    <a:pt x="2068" y="9331"/>
                  </a:cubicBezTo>
                  <a:cubicBezTo>
                    <a:pt x="2217" y="9233"/>
                    <a:pt x="2365" y="8671"/>
                    <a:pt x="2576" y="7406"/>
                  </a:cubicBezTo>
                  <a:cubicBezTo>
                    <a:pt x="2645" y="6991"/>
                    <a:pt x="2740" y="6523"/>
                    <a:pt x="2788" y="6368"/>
                  </a:cubicBezTo>
                  <a:cubicBezTo>
                    <a:pt x="2835" y="6212"/>
                    <a:pt x="2887" y="6030"/>
                    <a:pt x="2903" y="5959"/>
                  </a:cubicBezTo>
                  <a:lnTo>
                    <a:pt x="2931" y="5832"/>
                  </a:lnTo>
                  <a:lnTo>
                    <a:pt x="2989" y="5996"/>
                  </a:lnTo>
                  <a:cubicBezTo>
                    <a:pt x="3020" y="6086"/>
                    <a:pt x="3057" y="6259"/>
                    <a:pt x="3071" y="6379"/>
                  </a:cubicBezTo>
                  <a:cubicBezTo>
                    <a:pt x="3085" y="6497"/>
                    <a:pt x="3124" y="6667"/>
                    <a:pt x="3157" y="6753"/>
                  </a:cubicBezTo>
                  <a:cubicBezTo>
                    <a:pt x="3214" y="6902"/>
                    <a:pt x="3323" y="7352"/>
                    <a:pt x="3432" y="7899"/>
                  </a:cubicBezTo>
                  <a:cubicBezTo>
                    <a:pt x="3539" y="8425"/>
                    <a:pt x="3577" y="8591"/>
                    <a:pt x="3608" y="8655"/>
                  </a:cubicBezTo>
                  <a:cubicBezTo>
                    <a:pt x="3624" y="8691"/>
                    <a:pt x="3683" y="8865"/>
                    <a:pt x="3739" y="9037"/>
                  </a:cubicBezTo>
                  <a:cubicBezTo>
                    <a:pt x="3842" y="9362"/>
                    <a:pt x="3912" y="9473"/>
                    <a:pt x="4017" y="9473"/>
                  </a:cubicBezTo>
                  <a:cubicBezTo>
                    <a:pt x="4121" y="9473"/>
                    <a:pt x="4171" y="9317"/>
                    <a:pt x="4234" y="8778"/>
                  </a:cubicBezTo>
                  <a:cubicBezTo>
                    <a:pt x="4286" y="8335"/>
                    <a:pt x="4296" y="8163"/>
                    <a:pt x="4379" y="8163"/>
                  </a:cubicBezTo>
                  <a:cubicBezTo>
                    <a:pt x="4437" y="8163"/>
                    <a:pt x="4530" y="8247"/>
                    <a:pt x="4698" y="8381"/>
                  </a:cubicBezTo>
                  <a:cubicBezTo>
                    <a:pt x="4892" y="8535"/>
                    <a:pt x="5082" y="8685"/>
                    <a:pt x="5117" y="8712"/>
                  </a:cubicBezTo>
                  <a:cubicBezTo>
                    <a:pt x="5153" y="8740"/>
                    <a:pt x="5270" y="8836"/>
                    <a:pt x="5372" y="8924"/>
                  </a:cubicBezTo>
                  <a:cubicBezTo>
                    <a:pt x="5497" y="9030"/>
                    <a:pt x="5569" y="9081"/>
                    <a:pt x="5624" y="9081"/>
                  </a:cubicBezTo>
                  <a:cubicBezTo>
                    <a:pt x="5669" y="9081"/>
                    <a:pt x="5703" y="9047"/>
                    <a:pt x="5745" y="8983"/>
                  </a:cubicBezTo>
                  <a:cubicBezTo>
                    <a:pt x="5813" y="8882"/>
                    <a:pt x="5805" y="8845"/>
                    <a:pt x="5554" y="8129"/>
                  </a:cubicBezTo>
                  <a:cubicBezTo>
                    <a:pt x="5307" y="7422"/>
                    <a:pt x="5166" y="6971"/>
                    <a:pt x="4918" y="6087"/>
                  </a:cubicBezTo>
                  <a:cubicBezTo>
                    <a:pt x="4859" y="5875"/>
                    <a:pt x="4753" y="5507"/>
                    <a:pt x="4684" y="5273"/>
                  </a:cubicBezTo>
                  <a:cubicBezTo>
                    <a:pt x="4615" y="5039"/>
                    <a:pt x="4558" y="4805"/>
                    <a:pt x="4558" y="4755"/>
                  </a:cubicBezTo>
                  <a:cubicBezTo>
                    <a:pt x="4558" y="4705"/>
                    <a:pt x="4671" y="4546"/>
                    <a:pt x="4808" y="4398"/>
                  </a:cubicBezTo>
                  <a:cubicBezTo>
                    <a:pt x="5067" y="4122"/>
                    <a:pt x="5372" y="3576"/>
                    <a:pt x="5469" y="3219"/>
                  </a:cubicBezTo>
                  <a:cubicBezTo>
                    <a:pt x="5497" y="3112"/>
                    <a:pt x="5520" y="2832"/>
                    <a:pt x="5520" y="2594"/>
                  </a:cubicBezTo>
                  <a:cubicBezTo>
                    <a:pt x="5520" y="1953"/>
                    <a:pt x="5328" y="1428"/>
                    <a:pt x="4899" y="901"/>
                  </a:cubicBezTo>
                  <a:cubicBezTo>
                    <a:pt x="4713" y="672"/>
                    <a:pt x="4275" y="346"/>
                    <a:pt x="3995" y="228"/>
                  </a:cubicBezTo>
                  <a:cubicBezTo>
                    <a:pt x="3650" y="82"/>
                    <a:pt x="3221" y="0"/>
                    <a:pt x="28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69"/>
            <p:cNvSpPr/>
            <p:nvPr/>
          </p:nvSpPr>
          <p:spPr>
            <a:xfrm>
              <a:off x="3795250" y="1728225"/>
              <a:ext cx="95600" cy="89950"/>
            </a:xfrm>
            <a:custGeom>
              <a:avLst/>
              <a:gdLst/>
              <a:ahLst/>
              <a:cxnLst/>
              <a:rect l="l" t="t" r="r" b="b"/>
              <a:pathLst>
                <a:path w="3824" h="3598" extrusionOk="0">
                  <a:moveTo>
                    <a:pt x="1805" y="267"/>
                  </a:moveTo>
                  <a:cubicBezTo>
                    <a:pt x="1986" y="267"/>
                    <a:pt x="2168" y="302"/>
                    <a:pt x="2301" y="372"/>
                  </a:cubicBezTo>
                  <a:cubicBezTo>
                    <a:pt x="2385" y="416"/>
                    <a:pt x="2523" y="474"/>
                    <a:pt x="2610" y="502"/>
                  </a:cubicBezTo>
                  <a:cubicBezTo>
                    <a:pt x="2814" y="571"/>
                    <a:pt x="3227" y="1001"/>
                    <a:pt x="3348" y="1272"/>
                  </a:cubicBezTo>
                  <a:cubicBezTo>
                    <a:pt x="3597" y="1835"/>
                    <a:pt x="3372" y="2544"/>
                    <a:pt x="2819" y="2942"/>
                  </a:cubicBezTo>
                  <a:cubicBezTo>
                    <a:pt x="2396" y="3246"/>
                    <a:pt x="2273" y="3290"/>
                    <a:pt x="1850" y="3290"/>
                  </a:cubicBezTo>
                  <a:cubicBezTo>
                    <a:pt x="1492" y="3290"/>
                    <a:pt x="1443" y="3280"/>
                    <a:pt x="1196" y="3147"/>
                  </a:cubicBezTo>
                  <a:cubicBezTo>
                    <a:pt x="892" y="2984"/>
                    <a:pt x="485" y="2595"/>
                    <a:pt x="375" y="2366"/>
                  </a:cubicBezTo>
                  <a:cubicBezTo>
                    <a:pt x="213" y="2026"/>
                    <a:pt x="258" y="1568"/>
                    <a:pt x="497" y="1125"/>
                  </a:cubicBezTo>
                  <a:cubicBezTo>
                    <a:pt x="711" y="726"/>
                    <a:pt x="983" y="490"/>
                    <a:pt x="1410" y="331"/>
                  </a:cubicBezTo>
                  <a:cubicBezTo>
                    <a:pt x="1526" y="288"/>
                    <a:pt x="1665" y="267"/>
                    <a:pt x="1805" y="267"/>
                  </a:cubicBezTo>
                  <a:close/>
                  <a:moveTo>
                    <a:pt x="1655" y="1"/>
                  </a:moveTo>
                  <a:cubicBezTo>
                    <a:pt x="1501" y="1"/>
                    <a:pt x="1415" y="24"/>
                    <a:pt x="1261" y="89"/>
                  </a:cubicBezTo>
                  <a:cubicBezTo>
                    <a:pt x="843" y="266"/>
                    <a:pt x="660" y="409"/>
                    <a:pt x="364" y="792"/>
                  </a:cubicBezTo>
                  <a:cubicBezTo>
                    <a:pt x="166" y="1048"/>
                    <a:pt x="6" y="1564"/>
                    <a:pt x="3" y="1955"/>
                  </a:cubicBezTo>
                  <a:cubicBezTo>
                    <a:pt x="1" y="2205"/>
                    <a:pt x="20" y="2292"/>
                    <a:pt x="120" y="2476"/>
                  </a:cubicBezTo>
                  <a:cubicBezTo>
                    <a:pt x="254" y="2723"/>
                    <a:pt x="656" y="3164"/>
                    <a:pt x="805" y="3228"/>
                  </a:cubicBezTo>
                  <a:cubicBezTo>
                    <a:pt x="858" y="3252"/>
                    <a:pt x="949" y="3309"/>
                    <a:pt x="1010" y="3358"/>
                  </a:cubicBezTo>
                  <a:cubicBezTo>
                    <a:pt x="1072" y="3407"/>
                    <a:pt x="1149" y="3451"/>
                    <a:pt x="1183" y="3457"/>
                  </a:cubicBezTo>
                  <a:cubicBezTo>
                    <a:pt x="1217" y="3462"/>
                    <a:pt x="1266" y="3479"/>
                    <a:pt x="1288" y="3493"/>
                  </a:cubicBezTo>
                  <a:cubicBezTo>
                    <a:pt x="1312" y="3508"/>
                    <a:pt x="1438" y="3542"/>
                    <a:pt x="1570" y="3569"/>
                  </a:cubicBezTo>
                  <a:cubicBezTo>
                    <a:pt x="1664" y="3588"/>
                    <a:pt x="1759" y="3598"/>
                    <a:pt x="1854" y="3598"/>
                  </a:cubicBezTo>
                  <a:cubicBezTo>
                    <a:pt x="2285" y="3598"/>
                    <a:pt x="2730" y="3406"/>
                    <a:pt x="3151" y="3034"/>
                  </a:cubicBezTo>
                  <a:cubicBezTo>
                    <a:pt x="3586" y="2652"/>
                    <a:pt x="3823" y="1930"/>
                    <a:pt x="3691" y="1401"/>
                  </a:cubicBezTo>
                  <a:cubicBezTo>
                    <a:pt x="3583" y="969"/>
                    <a:pt x="3144" y="416"/>
                    <a:pt x="2786" y="261"/>
                  </a:cubicBezTo>
                  <a:cubicBezTo>
                    <a:pt x="2387" y="88"/>
                    <a:pt x="2172" y="30"/>
                    <a:pt x="1849" y="9"/>
                  </a:cubicBezTo>
                  <a:cubicBezTo>
                    <a:pt x="1772" y="4"/>
                    <a:pt x="1709" y="1"/>
                    <a:pt x="16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69"/>
            <p:cNvSpPr/>
            <p:nvPr/>
          </p:nvSpPr>
          <p:spPr>
            <a:xfrm>
              <a:off x="3811825" y="1747625"/>
              <a:ext cx="60150" cy="47250"/>
            </a:xfrm>
            <a:custGeom>
              <a:avLst/>
              <a:gdLst/>
              <a:ahLst/>
              <a:cxnLst/>
              <a:rect l="l" t="t" r="r" b="b"/>
              <a:pathLst>
                <a:path w="2406" h="1890" extrusionOk="0">
                  <a:moveTo>
                    <a:pt x="1076" y="817"/>
                  </a:moveTo>
                  <a:cubicBezTo>
                    <a:pt x="1107" y="817"/>
                    <a:pt x="1143" y="819"/>
                    <a:pt x="1186" y="821"/>
                  </a:cubicBezTo>
                  <a:cubicBezTo>
                    <a:pt x="1371" y="832"/>
                    <a:pt x="1404" y="847"/>
                    <a:pt x="1404" y="919"/>
                  </a:cubicBezTo>
                  <a:cubicBezTo>
                    <a:pt x="1404" y="994"/>
                    <a:pt x="1370" y="1008"/>
                    <a:pt x="1155" y="1019"/>
                  </a:cubicBezTo>
                  <a:cubicBezTo>
                    <a:pt x="1107" y="1021"/>
                    <a:pt x="1068" y="1023"/>
                    <a:pt x="1037" y="1023"/>
                  </a:cubicBezTo>
                  <a:cubicBezTo>
                    <a:pt x="926" y="1023"/>
                    <a:pt x="907" y="1005"/>
                    <a:pt x="907" y="948"/>
                  </a:cubicBezTo>
                  <a:cubicBezTo>
                    <a:pt x="907" y="848"/>
                    <a:pt x="934" y="817"/>
                    <a:pt x="1076" y="817"/>
                  </a:cubicBezTo>
                  <a:close/>
                  <a:moveTo>
                    <a:pt x="1016" y="0"/>
                  </a:moveTo>
                  <a:cubicBezTo>
                    <a:pt x="977" y="0"/>
                    <a:pt x="934" y="30"/>
                    <a:pt x="911" y="73"/>
                  </a:cubicBezTo>
                  <a:cubicBezTo>
                    <a:pt x="885" y="122"/>
                    <a:pt x="865" y="190"/>
                    <a:pt x="865" y="229"/>
                  </a:cubicBezTo>
                  <a:cubicBezTo>
                    <a:pt x="865" y="268"/>
                    <a:pt x="836" y="354"/>
                    <a:pt x="798" y="425"/>
                  </a:cubicBezTo>
                  <a:cubicBezTo>
                    <a:pt x="734" y="543"/>
                    <a:pt x="716" y="550"/>
                    <a:pt x="457" y="550"/>
                  </a:cubicBezTo>
                  <a:cubicBezTo>
                    <a:pt x="256" y="550"/>
                    <a:pt x="178" y="566"/>
                    <a:pt x="160" y="612"/>
                  </a:cubicBezTo>
                  <a:cubicBezTo>
                    <a:pt x="118" y="725"/>
                    <a:pt x="253" y="808"/>
                    <a:pt x="480" y="808"/>
                  </a:cubicBezTo>
                  <a:cubicBezTo>
                    <a:pt x="681" y="808"/>
                    <a:pt x="688" y="813"/>
                    <a:pt x="652" y="908"/>
                  </a:cubicBezTo>
                  <a:cubicBezTo>
                    <a:pt x="621" y="991"/>
                    <a:pt x="582" y="1007"/>
                    <a:pt x="406" y="1009"/>
                  </a:cubicBezTo>
                  <a:cubicBezTo>
                    <a:pt x="135" y="1012"/>
                    <a:pt x="0" y="1081"/>
                    <a:pt x="31" y="1199"/>
                  </a:cubicBezTo>
                  <a:cubicBezTo>
                    <a:pt x="49" y="1269"/>
                    <a:pt x="72" y="1289"/>
                    <a:pt x="220" y="1289"/>
                  </a:cubicBezTo>
                  <a:cubicBezTo>
                    <a:pt x="262" y="1289"/>
                    <a:pt x="315" y="1287"/>
                    <a:pt x="382" y="1285"/>
                  </a:cubicBezTo>
                  <a:cubicBezTo>
                    <a:pt x="408" y="1284"/>
                    <a:pt x="432" y="1283"/>
                    <a:pt x="451" y="1283"/>
                  </a:cubicBezTo>
                  <a:cubicBezTo>
                    <a:pt x="551" y="1283"/>
                    <a:pt x="564" y="1299"/>
                    <a:pt x="546" y="1355"/>
                  </a:cubicBezTo>
                  <a:cubicBezTo>
                    <a:pt x="508" y="1482"/>
                    <a:pt x="499" y="1782"/>
                    <a:pt x="532" y="1836"/>
                  </a:cubicBezTo>
                  <a:cubicBezTo>
                    <a:pt x="551" y="1867"/>
                    <a:pt x="603" y="1889"/>
                    <a:pt x="652" y="1889"/>
                  </a:cubicBezTo>
                  <a:cubicBezTo>
                    <a:pt x="749" y="1889"/>
                    <a:pt x="821" y="1738"/>
                    <a:pt x="821" y="1532"/>
                  </a:cubicBezTo>
                  <a:cubicBezTo>
                    <a:pt x="821" y="1454"/>
                    <a:pt x="835" y="1370"/>
                    <a:pt x="853" y="1344"/>
                  </a:cubicBezTo>
                  <a:cubicBezTo>
                    <a:pt x="876" y="1308"/>
                    <a:pt x="1054" y="1276"/>
                    <a:pt x="1201" y="1276"/>
                  </a:cubicBezTo>
                  <a:cubicBezTo>
                    <a:pt x="1231" y="1276"/>
                    <a:pt x="1260" y="1278"/>
                    <a:pt x="1285" y="1281"/>
                  </a:cubicBezTo>
                  <a:cubicBezTo>
                    <a:pt x="1350" y="1288"/>
                    <a:pt x="1358" y="1483"/>
                    <a:pt x="1294" y="1523"/>
                  </a:cubicBezTo>
                  <a:cubicBezTo>
                    <a:pt x="1270" y="1537"/>
                    <a:pt x="1252" y="1614"/>
                    <a:pt x="1252" y="1696"/>
                  </a:cubicBezTo>
                  <a:cubicBezTo>
                    <a:pt x="1252" y="1827"/>
                    <a:pt x="1264" y="1845"/>
                    <a:pt x="1359" y="1845"/>
                  </a:cubicBezTo>
                  <a:cubicBezTo>
                    <a:pt x="1483" y="1845"/>
                    <a:pt x="1504" y="1807"/>
                    <a:pt x="1546" y="1516"/>
                  </a:cubicBezTo>
                  <a:cubicBezTo>
                    <a:pt x="1577" y="1306"/>
                    <a:pt x="1577" y="1306"/>
                    <a:pt x="1749" y="1301"/>
                  </a:cubicBezTo>
                  <a:cubicBezTo>
                    <a:pt x="2062" y="1290"/>
                    <a:pt x="2074" y="1286"/>
                    <a:pt x="2074" y="1199"/>
                  </a:cubicBezTo>
                  <a:cubicBezTo>
                    <a:pt x="2074" y="1127"/>
                    <a:pt x="1962" y="1031"/>
                    <a:pt x="1883" y="1031"/>
                  </a:cubicBezTo>
                  <a:cubicBezTo>
                    <a:pt x="1878" y="1031"/>
                    <a:pt x="1873" y="1032"/>
                    <a:pt x="1869" y="1033"/>
                  </a:cubicBezTo>
                  <a:cubicBezTo>
                    <a:pt x="1848" y="1036"/>
                    <a:pt x="1828" y="1038"/>
                    <a:pt x="1811" y="1038"/>
                  </a:cubicBezTo>
                  <a:cubicBezTo>
                    <a:pt x="1730" y="1038"/>
                    <a:pt x="1684" y="1003"/>
                    <a:pt x="1684" y="941"/>
                  </a:cubicBezTo>
                  <a:cubicBezTo>
                    <a:pt x="1684" y="862"/>
                    <a:pt x="1713" y="854"/>
                    <a:pt x="2004" y="854"/>
                  </a:cubicBezTo>
                  <a:cubicBezTo>
                    <a:pt x="2349" y="854"/>
                    <a:pt x="2406" y="823"/>
                    <a:pt x="2329" y="681"/>
                  </a:cubicBezTo>
                  <a:cubicBezTo>
                    <a:pt x="2294" y="620"/>
                    <a:pt x="2252" y="597"/>
                    <a:pt x="2157" y="597"/>
                  </a:cubicBezTo>
                  <a:cubicBezTo>
                    <a:pt x="2146" y="597"/>
                    <a:pt x="2135" y="597"/>
                    <a:pt x="2123" y="598"/>
                  </a:cubicBezTo>
                  <a:cubicBezTo>
                    <a:pt x="2036" y="602"/>
                    <a:pt x="1968" y="605"/>
                    <a:pt x="1916" y="605"/>
                  </a:cubicBezTo>
                  <a:cubicBezTo>
                    <a:pt x="1738" y="605"/>
                    <a:pt x="1743" y="568"/>
                    <a:pt x="1761" y="402"/>
                  </a:cubicBezTo>
                  <a:cubicBezTo>
                    <a:pt x="1778" y="250"/>
                    <a:pt x="1767" y="204"/>
                    <a:pt x="1713" y="182"/>
                  </a:cubicBezTo>
                  <a:cubicBezTo>
                    <a:pt x="1697" y="176"/>
                    <a:pt x="1681" y="174"/>
                    <a:pt x="1666" y="174"/>
                  </a:cubicBezTo>
                  <a:cubicBezTo>
                    <a:pt x="1579" y="174"/>
                    <a:pt x="1511" y="270"/>
                    <a:pt x="1511" y="407"/>
                  </a:cubicBezTo>
                  <a:lnTo>
                    <a:pt x="1511" y="550"/>
                  </a:lnTo>
                  <a:lnTo>
                    <a:pt x="1270" y="550"/>
                  </a:lnTo>
                  <a:cubicBezTo>
                    <a:pt x="1041" y="550"/>
                    <a:pt x="1032" y="546"/>
                    <a:pt x="1065" y="452"/>
                  </a:cubicBezTo>
                  <a:cubicBezTo>
                    <a:pt x="1128" y="271"/>
                    <a:pt x="1109" y="17"/>
                    <a:pt x="1030" y="2"/>
                  </a:cubicBezTo>
                  <a:cubicBezTo>
                    <a:pt x="1025" y="1"/>
                    <a:pt x="1021" y="0"/>
                    <a:pt x="1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3" name="Google Shape;2813;p69"/>
          <p:cNvGrpSpPr/>
          <p:nvPr/>
        </p:nvGrpSpPr>
        <p:grpSpPr>
          <a:xfrm>
            <a:off x="8007950" y="825421"/>
            <a:ext cx="270000" cy="566100"/>
            <a:chOff x="5947650" y="791850"/>
            <a:chExt cx="270000" cy="566100"/>
          </a:xfrm>
        </p:grpSpPr>
        <p:sp>
          <p:nvSpPr>
            <p:cNvPr id="2814" name="Google Shape;2814;p69"/>
            <p:cNvSpPr/>
            <p:nvPr/>
          </p:nvSpPr>
          <p:spPr>
            <a:xfrm>
              <a:off x="5947650" y="791850"/>
              <a:ext cx="270000" cy="566100"/>
            </a:xfrm>
            <a:custGeom>
              <a:avLst/>
              <a:gdLst/>
              <a:ahLst/>
              <a:cxnLst/>
              <a:rect l="l" t="t" r="r" b="b"/>
              <a:pathLst>
                <a:path w="10800" h="22644" extrusionOk="0">
                  <a:moveTo>
                    <a:pt x="3206" y="2168"/>
                  </a:moveTo>
                  <a:lnTo>
                    <a:pt x="3328" y="2181"/>
                  </a:lnTo>
                  <a:cubicBezTo>
                    <a:pt x="3396" y="2188"/>
                    <a:pt x="3721" y="2298"/>
                    <a:pt x="4054" y="2427"/>
                  </a:cubicBezTo>
                  <a:cubicBezTo>
                    <a:pt x="4382" y="2554"/>
                    <a:pt x="4680" y="2656"/>
                    <a:pt x="4727" y="2656"/>
                  </a:cubicBezTo>
                  <a:cubicBezTo>
                    <a:pt x="4728" y="2656"/>
                    <a:pt x="4729" y="2656"/>
                    <a:pt x="4729" y="2656"/>
                  </a:cubicBezTo>
                  <a:cubicBezTo>
                    <a:pt x="4730" y="2656"/>
                    <a:pt x="4731" y="2655"/>
                    <a:pt x="4733" y="2655"/>
                  </a:cubicBezTo>
                  <a:cubicBezTo>
                    <a:pt x="4780" y="2655"/>
                    <a:pt x="5000" y="2694"/>
                    <a:pt x="5225" y="2742"/>
                  </a:cubicBezTo>
                  <a:cubicBezTo>
                    <a:pt x="5553" y="2813"/>
                    <a:pt x="6000" y="2966"/>
                    <a:pt x="7203" y="3424"/>
                  </a:cubicBezTo>
                  <a:cubicBezTo>
                    <a:pt x="8056" y="3747"/>
                    <a:pt x="8826" y="4051"/>
                    <a:pt x="8912" y="4095"/>
                  </a:cubicBezTo>
                  <a:cubicBezTo>
                    <a:pt x="9074" y="4180"/>
                    <a:pt x="10148" y="4709"/>
                    <a:pt x="10348" y="4803"/>
                  </a:cubicBezTo>
                  <a:cubicBezTo>
                    <a:pt x="10501" y="4874"/>
                    <a:pt x="10486" y="4949"/>
                    <a:pt x="10218" y="5464"/>
                  </a:cubicBezTo>
                  <a:cubicBezTo>
                    <a:pt x="10075" y="5738"/>
                    <a:pt x="10039" y="5839"/>
                    <a:pt x="9902" y="5839"/>
                  </a:cubicBezTo>
                  <a:cubicBezTo>
                    <a:pt x="9813" y="5839"/>
                    <a:pt x="9680" y="5796"/>
                    <a:pt x="9447" y="5729"/>
                  </a:cubicBezTo>
                  <a:lnTo>
                    <a:pt x="9062" y="5620"/>
                  </a:lnTo>
                  <a:lnTo>
                    <a:pt x="9175" y="5313"/>
                  </a:lnTo>
                  <a:cubicBezTo>
                    <a:pt x="9276" y="5040"/>
                    <a:pt x="9280" y="5002"/>
                    <a:pt x="9215" y="4957"/>
                  </a:cubicBezTo>
                  <a:cubicBezTo>
                    <a:pt x="9193" y="4942"/>
                    <a:pt x="9172" y="4934"/>
                    <a:pt x="9150" y="4934"/>
                  </a:cubicBezTo>
                  <a:cubicBezTo>
                    <a:pt x="9075" y="4934"/>
                    <a:pt x="9002" y="5029"/>
                    <a:pt x="8931" y="5222"/>
                  </a:cubicBezTo>
                  <a:cubicBezTo>
                    <a:pt x="8865" y="5396"/>
                    <a:pt x="8824" y="5466"/>
                    <a:pt x="8741" y="5466"/>
                  </a:cubicBezTo>
                  <a:cubicBezTo>
                    <a:pt x="8696" y="5466"/>
                    <a:pt x="8638" y="5446"/>
                    <a:pt x="8557" y="5410"/>
                  </a:cubicBezTo>
                  <a:lnTo>
                    <a:pt x="8366" y="5324"/>
                  </a:lnTo>
                  <a:lnTo>
                    <a:pt x="8447" y="5037"/>
                  </a:lnTo>
                  <a:cubicBezTo>
                    <a:pt x="8507" y="4826"/>
                    <a:pt x="8515" y="4731"/>
                    <a:pt x="8476" y="4681"/>
                  </a:cubicBezTo>
                  <a:cubicBezTo>
                    <a:pt x="8450" y="4648"/>
                    <a:pt x="8427" y="4630"/>
                    <a:pt x="8404" y="4630"/>
                  </a:cubicBezTo>
                  <a:cubicBezTo>
                    <a:pt x="8347" y="4630"/>
                    <a:pt x="8288" y="4744"/>
                    <a:pt x="8181" y="5024"/>
                  </a:cubicBezTo>
                  <a:lnTo>
                    <a:pt x="8090" y="5262"/>
                  </a:lnTo>
                  <a:lnTo>
                    <a:pt x="7666" y="5072"/>
                  </a:lnTo>
                  <a:cubicBezTo>
                    <a:pt x="7432" y="4968"/>
                    <a:pt x="7236" y="4861"/>
                    <a:pt x="7230" y="4833"/>
                  </a:cubicBezTo>
                  <a:cubicBezTo>
                    <a:pt x="7225" y="4805"/>
                    <a:pt x="7246" y="4727"/>
                    <a:pt x="7280" y="4656"/>
                  </a:cubicBezTo>
                  <a:cubicBezTo>
                    <a:pt x="7365" y="4477"/>
                    <a:pt x="7363" y="4381"/>
                    <a:pt x="7276" y="4348"/>
                  </a:cubicBezTo>
                  <a:cubicBezTo>
                    <a:pt x="7256" y="4340"/>
                    <a:pt x="7237" y="4336"/>
                    <a:pt x="7220" y="4336"/>
                  </a:cubicBezTo>
                  <a:cubicBezTo>
                    <a:pt x="7154" y="4336"/>
                    <a:pt x="7106" y="4395"/>
                    <a:pt x="7029" y="4551"/>
                  </a:cubicBezTo>
                  <a:cubicBezTo>
                    <a:pt x="6984" y="4639"/>
                    <a:pt x="6945" y="4712"/>
                    <a:pt x="6939" y="4714"/>
                  </a:cubicBezTo>
                  <a:cubicBezTo>
                    <a:pt x="6939" y="4714"/>
                    <a:pt x="6939" y="4714"/>
                    <a:pt x="6939" y="4714"/>
                  </a:cubicBezTo>
                  <a:cubicBezTo>
                    <a:pt x="6926" y="4714"/>
                    <a:pt x="6802" y="4659"/>
                    <a:pt x="6657" y="4589"/>
                  </a:cubicBezTo>
                  <a:lnTo>
                    <a:pt x="6385" y="4458"/>
                  </a:lnTo>
                  <a:lnTo>
                    <a:pt x="6466" y="4177"/>
                  </a:lnTo>
                  <a:cubicBezTo>
                    <a:pt x="6541" y="3918"/>
                    <a:pt x="6516" y="3784"/>
                    <a:pt x="6450" y="3784"/>
                  </a:cubicBezTo>
                  <a:cubicBezTo>
                    <a:pt x="6390" y="3784"/>
                    <a:pt x="6295" y="3895"/>
                    <a:pt x="6210" y="4127"/>
                  </a:cubicBezTo>
                  <a:lnTo>
                    <a:pt x="6115" y="4384"/>
                  </a:lnTo>
                  <a:lnTo>
                    <a:pt x="5912" y="4282"/>
                  </a:lnTo>
                  <a:cubicBezTo>
                    <a:pt x="5614" y="4130"/>
                    <a:pt x="5614" y="4130"/>
                    <a:pt x="5699" y="3902"/>
                  </a:cubicBezTo>
                  <a:cubicBezTo>
                    <a:pt x="5772" y="3707"/>
                    <a:pt x="5772" y="3603"/>
                    <a:pt x="5701" y="3603"/>
                  </a:cubicBezTo>
                  <a:cubicBezTo>
                    <a:pt x="5684" y="3603"/>
                    <a:pt x="5662" y="3609"/>
                    <a:pt x="5637" y="3621"/>
                  </a:cubicBezTo>
                  <a:cubicBezTo>
                    <a:pt x="5584" y="3647"/>
                    <a:pt x="5527" y="3735"/>
                    <a:pt x="5479" y="3865"/>
                  </a:cubicBezTo>
                  <a:lnTo>
                    <a:pt x="5403" y="4070"/>
                  </a:lnTo>
                  <a:lnTo>
                    <a:pt x="5170" y="3983"/>
                  </a:lnTo>
                  <a:lnTo>
                    <a:pt x="4936" y="3898"/>
                  </a:lnTo>
                  <a:lnTo>
                    <a:pt x="5004" y="3681"/>
                  </a:lnTo>
                  <a:cubicBezTo>
                    <a:pt x="5069" y="3469"/>
                    <a:pt x="5043" y="3333"/>
                    <a:pt x="4945" y="3333"/>
                  </a:cubicBezTo>
                  <a:cubicBezTo>
                    <a:pt x="4930" y="3333"/>
                    <a:pt x="4914" y="3336"/>
                    <a:pt x="4896" y="3342"/>
                  </a:cubicBezTo>
                  <a:cubicBezTo>
                    <a:pt x="4842" y="3361"/>
                    <a:pt x="4803" y="3432"/>
                    <a:pt x="4760" y="3587"/>
                  </a:cubicBezTo>
                  <a:lnTo>
                    <a:pt x="4699" y="3805"/>
                  </a:lnTo>
                  <a:lnTo>
                    <a:pt x="4408" y="3729"/>
                  </a:lnTo>
                  <a:cubicBezTo>
                    <a:pt x="4072" y="3642"/>
                    <a:pt x="4052" y="3612"/>
                    <a:pt x="4149" y="3349"/>
                  </a:cubicBezTo>
                  <a:cubicBezTo>
                    <a:pt x="4212" y="3181"/>
                    <a:pt x="4199" y="3108"/>
                    <a:pt x="4105" y="3108"/>
                  </a:cubicBezTo>
                  <a:cubicBezTo>
                    <a:pt x="4093" y="3108"/>
                    <a:pt x="4080" y="3109"/>
                    <a:pt x="4066" y="3112"/>
                  </a:cubicBezTo>
                  <a:cubicBezTo>
                    <a:pt x="4002" y="3121"/>
                    <a:pt x="3968" y="3175"/>
                    <a:pt x="3918" y="3335"/>
                  </a:cubicBezTo>
                  <a:lnTo>
                    <a:pt x="3853" y="3547"/>
                  </a:lnTo>
                  <a:lnTo>
                    <a:pt x="3666" y="3477"/>
                  </a:lnTo>
                  <a:lnTo>
                    <a:pt x="3479" y="3409"/>
                  </a:lnTo>
                  <a:lnTo>
                    <a:pt x="3593" y="3126"/>
                  </a:lnTo>
                  <a:cubicBezTo>
                    <a:pt x="3703" y="2850"/>
                    <a:pt x="3709" y="2745"/>
                    <a:pt x="3605" y="2745"/>
                  </a:cubicBezTo>
                  <a:cubicBezTo>
                    <a:pt x="3589" y="2745"/>
                    <a:pt x="3571" y="2747"/>
                    <a:pt x="3551" y="2752"/>
                  </a:cubicBezTo>
                  <a:cubicBezTo>
                    <a:pt x="3465" y="2770"/>
                    <a:pt x="3426" y="2821"/>
                    <a:pt x="3337" y="3034"/>
                  </a:cubicBezTo>
                  <a:lnTo>
                    <a:pt x="3228" y="3293"/>
                  </a:lnTo>
                  <a:lnTo>
                    <a:pt x="3047" y="3253"/>
                  </a:lnTo>
                  <a:cubicBezTo>
                    <a:pt x="2945" y="3230"/>
                    <a:pt x="2860" y="3199"/>
                    <a:pt x="2853" y="3183"/>
                  </a:cubicBezTo>
                  <a:cubicBezTo>
                    <a:pt x="2847" y="3168"/>
                    <a:pt x="2924" y="2932"/>
                    <a:pt x="3023" y="2662"/>
                  </a:cubicBezTo>
                  <a:lnTo>
                    <a:pt x="3206" y="2168"/>
                  </a:lnTo>
                  <a:close/>
                  <a:moveTo>
                    <a:pt x="2801" y="3480"/>
                  </a:moveTo>
                  <a:cubicBezTo>
                    <a:pt x="2812" y="3480"/>
                    <a:pt x="2823" y="3481"/>
                    <a:pt x="2834" y="3482"/>
                  </a:cubicBezTo>
                  <a:cubicBezTo>
                    <a:pt x="2964" y="3501"/>
                    <a:pt x="6795" y="4936"/>
                    <a:pt x="6855" y="4990"/>
                  </a:cubicBezTo>
                  <a:cubicBezTo>
                    <a:pt x="7015" y="5133"/>
                    <a:pt x="9289" y="6040"/>
                    <a:pt x="9581" y="6078"/>
                  </a:cubicBezTo>
                  <a:cubicBezTo>
                    <a:pt x="9699" y="6093"/>
                    <a:pt x="9788" y="6123"/>
                    <a:pt x="9801" y="6153"/>
                  </a:cubicBezTo>
                  <a:cubicBezTo>
                    <a:pt x="9814" y="6183"/>
                    <a:pt x="9726" y="6365"/>
                    <a:pt x="9587" y="6589"/>
                  </a:cubicBezTo>
                  <a:cubicBezTo>
                    <a:pt x="9366" y="6948"/>
                    <a:pt x="9189" y="7244"/>
                    <a:pt x="8827" y="7863"/>
                  </a:cubicBezTo>
                  <a:cubicBezTo>
                    <a:pt x="8749" y="7997"/>
                    <a:pt x="8662" y="8155"/>
                    <a:pt x="8635" y="8211"/>
                  </a:cubicBezTo>
                  <a:cubicBezTo>
                    <a:pt x="8608" y="8267"/>
                    <a:pt x="8571" y="8327"/>
                    <a:pt x="8552" y="8342"/>
                  </a:cubicBezTo>
                  <a:cubicBezTo>
                    <a:pt x="8532" y="8358"/>
                    <a:pt x="8407" y="8570"/>
                    <a:pt x="8274" y="8810"/>
                  </a:cubicBezTo>
                  <a:cubicBezTo>
                    <a:pt x="8141" y="9049"/>
                    <a:pt x="8003" y="9279"/>
                    <a:pt x="7969" y="9316"/>
                  </a:cubicBezTo>
                  <a:cubicBezTo>
                    <a:pt x="7911" y="9382"/>
                    <a:pt x="7399" y="10363"/>
                    <a:pt x="7113" y="10958"/>
                  </a:cubicBezTo>
                  <a:cubicBezTo>
                    <a:pt x="6958" y="11282"/>
                    <a:pt x="6567" y="12033"/>
                    <a:pt x="6402" y="12326"/>
                  </a:cubicBezTo>
                  <a:cubicBezTo>
                    <a:pt x="6331" y="12453"/>
                    <a:pt x="6242" y="12614"/>
                    <a:pt x="6201" y="12690"/>
                  </a:cubicBezTo>
                  <a:cubicBezTo>
                    <a:pt x="6163" y="12764"/>
                    <a:pt x="6056" y="12944"/>
                    <a:pt x="5967" y="13087"/>
                  </a:cubicBezTo>
                  <a:cubicBezTo>
                    <a:pt x="5879" y="13231"/>
                    <a:pt x="5727" y="13476"/>
                    <a:pt x="5632" y="13629"/>
                  </a:cubicBezTo>
                  <a:cubicBezTo>
                    <a:pt x="5537" y="13783"/>
                    <a:pt x="5386" y="14018"/>
                    <a:pt x="5300" y="14150"/>
                  </a:cubicBezTo>
                  <a:cubicBezTo>
                    <a:pt x="5211" y="14284"/>
                    <a:pt x="5034" y="14589"/>
                    <a:pt x="4902" y="14834"/>
                  </a:cubicBezTo>
                  <a:cubicBezTo>
                    <a:pt x="4539" y="15506"/>
                    <a:pt x="4185" y="16123"/>
                    <a:pt x="3861" y="16648"/>
                  </a:cubicBezTo>
                  <a:cubicBezTo>
                    <a:pt x="3700" y="16909"/>
                    <a:pt x="3552" y="17168"/>
                    <a:pt x="3532" y="17223"/>
                  </a:cubicBezTo>
                  <a:cubicBezTo>
                    <a:pt x="3511" y="17277"/>
                    <a:pt x="3464" y="17350"/>
                    <a:pt x="3430" y="17381"/>
                  </a:cubicBezTo>
                  <a:cubicBezTo>
                    <a:pt x="3395" y="17412"/>
                    <a:pt x="3331" y="17504"/>
                    <a:pt x="3291" y="17582"/>
                  </a:cubicBezTo>
                  <a:cubicBezTo>
                    <a:pt x="3207" y="17744"/>
                    <a:pt x="2732" y="18474"/>
                    <a:pt x="2366" y="19000"/>
                  </a:cubicBezTo>
                  <a:cubicBezTo>
                    <a:pt x="2089" y="19398"/>
                    <a:pt x="1849" y="19767"/>
                    <a:pt x="1653" y="20095"/>
                  </a:cubicBezTo>
                  <a:cubicBezTo>
                    <a:pt x="1578" y="20221"/>
                    <a:pt x="1458" y="20402"/>
                    <a:pt x="1384" y="20502"/>
                  </a:cubicBezTo>
                  <a:cubicBezTo>
                    <a:pt x="1312" y="20603"/>
                    <a:pt x="1217" y="20752"/>
                    <a:pt x="1173" y="20838"/>
                  </a:cubicBezTo>
                  <a:cubicBezTo>
                    <a:pt x="975" y="21226"/>
                    <a:pt x="819" y="21496"/>
                    <a:pt x="750" y="21576"/>
                  </a:cubicBezTo>
                  <a:cubicBezTo>
                    <a:pt x="706" y="21625"/>
                    <a:pt x="598" y="21795"/>
                    <a:pt x="505" y="21958"/>
                  </a:cubicBezTo>
                  <a:cubicBezTo>
                    <a:pt x="401" y="22143"/>
                    <a:pt x="334" y="22235"/>
                    <a:pt x="304" y="22235"/>
                  </a:cubicBezTo>
                  <a:cubicBezTo>
                    <a:pt x="286" y="22235"/>
                    <a:pt x="281" y="22201"/>
                    <a:pt x="289" y="22133"/>
                  </a:cubicBezTo>
                  <a:cubicBezTo>
                    <a:pt x="335" y="21782"/>
                    <a:pt x="346" y="21212"/>
                    <a:pt x="309" y="21140"/>
                  </a:cubicBezTo>
                  <a:cubicBezTo>
                    <a:pt x="281" y="21086"/>
                    <a:pt x="288" y="21007"/>
                    <a:pt x="329" y="20917"/>
                  </a:cubicBezTo>
                  <a:cubicBezTo>
                    <a:pt x="398" y="20767"/>
                    <a:pt x="404" y="20717"/>
                    <a:pt x="598" y="18782"/>
                  </a:cubicBezTo>
                  <a:cubicBezTo>
                    <a:pt x="670" y="18077"/>
                    <a:pt x="748" y="17331"/>
                    <a:pt x="772" y="17126"/>
                  </a:cubicBezTo>
                  <a:cubicBezTo>
                    <a:pt x="828" y="16668"/>
                    <a:pt x="889" y="15969"/>
                    <a:pt x="925" y="15364"/>
                  </a:cubicBezTo>
                  <a:cubicBezTo>
                    <a:pt x="975" y="14529"/>
                    <a:pt x="1051" y="13760"/>
                    <a:pt x="1131" y="13281"/>
                  </a:cubicBezTo>
                  <a:cubicBezTo>
                    <a:pt x="1175" y="13017"/>
                    <a:pt x="1210" y="12772"/>
                    <a:pt x="1210" y="12735"/>
                  </a:cubicBezTo>
                  <a:cubicBezTo>
                    <a:pt x="1209" y="12697"/>
                    <a:pt x="1218" y="12624"/>
                    <a:pt x="1230" y="12575"/>
                  </a:cubicBezTo>
                  <a:cubicBezTo>
                    <a:pt x="1240" y="12525"/>
                    <a:pt x="1241" y="12418"/>
                    <a:pt x="1231" y="12340"/>
                  </a:cubicBezTo>
                  <a:cubicBezTo>
                    <a:pt x="1220" y="12259"/>
                    <a:pt x="1236" y="12071"/>
                    <a:pt x="1266" y="11921"/>
                  </a:cubicBezTo>
                  <a:cubicBezTo>
                    <a:pt x="1334" y="11578"/>
                    <a:pt x="1400" y="11077"/>
                    <a:pt x="1485" y="10284"/>
                  </a:cubicBezTo>
                  <a:cubicBezTo>
                    <a:pt x="1615" y="9049"/>
                    <a:pt x="1676" y="8610"/>
                    <a:pt x="1826" y="7835"/>
                  </a:cubicBezTo>
                  <a:cubicBezTo>
                    <a:pt x="1963" y="7119"/>
                    <a:pt x="1985" y="7009"/>
                    <a:pt x="2038" y="6761"/>
                  </a:cubicBezTo>
                  <a:cubicBezTo>
                    <a:pt x="2057" y="6668"/>
                    <a:pt x="2091" y="6439"/>
                    <a:pt x="2110" y="6258"/>
                  </a:cubicBezTo>
                  <a:cubicBezTo>
                    <a:pt x="2143" y="5948"/>
                    <a:pt x="2198" y="5634"/>
                    <a:pt x="2299" y="5185"/>
                  </a:cubicBezTo>
                  <a:cubicBezTo>
                    <a:pt x="2322" y="5084"/>
                    <a:pt x="2336" y="4974"/>
                    <a:pt x="2331" y="4945"/>
                  </a:cubicBezTo>
                  <a:cubicBezTo>
                    <a:pt x="2325" y="4915"/>
                    <a:pt x="2337" y="4833"/>
                    <a:pt x="2357" y="4767"/>
                  </a:cubicBezTo>
                  <a:cubicBezTo>
                    <a:pt x="2377" y="4698"/>
                    <a:pt x="2425" y="4495"/>
                    <a:pt x="2462" y="4321"/>
                  </a:cubicBezTo>
                  <a:cubicBezTo>
                    <a:pt x="2563" y="3854"/>
                    <a:pt x="2655" y="3542"/>
                    <a:pt x="2705" y="3504"/>
                  </a:cubicBezTo>
                  <a:cubicBezTo>
                    <a:pt x="2723" y="3489"/>
                    <a:pt x="2761" y="3480"/>
                    <a:pt x="2801" y="3480"/>
                  </a:cubicBezTo>
                  <a:close/>
                  <a:moveTo>
                    <a:pt x="4654" y="1"/>
                  </a:moveTo>
                  <a:cubicBezTo>
                    <a:pt x="4517" y="1"/>
                    <a:pt x="4469" y="182"/>
                    <a:pt x="4482" y="625"/>
                  </a:cubicBezTo>
                  <a:cubicBezTo>
                    <a:pt x="4489" y="851"/>
                    <a:pt x="4489" y="1051"/>
                    <a:pt x="4482" y="1069"/>
                  </a:cubicBezTo>
                  <a:cubicBezTo>
                    <a:pt x="4476" y="1087"/>
                    <a:pt x="4480" y="1238"/>
                    <a:pt x="4493" y="1399"/>
                  </a:cubicBezTo>
                  <a:cubicBezTo>
                    <a:pt x="4511" y="1643"/>
                    <a:pt x="4500" y="2149"/>
                    <a:pt x="4474" y="2221"/>
                  </a:cubicBezTo>
                  <a:cubicBezTo>
                    <a:pt x="4474" y="2221"/>
                    <a:pt x="4472" y="2222"/>
                    <a:pt x="4470" y="2222"/>
                  </a:cubicBezTo>
                  <a:cubicBezTo>
                    <a:pt x="4436" y="2222"/>
                    <a:pt x="4164" y="2144"/>
                    <a:pt x="3839" y="2041"/>
                  </a:cubicBezTo>
                  <a:cubicBezTo>
                    <a:pt x="3462" y="1922"/>
                    <a:pt x="3232" y="1865"/>
                    <a:pt x="3136" y="1865"/>
                  </a:cubicBezTo>
                  <a:cubicBezTo>
                    <a:pt x="3124" y="1865"/>
                    <a:pt x="3114" y="1865"/>
                    <a:pt x="3106" y="1867"/>
                  </a:cubicBezTo>
                  <a:cubicBezTo>
                    <a:pt x="3003" y="1892"/>
                    <a:pt x="2994" y="1911"/>
                    <a:pt x="2627" y="2941"/>
                  </a:cubicBezTo>
                  <a:cubicBezTo>
                    <a:pt x="2419" y="3525"/>
                    <a:pt x="2249" y="4060"/>
                    <a:pt x="2243" y="4148"/>
                  </a:cubicBezTo>
                  <a:cubicBezTo>
                    <a:pt x="2238" y="4233"/>
                    <a:pt x="2210" y="4368"/>
                    <a:pt x="2183" y="4442"/>
                  </a:cubicBezTo>
                  <a:cubicBezTo>
                    <a:pt x="2131" y="4583"/>
                    <a:pt x="2033" y="5100"/>
                    <a:pt x="1833" y="6275"/>
                  </a:cubicBezTo>
                  <a:cubicBezTo>
                    <a:pt x="1769" y="6654"/>
                    <a:pt x="1708" y="7015"/>
                    <a:pt x="1698" y="7074"/>
                  </a:cubicBezTo>
                  <a:cubicBezTo>
                    <a:pt x="1689" y="7134"/>
                    <a:pt x="1631" y="7422"/>
                    <a:pt x="1570" y="7719"/>
                  </a:cubicBezTo>
                  <a:cubicBezTo>
                    <a:pt x="1423" y="8439"/>
                    <a:pt x="1414" y="8489"/>
                    <a:pt x="1352" y="9018"/>
                  </a:cubicBezTo>
                  <a:cubicBezTo>
                    <a:pt x="1322" y="9274"/>
                    <a:pt x="1251" y="9874"/>
                    <a:pt x="1194" y="10361"/>
                  </a:cubicBezTo>
                  <a:cubicBezTo>
                    <a:pt x="1137" y="10848"/>
                    <a:pt x="1032" y="11633"/>
                    <a:pt x="961" y="12115"/>
                  </a:cubicBezTo>
                  <a:cubicBezTo>
                    <a:pt x="883" y="12642"/>
                    <a:pt x="848" y="13013"/>
                    <a:pt x="874" y="13053"/>
                  </a:cubicBezTo>
                  <a:cubicBezTo>
                    <a:pt x="896" y="13087"/>
                    <a:pt x="892" y="13145"/>
                    <a:pt x="866" y="13175"/>
                  </a:cubicBezTo>
                  <a:cubicBezTo>
                    <a:pt x="819" y="13228"/>
                    <a:pt x="733" y="13857"/>
                    <a:pt x="736" y="14112"/>
                  </a:cubicBezTo>
                  <a:cubicBezTo>
                    <a:pt x="737" y="14182"/>
                    <a:pt x="734" y="14270"/>
                    <a:pt x="730" y="14307"/>
                  </a:cubicBezTo>
                  <a:cubicBezTo>
                    <a:pt x="701" y="14524"/>
                    <a:pt x="614" y="15714"/>
                    <a:pt x="625" y="15757"/>
                  </a:cubicBezTo>
                  <a:cubicBezTo>
                    <a:pt x="631" y="15786"/>
                    <a:pt x="623" y="15908"/>
                    <a:pt x="607" y="16028"/>
                  </a:cubicBezTo>
                  <a:cubicBezTo>
                    <a:pt x="590" y="16149"/>
                    <a:pt x="515" y="16847"/>
                    <a:pt x="440" y="17577"/>
                  </a:cubicBezTo>
                  <a:cubicBezTo>
                    <a:pt x="366" y="18307"/>
                    <a:pt x="298" y="18945"/>
                    <a:pt x="288" y="18993"/>
                  </a:cubicBezTo>
                  <a:cubicBezTo>
                    <a:pt x="280" y="19040"/>
                    <a:pt x="248" y="19350"/>
                    <a:pt x="219" y="19681"/>
                  </a:cubicBezTo>
                  <a:cubicBezTo>
                    <a:pt x="189" y="20011"/>
                    <a:pt x="153" y="20392"/>
                    <a:pt x="138" y="20527"/>
                  </a:cubicBezTo>
                  <a:cubicBezTo>
                    <a:pt x="80" y="21048"/>
                    <a:pt x="62" y="21270"/>
                    <a:pt x="38" y="21730"/>
                  </a:cubicBezTo>
                  <a:cubicBezTo>
                    <a:pt x="1" y="22447"/>
                    <a:pt x="36" y="22609"/>
                    <a:pt x="237" y="22641"/>
                  </a:cubicBezTo>
                  <a:cubicBezTo>
                    <a:pt x="247" y="22643"/>
                    <a:pt x="258" y="22644"/>
                    <a:pt x="268" y="22644"/>
                  </a:cubicBezTo>
                  <a:cubicBezTo>
                    <a:pt x="395" y="22644"/>
                    <a:pt x="518" y="22510"/>
                    <a:pt x="655" y="22229"/>
                  </a:cubicBezTo>
                  <a:cubicBezTo>
                    <a:pt x="710" y="22111"/>
                    <a:pt x="821" y="21926"/>
                    <a:pt x="900" y="21815"/>
                  </a:cubicBezTo>
                  <a:cubicBezTo>
                    <a:pt x="1056" y="21600"/>
                    <a:pt x="1095" y="21522"/>
                    <a:pt x="1045" y="21522"/>
                  </a:cubicBezTo>
                  <a:cubicBezTo>
                    <a:pt x="1041" y="21522"/>
                    <a:pt x="1036" y="21522"/>
                    <a:pt x="1030" y="21524"/>
                  </a:cubicBezTo>
                  <a:cubicBezTo>
                    <a:pt x="1027" y="21524"/>
                    <a:pt x="1024" y="21525"/>
                    <a:pt x="1022" y="21525"/>
                  </a:cubicBezTo>
                  <a:cubicBezTo>
                    <a:pt x="1002" y="21525"/>
                    <a:pt x="1022" y="21499"/>
                    <a:pt x="1072" y="21463"/>
                  </a:cubicBezTo>
                  <a:cubicBezTo>
                    <a:pt x="1127" y="21422"/>
                    <a:pt x="1234" y="21279"/>
                    <a:pt x="1311" y="21141"/>
                  </a:cubicBezTo>
                  <a:cubicBezTo>
                    <a:pt x="1389" y="21003"/>
                    <a:pt x="1516" y="20794"/>
                    <a:pt x="1596" y="20670"/>
                  </a:cubicBezTo>
                  <a:cubicBezTo>
                    <a:pt x="1676" y="20548"/>
                    <a:pt x="1917" y="20171"/>
                    <a:pt x="2132" y="19835"/>
                  </a:cubicBezTo>
                  <a:cubicBezTo>
                    <a:pt x="2347" y="19497"/>
                    <a:pt x="2626" y="19084"/>
                    <a:pt x="2752" y="18916"/>
                  </a:cubicBezTo>
                  <a:cubicBezTo>
                    <a:pt x="3126" y="18416"/>
                    <a:pt x="4331" y="16458"/>
                    <a:pt x="4887" y="15446"/>
                  </a:cubicBezTo>
                  <a:cubicBezTo>
                    <a:pt x="5346" y="14612"/>
                    <a:pt x="5640" y="14105"/>
                    <a:pt x="5878" y="13744"/>
                  </a:cubicBezTo>
                  <a:cubicBezTo>
                    <a:pt x="5998" y="13561"/>
                    <a:pt x="6122" y="13366"/>
                    <a:pt x="6151" y="13315"/>
                  </a:cubicBezTo>
                  <a:cubicBezTo>
                    <a:pt x="6253" y="13138"/>
                    <a:pt x="6475" y="12767"/>
                    <a:pt x="6581" y="12601"/>
                  </a:cubicBezTo>
                  <a:cubicBezTo>
                    <a:pt x="6675" y="12454"/>
                    <a:pt x="7020" y="11778"/>
                    <a:pt x="7570" y="10662"/>
                  </a:cubicBezTo>
                  <a:cubicBezTo>
                    <a:pt x="7924" y="9942"/>
                    <a:pt x="8174" y="9502"/>
                    <a:pt x="9140" y="7887"/>
                  </a:cubicBezTo>
                  <a:cubicBezTo>
                    <a:pt x="9406" y="7443"/>
                    <a:pt x="9658" y="7016"/>
                    <a:pt x="9698" y="6944"/>
                  </a:cubicBezTo>
                  <a:cubicBezTo>
                    <a:pt x="9737" y="6870"/>
                    <a:pt x="9820" y="6734"/>
                    <a:pt x="9879" y="6642"/>
                  </a:cubicBezTo>
                  <a:cubicBezTo>
                    <a:pt x="9938" y="6549"/>
                    <a:pt x="10118" y="6233"/>
                    <a:pt x="10277" y="5937"/>
                  </a:cubicBezTo>
                  <a:cubicBezTo>
                    <a:pt x="10437" y="5641"/>
                    <a:pt x="10596" y="5354"/>
                    <a:pt x="10633" y="5297"/>
                  </a:cubicBezTo>
                  <a:cubicBezTo>
                    <a:pt x="10723" y="5155"/>
                    <a:pt x="10799" y="4787"/>
                    <a:pt x="10756" y="4695"/>
                  </a:cubicBezTo>
                  <a:cubicBezTo>
                    <a:pt x="10735" y="4648"/>
                    <a:pt x="10561" y="4550"/>
                    <a:pt x="10275" y="4424"/>
                  </a:cubicBezTo>
                  <a:cubicBezTo>
                    <a:pt x="9796" y="4213"/>
                    <a:pt x="9346" y="3982"/>
                    <a:pt x="9325" y="3934"/>
                  </a:cubicBezTo>
                  <a:cubicBezTo>
                    <a:pt x="9317" y="3920"/>
                    <a:pt x="9368" y="3841"/>
                    <a:pt x="9437" y="3757"/>
                  </a:cubicBezTo>
                  <a:cubicBezTo>
                    <a:pt x="9888" y="3209"/>
                    <a:pt x="10427" y="2522"/>
                    <a:pt x="10484" y="2426"/>
                  </a:cubicBezTo>
                  <a:cubicBezTo>
                    <a:pt x="10520" y="2364"/>
                    <a:pt x="10595" y="2253"/>
                    <a:pt x="10654" y="2174"/>
                  </a:cubicBezTo>
                  <a:cubicBezTo>
                    <a:pt x="10772" y="2016"/>
                    <a:pt x="10786" y="1916"/>
                    <a:pt x="10694" y="1882"/>
                  </a:cubicBezTo>
                  <a:cubicBezTo>
                    <a:pt x="10685" y="1879"/>
                    <a:pt x="10676" y="1877"/>
                    <a:pt x="10665" y="1877"/>
                  </a:cubicBezTo>
                  <a:cubicBezTo>
                    <a:pt x="10579" y="1877"/>
                    <a:pt x="10454" y="1989"/>
                    <a:pt x="10361" y="2153"/>
                  </a:cubicBezTo>
                  <a:cubicBezTo>
                    <a:pt x="10269" y="2317"/>
                    <a:pt x="9813" y="2915"/>
                    <a:pt x="9641" y="3097"/>
                  </a:cubicBezTo>
                  <a:cubicBezTo>
                    <a:pt x="9582" y="3159"/>
                    <a:pt x="9525" y="3239"/>
                    <a:pt x="9510" y="3278"/>
                  </a:cubicBezTo>
                  <a:cubicBezTo>
                    <a:pt x="9495" y="3319"/>
                    <a:pt x="9448" y="3373"/>
                    <a:pt x="9402" y="3404"/>
                  </a:cubicBezTo>
                  <a:cubicBezTo>
                    <a:pt x="9392" y="3412"/>
                    <a:pt x="9383" y="3416"/>
                    <a:pt x="9377" y="3416"/>
                  </a:cubicBezTo>
                  <a:cubicBezTo>
                    <a:pt x="9340" y="3416"/>
                    <a:pt x="9372" y="3281"/>
                    <a:pt x="9510" y="2799"/>
                  </a:cubicBezTo>
                  <a:cubicBezTo>
                    <a:pt x="9613" y="2433"/>
                    <a:pt x="9767" y="1925"/>
                    <a:pt x="9851" y="1665"/>
                  </a:cubicBezTo>
                  <a:cubicBezTo>
                    <a:pt x="9973" y="1285"/>
                    <a:pt x="9993" y="1178"/>
                    <a:pt x="9952" y="1116"/>
                  </a:cubicBezTo>
                  <a:cubicBezTo>
                    <a:pt x="9913" y="1056"/>
                    <a:pt x="9891" y="1031"/>
                    <a:pt x="9858" y="1031"/>
                  </a:cubicBezTo>
                  <a:cubicBezTo>
                    <a:pt x="9839" y="1031"/>
                    <a:pt x="9818" y="1039"/>
                    <a:pt x="9788" y="1053"/>
                  </a:cubicBezTo>
                  <a:cubicBezTo>
                    <a:pt x="9708" y="1089"/>
                    <a:pt x="9653" y="1235"/>
                    <a:pt x="9525" y="1740"/>
                  </a:cubicBezTo>
                  <a:cubicBezTo>
                    <a:pt x="9471" y="1953"/>
                    <a:pt x="9323" y="2473"/>
                    <a:pt x="9198" y="2892"/>
                  </a:cubicBezTo>
                  <a:cubicBezTo>
                    <a:pt x="9072" y="3309"/>
                    <a:pt x="8961" y="3683"/>
                    <a:pt x="8951" y="3719"/>
                  </a:cubicBezTo>
                  <a:cubicBezTo>
                    <a:pt x="8947" y="3734"/>
                    <a:pt x="8937" y="3743"/>
                    <a:pt x="8912" y="3743"/>
                  </a:cubicBezTo>
                  <a:cubicBezTo>
                    <a:pt x="8851" y="3743"/>
                    <a:pt x="8696" y="3687"/>
                    <a:pt x="8312" y="3533"/>
                  </a:cubicBezTo>
                  <a:cubicBezTo>
                    <a:pt x="7320" y="3135"/>
                    <a:pt x="5605" y="2532"/>
                    <a:pt x="5286" y="2466"/>
                  </a:cubicBezTo>
                  <a:cubicBezTo>
                    <a:pt x="5122" y="2433"/>
                    <a:pt x="4986" y="2393"/>
                    <a:pt x="4977" y="2376"/>
                  </a:cubicBezTo>
                  <a:cubicBezTo>
                    <a:pt x="4959" y="2336"/>
                    <a:pt x="5320" y="1643"/>
                    <a:pt x="5596" y="1189"/>
                  </a:cubicBezTo>
                  <a:cubicBezTo>
                    <a:pt x="5803" y="849"/>
                    <a:pt x="5822" y="801"/>
                    <a:pt x="5788" y="723"/>
                  </a:cubicBezTo>
                  <a:cubicBezTo>
                    <a:pt x="5767" y="675"/>
                    <a:pt x="5754" y="655"/>
                    <a:pt x="5729" y="655"/>
                  </a:cubicBezTo>
                  <a:cubicBezTo>
                    <a:pt x="5713" y="655"/>
                    <a:pt x="5691" y="664"/>
                    <a:pt x="5658" y="679"/>
                  </a:cubicBezTo>
                  <a:cubicBezTo>
                    <a:pt x="5606" y="703"/>
                    <a:pt x="5519" y="803"/>
                    <a:pt x="5461" y="905"/>
                  </a:cubicBezTo>
                  <a:cubicBezTo>
                    <a:pt x="5403" y="1005"/>
                    <a:pt x="5271" y="1233"/>
                    <a:pt x="5167" y="1410"/>
                  </a:cubicBezTo>
                  <a:cubicBezTo>
                    <a:pt x="5064" y="1586"/>
                    <a:pt x="4947" y="1814"/>
                    <a:pt x="4910" y="1913"/>
                  </a:cubicBezTo>
                  <a:cubicBezTo>
                    <a:pt x="4855" y="2061"/>
                    <a:pt x="4792" y="2151"/>
                    <a:pt x="4759" y="2151"/>
                  </a:cubicBezTo>
                  <a:cubicBezTo>
                    <a:pt x="4741" y="2151"/>
                    <a:pt x="4731" y="2126"/>
                    <a:pt x="4735" y="2071"/>
                  </a:cubicBezTo>
                  <a:cubicBezTo>
                    <a:pt x="4744" y="1926"/>
                    <a:pt x="4754" y="786"/>
                    <a:pt x="4748" y="483"/>
                  </a:cubicBezTo>
                  <a:cubicBezTo>
                    <a:pt x="4746" y="350"/>
                    <a:pt x="4761" y="193"/>
                    <a:pt x="4782" y="138"/>
                  </a:cubicBezTo>
                  <a:cubicBezTo>
                    <a:pt x="4815" y="50"/>
                    <a:pt x="4804" y="32"/>
                    <a:pt x="4704" y="7"/>
                  </a:cubicBezTo>
                  <a:cubicBezTo>
                    <a:pt x="4686" y="3"/>
                    <a:pt x="4670" y="1"/>
                    <a:pt x="46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69"/>
            <p:cNvSpPr/>
            <p:nvPr/>
          </p:nvSpPr>
          <p:spPr>
            <a:xfrm>
              <a:off x="6046175" y="914175"/>
              <a:ext cx="96275" cy="69675"/>
            </a:xfrm>
            <a:custGeom>
              <a:avLst/>
              <a:gdLst/>
              <a:ahLst/>
              <a:cxnLst/>
              <a:rect l="l" t="t" r="r" b="b"/>
              <a:pathLst>
                <a:path w="3851" h="2787" extrusionOk="0">
                  <a:moveTo>
                    <a:pt x="1453" y="0"/>
                  </a:moveTo>
                  <a:cubicBezTo>
                    <a:pt x="1256" y="0"/>
                    <a:pt x="1073" y="37"/>
                    <a:pt x="970" y="103"/>
                  </a:cubicBezTo>
                  <a:cubicBezTo>
                    <a:pt x="742" y="252"/>
                    <a:pt x="607" y="696"/>
                    <a:pt x="751" y="823"/>
                  </a:cubicBezTo>
                  <a:cubicBezTo>
                    <a:pt x="780" y="849"/>
                    <a:pt x="1301" y="1065"/>
                    <a:pt x="1913" y="1305"/>
                  </a:cubicBezTo>
                  <a:cubicBezTo>
                    <a:pt x="2995" y="1730"/>
                    <a:pt x="3199" y="1832"/>
                    <a:pt x="3345" y="2019"/>
                  </a:cubicBezTo>
                  <a:cubicBezTo>
                    <a:pt x="3429" y="2128"/>
                    <a:pt x="3369" y="2337"/>
                    <a:pt x="3224" y="2436"/>
                  </a:cubicBezTo>
                  <a:cubicBezTo>
                    <a:pt x="3162" y="2479"/>
                    <a:pt x="2992" y="2501"/>
                    <a:pt x="2779" y="2501"/>
                  </a:cubicBezTo>
                  <a:cubicBezTo>
                    <a:pt x="2582" y="2501"/>
                    <a:pt x="2350" y="2482"/>
                    <a:pt x="2132" y="2445"/>
                  </a:cubicBezTo>
                  <a:cubicBezTo>
                    <a:pt x="1777" y="2384"/>
                    <a:pt x="727" y="2043"/>
                    <a:pt x="446" y="1898"/>
                  </a:cubicBezTo>
                  <a:cubicBezTo>
                    <a:pt x="286" y="1816"/>
                    <a:pt x="278" y="1771"/>
                    <a:pt x="361" y="1420"/>
                  </a:cubicBezTo>
                  <a:cubicBezTo>
                    <a:pt x="406" y="1231"/>
                    <a:pt x="400" y="1202"/>
                    <a:pt x="315" y="1171"/>
                  </a:cubicBezTo>
                  <a:cubicBezTo>
                    <a:pt x="285" y="1160"/>
                    <a:pt x="259" y="1155"/>
                    <a:pt x="235" y="1155"/>
                  </a:cubicBezTo>
                  <a:cubicBezTo>
                    <a:pt x="135" y="1155"/>
                    <a:pt x="83" y="1257"/>
                    <a:pt x="48" y="1506"/>
                  </a:cubicBezTo>
                  <a:cubicBezTo>
                    <a:pt x="1" y="1839"/>
                    <a:pt x="38" y="1959"/>
                    <a:pt x="228" y="2084"/>
                  </a:cubicBezTo>
                  <a:cubicBezTo>
                    <a:pt x="424" y="2212"/>
                    <a:pt x="1771" y="2675"/>
                    <a:pt x="2105" y="2729"/>
                  </a:cubicBezTo>
                  <a:cubicBezTo>
                    <a:pt x="2322" y="2764"/>
                    <a:pt x="2683" y="2787"/>
                    <a:pt x="2940" y="2787"/>
                  </a:cubicBezTo>
                  <a:cubicBezTo>
                    <a:pt x="3060" y="2787"/>
                    <a:pt x="3157" y="2782"/>
                    <a:pt x="3207" y="2771"/>
                  </a:cubicBezTo>
                  <a:cubicBezTo>
                    <a:pt x="3378" y="2734"/>
                    <a:pt x="3514" y="2588"/>
                    <a:pt x="3602" y="2348"/>
                  </a:cubicBezTo>
                  <a:cubicBezTo>
                    <a:pt x="3717" y="2027"/>
                    <a:pt x="3690" y="1925"/>
                    <a:pt x="3424" y="1709"/>
                  </a:cubicBezTo>
                  <a:cubicBezTo>
                    <a:pt x="3228" y="1551"/>
                    <a:pt x="3103" y="1490"/>
                    <a:pt x="2587" y="1298"/>
                  </a:cubicBezTo>
                  <a:cubicBezTo>
                    <a:pt x="2253" y="1173"/>
                    <a:pt x="1756" y="975"/>
                    <a:pt x="1478" y="855"/>
                  </a:cubicBezTo>
                  <a:cubicBezTo>
                    <a:pt x="1024" y="661"/>
                    <a:pt x="976" y="631"/>
                    <a:pt x="984" y="551"/>
                  </a:cubicBezTo>
                  <a:cubicBezTo>
                    <a:pt x="998" y="408"/>
                    <a:pt x="1138" y="306"/>
                    <a:pt x="1346" y="288"/>
                  </a:cubicBezTo>
                  <a:cubicBezTo>
                    <a:pt x="1369" y="286"/>
                    <a:pt x="1394" y="285"/>
                    <a:pt x="1421" y="285"/>
                  </a:cubicBezTo>
                  <a:cubicBezTo>
                    <a:pt x="1714" y="285"/>
                    <a:pt x="2187" y="401"/>
                    <a:pt x="2533" y="563"/>
                  </a:cubicBezTo>
                  <a:cubicBezTo>
                    <a:pt x="3003" y="783"/>
                    <a:pt x="3522" y="1071"/>
                    <a:pt x="3547" y="1128"/>
                  </a:cubicBezTo>
                  <a:cubicBezTo>
                    <a:pt x="3558" y="1153"/>
                    <a:pt x="3557" y="1223"/>
                    <a:pt x="3544" y="1280"/>
                  </a:cubicBezTo>
                  <a:cubicBezTo>
                    <a:pt x="3526" y="1361"/>
                    <a:pt x="3544" y="1394"/>
                    <a:pt x="3621" y="1423"/>
                  </a:cubicBezTo>
                  <a:cubicBezTo>
                    <a:pt x="3646" y="1432"/>
                    <a:pt x="3665" y="1437"/>
                    <a:pt x="3682" y="1437"/>
                  </a:cubicBezTo>
                  <a:cubicBezTo>
                    <a:pt x="3724" y="1437"/>
                    <a:pt x="3748" y="1402"/>
                    <a:pt x="3792" y="1302"/>
                  </a:cubicBezTo>
                  <a:cubicBezTo>
                    <a:pt x="3850" y="1174"/>
                    <a:pt x="3851" y="1119"/>
                    <a:pt x="3799" y="1013"/>
                  </a:cubicBezTo>
                  <a:cubicBezTo>
                    <a:pt x="3673" y="760"/>
                    <a:pt x="2479" y="183"/>
                    <a:pt x="1773" y="33"/>
                  </a:cubicBezTo>
                  <a:cubicBezTo>
                    <a:pt x="1669" y="11"/>
                    <a:pt x="1559" y="0"/>
                    <a:pt x="1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69"/>
            <p:cNvSpPr/>
            <p:nvPr/>
          </p:nvSpPr>
          <p:spPr>
            <a:xfrm>
              <a:off x="6025725" y="975450"/>
              <a:ext cx="96250" cy="75375"/>
            </a:xfrm>
            <a:custGeom>
              <a:avLst/>
              <a:gdLst/>
              <a:ahLst/>
              <a:cxnLst/>
              <a:rect l="l" t="t" r="r" b="b"/>
              <a:pathLst>
                <a:path w="3850" h="3015" extrusionOk="0">
                  <a:moveTo>
                    <a:pt x="983" y="0"/>
                  </a:moveTo>
                  <a:cubicBezTo>
                    <a:pt x="635" y="0"/>
                    <a:pt x="492" y="209"/>
                    <a:pt x="298" y="733"/>
                  </a:cubicBezTo>
                  <a:cubicBezTo>
                    <a:pt x="1" y="1534"/>
                    <a:pt x="23" y="2133"/>
                    <a:pt x="360" y="2351"/>
                  </a:cubicBezTo>
                  <a:cubicBezTo>
                    <a:pt x="695" y="2568"/>
                    <a:pt x="1035" y="2717"/>
                    <a:pt x="1333" y="2777"/>
                  </a:cubicBezTo>
                  <a:cubicBezTo>
                    <a:pt x="1508" y="2812"/>
                    <a:pt x="1732" y="2858"/>
                    <a:pt x="1824" y="2879"/>
                  </a:cubicBezTo>
                  <a:cubicBezTo>
                    <a:pt x="1918" y="2901"/>
                    <a:pt x="2104" y="2927"/>
                    <a:pt x="2241" y="2939"/>
                  </a:cubicBezTo>
                  <a:cubicBezTo>
                    <a:pt x="2376" y="2950"/>
                    <a:pt x="2580" y="2977"/>
                    <a:pt x="2696" y="2997"/>
                  </a:cubicBezTo>
                  <a:cubicBezTo>
                    <a:pt x="2759" y="3008"/>
                    <a:pt x="2813" y="3014"/>
                    <a:pt x="2861" y="3014"/>
                  </a:cubicBezTo>
                  <a:cubicBezTo>
                    <a:pt x="3024" y="3014"/>
                    <a:pt x="3114" y="2941"/>
                    <a:pt x="3234" y="2749"/>
                  </a:cubicBezTo>
                  <a:cubicBezTo>
                    <a:pt x="3339" y="2581"/>
                    <a:pt x="3356" y="2528"/>
                    <a:pt x="3326" y="2465"/>
                  </a:cubicBezTo>
                  <a:cubicBezTo>
                    <a:pt x="3307" y="2427"/>
                    <a:pt x="3293" y="2409"/>
                    <a:pt x="3264" y="2409"/>
                  </a:cubicBezTo>
                  <a:cubicBezTo>
                    <a:pt x="3243" y="2409"/>
                    <a:pt x="3214" y="2419"/>
                    <a:pt x="3169" y="2438"/>
                  </a:cubicBezTo>
                  <a:cubicBezTo>
                    <a:pt x="3102" y="2467"/>
                    <a:pt x="3031" y="2539"/>
                    <a:pt x="3008" y="2604"/>
                  </a:cubicBezTo>
                  <a:cubicBezTo>
                    <a:pt x="2970" y="2707"/>
                    <a:pt x="2914" y="2751"/>
                    <a:pt x="2808" y="2751"/>
                  </a:cubicBezTo>
                  <a:cubicBezTo>
                    <a:pt x="2783" y="2751"/>
                    <a:pt x="2755" y="2748"/>
                    <a:pt x="2724" y="2744"/>
                  </a:cubicBezTo>
                  <a:cubicBezTo>
                    <a:pt x="2665" y="2734"/>
                    <a:pt x="2429" y="2701"/>
                    <a:pt x="2200" y="2668"/>
                  </a:cubicBezTo>
                  <a:cubicBezTo>
                    <a:pt x="1488" y="2567"/>
                    <a:pt x="1037" y="2446"/>
                    <a:pt x="734" y="2273"/>
                  </a:cubicBezTo>
                  <a:cubicBezTo>
                    <a:pt x="290" y="2018"/>
                    <a:pt x="240" y="1767"/>
                    <a:pt x="482" y="1002"/>
                  </a:cubicBezTo>
                  <a:cubicBezTo>
                    <a:pt x="651" y="465"/>
                    <a:pt x="768" y="293"/>
                    <a:pt x="974" y="268"/>
                  </a:cubicBezTo>
                  <a:cubicBezTo>
                    <a:pt x="981" y="268"/>
                    <a:pt x="989" y="267"/>
                    <a:pt x="998" y="267"/>
                  </a:cubicBezTo>
                  <a:cubicBezTo>
                    <a:pt x="1217" y="267"/>
                    <a:pt x="2070" y="514"/>
                    <a:pt x="2896" y="816"/>
                  </a:cubicBezTo>
                  <a:lnTo>
                    <a:pt x="3532" y="1050"/>
                  </a:lnTo>
                  <a:lnTo>
                    <a:pt x="3540" y="1219"/>
                  </a:lnTo>
                  <a:cubicBezTo>
                    <a:pt x="3545" y="1340"/>
                    <a:pt x="3570" y="1392"/>
                    <a:pt x="3626" y="1402"/>
                  </a:cubicBezTo>
                  <a:cubicBezTo>
                    <a:pt x="3632" y="1403"/>
                    <a:pt x="3638" y="1403"/>
                    <a:pt x="3643" y="1403"/>
                  </a:cubicBezTo>
                  <a:cubicBezTo>
                    <a:pt x="3799" y="1403"/>
                    <a:pt x="3850" y="1036"/>
                    <a:pt x="3704" y="892"/>
                  </a:cubicBezTo>
                  <a:cubicBezTo>
                    <a:pt x="3615" y="803"/>
                    <a:pt x="2421" y="359"/>
                    <a:pt x="1686" y="142"/>
                  </a:cubicBezTo>
                  <a:cubicBezTo>
                    <a:pt x="1380" y="52"/>
                    <a:pt x="1156" y="0"/>
                    <a:pt x="9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69"/>
            <p:cNvSpPr/>
            <p:nvPr/>
          </p:nvSpPr>
          <p:spPr>
            <a:xfrm>
              <a:off x="6013550" y="1043375"/>
              <a:ext cx="79875" cy="59625"/>
            </a:xfrm>
            <a:custGeom>
              <a:avLst/>
              <a:gdLst/>
              <a:ahLst/>
              <a:cxnLst/>
              <a:rect l="l" t="t" r="r" b="b"/>
              <a:pathLst>
                <a:path w="3195" h="2385" extrusionOk="0">
                  <a:moveTo>
                    <a:pt x="645" y="1"/>
                  </a:moveTo>
                  <a:cubicBezTo>
                    <a:pt x="510" y="1"/>
                    <a:pt x="342" y="346"/>
                    <a:pt x="243" y="851"/>
                  </a:cubicBezTo>
                  <a:cubicBezTo>
                    <a:pt x="217" y="981"/>
                    <a:pt x="156" y="1232"/>
                    <a:pt x="109" y="1403"/>
                  </a:cubicBezTo>
                  <a:cubicBezTo>
                    <a:pt x="3" y="1788"/>
                    <a:pt x="0" y="1958"/>
                    <a:pt x="103" y="1996"/>
                  </a:cubicBezTo>
                  <a:cubicBezTo>
                    <a:pt x="120" y="2002"/>
                    <a:pt x="136" y="2006"/>
                    <a:pt x="150" y="2006"/>
                  </a:cubicBezTo>
                  <a:cubicBezTo>
                    <a:pt x="232" y="2006"/>
                    <a:pt x="280" y="1891"/>
                    <a:pt x="370" y="1530"/>
                  </a:cubicBezTo>
                  <a:cubicBezTo>
                    <a:pt x="422" y="1316"/>
                    <a:pt x="469" y="1138"/>
                    <a:pt x="474" y="1136"/>
                  </a:cubicBezTo>
                  <a:cubicBezTo>
                    <a:pt x="474" y="1135"/>
                    <a:pt x="475" y="1135"/>
                    <a:pt x="476" y="1135"/>
                  </a:cubicBezTo>
                  <a:cubicBezTo>
                    <a:pt x="518" y="1135"/>
                    <a:pt x="1089" y="1305"/>
                    <a:pt x="1735" y="1512"/>
                  </a:cubicBezTo>
                  <a:cubicBezTo>
                    <a:pt x="2480" y="1749"/>
                    <a:pt x="2450" y="1718"/>
                    <a:pt x="2219" y="2019"/>
                  </a:cubicBezTo>
                  <a:cubicBezTo>
                    <a:pt x="2052" y="2237"/>
                    <a:pt x="2036" y="2353"/>
                    <a:pt x="2168" y="2381"/>
                  </a:cubicBezTo>
                  <a:cubicBezTo>
                    <a:pt x="2177" y="2383"/>
                    <a:pt x="2186" y="2384"/>
                    <a:pt x="2195" y="2384"/>
                  </a:cubicBezTo>
                  <a:cubicBezTo>
                    <a:pt x="2259" y="2384"/>
                    <a:pt x="2320" y="2324"/>
                    <a:pt x="2466" y="2131"/>
                  </a:cubicBezTo>
                  <a:cubicBezTo>
                    <a:pt x="2577" y="1984"/>
                    <a:pt x="2713" y="1783"/>
                    <a:pt x="2763" y="1689"/>
                  </a:cubicBezTo>
                  <a:cubicBezTo>
                    <a:pt x="2813" y="1595"/>
                    <a:pt x="2932" y="1394"/>
                    <a:pt x="3025" y="1245"/>
                  </a:cubicBezTo>
                  <a:cubicBezTo>
                    <a:pt x="3119" y="1095"/>
                    <a:pt x="3195" y="943"/>
                    <a:pt x="3195" y="907"/>
                  </a:cubicBezTo>
                  <a:cubicBezTo>
                    <a:pt x="3194" y="846"/>
                    <a:pt x="3161" y="816"/>
                    <a:pt x="3115" y="816"/>
                  </a:cubicBezTo>
                  <a:cubicBezTo>
                    <a:pt x="3071" y="816"/>
                    <a:pt x="3014" y="845"/>
                    <a:pt x="2961" y="903"/>
                  </a:cubicBezTo>
                  <a:cubicBezTo>
                    <a:pt x="2901" y="967"/>
                    <a:pt x="2789" y="1129"/>
                    <a:pt x="2705" y="1269"/>
                  </a:cubicBezTo>
                  <a:cubicBezTo>
                    <a:pt x="2625" y="1404"/>
                    <a:pt x="2541" y="1507"/>
                    <a:pt x="2513" y="1507"/>
                  </a:cubicBezTo>
                  <a:cubicBezTo>
                    <a:pt x="2512" y="1507"/>
                    <a:pt x="2511" y="1506"/>
                    <a:pt x="2510" y="1506"/>
                  </a:cubicBezTo>
                  <a:cubicBezTo>
                    <a:pt x="2485" y="1498"/>
                    <a:pt x="2294" y="1426"/>
                    <a:pt x="2083" y="1346"/>
                  </a:cubicBezTo>
                  <a:cubicBezTo>
                    <a:pt x="1872" y="1266"/>
                    <a:pt x="1530" y="1160"/>
                    <a:pt x="1319" y="1109"/>
                  </a:cubicBezTo>
                  <a:cubicBezTo>
                    <a:pt x="587" y="933"/>
                    <a:pt x="541" y="917"/>
                    <a:pt x="528" y="816"/>
                  </a:cubicBezTo>
                  <a:cubicBezTo>
                    <a:pt x="522" y="768"/>
                    <a:pt x="571" y="582"/>
                    <a:pt x="638" y="402"/>
                  </a:cubicBezTo>
                  <a:cubicBezTo>
                    <a:pt x="736" y="136"/>
                    <a:pt x="748" y="65"/>
                    <a:pt x="702" y="25"/>
                  </a:cubicBezTo>
                  <a:cubicBezTo>
                    <a:pt x="684" y="9"/>
                    <a:pt x="665" y="1"/>
                    <a:pt x="6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69"/>
            <p:cNvSpPr/>
            <p:nvPr/>
          </p:nvSpPr>
          <p:spPr>
            <a:xfrm>
              <a:off x="6000100" y="1103725"/>
              <a:ext cx="58625" cy="61700"/>
            </a:xfrm>
            <a:custGeom>
              <a:avLst/>
              <a:gdLst/>
              <a:ahLst/>
              <a:cxnLst/>
              <a:rect l="l" t="t" r="r" b="b"/>
              <a:pathLst>
                <a:path w="2345" h="2468" extrusionOk="0">
                  <a:moveTo>
                    <a:pt x="1241" y="277"/>
                  </a:moveTo>
                  <a:cubicBezTo>
                    <a:pt x="1358" y="277"/>
                    <a:pt x="1470" y="306"/>
                    <a:pt x="1592" y="362"/>
                  </a:cubicBezTo>
                  <a:cubicBezTo>
                    <a:pt x="1711" y="418"/>
                    <a:pt x="1859" y="515"/>
                    <a:pt x="1912" y="574"/>
                  </a:cubicBezTo>
                  <a:cubicBezTo>
                    <a:pt x="1981" y="648"/>
                    <a:pt x="2023" y="783"/>
                    <a:pt x="2047" y="994"/>
                  </a:cubicBezTo>
                  <a:cubicBezTo>
                    <a:pt x="2078" y="1272"/>
                    <a:pt x="2069" y="1327"/>
                    <a:pt x="1970" y="1530"/>
                  </a:cubicBezTo>
                  <a:cubicBezTo>
                    <a:pt x="1819" y="1838"/>
                    <a:pt x="1626" y="2062"/>
                    <a:pt x="1455" y="2125"/>
                  </a:cubicBezTo>
                  <a:cubicBezTo>
                    <a:pt x="1329" y="2171"/>
                    <a:pt x="1171" y="2196"/>
                    <a:pt x="1039" y="2196"/>
                  </a:cubicBezTo>
                  <a:cubicBezTo>
                    <a:pt x="943" y="2196"/>
                    <a:pt x="860" y="2183"/>
                    <a:pt x="813" y="2155"/>
                  </a:cubicBezTo>
                  <a:cubicBezTo>
                    <a:pt x="319" y="1866"/>
                    <a:pt x="184" y="1449"/>
                    <a:pt x="385" y="850"/>
                  </a:cubicBezTo>
                  <a:lnTo>
                    <a:pt x="488" y="541"/>
                  </a:lnTo>
                  <a:lnTo>
                    <a:pt x="739" y="419"/>
                  </a:lnTo>
                  <a:cubicBezTo>
                    <a:pt x="934" y="324"/>
                    <a:pt x="1092" y="277"/>
                    <a:pt x="1241" y="277"/>
                  </a:cubicBezTo>
                  <a:close/>
                  <a:moveTo>
                    <a:pt x="1257" y="0"/>
                  </a:moveTo>
                  <a:cubicBezTo>
                    <a:pt x="1245" y="0"/>
                    <a:pt x="1233" y="0"/>
                    <a:pt x="1222" y="1"/>
                  </a:cubicBezTo>
                  <a:cubicBezTo>
                    <a:pt x="1060" y="13"/>
                    <a:pt x="685" y="120"/>
                    <a:pt x="553" y="193"/>
                  </a:cubicBezTo>
                  <a:cubicBezTo>
                    <a:pt x="259" y="356"/>
                    <a:pt x="58" y="733"/>
                    <a:pt x="25" y="1185"/>
                  </a:cubicBezTo>
                  <a:cubicBezTo>
                    <a:pt x="0" y="1530"/>
                    <a:pt x="73" y="1801"/>
                    <a:pt x="250" y="2018"/>
                  </a:cubicBezTo>
                  <a:cubicBezTo>
                    <a:pt x="500" y="2323"/>
                    <a:pt x="760" y="2468"/>
                    <a:pt x="1068" y="2468"/>
                  </a:cubicBezTo>
                  <a:cubicBezTo>
                    <a:pt x="1128" y="2468"/>
                    <a:pt x="1191" y="2462"/>
                    <a:pt x="1255" y="2451"/>
                  </a:cubicBezTo>
                  <a:cubicBezTo>
                    <a:pt x="1698" y="2374"/>
                    <a:pt x="1971" y="2135"/>
                    <a:pt x="2218" y="1608"/>
                  </a:cubicBezTo>
                  <a:cubicBezTo>
                    <a:pt x="2333" y="1361"/>
                    <a:pt x="2345" y="1301"/>
                    <a:pt x="2322" y="1051"/>
                  </a:cubicBezTo>
                  <a:cubicBezTo>
                    <a:pt x="2270" y="477"/>
                    <a:pt x="2175" y="338"/>
                    <a:pt x="1677" y="120"/>
                  </a:cubicBezTo>
                  <a:cubicBezTo>
                    <a:pt x="1484" y="35"/>
                    <a:pt x="1362" y="0"/>
                    <a:pt x="12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69"/>
            <p:cNvSpPr/>
            <p:nvPr/>
          </p:nvSpPr>
          <p:spPr>
            <a:xfrm>
              <a:off x="5980275" y="1173325"/>
              <a:ext cx="49375" cy="49600"/>
            </a:xfrm>
            <a:custGeom>
              <a:avLst/>
              <a:gdLst/>
              <a:ahLst/>
              <a:cxnLst/>
              <a:rect l="l" t="t" r="r" b="b"/>
              <a:pathLst>
                <a:path w="1975" h="1984" extrusionOk="0">
                  <a:moveTo>
                    <a:pt x="1249" y="91"/>
                  </a:moveTo>
                  <a:cubicBezTo>
                    <a:pt x="1284" y="91"/>
                    <a:pt x="1304" y="129"/>
                    <a:pt x="1282" y="188"/>
                  </a:cubicBezTo>
                  <a:cubicBezTo>
                    <a:pt x="1265" y="234"/>
                    <a:pt x="1281" y="280"/>
                    <a:pt x="1319" y="294"/>
                  </a:cubicBezTo>
                  <a:cubicBezTo>
                    <a:pt x="1541" y="375"/>
                    <a:pt x="1679" y="856"/>
                    <a:pt x="1568" y="1156"/>
                  </a:cubicBezTo>
                  <a:cubicBezTo>
                    <a:pt x="1431" y="1523"/>
                    <a:pt x="1217" y="1687"/>
                    <a:pt x="848" y="1713"/>
                  </a:cubicBezTo>
                  <a:cubicBezTo>
                    <a:pt x="812" y="1715"/>
                    <a:pt x="782" y="1717"/>
                    <a:pt x="757" y="1717"/>
                  </a:cubicBezTo>
                  <a:cubicBezTo>
                    <a:pt x="664" y="1717"/>
                    <a:pt x="633" y="1694"/>
                    <a:pt x="549" y="1608"/>
                  </a:cubicBezTo>
                  <a:cubicBezTo>
                    <a:pt x="324" y="1377"/>
                    <a:pt x="301" y="882"/>
                    <a:pt x="501" y="592"/>
                  </a:cubicBezTo>
                  <a:cubicBezTo>
                    <a:pt x="549" y="523"/>
                    <a:pt x="608" y="422"/>
                    <a:pt x="630" y="374"/>
                  </a:cubicBezTo>
                  <a:cubicBezTo>
                    <a:pt x="648" y="332"/>
                    <a:pt x="680" y="301"/>
                    <a:pt x="704" y="301"/>
                  </a:cubicBezTo>
                  <a:cubicBezTo>
                    <a:pt x="707" y="301"/>
                    <a:pt x="710" y="301"/>
                    <a:pt x="713" y="303"/>
                  </a:cubicBezTo>
                  <a:cubicBezTo>
                    <a:pt x="717" y="304"/>
                    <a:pt x="723" y="305"/>
                    <a:pt x="730" y="305"/>
                  </a:cubicBezTo>
                  <a:cubicBezTo>
                    <a:pt x="763" y="305"/>
                    <a:pt x="826" y="289"/>
                    <a:pt x="882" y="266"/>
                  </a:cubicBezTo>
                  <a:cubicBezTo>
                    <a:pt x="969" y="229"/>
                    <a:pt x="995" y="200"/>
                    <a:pt x="968" y="167"/>
                  </a:cubicBezTo>
                  <a:cubicBezTo>
                    <a:pt x="943" y="135"/>
                    <a:pt x="955" y="120"/>
                    <a:pt x="1009" y="118"/>
                  </a:cubicBezTo>
                  <a:cubicBezTo>
                    <a:pt x="1010" y="118"/>
                    <a:pt x="1012" y="118"/>
                    <a:pt x="1014" y="118"/>
                  </a:cubicBezTo>
                  <a:cubicBezTo>
                    <a:pt x="1056" y="118"/>
                    <a:pt x="1097" y="131"/>
                    <a:pt x="1110" y="149"/>
                  </a:cubicBezTo>
                  <a:cubicBezTo>
                    <a:pt x="1116" y="156"/>
                    <a:pt x="1123" y="159"/>
                    <a:pt x="1132" y="159"/>
                  </a:cubicBezTo>
                  <a:cubicBezTo>
                    <a:pt x="1147" y="159"/>
                    <a:pt x="1166" y="149"/>
                    <a:pt x="1182" y="129"/>
                  </a:cubicBezTo>
                  <a:cubicBezTo>
                    <a:pt x="1206" y="103"/>
                    <a:pt x="1230" y="91"/>
                    <a:pt x="1249" y="91"/>
                  </a:cubicBezTo>
                  <a:close/>
                  <a:moveTo>
                    <a:pt x="1104" y="0"/>
                  </a:moveTo>
                  <a:cubicBezTo>
                    <a:pt x="1032" y="0"/>
                    <a:pt x="960" y="17"/>
                    <a:pt x="938" y="42"/>
                  </a:cubicBezTo>
                  <a:cubicBezTo>
                    <a:pt x="921" y="61"/>
                    <a:pt x="889" y="72"/>
                    <a:pt x="858" y="72"/>
                  </a:cubicBezTo>
                  <a:cubicBezTo>
                    <a:pt x="844" y="72"/>
                    <a:pt x="831" y="70"/>
                    <a:pt x="820" y="65"/>
                  </a:cubicBezTo>
                  <a:cubicBezTo>
                    <a:pt x="812" y="63"/>
                    <a:pt x="803" y="61"/>
                    <a:pt x="793" y="61"/>
                  </a:cubicBezTo>
                  <a:cubicBezTo>
                    <a:pt x="695" y="61"/>
                    <a:pt x="491" y="189"/>
                    <a:pt x="351" y="344"/>
                  </a:cubicBezTo>
                  <a:cubicBezTo>
                    <a:pt x="0" y="732"/>
                    <a:pt x="21" y="1471"/>
                    <a:pt x="392" y="1817"/>
                  </a:cubicBezTo>
                  <a:cubicBezTo>
                    <a:pt x="521" y="1936"/>
                    <a:pt x="617" y="1983"/>
                    <a:pt x="773" y="1983"/>
                  </a:cubicBezTo>
                  <a:cubicBezTo>
                    <a:pt x="822" y="1983"/>
                    <a:pt x="877" y="1979"/>
                    <a:pt x="940" y="1970"/>
                  </a:cubicBezTo>
                  <a:cubicBezTo>
                    <a:pt x="1231" y="1933"/>
                    <a:pt x="1421" y="1834"/>
                    <a:pt x="1592" y="1634"/>
                  </a:cubicBezTo>
                  <a:cubicBezTo>
                    <a:pt x="1936" y="1231"/>
                    <a:pt x="1975" y="577"/>
                    <a:pt x="1674" y="256"/>
                  </a:cubicBezTo>
                  <a:cubicBezTo>
                    <a:pt x="1518" y="89"/>
                    <a:pt x="1371" y="19"/>
                    <a:pt x="1133" y="1"/>
                  </a:cubicBezTo>
                  <a:cubicBezTo>
                    <a:pt x="1123" y="1"/>
                    <a:pt x="1114" y="0"/>
                    <a:pt x="1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69"/>
            <p:cNvSpPr/>
            <p:nvPr/>
          </p:nvSpPr>
          <p:spPr>
            <a:xfrm>
              <a:off x="5967075" y="1229925"/>
              <a:ext cx="21075" cy="53150"/>
            </a:xfrm>
            <a:custGeom>
              <a:avLst/>
              <a:gdLst/>
              <a:ahLst/>
              <a:cxnLst/>
              <a:rect l="l" t="t" r="r" b="b"/>
              <a:pathLst>
                <a:path w="843" h="2126" extrusionOk="0">
                  <a:moveTo>
                    <a:pt x="679" y="0"/>
                  </a:moveTo>
                  <a:cubicBezTo>
                    <a:pt x="638" y="0"/>
                    <a:pt x="607" y="21"/>
                    <a:pt x="576" y="66"/>
                  </a:cubicBezTo>
                  <a:cubicBezTo>
                    <a:pt x="494" y="187"/>
                    <a:pt x="56" y="1530"/>
                    <a:pt x="26" y="1751"/>
                  </a:cubicBezTo>
                  <a:cubicBezTo>
                    <a:pt x="1" y="1947"/>
                    <a:pt x="36" y="2009"/>
                    <a:pt x="214" y="2076"/>
                  </a:cubicBezTo>
                  <a:cubicBezTo>
                    <a:pt x="306" y="2110"/>
                    <a:pt x="394" y="2125"/>
                    <a:pt x="469" y="2125"/>
                  </a:cubicBezTo>
                  <a:cubicBezTo>
                    <a:pt x="632" y="2125"/>
                    <a:pt x="735" y="2053"/>
                    <a:pt x="681" y="1936"/>
                  </a:cubicBezTo>
                  <a:cubicBezTo>
                    <a:pt x="650" y="1868"/>
                    <a:pt x="621" y="1857"/>
                    <a:pt x="481" y="1856"/>
                  </a:cubicBezTo>
                  <a:cubicBezTo>
                    <a:pt x="389" y="1854"/>
                    <a:pt x="309" y="1838"/>
                    <a:pt x="301" y="1817"/>
                  </a:cubicBezTo>
                  <a:cubicBezTo>
                    <a:pt x="275" y="1764"/>
                    <a:pt x="489" y="1024"/>
                    <a:pt x="683" y="487"/>
                  </a:cubicBezTo>
                  <a:lnTo>
                    <a:pt x="842" y="51"/>
                  </a:lnTo>
                  <a:lnTo>
                    <a:pt x="740" y="13"/>
                  </a:lnTo>
                  <a:cubicBezTo>
                    <a:pt x="717" y="4"/>
                    <a:pt x="697" y="0"/>
                    <a:pt x="6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roup 2">
            <a:extLst>
              <a:ext uri="{FF2B5EF4-FFF2-40B4-BE49-F238E27FC236}">
                <a16:creationId xmlns:a16="http://schemas.microsoft.com/office/drawing/2014/main" id="{E8F30784-9563-4E3B-9827-CD0BF27829FC}"/>
              </a:ext>
            </a:extLst>
          </p:cNvPr>
          <p:cNvGrpSpPr/>
          <p:nvPr/>
        </p:nvGrpSpPr>
        <p:grpSpPr>
          <a:xfrm>
            <a:off x="3185022" y="1991943"/>
            <a:ext cx="3470464" cy="1249628"/>
            <a:chOff x="3185022" y="1991943"/>
            <a:chExt cx="3470464" cy="1249628"/>
          </a:xfrm>
        </p:grpSpPr>
        <p:sp>
          <p:nvSpPr>
            <p:cNvPr id="2806" name="Google Shape;2806;p69"/>
            <p:cNvSpPr/>
            <p:nvPr/>
          </p:nvSpPr>
          <p:spPr>
            <a:xfrm rot="60216">
              <a:off x="3478822" y="2281983"/>
              <a:ext cx="2883175" cy="735407"/>
            </a:xfrm>
            <a:custGeom>
              <a:avLst/>
              <a:gdLst/>
              <a:ahLst/>
              <a:cxnLst/>
              <a:rect l="l" t="t" r="r" b="b"/>
              <a:pathLst>
                <a:path w="98833" h="24747" extrusionOk="0">
                  <a:moveTo>
                    <a:pt x="0" y="1867"/>
                  </a:moveTo>
                  <a:lnTo>
                    <a:pt x="2335" y="24747"/>
                  </a:lnTo>
                  <a:lnTo>
                    <a:pt x="98833" y="22879"/>
                  </a:lnTo>
                  <a:lnTo>
                    <a:pt x="97121" y="0"/>
                  </a:lnTo>
                  <a:close/>
                </a:path>
              </a:pathLst>
            </a:custGeom>
            <a:solidFill>
              <a:schemeClr val="accent1"/>
            </a:solidFill>
            <a:ln w="19050" cap="flat" cmpd="sng">
              <a:solidFill>
                <a:schemeClr val="dk1"/>
              </a:solidFill>
              <a:prstDash val="solid"/>
              <a:round/>
              <a:headEnd type="none" w="med" len="med"/>
              <a:tailEnd type="none" w="med" len="med"/>
            </a:ln>
          </p:spPr>
        </p:sp>
        <p:grpSp>
          <p:nvGrpSpPr>
            <p:cNvPr id="2821" name="Google Shape;2821;p69"/>
            <p:cNvGrpSpPr/>
            <p:nvPr/>
          </p:nvGrpSpPr>
          <p:grpSpPr>
            <a:xfrm>
              <a:off x="3185022" y="1991943"/>
              <a:ext cx="658812" cy="591885"/>
              <a:chOff x="2927050" y="2256825"/>
              <a:chExt cx="334100" cy="300175"/>
            </a:xfrm>
          </p:grpSpPr>
          <p:sp>
            <p:nvSpPr>
              <p:cNvPr id="2822" name="Google Shape;2822;p69"/>
              <p:cNvSpPr/>
              <p:nvPr/>
            </p:nvSpPr>
            <p:spPr>
              <a:xfrm>
                <a:off x="2927050" y="2256825"/>
                <a:ext cx="334100" cy="300175"/>
              </a:xfrm>
              <a:custGeom>
                <a:avLst/>
                <a:gdLst/>
                <a:ahLst/>
                <a:cxnLst/>
                <a:rect l="l" t="t" r="r" b="b"/>
                <a:pathLst>
                  <a:path w="13364" h="12007" extrusionOk="0">
                    <a:moveTo>
                      <a:pt x="10138" y="193"/>
                    </a:moveTo>
                    <a:cubicBezTo>
                      <a:pt x="10168" y="193"/>
                      <a:pt x="10198" y="204"/>
                      <a:pt x="10232" y="227"/>
                    </a:cubicBezTo>
                    <a:cubicBezTo>
                      <a:pt x="10315" y="284"/>
                      <a:pt x="10368" y="385"/>
                      <a:pt x="10372" y="500"/>
                    </a:cubicBezTo>
                    <a:lnTo>
                      <a:pt x="10429" y="1855"/>
                    </a:lnTo>
                    <a:cubicBezTo>
                      <a:pt x="10431" y="1918"/>
                      <a:pt x="10435" y="2036"/>
                      <a:pt x="10515" y="2116"/>
                    </a:cubicBezTo>
                    <a:cubicBezTo>
                      <a:pt x="10575" y="2175"/>
                      <a:pt x="10651" y="2191"/>
                      <a:pt x="10720" y="2191"/>
                    </a:cubicBezTo>
                    <a:cubicBezTo>
                      <a:pt x="10782" y="2191"/>
                      <a:pt x="10838" y="2178"/>
                      <a:pt x="10872" y="2170"/>
                    </a:cubicBezTo>
                    <a:lnTo>
                      <a:pt x="11612" y="2003"/>
                    </a:lnTo>
                    <a:cubicBezTo>
                      <a:pt x="11644" y="1996"/>
                      <a:pt x="11676" y="1992"/>
                      <a:pt x="11708" y="1992"/>
                    </a:cubicBezTo>
                    <a:cubicBezTo>
                      <a:pt x="11808" y="1992"/>
                      <a:pt x="11906" y="2026"/>
                      <a:pt x="11985" y="2091"/>
                    </a:cubicBezTo>
                    <a:cubicBezTo>
                      <a:pt x="12087" y="2174"/>
                      <a:pt x="12143" y="2295"/>
                      <a:pt x="12140" y="2425"/>
                    </a:cubicBezTo>
                    <a:cubicBezTo>
                      <a:pt x="12136" y="2637"/>
                      <a:pt x="12091" y="2863"/>
                      <a:pt x="12047" y="3082"/>
                    </a:cubicBezTo>
                    <a:cubicBezTo>
                      <a:pt x="12030" y="3164"/>
                      <a:pt x="12014" y="3245"/>
                      <a:pt x="12000" y="3326"/>
                    </a:cubicBezTo>
                    <a:cubicBezTo>
                      <a:pt x="11992" y="3379"/>
                      <a:pt x="11977" y="3475"/>
                      <a:pt x="12037" y="3547"/>
                    </a:cubicBezTo>
                    <a:cubicBezTo>
                      <a:pt x="12087" y="3610"/>
                      <a:pt x="12159" y="3625"/>
                      <a:pt x="12220" y="3625"/>
                    </a:cubicBezTo>
                    <a:cubicBezTo>
                      <a:pt x="12260" y="3625"/>
                      <a:pt x="12296" y="3619"/>
                      <a:pt x="12317" y="3615"/>
                    </a:cubicBezTo>
                    <a:lnTo>
                      <a:pt x="12391" y="3600"/>
                    </a:lnTo>
                    <a:cubicBezTo>
                      <a:pt x="12595" y="3561"/>
                      <a:pt x="12800" y="3523"/>
                      <a:pt x="13003" y="3483"/>
                    </a:cubicBezTo>
                    <a:cubicBezTo>
                      <a:pt x="13019" y="3481"/>
                      <a:pt x="13056" y="3474"/>
                      <a:pt x="13089" y="3474"/>
                    </a:cubicBezTo>
                    <a:cubicBezTo>
                      <a:pt x="13114" y="3474"/>
                      <a:pt x="13138" y="3478"/>
                      <a:pt x="13150" y="3491"/>
                    </a:cubicBezTo>
                    <a:cubicBezTo>
                      <a:pt x="13161" y="3501"/>
                      <a:pt x="13166" y="3532"/>
                      <a:pt x="13162" y="3573"/>
                    </a:cubicBezTo>
                    <a:cubicBezTo>
                      <a:pt x="13143" y="3812"/>
                      <a:pt x="12939" y="4005"/>
                      <a:pt x="12732" y="4182"/>
                    </a:cubicBezTo>
                    <a:cubicBezTo>
                      <a:pt x="12005" y="4805"/>
                      <a:pt x="11273" y="5421"/>
                      <a:pt x="10555" y="6015"/>
                    </a:cubicBezTo>
                    <a:cubicBezTo>
                      <a:pt x="10210" y="6304"/>
                      <a:pt x="9834" y="6613"/>
                      <a:pt x="9374" y="6988"/>
                    </a:cubicBezTo>
                    <a:cubicBezTo>
                      <a:pt x="8583" y="7638"/>
                      <a:pt x="7719" y="8335"/>
                      <a:pt x="6659" y="9186"/>
                    </a:cubicBezTo>
                    <a:cubicBezTo>
                      <a:pt x="6261" y="9505"/>
                      <a:pt x="5863" y="9824"/>
                      <a:pt x="5465" y="10141"/>
                    </a:cubicBezTo>
                    <a:cubicBezTo>
                      <a:pt x="5255" y="10309"/>
                      <a:pt x="5046" y="10476"/>
                      <a:pt x="4836" y="10644"/>
                    </a:cubicBezTo>
                    <a:lnTo>
                      <a:pt x="4572" y="10853"/>
                    </a:lnTo>
                    <a:cubicBezTo>
                      <a:pt x="4137" y="11200"/>
                      <a:pt x="3688" y="11557"/>
                      <a:pt x="3175" y="11772"/>
                    </a:cubicBezTo>
                    <a:cubicBezTo>
                      <a:pt x="3128" y="11793"/>
                      <a:pt x="3072" y="11813"/>
                      <a:pt x="3024" y="11813"/>
                    </a:cubicBezTo>
                    <a:cubicBezTo>
                      <a:pt x="3005" y="11813"/>
                      <a:pt x="2987" y="11810"/>
                      <a:pt x="2972" y="11802"/>
                    </a:cubicBezTo>
                    <a:cubicBezTo>
                      <a:pt x="2897" y="11763"/>
                      <a:pt x="2900" y="11622"/>
                      <a:pt x="2918" y="11510"/>
                    </a:cubicBezTo>
                    <a:lnTo>
                      <a:pt x="3033" y="10718"/>
                    </a:lnTo>
                    <a:cubicBezTo>
                      <a:pt x="3055" y="10566"/>
                      <a:pt x="3006" y="10416"/>
                      <a:pt x="2900" y="10305"/>
                    </a:cubicBezTo>
                    <a:cubicBezTo>
                      <a:pt x="2805" y="10206"/>
                      <a:pt x="2676" y="10152"/>
                      <a:pt x="2540" y="10152"/>
                    </a:cubicBezTo>
                    <a:cubicBezTo>
                      <a:pt x="2523" y="10152"/>
                      <a:pt x="2507" y="10152"/>
                      <a:pt x="2490" y="10154"/>
                    </a:cubicBezTo>
                    <a:lnTo>
                      <a:pt x="1920" y="10208"/>
                    </a:lnTo>
                    <a:cubicBezTo>
                      <a:pt x="1873" y="10213"/>
                      <a:pt x="1830" y="10216"/>
                      <a:pt x="1791" y="10216"/>
                    </a:cubicBezTo>
                    <a:cubicBezTo>
                      <a:pt x="1682" y="10216"/>
                      <a:pt x="1602" y="10189"/>
                      <a:pt x="1538" y="10082"/>
                    </a:cubicBezTo>
                    <a:cubicBezTo>
                      <a:pt x="1491" y="10002"/>
                      <a:pt x="1473" y="9904"/>
                      <a:pt x="1488" y="9803"/>
                    </a:cubicBezTo>
                    <a:cubicBezTo>
                      <a:pt x="1511" y="9654"/>
                      <a:pt x="1582" y="9518"/>
                      <a:pt x="1659" y="9376"/>
                    </a:cubicBezTo>
                    <a:cubicBezTo>
                      <a:pt x="1751" y="9203"/>
                      <a:pt x="1847" y="9025"/>
                      <a:pt x="1860" y="8806"/>
                    </a:cubicBezTo>
                    <a:cubicBezTo>
                      <a:pt x="1865" y="8700"/>
                      <a:pt x="1845" y="8599"/>
                      <a:pt x="1802" y="8517"/>
                    </a:cubicBezTo>
                    <a:cubicBezTo>
                      <a:pt x="1731" y="8378"/>
                      <a:pt x="1591" y="8235"/>
                      <a:pt x="1313" y="8235"/>
                    </a:cubicBezTo>
                    <a:cubicBezTo>
                      <a:pt x="1226" y="8235"/>
                      <a:pt x="1125" y="8249"/>
                      <a:pt x="1008" y="8282"/>
                    </a:cubicBezTo>
                    <a:cubicBezTo>
                      <a:pt x="971" y="8292"/>
                      <a:pt x="934" y="8303"/>
                      <a:pt x="897" y="8315"/>
                    </a:cubicBezTo>
                    <a:cubicBezTo>
                      <a:pt x="772" y="8353"/>
                      <a:pt x="651" y="8389"/>
                      <a:pt x="535" y="8389"/>
                    </a:cubicBezTo>
                    <a:cubicBezTo>
                      <a:pt x="486" y="8389"/>
                      <a:pt x="438" y="8383"/>
                      <a:pt x="390" y="8368"/>
                    </a:cubicBezTo>
                    <a:cubicBezTo>
                      <a:pt x="293" y="8335"/>
                      <a:pt x="224" y="8261"/>
                      <a:pt x="216" y="8175"/>
                    </a:cubicBezTo>
                    <a:cubicBezTo>
                      <a:pt x="205" y="8083"/>
                      <a:pt x="265" y="8033"/>
                      <a:pt x="363" y="7960"/>
                    </a:cubicBezTo>
                    <a:cubicBezTo>
                      <a:pt x="661" y="7740"/>
                      <a:pt x="959" y="7520"/>
                      <a:pt x="1258" y="7302"/>
                    </a:cubicBezTo>
                    <a:cubicBezTo>
                      <a:pt x="1523" y="7108"/>
                      <a:pt x="1789" y="6914"/>
                      <a:pt x="2054" y="6720"/>
                    </a:cubicBezTo>
                    <a:lnTo>
                      <a:pt x="2593" y="6326"/>
                    </a:lnTo>
                    <a:cubicBezTo>
                      <a:pt x="3240" y="5852"/>
                      <a:pt x="4002" y="5290"/>
                      <a:pt x="4751" y="4717"/>
                    </a:cubicBezTo>
                    <a:cubicBezTo>
                      <a:pt x="5190" y="4382"/>
                      <a:pt x="5585" y="4074"/>
                      <a:pt x="5958" y="3775"/>
                    </a:cubicBezTo>
                    <a:cubicBezTo>
                      <a:pt x="6174" y="3605"/>
                      <a:pt x="6387" y="3432"/>
                      <a:pt x="6600" y="3257"/>
                    </a:cubicBezTo>
                    <a:cubicBezTo>
                      <a:pt x="6926" y="2989"/>
                      <a:pt x="7223" y="2738"/>
                      <a:pt x="7507" y="2491"/>
                    </a:cubicBezTo>
                    <a:cubicBezTo>
                      <a:pt x="7846" y="2199"/>
                      <a:pt x="8176" y="1905"/>
                      <a:pt x="8488" y="1616"/>
                    </a:cubicBezTo>
                    <a:lnTo>
                      <a:pt x="8532" y="1574"/>
                    </a:lnTo>
                    <a:cubicBezTo>
                      <a:pt x="8561" y="1546"/>
                      <a:pt x="8590" y="1520"/>
                      <a:pt x="8619" y="1492"/>
                    </a:cubicBezTo>
                    <a:cubicBezTo>
                      <a:pt x="8720" y="1394"/>
                      <a:pt x="8823" y="1291"/>
                      <a:pt x="8926" y="1189"/>
                    </a:cubicBezTo>
                    <a:cubicBezTo>
                      <a:pt x="9261" y="852"/>
                      <a:pt x="9608" y="505"/>
                      <a:pt x="9977" y="261"/>
                    </a:cubicBezTo>
                    <a:cubicBezTo>
                      <a:pt x="10042" y="219"/>
                      <a:pt x="10091" y="193"/>
                      <a:pt x="10138" y="193"/>
                    </a:cubicBezTo>
                    <a:close/>
                    <a:moveTo>
                      <a:pt x="10140" y="0"/>
                    </a:moveTo>
                    <a:cubicBezTo>
                      <a:pt x="10023" y="0"/>
                      <a:pt x="9927" y="64"/>
                      <a:pt x="9870" y="101"/>
                    </a:cubicBezTo>
                    <a:cubicBezTo>
                      <a:pt x="9485" y="354"/>
                      <a:pt x="9132" y="709"/>
                      <a:pt x="8789" y="1052"/>
                    </a:cubicBezTo>
                    <a:cubicBezTo>
                      <a:pt x="8687" y="1154"/>
                      <a:pt x="8586" y="1256"/>
                      <a:pt x="8485" y="1353"/>
                    </a:cubicBezTo>
                    <a:cubicBezTo>
                      <a:pt x="8458" y="1380"/>
                      <a:pt x="8429" y="1407"/>
                      <a:pt x="8400" y="1433"/>
                    </a:cubicBezTo>
                    <a:lnTo>
                      <a:pt x="8355" y="1475"/>
                    </a:lnTo>
                    <a:cubicBezTo>
                      <a:pt x="8045" y="1762"/>
                      <a:pt x="7717" y="2055"/>
                      <a:pt x="7381" y="2344"/>
                    </a:cubicBezTo>
                    <a:cubicBezTo>
                      <a:pt x="7097" y="2591"/>
                      <a:pt x="6802" y="2840"/>
                      <a:pt x="6477" y="3107"/>
                    </a:cubicBezTo>
                    <a:cubicBezTo>
                      <a:pt x="6266" y="3281"/>
                      <a:pt x="6053" y="3454"/>
                      <a:pt x="5837" y="3624"/>
                    </a:cubicBezTo>
                    <a:cubicBezTo>
                      <a:pt x="5465" y="3922"/>
                      <a:pt x="5071" y="4230"/>
                      <a:pt x="4633" y="4564"/>
                    </a:cubicBezTo>
                    <a:cubicBezTo>
                      <a:pt x="3885" y="5135"/>
                      <a:pt x="3125" y="5697"/>
                      <a:pt x="2478" y="6170"/>
                    </a:cubicBezTo>
                    <a:lnTo>
                      <a:pt x="1940" y="6564"/>
                    </a:lnTo>
                    <a:cubicBezTo>
                      <a:pt x="1675" y="6759"/>
                      <a:pt x="1409" y="6952"/>
                      <a:pt x="1144" y="7146"/>
                    </a:cubicBezTo>
                    <a:cubicBezTo>
                      <a:pt x="845" y="7364"/>
                      <a:pt x="546" y="7584"/>
                      <a:pt x="249" y="7805"/>
                    </a:cubicBezTo>
                    <a:cubicBezTo>
                      <a:pt x="150" y="7877"/>
                      <a:pt x="0" y="7987"/>
                      <a:pt x="24" y="8196"/>
                    </a:cubicBezTo>
                    <a:cubicBezTo>
                      <a:pt x="41" y="8356"/>
                      <a:pt x="160" y="8496"/>
                      <a:pt x="329" y="8550"/>
                    </a:cubicBezTo>
                    <a:cubicBezTo>
                      <a:pt x="399" y="8573"/>
                      <a:pt x="468" y="8582"/>
                      <a:pt x="536" y="8582"/>
                    </a:cubicBezTo>
                    <a:cubicBezTo>
                      <a:pt x="682" y="8582"/>
                      <a:pt x="824" y="8539"/>
                      <a:pt x="953" y="8500"/>
                    </a:cubicBezTo>
                    <a:cubicBezTo>
                      <a:pt x="989" y="8488"/>
                      <a:pt x="1025" y="8478"/>
                      <a:pt x="1060" y="8468"/>
                    </a:cubicBezTo>
                    <a:cubicBezTo>
                      <a:pt x="1153" y="8442"/>
                      <a:pt x="1236" y="8429"/>
                      <a:pt x="1308" y="8429"/>
                    </a:cubicBezTo>
                    <a:cubicBezTo>
                      <a:pt x="1463" y="8429"/>
                      <a:pt x="1571" y="8488"/>
                      <a:pt x="1630" y="8606"/>
                    </a:cubicBezTo>
                    <a:cubicBezTo>
                      <a:pt x="1658" y="8658"/>
                      <a:pt x="1671" y="8724"/>
                      <a:pt x="1667" y="8795"/>
                    </a:cubicBezTo>
                    <a:cubicBezTo>
                      <a:pt x="1657" y="8971"/>
                      <a:pt x="1575" y="9124"/>
                      <a:pt x="1488" y="9285"/>
                    </a:cubicBezTo>
                    <a:cubicBezTo>
                      <a:pt x="1408" y="9436"/>
                      <a:pt x="1324" y="9593"/>
                      <a:pt x="1297" y="9776"/>
                    </a:cubicBezTo>
                    <a:cubicBezTo>
                      <a:pt x="1276" y="9919"/>
                      <a:pt x="1302" y="10063"/>
                      <a:pt x="1373" y="10181"/>
                    </a:cubicBezTo>
                    <a:cubicBezTo>
                      <a:pt x="1488" y="10373"/>
                      <a:pt x="1653" y="10410"/>
                      <a:pt x="1797" y="10410"/>
                    </a:cubicBezTo>
                    <a:cubicBezTo>
                      <a:pt x="1847" y="10410"/>
                      <a:pt x="1896" y="10405"/>
                      <a:pt x="1938" y="10402"/>
                    </a:cubicBezTo>
                    <a:lnTo>
                      <a:pt x="2509" y="10346"/>
                    </a:lnTo>
                    <a:cubicBezTo>
                      <a:pt x="2520" y="10345"/>
                      <a:pt x="2531" y="10344"/>
                      <a:pt x="2541" y="10344"/>
                    </a:cubicBezTo>
                    <a:cubicBezTo>
                      <a:pt x="2624" y="10344"/>
                      <a:pt x="2703" y="10378"/>
                      <a:pt x="2762" y="10439"/>
                    </a:cubicBezTo>
                    <a:cubicBezTo>
                      <a:pt x="2826" y="10506"/>
                      <a:pt x="2856" y="10598"/>
                      <a:pt x="2843" y="10690"/>
                    </a:cubicBezTo>
                    <a:lnTo>
                      <a:pt x="2726" y="11482"/>
                    </a:lnTo>
                    <a:cubicBezTo>
                      <a:pt x="2689" y="11734"/>
                      <a:pt x="2741" y="11899"/>
                      <a:pt x="2882" y="11974"/>
                    </a:cubicBezTo>
                    <a:cubicBezTo>
                      <a:pt x="2928" y="11998"/>
                      <a:pt x="2975" y="12006"/>
                      <a:pt x="3022" y="12006"/>
                    </a:cubicBezTo>
                    <a:cubicBezTo>
                      <a:pt x="3103" y="12006"/>
                      <a:pt x="3184" y="11978"/>
                      <a:pt x="3251" y="11949"/>
                    </a:cubicBezTo>
                    <a:cubicBezTo>
                      <a:pt x="3787" y="11725"/>
                      <a:pt x="4248" y="11359"/>
                      <a:pt x="4695" y="11003"/>
                    </a:cubicBezTo>
                    <a:lnTo>
                      <a:pt x="4957" y="10795"/>
                    </a:lnTo>
                    <a:cubicBezTo>
                      <a:pt x="5166" y="10627"/>
                      <a:pt x="5377" y="10459"/>
                      <a:pt x="5586" y="10291"/>
                    </a:cubicBezTo>
                    <a:cubicBezTo>
                      <a:pt x="5983" y="9974"/>
                      <a:pt x="6382" y="9656"/>
                      <a:pt x="6780" y="9336"/>
                    </a:cubicBezTo>
                    <a:cubicBezTo>
                      <a:pt x="7841" y="8486"/>
                      <a:pt x="8704" y="7787"/>
                      <a:pt x="9496" y="7138"/>
                    </a:cubicBezTo>
                    <a:cubicBezTo>
                      <a:pt x="9957" y="6762"/>
                      <a:pt x="10332" y="6452"/>
                      <a:pt x="10679" y="6164"/>
                    </a:cubicBezTo>
                    <a:cubicBezTo>
                      <a:pt x="11396" y="5570"/>
                      <a:pt x="12130" y="4952"/>
                      <a:pt x="12858" y="4328"/>
                    </a:cubicBezTo>
                    <a:cubicBezTo>
                      <a:pt x="13085" y="4134"/>
                      <a:pt x="13330" y="3901"/>
                      <a:pt x="13356" y="3588"/>
                    </a:cubicBezTo>
                    <a:cubicBezTo>
                      <a:pt x="13363" y="3485"/>
                      <a:pt x="13340" y="3407"/>
                      <a:pt x="13287" y="3355"/>
                    </a:cubicBezTo>
                    <a:cubicBezTo>
                      <a:pt x="13231" y="3296"/>
                      <a:pt x="13157" y="3280"/>
                      <a:pt x="13090" y="3280"/>
                    </a:cubicBezTo>
                    <a:cubicBezTo>
                      <a:pt x="13042" y="3280"/>
                      <a:pt x="12998" y="3288"/>
                      <a:pt x="12968" y="3294"/>
                    </a:cubicBezTo>
                    <a:cubicBezTo>
                      <a:pt x="12764" y="3333"/>
                      <a:pt x="12560" y="3372"/>
                      <a:pt x="12356" y="3411"/>
                    </a:cubicBezTo>
                    <a:lnTo>
                      <a:pt x="12282" y="3425"/>
                    </a:lnTo>
                    <a:cubicBezTo>
                      <a:pt x="12253" y="3430"/>
                      <a:pt x="12233" y="3432"/>
                      <a:pt x="12219" y="3432"/>
                    </a:cubicBezTo>
                    <a:cubicBezTo>
                      <a:pt x="12196" y="3432"/>
                      <a:pt x="12189" y="3427"/>
                      <a:pt x="12188" y="3426"/>
                    </a:cubicBezTo>
                    <a:cubicBezTo>
                      <a:pt x="12184" y="3418"/>
                      <a:pt x="12185" y="3395"/>
                      <a:pt x="12190" y="3358"/>
                    </a:cubicBezTo>
                    <a:cubicBezTo>
                      <a:pt x="12204" y="3279"/>
                      <a:pt x="12220" y="3200"/>
                      <a:pt x="12236" y="3119"/>
                    </a:cubicBezTo>
                    <a:cubicBezTo>
                      <a:pt x="12281" y="2893"/>
                      <a:pt x="12328" y="2658"/>
                      <a:pt x="12333" y="2429"/>
                    </a:cubicBezTo>
                    <a:cubicBezTo>
                      <a:pt x="12338" y="2240"/>
                      <a:pt x="12255" y="2062"/>
                      <a:pt x="12108" y="1942"/>
                    </a:cubicBezTo>
                    <a:cubicBezTo>
                      <a:pt x="11993" y="1848"/>
                      <a:pt x="11854" y="1799"/>
                      <a:pt x="11710" y="1799"/>
                    </a:cubicBezTo>
                    <a:cubicBezTo>
                      <a:pt x="11663" y="1799"/>
                      <a:pt x="11616" y="1804"/>
                      <a:pt x="11570" y="1815"/>
                    </a:cubicBezTo>
                    <a:lnTo>
                      <a:pt x="10829" y="1981"/>
                    </a:lnTo>
                    <a:cubicBezTo>
                      <a:pt x="10793" y="1990"/>
                      <a:pt x="10752" y="1998"/>
                      <a:pt x="10717" y="1998"/>
                    </a:cubicBezTo>
                    <a:cubicBezTo>
                      <a:pt x="10689" y="1998"/>
                      <a:pt x="10666" y="1993"/>
                      <a:pt x="10652" y="1979"/>
                    </a:cubicBezTo>
                    <a:cubicBezTo>
                      <a:pt x="10628" y="1956"/>
                      <a:pt x="10623" y="1903"/>
                      <a:pt x="10622" y="1849"/>
                    </a:cubicBezTo>
                    <a:lnTo>
                      <a:pt x="10565" y="492"/>
                    </a:lnTo>
                    <a:cubicBezTo>
                      <a:pt x="10558" y="317"/>
                      <a:pt x="10475" y="158"/>
                      <a:pt x="10341" y="67"/>
                    </a:cubicBezTo>
                    <a:cubicBezTo>
                      <a:pt x="10270" y="18"/>
                      <a:pt x="10202" y="0"/>
                      <a:pt x="10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69"/>
              <p:cNvSpPr/>
              <p:nvPr/>
            </p:nvSpPr>
            <p:spPr>
              <a:xfrm>
                <a:off x="2957050" y="2416475"/>
                <a:ext cx="29275" cy="23800"/>
              </a:xfrm>
              <a:custGeom>
                <a:avLst/>
                <a:gdLst/>
                <a:ahLst/>
                <a:cxnLst/>
                <a:rect l="l" t="t" r="r" b="b"/>
                <a:pathLst>
                  <a:path w="1171" h="952" extrusionOk="0">
                    <a:moveTo>
                      <a:pt x="1146" y="1"/>
                    </a:moveTo>
                    <a:cubicBezTo>
                      <a:pt x="765" y="280"/>
                      <a:pt x="382" y="559"/>
                      <a:pt x="1" y="838"/>
                    </a:cubicBezTo>
                    <a:cubicBezTo>
                      <a:pt x="118" y="911"/>
                      <a:pt x="255" y="952"/>
                      <a:pt x="402" y="952"/>
                    </a:cubicBezTo>
                    <a:cubicBezTo>
                      <a:pt x="825" y="952"/>
                      <a:pt x="1171" y="611"/>
                      <a:pt x="1171" y="189"/>
                    </a:cubicBezTo>
                    <a:cubicBezTo>
                      <a:pt x="1171" y="124"/>
                      <a:pt x="1163" y="61"/>
                      <a:pt x="1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69"/>
              <p:cNvSpPr/>
              <p:nvPr/>
            </p:nvSpPr>
            <p:spPr>
              <a:xfrm>
                <a:off x="3016175" y="2414850"/>
                <a:ext cx="38475" cy="38150"/>
              </a:xfrm>
              <a:custGeom>
                <a:avLst/>
                <a:gdLst/>
                <a:ahLst/>
                <a:cxnLst/>
                <a:rect l="l" t="t" r="r" b="b"/>
                <a:pathLst>
                  <a:path w="1539" h="1526" extrusionOk="0">
                    <a:moveTo>
                      <a:pt x="769" y="1"/>
                    </a:moveTo>
                    <a:cubicBezTo>
                      <a:pt x="345" y="1"/>
                      <a:pt x="1" y="342"/>
                      <a:pt x="1" y="762"/>
                    </a:cubicBezTo>
                    <a:cubicBezTo>
                      <a:pt x="1" y="1184"/>
                      <a:pt x="345" y="1525"/>
                      <a:pt x="769" y="1525"/>
                    </a:cubicBezTo>
                    <a:cubicBezTo>
                      <a:pt x="1194" y="1525"/>
                      <a:pt x="1538" y="1183"/>
                      <a:pt x="1538" y="762"/>
                    </a:cubicBezTo>
                    <a:cubicBezTo>
                      <a:pt x="1538" y="342"/>
                      <a:pt x="1194"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69"/>
              <p:cNvSpPr/>
              <p:nvPr/>
            </p:nvSpPr>
            <p:spPr>
              <a:xfrm>
                <a:off x="2991275" y="2469200"/>
                <a:ext cx="38450" cy="38150"/>
              </a:xfrm>
              <a:custGeom>
                <a:avLst/>
                <a:gdLst/>
                <a:ahLst/>
                <a:cxnLst/>
                <a:rect l="l" t="t" r="r" b="b"/>
                <a:pathLst>
                  <a:path w="1538" h="1526" extrusionOk="0">
                    <a:moveTo>
                      <a:pt x="769" y="1"/>
                    </a:moveTo>
                    <a:cubicBezTo>
                      <a:pt x="345" y="1"/>
                      <a:pt x="0" y="343"/>
                      <a:pt x="0" y="763"/>
                    </a:cubicBezTo>
                    <a:cubicBezTo>
                      <a:pt x="0" y="1184"/>
                      <a:pt x="345" y="1525"/>
                      <a:pt x="769" y="1525"/>
                    </a:cubicBezTo>
                    <a:cubicBezTo>
                      <a:pt x="1194" y="1525"/>
                      <a:pt x="1538" y="1184"/>
                      <a:pt x="1538" y="763"/>
                    </a:cubicBezTo>
                    <a:cubicBezTo>
                      <a:pt x="1538" y="343"/>
                      <a:pt x="1194"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69"/>
              <p:cNvSpPr/>
              <p:nvPr/>
            </p:nvSpPr>
            <p:spPr>
              <a:xfrm>
                <a:off x="3060300" y="2480500"/>
                <a:ext cx="34750" cy="31750"/>
              </a:xfrm>
              <a:custGeom>
                <a:avLst/>
                <a:gdLst/>
                <a:ahLst/>
                <a:cxnLst/>
                <a:rect l="l" t="t" r="r" b="b"/>
                <a:pathLst>
                  <a:path w="1390" h="1270" extrusionOk="0">
                    <a:moveTo>
                      <a:pt x="770" y="1"/>
                    </a:moveTo>
                    <a:cubicBezTo>
                      <a:pt x="345" y="1"/>
                      <a:pt x="1" y="341"/>
                      <a:pt x="1" y="763"/>
                    </a:cubicBezTo>
                    <a:cubicBezTo>
                      <a:pt x="1" y="958"/>
                      <a:pt x="73" y="1135"/>
                      <a:pt x="195" y="1270"/>
                    </a:cubicBezTo>
                    <a:cubicBezTo>
                      <a:pt x="594" y="952"/>
                      <a:pt x="991" y="633"/>
                      <a:pt x="1390" y="314"/>
                    </a:cubicBezTo>
                    <a:cubicBezTo>
                      <a:pt x="1250" y="123"/>
                      <a:pt x="1024" y="1"/>
                      <a:pt x="7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69"/>
              <p:cNvSpPr/>
              <p:nvPr/>
            </p:nvSpPr>
            <p:spPr>
              <a:xfrm>
                <a:off x="3090200" y="2416975"/>
                <a:ext cx="38450" cy="38125"/>
              </a:xfrm>
              <a:custGeom>
                <a:avLst/>
                <a:gdLst/>
                <a:ahLst/>
                <a:cxnLst/>
                <a:rect l="l" t="t" r="r" b="b"/>
                <a:pathLst>
                  <a:path w="1538" h="1525" extrusionOk="0">
                    <a:moveTo>
                      <a:pt x="768" y="0"/>
                    </a:moveTo>
                    <a:cubicBezTo>
                      <a:pt x="344" y="0"/>
                      <a:pt x="0" y="341"/>
                      <a:pt x="0" y="763"/>
                    </a:cubicBezTo>
                    <a:cubicBezTo>
                      <a:pt x="0" y="1184"/>
                      <a:pt x="344" y="1525"/>
                      <a:pt x="768" y="1525"/>
                    </a:cubicBezTo>
                    <a:cubicBezTo>
                      <a:pt x="1193" y="1525"/>
                      <a:pt x="1537" y="1184"/>
                      <a:pt x="1537" y="763"/>
                    </a:cubicBezTo>
                    <a:cubicBezTo>
                      <a:pt x="1537" y="341"/>
                      <a:pt x="1193" y="0"/>
                      <a:pt x="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69"/>
              <p:cNvSpPr/>
              <p:nvPr/>
            </p:nvSpPr>
            <p:spPr>
              <a:xfrm>
                <a:off x="3044325" y="2349325"/>
                <a:ext cx="34150" cy="30600"/>
              </a:xfrm>
              <a:custGeom>
                <a:avLst/>
                <a:gdLst/>
                <a:ahLst/>
                <a:cxnLst/>
                <a:rect l="l" t="t" r="r" b="b"/>
                <a:pathLst>
                  <a:path w="1366" h="1224" extrusionOk="0">
                    <a:moveTo>
                      <a:pt x="1207" y="0"/>
                    </a:moveTo>
                    <a:cubicBezTo>
                      <a:pt x="809" y="319"/>
                      <a:pt x="407" y="632"/>
                      <a:pt x="1" y="941"/>
                    </a:cubicBezTo>
                    <a:cubicBezTo>
                      <a:pt x="141" y="1113"/>
                      <a:pt x="357" y="1223"/>
                      <a:pt x="597" y="1223"/>
                    </a:cubicBezTo>
                    <a:cubicBezTo>
                      <a:pt x="1022" y="1223"/>
                      <a:pt x="1365" y="883"/>
                      <a:pt x="1365" y="461"/>
                    </a:cubicBezTo>
                    <a:cubicBezTo>
                      <a:pt x="1365" y="288"/>
                      <a:pt x="1307" y="127"/>
                      <a:pt x="1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69"/>
              <p:cNvSpPr/>
              <p:nvPr/>
            </p:nvSpPr>
            <p:spPr>
              <a:xfrm>
                <a:off x="3104775" y="2350250"/>
                <a:ext cx="38450" cy="38125"/>
              </a:xfrm>
              <a:custGeom>
                <a:avLst/>
                <a:gdLst/>
                <a:ahLst/>
                <a:cxnLst/>
                <a:rect l="l" t="t" r="r" b="b"/>
                <a:pathLst>
                  <a:path w="1538" h="1525" extrusionOk="0">
                    <a:moveTo>
                      <a:pt x="769" y="1"/>
                    </a:moveTo>
                    <a:cubicBezTo>
                      <a:pt x="344" y="1"/>
                      <a:pt x="0" y="341"/>
                      <a:pt x="0" y="763"/>
                    </a:cubicBezTo>
                    <a:cubicBezTo>
                      <a:pt x="0" y="1184"/>
                      <a:pt x="344" y="1525"/>
                      <a:pt x="769" y="1525"/>
                    </a:cubicBezTo>
                    <a:cubicBezTo>
                      <a:pt x="1194" y="1525"/>
                      <a:pt x="1538" y="1184"/>
                      <a:pt x="1538" y="763"/>
                    </a:cubicBezTo>
                    <a:cubicBezTo>
                      <a:pt x="1538" y="341"/>
                      <a:pt x="1194"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69"/>
              <p:cNvSpPr/>
              <p:nvPr/>
            </p:nvSpPr>
            <p:spPr>
              <a:xfrm>
                <a:off x="3113125" y="2292375"/>
                <a:ext cx="30100" cy="28250"/>
              </a:xfrm>
              <a:custGeom>
                <a:avLst/>
                <a:gdLst/>
                <a:ahLst/>
                <a:cxnLst/>
                <a:rect l="l" t="t" r="r" b="b"/>
                <a:pathLst>
                  <a:path w="1204" h="1130" extrusionOk="0">
                    <a:moveTo>
                      <a:pt x="1109" y="1"/>
                    </a:moveTo>
                    <a:cubicBezTo>
                      <a:pt x="1066" y="42"/>
                      <a:pt x="1021" y="83"/>
                      <a:pt x="977" y="124"/>
                    </a:cubicBezTo>
                    <a:cubicBezTo>
                      <a:pt x="658" y="420"/>
                      <a:pt x="331" y="711"/>
                      <a:pt x="1" y="996"/>
                    </a:cubicBezTo>
                    <a:cubicBezTo>
                      <a:pt x="125" y="1081"/>
                      <a:pt x="274" y="1130"/>
                      <a:pt x="435" y="1130"/>
                    </a:cubicBezTo>
                    <a:cubicBezTo>
                      <a:pt x="860" y="1130"/>
                      <a:pt x="1204" y="788"/>
                      <a:pt x="1204" y="367"/>
                    </a:cubicBezTo>
                    <a:cubicBezTo>
                      <a:pt x="1204" y="233"/>
                      <a:pt x="1170" y="108"/>
                      <a:pt x="1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69"/>
              <p:cNvSpPr/>
              <p:nvPr/>
            </p:nvSpPr>
            <p:spPr>
              <a:xfrm>
                <a:off x="3175925" y="2283350"/>
                <a:ext cx="38100" cy="37275"/>
              </a:xfrm>
              <a:custGeom>
                <a:avLst/>
                <a:gdLst/>
                <a:ahLst/>
                <a:cxnLst/>
                <a:rect l="l" t="t" r="r" b="b"/>
                <a:pathLst>
                  <a:path w="1524" h="1491" extrusionOk="0">
                    <a:moveTo>
                      <a:pt x="537" y="0"/>
                    </a:moveTo>
                    <a:cubicBezTo>
                      <a:pt x="226" y="99"/>
                      <a:pt x="0" y="388"/>
                      <a:pt x="0" y="728"/>
                    </a:cubicBezTo>
                    <a:cubicBezTo>
                      <a:pt x="0" y="1149"/>
                      <a:pt x="345" y="1491"/>
                      <a:pt x="770" y="1491"/>
                    </a:cubicBezTo>
                    <a:cubicBezTo>
                      <a:pt x="1143" y="1491"/>
                      <a:pt x="1455" y="1225"/>
                      <a:pt x="1524" y="873"/>
                    </a:cubicBezTo>
                    <a:lnTo>
                      <a:pt x="1524" y="873"/>
                    </a:lnTo>
                    <a:lnTo>
                      <a:pt x="896" y="1015"/>
                    </a:lnTo>
                    <a:cubicBezTo>
                      <a:pt x="853" y="1025"/>
                      <a:pt x="807" y="1034"/>
                      <a:pt x="763" y="1034"/>
                    </a:cubicBezTo>
                    <a:cubicBezTo>
                      <a:pt x="712" y="1034"/>
                      <a:pt x="664" y="1022"/>
                      <a:pt x="629" y="987"/>
                    </a:cubicBezTo>
                    <a:cubicBezTo>
                      <a:pt x="579" y="937"/>
                      <a:pt x="573" y="862"/>
                      <a:pt x="571" y="792"/>
                    </a:cubicBezTo>
                    <a:lnTo>
                      <a:pt x="5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69"/>
              <p:cNvSpPr/>
              <p:nvPr/>
            </p:nvSpPr>
            <p:spPr>
              <a:xfrm>
                <a:off x="3168100" y="2336850"/>
                <a:ext cx="38450" cy="38125"/>
              </a:xfrm>
              <a:custGeom>
                <a:avLst/>
                <a:gdLst/>
                <a:ahLst/>
                <a:cxnLst/>
                <a:rect l="l" t="t" r="r" b="b"/>
                <a:pathLst>
                  <a:path w="1538" h="1525" extrusionOk="0">
                    <a:moveTo>
                      <a:pt x="770" y="0"/>
                    </a:moveTo>
                    <a:cubicBezTo>
                      <a:pt x="345" y="0"/>
                      <a:pt x="0" y="341"/>
                      <a:pt x="0" y="762"/>
                    </a:cubicBezTo>
                    <a:cubicBezTo>
                      <a:pt x="0" y="1184"/>
                      <a:pt x="345" y="1525"/>
                      <a:pt x="770" y="1525"/>
                    </a:cubicBezTo>
                    <a:cubicBezTo>
                      <a:pt x="1194" y="1525"/>
                      <a:pt x="1538" y="1183"/>
                      <a:pt x="1538" y="762"/>
                    </a:cubicBezTo>
                    <a:cubicBezTo>
                      <a:pt x="1538" y="341"/>
                      <a:pt x="1194" y="0"/>
                      <a:pt x="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69"/>
              <p:cNvSpPr/>
              <p:nvPr/>
            </p:nvSpPr>
            <p:spPr>
              <a:xfrm>
                <a:off x="3158150" y="2401800"/>
                <a:ext cx="34325" cy="31625"/>
              </a:xfrm>
              <a:custGeom>
                <a:avLst/>
                <a:gdLst/>
                <a:ahLst/>
                <a:cxnLst/>
                <a:rect l="l" t="t" r="r" b="b"/>
                <a:pathLst>
                  <a:path w="1373" h="1265" extrusionOk="0">
                    <a:moveTo>
                      <a:pt x="769" y="0"/>
                    </a:moveTo>
                    <a:cubicBezTo>
                      <a:pt x="345" y="0"/>
                      <a:pt x="1" y="342"/>
                      <a:pt x="1" y="762"/>
                    </a:cubicBezTo>
                    <a:cubicBezTo>
                      <a:pt x="1" y="954"/>
                      <a:pt x="71" y="1131"/>
                      <a:pt x="191" y="1264"/>
                    </a:cubicBezTo>
                    <a:cubicBezTo>
                      <a:pt x="585" y="943"/>
                      <a:pt x="981" y="618"/>
                      <a:pt x="1373" y="291"/>
                    </a:cubicBezTo>
                    <a:cubicBezTo>
                      <a:pt x="1232" y="114"/>
                      <a:pt x="1014" y="0"/>
                      <a:pt x="7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4" name="Google Shape;2834;p69"/>
            <p:cNvGrpSpPr/>
            <p:nvPr/>
          </p:nvGrpSpPr>
          <p:grpSpPr>
            <a:xfrm>
              <a:off x="5996674" y="2649686"/>
              <a:ext cx="658812" cy="591885"/>
              <a:chOff x="2927050" y="2256825"/>
              <a:chExt cx="334100" cy="300175"/>
            </a:xfrm>
          </p:grpSpPr>
          <p:sp>
            <p:nvSpPr>
              <p:cNvPr id="2835" name="Google Shape;2835;p69"/>
              <p:cNvSpPr/>
              <p:nvPr/>
            </p:nvSpPr>
            <p:spPr>
              <a:xfrm>
                <a:off x="2927050" y="2256825"/>
                <a:ext cx="334100" cy="300175"/>
              </a:xfrm>
              <a:custGeom>
                <a:avLst/>
                <a:gdLst/>
                <a:ahLst/>
                <a:cxnLst/>
                <a:rect l="l" t="t" r="r" b="b"/>
                <a:pathLst>
                  <a:path w="13364" h="12007" extrusionOk="0">
                    <a:moveTo>
                      <a:pt x="10138" y="193"/>
                    </a:moveTo>
                    <a:cubicBezTo>
                      <a:pt x="10168" y="193"/>
                      <a:pt x="10198" y="204"/>
                      <a:pt x="10232" y="227"/>
                    </a:cubicBezTo>
                    <a:cubicBezTo>
                      <a:pt x="10315" y="284"/>
                      <a:pt x="10368" y="385"/>
                      <a:pt x="10372" y="500"/>
                    </a:cubicBezTo>
                    <a:lnTo>
                      <a:pt x="10429" y="1855"/>
                    </a:lnTo>
                    <a:cubicBezTo>
                      <a:pt x="10431" y="1918"/>
                      <a:pt x="10435" y="2036"/>
                      <a:pt x="10515" y="2116"/>
                    </a:cubicBezTo>
                    <a:cubicBezTo>
                      <a:pt x="10575" y="2175"/>
                      <a:pt x="10651" y="2191"/>
                      <a:pt x="10720" y="2191"/>
                    </a:cubicBezTo>
                    <a:cubicBezTo>
                      <a:pt x="10782" y="2191"/>
                      <a:pt x="10838" y="2178"/>
                      <a:pt x="10872" y="2170"/>
                    </a:cubicBezTo>
                    <a:lnTo>
                      <a:pt x="11612" y="2003"/>
                    </a:lnTo>
                    <a:cubicBezTo>
                      <a:pt x="11644" y="1996"/>
                      <a:pt x="11676" y="1992"/>
                      <a:pt x="11708" y="1992"/>
                    </a:cubicBezTo>
                    <a:cubicBezTo>
                      <a:pt x="11808" y="1992"/>
                      <a:pt x="11906" y="2026"/>
                      <a:pt x="11985" y="2091"/>
                    </a:cubicBezTo>
                    <a:cubicBezTo>
                      <a:pt x="12087" y="2174"/>
                      <a:pt x="12143" y="2295"/>
                      <a:pt x="12140" y="2425"/>
                    </a:cubicBezTo>
                    <a:cubicBezTo>
                      <a:pt x="12136" y="2637"/>
                      <a:pt x="12091" y="2863"/>
                      <a:pt x="12047" y="3082"/>
                    </a:cubicBezTo>
                    <a:cubicBezTo>
                      <a:pt x="12030" y="3164"/>
                      <a:pt x="12014" y="3245"/>
                      <a:pt x="12000" y="3326"/>
                    </a:cubicBezTo>
                    <a:cubicBezTo>
                      <a:pt x="11992" y="3379"/>
                      <a:pt x="11977" y="3475"/>
                      <a:pt x="12037" y="3547"/>
                    </a:cubicBezTo>
                    <a:cubicBezTo>
                      <a:pt x="12087" y="3610"/>
                      <a:pt x="12159" y="3625"/>
                      <a:pt x="12220" y="3625"/>
                    </a:cubicBezTo>
                    <a:cubicBezTo>
                      <a:pt x="12260" y="3625"/>
                      <a:pt x="12296" y="3619"/>
                      <a:pt x="12317" y="3615"/>
                    </a:cubicBezTo>
                    <a:lnTo>
                      <a:pt x="12391" y="3600"/>
                    </a:lnTo>
                    <a:cubicBezTo>
                      <a:pt x="12595" y="3561"/>
                      <a:pt x="12800" y="3523"/>
                      <a:pt x="13003" y="3483"/>
                    </a:cubicBezTo>
                    <a:cubicBezTo>
                      <a:pt x="13019" y="3481"/>
                      <a:pt x="13056" y="3474"/>
                      <a:pt x="13089" y="3474"/>
                    </a:cubicBezTo>
                    <a:cubicBezTo>
                      <a:pt x="13114" y="3474"/>
                      <a:pt x="13138" y="3478"/>
                      <a:pt x="13150" y="3491"/>
                    </a:cubicBezTo>
                    <a:cubicBezTo>
                      <a:pt x="13161" y="3501"/>
                      <a:pt x="13166" y="3532"/>
                      <a:pt x="13162" y="3573"/>
                    </a:cubicBezTo>
                    <a:cubicBezTo>
                      <a:pt x="13143" y="3812"/>
                      <a:pt x="12939" y="4005"/>
                      <a:pt x="12732" y="4182"/>
                    </a:cubicBezTo>
                    <a:cubicBezTo>
                      <a:pt x="12005" y="4805"/>
                      <a:pt x="11273" y="5421"/>
                      <a:pt x="10555" y="6015"/>
                    </a:cubicBezTo>
                    <a:cubicBezTo>
                      <a:pt x="10210" y="6304"/>
                      <a:pt x="9834" y="6613"/>
                      <a:pt x="9374" y="6988"/>
                    </a:cubicBezTo>
                    <a:cubicBezTo>
                      <a:pt x="8583" y="7638"/>
                      <a:pt x="7719" y="8335"/>
                      <a:pt x="6659" y="9186"/>
                    </a:cubicBezTo>
                    <a:cubicBezTo>
                      <a:pt x="6261" y="9505"/>
                      <a:pt x="5863" y="9824"/>
                      <a:pt x="5465" y="10141"/>
                    </a:cubicBezTo>
                    <a:cubicBezTo>
                      <a:pt x="5255" y="10309"/>
                      <a:pt x="5046" y="10476"/>
                      <a:pt x="4836" y="10644"/>
                    </a:cubicBezTo>
                    <a:lnTo>
                      <a:pt x="4572" y="10853"/>
                    </a:lnTo>
                    <a:cubicBezTo>
                      <a:pt x="4137" y="11200"/>
                      <a:pt x="3688" y="11557"/>
                      <a:pt x="3175" y="11772"/>
                    </a:cubicBezTo>
                    <a:cubicBezTo>
                      <a:pt x="3128" y="11793"/>
                      <a:pt x="3072" y="11813"/>
                      <a:pt x="3024" y="11813"/>
                    </a:cubicBezTo>
                    <a:cubicBezTo>
                      <a:pt x="3005" y="11813"/>
                      <a:pt x="2987" y="11810"/>
                      <a:pt x="2972" y="11802"/>
                    </a:cubicBezTo>
                    <a:cubicBezTo>
                      <a:pt x="2897" y="11763"/>
                      <a:pt x="2900" y="11622"/>
                      <a:pt x="2918" y="11510"/>
                    </a:cubicBezTo>
                    <a:lnTo>
                      <a:pt x="3033" y="10718"/>
                    </a:lnTo>
                    <a:cubicBezTo>
                      <a:pt x="3055" y="10566"/>
                      <a:pt x="3006" y="10416"/>
                      <a:pt x="2900" y="10305"/>
                    </a:cubicBezTo>
                    <a:cubicBezTo>
                      <a:pt x="2805" y="10206"/>
                      <a:pt x="2676" y="10152"/>
                      <a:pt x="2540" y="10152"/>
                    </a:cubicBezTo>
                    <a:cubicBezTo>
                      <a:pt x="2523" y="10152"/>
                      <a:pt x="2507" y="10152"/>
                      <a:pt x="2490" y="10154"/>
                    </a:cubicBezTo>
                    <a:lnTo>
                      <a:pt x="1920" y="10208"/>
                    </a:lnTo>
                    <a:cubicBezTo>
                      <a:pt x="1873" y="10213"/>
                      <a:pt x="1830" y="10216"/>
                      <a:pt x="1791" y="10216"/>
                    </a:cubicBezTo>
                    <a:cubicBezTo>
                      <a:pt x="1682" y="10216"/>
                      <a:pt x="1602" y="10189"/>
                      <a:pt x="1538" y="10082"/>
                    </a:cubicBezTo>
                    <a:cubicBezTo>
                      <a:pt x="1491" y="10002"/>
                      <a:pt x="1473" y="9904"/>
                      <a:pt x="1488" y="9803"/>
                    </a:cubicBezTo>
                    <a:cubicBezTo>
                      <a:pt x="1511" y="9654"/>
                      <a:pt x="1582" y="9518"/>
                      <a:pt x="1659" y="9376"/>
                    </a:cubicBezTo>
                    <a:cubicBezTo>
                      <a:pt x="1751" y="9203"/>
                      <a:pt x="1847" y="9025"/>
                      <a:pt x="1860" y="8806"/>
                    </a:cubicBezTo>
                    <a:cubicBezTo>
                      <a:pt x="1865" y="8700"/>
                      <a:pt x="1845" y="8599"/>
                      <a:pt x="1802" y="8517"/>
                    </a:cubicBezTo>
                    <a:cubicBezTo>
                      <a:pt x="1731" y="8378"/>
                      <a:pt x="1591" y="8235"/>
                      <a:pt x="1313" y="8235"/>
                    </a:cubicBezTo>
                    <a:cubicBezTo>
                      <a:pt x="1226" y="8235"/>
                      <a:pt x="1125" y="8249"/>
                      <a:pt x="1008" y="8282"/>
                    </a:cubicBezTo>
                    <a:cubicBezTo>
                      <a:pt x="971" y="8292"/>
                      <a:pt x="934" y="8303"/>
                      <a:pt x="897" y="8315"/>
                    </a:cubicBezTo>
                    <a:cubicBezTo>
                      <a:pt x="772" y="8353"/>
                      <a:pt x="651" y="8389"/>
                      <a:pt x="535" y="8389"/>
                    </a:cubicBezTo>
                    <a:cubicBezTo>
                      <a:pt x="486" y="8389"/>
                      <a:pt x="438" y="8383"/>
                      <a:pt x="390" y="8368"/>
                    </a:cubicBezTo>
                    <a:cubicBezTo>
                      <a:pt x="293" y="8335"/>
                      <a:pt x="224" y="8261"/>
                      <a:pt x="216" y="8175"/>
                    </a:cubicBezTo>
                    <a:cubicBezTo>
                      <a:pt x="205" y="8083"/>
                      <a:pt x="265" y="8033"/>
                      <a:pt x="363" y="7960"/>
                    </a:cubicBezTo>
                    <a:cubicBezTo>
                      <a:pt x="661" y="7740"/>
                      <a:pt x="959" y="7520"/>
                      <a:pt x="1258" y="7302"/>
                    </a:cubicBezTo>
                    <a:cubicBezTo>
                      <a:pt x="1523" y="7108"/>
                      <a:pt x="1789" y="6914"/>
                      <a:pt x="2054" y="6720"/>
                    </a:cubicBezTo>
                    <a:lnTo>
                      <a:pt x="2593" y="6326"/>
                    </a:lnTo>
                    <a:cubicBezTo>
                      <a:pt x="3240" y="5852"/>
                      <a:pt x="4002" y="5290"/>
                      <a:pt x="4751" y="4717"/>
                    </a:cubicBezTo>
                    <a:cubicBezTo>
                      <a:pt x="5190" y="4382"/>
                      <a:pt x="5585" y="4074"/>
                      <a:pt x="5958" y="3775"/>
                    </a:cubicBezTo>
                    <a:cubicBezTo>
                      <a:pt x="6174" y="3605"/>
                      <a:pt x="6387" y="3432"/>
                      <a:pt x="6600" y="3257"/>
                    </a:cubicBezTo>
                    <a:cubicBezTo>
                      <a:pt x="6926" y="2989"/>
                      <a:pt x="7223" y="2738"/>
                      <a:pt x="7507" y="2491"/>
                    </a:cubicBezTo>
                    <a:cubicBezTo>
                      <a:pt x="7846" y="2199"/>
                      <a:pt x="8176" y="1905"/>
                      <a:pt x="8488" y="1616"/>
                    </a:cubicBezTo>
                    <a:lnTo>
                      <a:pt x="8532" y="1574"/>
                    </a:lnTo>
                    <a:cubicBezTo>
                      <a:pt x="8561" y="1546"/>
                      <a:pt x="8590" y="1520"/>
                      <a:pt x="8619" y="1492"/>
                    </a:cubicBezTo>
                    <a:cubicBezTo>
                      <a:pt x="8720" y="1394"/>
                      <a:pt x="8823" y="1291"/>
                      <a:pt x="8926" y="1189"/>
                    </a:cubicBezTo>
                    <a:cubicBezTo>
                      <a:pt x="9261" y="852"/>
                      <a:pt x="9608" y="505"/>
                      <a:pt x="9977" y="261"/>
                    </a:cubicBezTo>
                    <a:cubicBezTo>
                      <a:pt x="10042" y="219"/>
                      <a:pt x="10091" y="193"/>
                      <a:pt x="10138" y="193"/>
                    </a:cubicBezTo>
                    <a:close/>
                    <a:moveTo>
                      <a:pt x="10140" y="0"/>
                    </a:moveTo>
                    <a:cubicBezTo>
                      <a:pt x="10023" y="0"/>
                      <a:pt x="9927" y="64"/>
                      <a:pt x="9870" y="101"/>
                    </a:cubicBezTo>
                    <a:cubicBezTo>
                      <a:pt x="9485" y="354"/>
                      <a:pt x="9132" y="709"/>
                      <a:pt x="8789" y="1052"/>
                    </a:cubicBezTo>
                    <a:cubicBezTo>
                      <a:pt x="8687" y="1154"/>
                      <a:pt x="8586" y="1256"/>
                      <a:pt x="8485" y="1353"/>
                    </a:cubicBezTo>
                    <a:cubicBezTo>
                      <a:pt x="8458" y="1380"/>
                      <a:pt x="8429" y="1407"/>
                      <a:pt x="8400" y="1433"/>
                    </a:cubicBezTo>
                    <a:lnTo>
                      <a:pt x="8355" y="1475"/>
                    </a:lnTo>
                    <a:cubicBezTo>
                      <a:pt x="8045" y="1762"/>
                      <a:pt x="7717" y="2055"/>
                      <a:pt x="7381" y="2344"/>
                    </a:cubicBezTo>
                    <a:cubicBezTo>
                      <a:pt x="7097" y="2591"/>
                      <a:pt x="6802" y="2840"/>
                      <a:pt x="6477" y="3107"/>
                    </a:cubicBezTo>
                    <a:cubicBezTo>
                      <a:pt x="6266" y="3281"/>
                      <a:pt x="6053" y="3454"/>
                      <a:pt x="5837" y="3624"/>
                    </a:cubicBezTo>
                    <a:cubicBezTo>
                      <a:pt x="5465" y="3922"/>
                      <a:pt x="5071" y="4230"/>
                      <a:pt x="4633" y="4564"/>
                    </a:cubicBezTo>
                    <a:cubicBezTo>
                      <a:pt x="3885" y="5135"/>
                      <a:pt x="3125" y="5697"/>
                      <a:pt x="2478" y="6170"/>
                    </a:cubicBezTo>
                    <a:lnTo>
                      <a:pt x="1940" y="6564"/>
                    </a:lnTo>
                    <a:cubicBezTo>
                      <a:pt x="1675" y="6759"/>
                      <a:pt x="1409" y="6952"/>
                      <a:pt x="1144" y="7146"/>
                    </a:cubicBezTo>
                    <a:cubicBezTo>
                      <a:pt x="845" y="7364"/>
                      <a:pt x="546" y="7584"/>
                      <a:pt x="249" y="7805"/>
                    </a:cubicBezTo>
                    <a:cubicBezTo>
                      <a:pt x="150" y="7877"/>
                      <a:pt x="0" y="7987"/>
                      <a:pt x="24" y="8196"/>
                    </a:cubicBezTo>
                    <a:cubicBezTo>
                      <a:pt x="41" y="8356"/>
                      <a:pt x="160" y="8496"/>
                      <a:pt x="329" y="8550"/>
                    </a:cubicBezTo>
                    <a:cubicBezTo>
                      <a:pt x="399" y="8573"/>
                      <a:pt x="468" y="8582"/>
                      <a:pt x="536" y="8582"/>
                    </a:cubicBezTo>
                    <a:cubicBezTo>
                      <a:pt x="682" y="8582"/>
                      <a:pt x="824" y="8539"/>
                      <a:pt x="953" y="8500"/>
                    </a:cubicBezTo>
                    <a:cubicBezTo>
                      <a:pt x="989" y="8488"/>
                      <a:pt x="1025" y="8478"/>
                      <a:pt x="1060" y="8468"/>
                    </a:cubicBezTo>
                    <a:cubicBezTo>
                      <a:pt x="1153" y="8442"/>
                      <a:pt x="1236" y="8429"/>
                      <a:pt x="1308" y="8429"/>
                    </a:cubicBezTo>
                    <a:cubicBezTo>
                      <a:pt x="1463" y="8429"/>
                      <a:pt x="1571" y="8488"/>
                      <a:pt x="1630" y="8606"/>
                    </a:cubicBezTo>
                    <a:cubicBezTo>
                      <a:pt x="1658" y="8658"/>
                      <a:pt x="1671" y="8724"/>
                      <a:pt x="1667" y="8795"/>
                    </a:cubicBezTo>
                    <a:cubicBezTo>
                      <a:pt x="1657" y="8971"/>
                      <a:pt x="1575" y="9124"/>
                      <a:pt x="1488" y="9285"/>
                    </a:cubicBezTo>
                    <a:cubicBezTo>
                      <a:pt x="1408" y="9436"/>
                      <a:pt x="1324" y="9593"/>
                      <a:pt x="1297" y="9776"/>
                    </a:cubicBezTo>
                    <a:cubicBezTo>
                      <a:pt x="1276" y="9919"/>
                      <a:pt x="1302" y="10063"/>
                      <a:pt x="1373" y="10181"/>
                    </a:cubicBezTo>
                    <a:cubicBezTo>
                      <a:pt x="1488" y="10373"/>
                      <a:pt x="1653" y="10410"/>
                      <a:pt x="1797" y="10410"/>
                    </a:cubicBezTo>
                    <a:cubicBezTo>
                      <a:pt x="1847" y="10410"/>
                      <a:pt x="1896" y="10405"/>
                      <a:pt x="1938" y="10402"/>
                    </a:cubicBezTo>
                    <a:lnTo>
                      <a:pt x="2509" y="10346"/>
                    </a:lnTo>
                    <a:cubicBezTo>
                      <a:pt x="2520" y="10345"/>
                      <a:pt x="2531" y="10344"/>
                      <a:pt x="2541" y="10344"/>
                    </a:cubicBezTo>
                    <a:cubicBezTo>
                      <a:pt x="2624" y="10344"/>
                      <a:pt x="2703" y="10378"/>
                      <a:pt x="2762" y="10439"/>
                    </a:cubicBezTo>
                    <a:cubicBezTo>
                      <a:pt x="2826" y="10506"/>
                      <a:pt x="2856" y="10598"/>
                      <a:pt x="2843" y="10690"/>
                    </a:cubicBezTo>
                    <a:lnTo>
                      <a:pt x="2726" y="11482"/>
                    </a:lnTo>
                    <a:cubicBezTo>
                      <a:pt x="2689" y="11734"/>
                      <a:pt x="2741" y="11899"/>
                      <a:pt x="2882" y="11974"/>
                    </a:cubicBezTo>
                    <a:cubicBezTo>
                      <a:pt x="2928" y="11998"/>
                      <a:pt x="2975" y="12006"/>
                      <a:pt x="3022" y="12006"/>
                    </a:cubicBezTo>
                    <a:cubicBezTo>
                      <a:pt x="3103" y="12006"/>
                      <a:pt x="3184" y="11978"/>
                      <a:pt x="3251" y="11949"/>
                    </a:cubicBezTo>
                    <a:cubicBezTo>
                      <a:pt x="3787" y="11725"/>
                      <a:pt x="4248" y="11359"/>
                      <a:pt x="4695" y="11003"/>
                    </a:cubicBezTo>
                    <a:lnTo>
                      <a:pt x="4957" y="10795"/>
                    </a:lnTo>
                    <a:cubicBezTo>
                      <a:pt x="5166" y="10627"/>
                      <a:pt x="5377" y="10459"/>
                      <a:pt x="5586" y="10291"/>
                    </a:cubicBezTo>
                    <a:cubicBezTo>
                      <a:pt x="5983" y="9974"/>
                      <a:pt x="6382" y="9656"/>
                      <a:pt x="6780" y="9336"/>
                    </a:cubicBezTo>
                    <a:cubicBezTo>
                      <a:pt x="7841" y="8486"/>
                      <a:pt x="8704" y="7787"/>
                      <a:pt x="9496" y="7138"/>
                    </a:cubicBezTo>
                    <a:cubicBezTo>
                      <a:pt x="9957" y="6762"/>
                      <a:pt x="10332" y="6452"/>
                      <a:pt x="10679" y="6164"/>
                    </a:cubicBezTo>
                    <a:cubicBezTo>
                      <a:pt x="11396" y="5570"/>
                      <a:pt x="12130" y="4952"/>
                      <a:pt x="12858" y="4328"/>
                    </a:cubicBezTo>
                    <a:cubicBezTo>
                      <a:pt x="13085" y="4134"/>
                      <a:pt x="13330" y="3901"/>
                      <a:pt x="13356" y="3588"/>
                    </a:cubicBezTo>
                    <a:cubicBezTo>
                      <a:pt x="13363" y="3485"/>
                      <a:pt x="13340" y="3407"/>
                      <a:pt x="13287" y="3355"/>
                    </a:cubicBezTo>
                    <a:cubicBezTo>
                      <a:pt x="13231" y="3296"/>
                      <a:pt x="13157" y="3280"/>
                      <a:pt x="13090" y="3280"/>
                    </a:cubicBezTo>
                    <a:cubicBezTo>
                      <a:pt x="13042" y="3280"/>
                      <a:pt x="12998" y="3288"/>
                      <a:pt x="12968" y="3294"/>
                    </a:cubicBezTo>
                    <a:cubicBezTo>
                      <a:pt x="12764" y="3333"/>
                      <a:pt x="12560" y="3372"/>
                      <a:pt x="12356" y="3411"/>
                    </a:cubicBezTo>
                    <a:lnTo>
                      <a:pt x="12282" y="3425"/>
                    </a:lnTo>
                    <a:cubicBezTo>
                      <a:pt x="12253" y="3430"/>
                      <a:pt x="12233" y="3432"/>
                      <a:pt x="12219" y="3432"/>
                    </a:cubicBezTo>
                    <a:cubicBezTo>
                      <a:pt x="12196" y="3432"/>
                      <a:pt x="12189" y="3427"/>
                      <a:pt x="12188" y="3426"/>
                    </a:cubicBezTo>
                    <a:cubicBezTo>
                      <a:pt x="12184" y="3418"/>
                      <a:pt x="12185" y="3395"/>
                      <a:pt x="12190" y="3358"/>
                    </a:cubicBezTo>
                    <a:cubicBezTo>
                      <a:pt x="12204" y="3279"/>
                      <a:pt x="12220" y="3200"/>
                      <a:pt x="12236" y="3119"/>
                    </a:cubicBezTo>
                    <a:cubicBezTo>
                      <a:pt x="12281" y="2893"/>
                      <a:pt x="12328" y="2658"/>
                      <a:pt x="12333" y="2429"/>
                    </a:cubicBezTo>
                    <a:cubicBezTo>
                      <a:pt x="12338" y="2240"/>
                      <a:pt x="12255" y="2062"/>
                      <a:pt x="12108" y="1942"/>
                    </a:cubicBezTo>
                    <a:cubicBezTo>
                      <a:pt x="11993" y="1848"/>
                      <a:pt x="11854" y="1799"/>
                      <a:pt x="11710" y="1799"/>
                    </a:cubicBezTo>
                    <a:cubicBezTo>
                      <a:pt x="11663" y="1799"/>
                      <a:pt x="11616" y="1804"/>
                      <a:pt x="11570" y="1815"/>
                    </a:cubicBezTo>
                    <a:lnTo>
                      <a:pt x="10829" y="1981"/>
                    </a:lnTo>
                    <a:cubicBezTo>
                      <a:pt x="10793" y="1990"/>
                      <a:pt x="10752" y="1998"/>
                      <a:pt x="10717" y="1998"/>
                    </a:cubicBezTo>
                    <a:cubicBezTo>
                      <a:pt x="10689" y="1998"/>
                      <a:pt x="10666" y="1993"/>
                      <a:pt x="10652" y="1979"/>
                    </a:cubicBezTo>
                    <a:cubicBezTo>
                      <a:pt x="10628" y="1956"/>
                      <a:pt x="10623" y="1903"/>
                      <a:pt x="10622" y="1849"/>
                    </a:cubicBezTo>
                    <a:lnTo>
                      <a:pt x="10565" y="492"/>
                    </a:lnTo>
                    <a:cubicBezTo>
                      <a:pt x="10558" y="317"/>
                      <a:pt x="10475" y="158"/>
                      <a:pt x="10341" y="67"/>
                    </a:cubicBezTo>
                    <a:cubicBezTo>
                      <a:pt x="10270" y="18"/>
                      <a:pt x="10202" y="0"/>
                      <a:pt x="10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69"/>
              <p:cNvSpPr/>
              <p:nvPr/>
            </p:nvSpPr>
            <p:spPr>
              <a:xfrm>
                <a:off x="2957050" y="2416475"/>
                <a:ext cx="29275" cy="23800"/>
              </a:xfrm>
              <a:custGeom>
                <a:avLst/>
                <a:gdLst/>
                <a:ahLst/>
                <a:cxnLst/>
                <a:rect l="l" t="t" r="r" b="b"/>
                <a:pathLst>
                  <a:path w="1171" h="952" extrusionOk="0">
                    <a:moveTo>
                      <a:pt x="1146" y="1"/>
                    </a:moveTo>
                    <a:cubicBezTo>
                      <a:pt x="765" y="280"/>
                      <a:pt x="382" y="559"/>
                      <a:pt x="1" y="838"/>
                    </a:cubicBezTo>
                    <a:cubicBezTo>
                      <a:pt x="118" y="911"/>
                      <a:pt x="255" y="952"/>
                      <a:pt x="402" y="952"/>
                    </a:cubicBezTo>
                    <a:cubicBezTo>
                      <a:pt x="825" y="952"/>
                      <a:pt x="1171" y="611"/>
                      <a:pt x="1171" y="189"/>
                    </a:cubicBezTo>
                    <a:cubicBezTo>
                      <a:pt x="1171" y="124"/>
                      <a:pt x="1163" y="61"/>
                      <a:pt x="1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69"/>
              <p:cNvSpPr/>
              <p:nvPr/>
            </p:nvSpPr>
            <p:spPr>
              <a:xfrm>
                <a:off x="3016175" y="2414850"/>
                <a:ext cx="38475" cy="38150"/>
              </a:xfrm>
              <a:custGeom>
                <a:avLst/>
                <a:gdLst/>
                <a:ahLst/>
                <a:cxnLst/>
                <a:rect l="l" t="t" r="r" b="b"/>
                <a:pathLst>
                  <a:path w="1539" h="1526" extrusionOk="0">
                    <a:moveTo>
                      <a:pt x="769" y="1"/>
                    </a:moveTo>
                    <a:cubicBezTo>
                      <a:pt x="345" y="1"/>
                      <a:pt x="1" y="342"/>
                      <a:pt x="1" y="762"/>
                    </a:cubicBezTo>
                    <a:cubicBezTo>
                      <a:pt x="1" y="1184"/>
                      <a:pt x="345" y="1525"/>
                      <a:pt x="769" y="1525"/>
                    </a:cubicBezTo>
                    <a:cubicBezTo>
                      <a:pt x="1194" y="1525"/>
                      <a:pt x="1538" y="1183"/>
                      <a:pt x="1538" y="762"/>
                    </a:cubicBezTo>
                    <a:cubicBezTo>
                      <a:pt x="1538" y="342"/>
                      <a:pt x="1194"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69"/>
              <p:cNvSpPr/>
              <p:nvPr/>
            </p:nvSpPr>
            <p:spPr>
              <a:xfrm>
                <a:off x="2991275" y="2469200"/>
                <a:ext cx="38450" cy="38150"/>
              </a:xfrm>
              <a:custGeom>
                <a:avLst/>
                <a:gdLst/>
                <a:ahLst/>
                <a:cxnLst/>
                <a:rect l="l" t="t" r="r" b="b"/>
                <a:pathLst>
                  <a:path w="1538" h="1526" extrusionOk="0">
                    <a:moveTo>
                      <a:pt x="769" y="1"/>
                    </a:moveTo>
                    <a:cubicBezTo>
                      <a:pt x="345" y="1"/>
                      <a:pt x="0" y="343"/>
                      <a:pt x="0" y="763"/>
                    </a:cubicBezTo>
                    <a:cubicBezTo>
                      <a:pt x="0" y="1184"/>
                      <a:pt x="345" y="1525"/>
                      <a:pt x="769" y="1525"/>
                    </a:cubicBezTo>
                    <a:cubicBezTo>
                      <a:pt x="1194" y="1525"/>
                      <a:pt x="1538" y="1184"/>
                      <a:pt x="1538" y="763"/>
                    </a:cubicBezTo>
                    <a:cubicBezTo>
                      <a:pt x="1538" y="343"/>
                      <a:pt x="1194"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69"/>
              <p:cNvSpPr/>
              <p:nvPr/>
            </p:nvSpPr>
            <p:spPr>
              <a:xfrm>
                <a:off x="3060300" y="2480500"/>
                <a:ext cx="34750" cy="31750"/>
              </a:xfrm>
              <a:custGeom>
                <a:avLst/>
                <a:gdLst/>
                <a:ahLst/>
                <a:cxnLst/>
                <a:rect l="l" t="t" r="r" b="b"/>
                <a:pathLst>
                  <a:path w="1390" h="1270" extrusionOk="0">
                    <a:moveTo>
                      <a:pt x="770" y="1"/>
                    </a:moveTo>
                    <a:cubicBezTo>
                      <a:pt x="345" y="1"/>
                      <a:pt x="1" y="341"/>
                      <a:pt x="1" y="763"/>
                    </a:cubicBezTo>
                    <a:cubicBezTo>
                      <a:pt x="1" y="958"/>
                      <a:pt x="73" y="1135"/>
                      <a:pt x="195" y="1270"/>
                    </a:cubicBezTo>
                    <a:cubicBezTo>
                      <a:pt x="594" y="952"/>
                      <a:pt x="991" y="633"/>
                      <a:pt x="1390" y="314"/>
                    </a:cubicBezTo>
                    <a:cubicBezTo>
                      <a:pt x="1250" y="123"/>
                      <a:pt x="1024" y="1"/>
                      <a:pt x="7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69"/>
              <p:cNvSpPr/>
              <p:nvPr/>
            </p:nvSpPr>
            <p:spPr>
              <a:xfrm>
                <a:off x="3090200" y="2416975"/>
                <a:ext cx="38450" cy="38125"/>
              </a:xfrm>
              <a:custGeom>
                <a:avLst/>
                <a:gdLst/>
                <a:ahLst/>
                <a:cxnLst/>
                <a:rect l="l" t="t" r="r" b="b"/>
                <a:pathLst>
                  <a:path w="1538" h="1525" extrusionOk="0">
                    <a:moveTo>
                      <a:pt x="768" y="0"/>
                    </a:moveTo>
                    <a:cubicBezTo>
                      <a:pt x="344" y="0"/>
                      <a:pt x="0" y="341"/>
                      <a:pt x="0" y="763"/>
                    </a:cubicBezTo>
                    <a:cubicBezTo>
                      <a:pt x="0" y="1184"/>
                      <a:pt x="344" y="1525"/>
                      <a:pt x="768" y="1525"/>
                    </a:cubicBezTo>
                    <a:cubicBezTo>
                      <a:pt x="1193" y="1525"/>
                      <a:pt x="1537" y="1184"/>
                      <a:pt x="1537" y="763"/>
                    </a:cubicBezTo>
                    <a:cubicBezTo>
                      <a:pt x="1537" y="341"/>
                      <a:pt x="1193" y="0"/>
                      <a:pt x="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69"/>
              <p:cNvSpPr/>
              <p:nvPr/>
            </p:nvSpPr>
            <p:spPr>
              <a:xfrm>
                <a:off x="3044325" y="2349325"/>
                <a:ext cx="34150" cy="30600"/>
              </a:xfrm>
              <a:custGeom>
                <a:avLst/>
                <a:gdLst/>
                <a:ahLst/>
                <a:cxnLst/>
                <a:rect l="l" t="t" r="r" b="b"/>
                <a:pathLst>
                  <a:path w="1366" h="1224" extrusionOk="0">
                    <a:moveTo>
                      <a:pt x="1207" y="0"/>
                    </a:moveTo>
                    <a:cubicBezTo>
                      <a:pt x="809" y="319"/>
                      <a:pt x="407" y="632"/>
                      <a:pt x="1" y="941"/>
                    </a:cubicBezTo>
                    <a:cubicBezTo>
                      <a:pt x="141" y="1113"/>
                      <a:pt x="357" y="1223"/>
                      <a:pt x="597" y="1223"/>
                    </a:cubicBezTo>
                    <a:cubicBezTo>
                      <a:pt x="1022" y="1223"/>
                      <a:pt x="1365" y="883"/>
                      <a:pt x="1365" y="461"/>
                    </a:cubicBezTo>
                    <a:cubicBezTo>
                      <a:pt x="1365" y="288"/>
                      <a:pt x="1307" y="127"/>
                      <a:pt x="1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69"/>
              <p:cNvSpPr/>
              <p:nvPr/>
            </p:nvSpPr>
            <p:spPr>
              <a:xfrm>
                <a:off x="3104775" y="2350250"/>
                <a:ext cx="38450" cy="38125"/>
              </a:xfrm>
              <a:custGeom>
                <a:avLst/>
                <a:gdLst/>
                <a:ahLst/>
                <a:cxnLst/>
                <a:rect l="l" t="t" r="r" b="b"/>
                <a:pathLst>
                  <a:path w="1538" h="1525" extrusionOk="0">
                    <a:moveTo>
                      <a:pt x="769" y="1"/>
                    </a:moveTo>
                    <a:cubicBezTo>
                      <a:pt x="344" y="1"/>
                      <a:pt x="0" y="341"/>
                      <a:pt x="0" y="763"/>
                    </a:cubicBezTo>
                    <a:cubicBezTo>
                      <a:pt x="0" y="1184"/>
                      <a:pt x="344" y="1525"/>
                      <a:pt x="769" y="1525"/>
                    </a:cubicBezTo>
                    <a:cubicBezTo>
                      <a:pt x="1194" y="1525"/>
                      <a:pt x="1538" y="1184"/>
                      <a:pt x="1538" y="763"/>
                    </a:cubicBezTo>
                    <a:cubicBezTo>
                      <a:pt x="1538" y="341"/>
                      <a:pt x="1194"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69"/>
              <p:cNvSpPr/>
              <p:nvPr/>
            </p:nvSpPr>
            <p:spPr>
              <a:xfrm>
                <a:off x="3113125" y="2292375"/>
                <a:ext cx="30100" cy="28250"/>
              </a:xfrm>
              <a:custGeom>
                <a:avLst/>
                <a:gdLst/>
                <a:ahLst/>
                <a:cxnLst/>
                <a:rect l="l" t="t" r="r" b="b"/>
                <a:pathLst>
                  <a:path w="1204" h="1130" extrusionOk="0">
                    <a:moveTo>
                      <a:pt x="1109" y="1"/>
                    </a:moveTo>
                    <a:cubicBezTo>
                      <a:pt x="1066" y="42"/>
                      <a:pt x="1021" y="83"/>
                      <a:pt x="977" y="124"/>
                    </a:cubicBezTo>
                    <a:cubicBezTo>
                      <a:pt x="658" y="420"/>
                      <a:pt x="331" y="711"/>
                      <a:pt x="1" y="996"/>
                    </a:cubicBezTo>
                    <a:cubicBezTo>
                      <a:pt x="125" y="1081"/>
                      <a:pt x="274" y="1130"/>
                      <a:pt x="435" y="1130"/>
                    </a:cubicBezTo>
                    <a:cubicBezTo>
                      <a:pt x="860" y="1130"/>
                      <a:pt x="1204" y="788"/>
                      <a:pt x="1204" y="367"/>
                    </a:cubicBezTo>
                    <a:cubicBezTo>
                      <a:pt x="1204" y="233"/>
                      <a:pt x="1170" y="108"/>
                      <a:pt x="1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69"/>
              <p:cNvSpPr/>
              <p:nvPr/>
            </p:nvSpPr>
            <p:spPr>
              <a:xfrm>
                <a:off x="3175925" y="2283350"/>
                <a:ext cx="38100" cy="37275"/>
              </a:xfrm>
              <a:custGeom>
                <a:avLst/>
                <a:gdLst/>
                <a:ahLst/>
                <a:cxnLst/>
                <a:rect l="l" t="t" r="r" b="b"/>
                <a:pathLst>
                  <a:path w="1524" h="1491" extrusionOk="0">
                    <a:moveTo>
                      <a:pt x="537" y="0"/>
                    </a:moveTo>
                    <a:cubicBezTo>
                      <a:pt x="226" y="99"/>
                      <a:pt x="0" y="388"/>
                      <a:pt x="0" y="728"/>
                    </a:cubicBezTo>
                    <a:cubicBezTo>
                      <a:pt x="0" y="1149"/>
                      <a:pt x="345" y="1491"/>
                      <a:pt x="770" y="1491"/>
                    </a:cubicBezTo>
                    <a:cubicBezTo>
                      <a:pt x="1143" y="1491"/>
                      <a:pt x="1455" y="1225"/>
                      <a:pt x="1524" y="873"/>
                    </a:cubicBezTo>
                    <a:lnTo>
                      <a:pt x="1524" y="873"/>
                    </a:lnTo>
                    <a:lnTo>
                      <a:pt x="896" y="1015"/>
                    </a:lnTo>
                    <a:cubicBezTo>
                      <a:pt x="853" y="1025"/>
                      <a:pt x="807" y="1034"/>
                      <a:pt x="763" y="1034"/>
                    </a:cubicBezTo>
                    <a:cubicBezTo>
                      <a:pt x="712" y="1034"/>
                      <a:pt x="664" y="1022"/>
                      <a:pt x="629" y="987"/>
                    </a:cubicBezTo>
                    <a:cubicBezTo>
                      <a:pt x="579" y="937"/>
                      <a:pt x="573" y="862"/>
                      <a:pt x="571" y="792"/>
                    </a:cubicBezTo>
                    <a:lnTo>
                      <a:pt x="5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69"/>
              <p:cNvSpPr/>
              <p:nvPr/>
            </p:nvSpPr>
            <p:spPr>
              <a:xfrm>
                <a:off x="3168100" y="2336850"/>
                <a:ext cx="38450" cy="38125"/>
              </a:xfrm>
              <a:custGeom>
                <a:avLst/>
                <a:gdLst/>
                <a:ahLst/>
                <a:cxnLst/>
                <a:rect l="l" t="t" r="r" b="b"/>
                <a:pathLst>
                  <a:path w="1538" h="1525" extrusionOk="0">
                    <a:moveTo>
                      <a:pt x="770" y="0"/>
                    </a:moveTo>
                    <a:cubicBezTo>
                      <a:pt x="345" y="0"/>
                      <a:pt x="0" y="341"/>
                      <a:pt x="0" y="762"/>
                    </a:cubicBezTo>
                    <a:cubicBezTo>
                      <a:pt x="0" y="1184"/>
                      <a:pt x="345" y="1525"/>
                      <a:pt x="770" y="1525"/>
                    </a:cubicBezTo>
                    <a:cubicBezTo>
                      <a:pt x="1194" y="1525"/>
                      <a:pt x="1538" y="1183"/>
                      <a:pt x="1538" y="762"/>
                    </a:cubicBezTo>
                    <a:cubicBezTo>
                      <a:pt x="1538" y="341"/>
                      <a:pt x="1194" y="0"/>
                      <a:pt x="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69"/>
              <p:cNvSpPr/>
              <p:nvPr/>
            </p:nvSpPr>
            <p:spPr>
              <a:xfrm>
                <a:off x="3158150" y="2401800"/>
                <a:ext cx="34325" cy="31625"/>
              </a:xfrm>
              <a:custGeom>
                <a:avLst/>
                <a:gdLst/>
                <a:ahLst/>
                <a:cxnLst/>
                <a:rect l="l" t="t" r="r" b="b"/>
                <a:pathLst>
                  <a:path w="1373" h="1265" extrusionOk="0">
                    <a:moveTo>
                      <a:pt x="769" y="0"/>
                    </a:moveTo>
                    <a:cubicBezTo>
                      <a:pt x="345" y="0"/>
                      <a:pt x="1" y="342"/>
                      <a:pt x="1" y="762"/>
                    </a:cubicBezTo>
                    <a:cubicBezTo>
                      <a:pt x="1" y="954"/>
                      <a:pt x="71" y="1131"/>
                      <a:pt x="191" y="1264"/>
                    </a:cubicBezTo>
                    <a:cubicBezTo>
                      <a:pt x="585" y="943"/>
                      <a:pt x="981" y="618"/>
                      <a:pt x="1373" y="291"/>
                    </a:cubicBezTo>
                    <a:cubicBezTo>
                      <a:pt x="1232" y="114"/>
                      <a:pt x="1014" y="0"/>
                      <a:pt x="7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 name="TextBox 152">
              <a:extLst>
                <a:ext uri="{FF2B5EF4-FFF2-40B4-BE49-F238E27FC236}">
                  <a16:creationId xmlns:a16="http://schemas.microsoft.com/office/drawing/2014/main" id="{AE7B439D-2EA6-4BB2-9E0E-03E1FE5EAC32}"/>
                </a:ext>
              </a:extLst>
            </p:cNvPr>
            <p:cNvSpPr txBox="1"/>
            <p:nvPr/>
          </p:nvSpPr>
          <p:spPr>
            <a:xfrm>
              <a:off x="4075089" y="2403562"/>
              <a:ext cx="1939110" cy="430887"/>
            </a:xfrm>
            <a:prstGeom prst="rect">
              <a:avLst/>
            </a:prstGeom>
            <a:noFill/>
          </p:spPr>
          <p:txBody>
            <a:bodyPr wrap="square">
              <a:spAutoFit/>
            </a:bodyPr>
            <a:lstStyle/>
            <a:p>
              <a:pPr eaLnBrk="1" hangingPunct="1">
                <a:spcBef>
                  <a:spcPct val="50000"/>
                </a:spcBef>
              </a:pPr>
              <a:r>
                <a:rPr lang="en-US" altLang="en-US" sz="2200" b="1">
                  <a:solidFill>
                    <a:schemeClr val="tx1"/>
                  </a:solidFill>
                  <a:latin typeface="Times New Roman (Headings)"/>
                </a:rPr>
                <a:t>1. Mục đích</a:t>
              </a:r>
            </a:p>
          </p:txBody>
        </p:sp>
      </p:grpSp>
      <p:grpSp>
        <p:nvGrpSpPr>
          <p:cNvPr id="4" name="Group 3">
            <a:extLst>
              <a:ext uri="{FF2B5EF4-FFF2-40B4-BE49-F238E27FC236}">
                <a16:creationId xmlns:a16="http://schemas.microsoft.com/office/drawing/2014/main" id="{E35399A4-F1C7-4017-B50D-F80AF91C0503}"/>
              </a:ext>
            </a:extLst>
          </p:cNvPr>
          <p:cNvGrpSpPr/>
          <p:nvPr/>
        </p:nvGrpSpPr>
        <p:grpSpPr>
          <a:xfrm>
            <a:off x="230568" y="3122963"/>
            <a:ext cx="3759187" cy="1080453"/>
            <a:chOff x="230568" y="3122963"/>
            <a:chExt cx="3759187" cy="1080453"/>
          </a:xfrm>
        </p:grpSpPr>
        <p:sp>
          <p:nvSpPr>
            <p:cNvPr id="98" name="Google Shape;2806;p69">
              <a:extLst>
                <a:ext uri="{FF2B5EF4-FFF2-40B4-BE49-F238E27FC236}">
                  <a16:creationId xmlns:a16="http://schemas.microsoft.com/office/drawing/2014/main" id="{FE95C909-D96C-49BE-A0F8-D43B3C529EAD}"/>
                </a:ext>
              </a:extLst>
            </p:cNvPr>
            <p:cNvSpPr/>
            <p:nvPr/>
          </p:nvSpPr>
          <p:spPr>
            <a:xfrm rot="60216">
              <a:off x="442919" y="3316852"/>
              <a:ext cx="3297499" cy="735407"/>
            </a:xfrm>
            <a:custGeom>
              <a:avLst/>
              <a:gdLst/>
              <a:ahLst/>
              <a:cxnLst/>
              <a:rect l="l" t="t" r="r" b="b"/>
              <a:pathLst>
                <a:path w="98833" h="24747" extrusionOk="0">
                  <a:moveTo>
                    <a:pt x="0" y="1867"/>
                  </a:moveTo>
                  <a:lnTo>
                    <a:pt x="2335" y="24747"/>
                  </a:lnTo>
                  <a:lnTo>
                    <a:pt x="98833" y="22879"/>
                  </a:lnTo>
                  <a:lnTo>
                    <a:pt x="97121" y="0"/>
                  </a:lnTo>
                  <a:close/>
                </a:path>
              </a:pathLst>
            </a:custGeom>
            <a:solidFill>
              <a:schemeClr val="accent1"/>
            </a:solidFill>
            <a:ln w="19050" cap="flat" cmpd="sng">
              <a:solidFill>
                <a:schemeClr val="dk1"/>
              </a:solidFill>
              <a:prstDash val="solid"/>
              <a:round/>
              <a:headEnd type="none" w="med" len="med"/>
              <a:tailEnd type="none" w="med" len="med"/>
            </a:ln>
          </p:spPr>
        </p:sp>
        <p:grpSp>
          <p:nvGrpSpPr>
            <p:cNvPr id="99" name="Google Shape;2821;p69">
              <a:extLst>
                <a:ext uri="{FF2B5EF4-FFF2-40B4-BE49-F238E27FC236}">
                  <a16:creationId xmlns:a16="http://schemas.microsoft.com/office/drawing/2014/main" id="{2A56A338-FA63-4710-AAFC-FCA881F1BA91}"/>
                </a:ext>
              </a:extLst>
            </p:cNvPr>
            <p:cNvGrpSpPr/>
            <p:nvPr/>
          </p:nvGrpSpPr>
          <p:grpSpPr>
            <a:xfrm>
              <a:off x="230568" y="3122963"/>
              <a:ext cx="658812" cy="591885"/>
              <a:chOff x="2927050" y="2256825"/>
              <a:chExt cx="334100" cy="300175"/>
            </a:xfrm>
          </p:grpSpPr>
          <p:sp>
            <p:nvSpPr>
              <p:cNvPr id="100" name="Google Shape;2822;p69">
                <a:extLst>
                  <a:ext uri="{FF2B5EF4-FFF2-40B4-BE49-F238E27FC236}">
                    <a16:creationId xmlns:a16="http://schemas.microsoft.com/office/drawing/2014/main" id="{D2963A1C-A8DD-4ABE-8247-CB2F2C073014}"/>
                  </a:ext>
                </a:extLst>
              </p:cNvPr>
              <p:cNvSpPr/>
              <p:nvPr/>
            </p:nvSpPr>
            <p:spPr>
              <a:xfrm>
                <a:off x="2927050" y="2256825"/>
                <a:ext cx="334100" cy="300175"/>
              </a:xfrm>
              <a:custGeom>
                <a:avLst/>
                <a:gdLst/>
                <a:ahLst/>
                <a:cxnLst/>
                <a:rect l="l" t="t" r="r" b="b"/>
                <a:pathLst>
                  <a:path w="13364" h="12007" extrusionOk="0">
                    <a:moveTo>
                      <a:pt x="10138" y="193"/>
                    </a:moveTo>
                    <a:cubicBezTo>
                      <a:pt x="10168" y="193"/>
                      <a:pt x="10198" y="204"/>
                      <a:pt x="10232" y="227"/>
                    </a:cubicBezTo>
                    <a:cubicBezTo>
                      <a:pt x="10315" y="284"/>
                      <a:pt x="10368" y="385"/>
                      <a:pt x="10372" y="500"/>
                    </a:cubicBezTo>
                    <a:lnTo>
                      <a:pt x="10429" y="1855"/>
                    </a:lnTo>
                    <a:cubicBezTo>
                      <a:pt x="10431" y="1918"/>
                      <a:pt x="10435" y="2036"/>
                      <a:pt x="10515" y="2116"/>
                    </a:cubicBezTo>
                    <a:cubicBezTo>
                      <a:pt x="10575" y="2175"/>
                      <a:pt x="10651" y="2191"/>
                      <a:pt x="10720" y="2191"/>
                    </a:cubicBezTo>
                    <a:cubicBezTo>
                      <a:pt x="10782" y="2191"/>
                      <a:pt x="10838" y="2178"/>
                      <a:pt x="10872" y="2170"/>
                    </a:cubicBezTo>
                    <a:lnTo>
                      <a:pt x="11612" y="2003"/>
                    </a:lnTo>
                    <a:cubicBezTo>
                      <a:pt x="11644" y="1996"/>
                      <a:pt x="11676" y="1992"/>
                      <a:pt x="11708" y="1992"/>
                    </a:cubicBezTo>
                    <a:cubicBezTo>
                      <a:pt x="11808" y="1992"/>
                      <a:pt x="11906" y="2026"/>
                      <a:pt x="11985" y="2091"/>
                    </a:cubicBezTo>
                    <a:cubicBezTo>
                      <a:pt x="12087" y="2174"/>
                      <a:pt x="12143" y="2295"/>
                      <a:pt x="12140" y="2425"/>
                    </a:cubicBezTo>
                    <a:cubicBezTo>
                      <a:pt x="12136" y="2637"/>
                      <a:pt x="12091" y="2863"/>
                      <a:pt x="12047" y="3082"/>
                    </a:cubicBezTo>
                    <a:cubicBezTo>
                      <a:pt x="12030" y="3164"/>
                      <a:pt x="12014" y="3245"/>
                      <a:pt x="12000" y="3326"/>
                    </a:cubicBezTo>
                    <a:cubicBezTo>
                      <a:pt x="11992" y="3379"/>
                      <a:pt x="11977" y="3475"/>
                      <a:pt x="12037" y="3547"/>
                    </a:cubicBezTo>
                    <a:cubicBezTo>
                      <a:pt x="12087" y="3610"/>
                      <a:pt x="12159" y="3625"/>
                      <a:pt x="12220" y="3625"/>
                    </a:cubicBezTo>
                    <a:cubicBezTo>
                      <a:pt x="12260" y="3625"/>
                      <a:pt x="12296" y="3619"/>
                      <a:pt x="12317" y="3615"/>
                    </a:cubicBezTo>
                    <a:lnTo>
                      <a:pt x="12391" y="3600"/>
                    </a:lnTo>
                    <a:cubicBezTo>
                      <a:pt x="12595" y="3561"/>
                      <a:pt x="12800" y="3523"/>
                      <a:pt x="13003" y="3483"/>
                    </a:cubicBezTo>
                    <a:cubicBezTo>
                      <a:pt x="13019" y="3481"/>
                      <a:pt x="13056" y="3474"/>
                      <a:pt x="13089" y="3474"/>
                    </a:cubicBezTo>
                    <a:cubicBezTo>
                      <a:pt x="13114" y="3474"/>
                      <a:pt x="13138" y="3478"/>
                      <a:pt x="13150" y="3491"/>
                    </a:cubicBezTo>
                    <a:cubicBezTo>
                      <a:pt x="13161" y="3501"/>
                      <a:pt x="13166" y="3532"/>
                      <a:pt x="13162" y="3573"/>
                    </a:cubicBezTo>
                    <a:cubicBezTo>
                      <a:pt x="13143" y="3812"/>
                      <a:pt x="12939" y="4005"/>
                      <a:pt x="12732" y="4182"/>
                    </a:cubicBezTo>
                    <a:cubicBezTo>
                      <a:pt x="12005" y="4805"/>
                      <a:pt x="11273" y="5421"/>
                      <a:pt x="10555" y="6015"/>
                    </a:cubicBezTo>
                    <a:cubicBezTo>
                      <a:pt x="10210" y="6304"/>
                      <a:pt x="9834" y="6613"/>
                      <a:pt x="9374" y="6988"/>
                    </a:cubicBezTo>
                    <a:cubicBezTo>
                      <a:pt x="8583" y="7638"/>
                      <a:pt x="7719" y="8335"/>
                      <a:pt x="6659" y="9186"/>
                    </a:cubicBezTo>
                    <a:cubicBezTo>
                      <a:pt x="6261" y="9505"/>
                      <a:pt x="5863" y="9824"/>
                      <a:pt x="5465" y="10141"/>
                    </a:cubicBezTo>
                    <a:cubicBezTo>
                      <a:pt x="5255" y="10309"/>
                      <a:pt x="5046" y="10476"/>
                      <a:pt x="4836" y="10644"/>
                    </a:cubicBezTo>
                    <a:lnTo>
                      <a:pt x="4572" y="10853"/>
                    </a:lnTo>
                    <a:cubicBezTo>
                      <a:pt x="4137" y="11200"/>
                      <a:pt x="3688" y="11557"/>
                      <a:pt x="3175" y="11772"/>
                    </a:cubicBezTo>
                    <a:cubicBezTo>
                      <a:pt x="3128" y="11793"/>
                      <a:pt x="3072" y="11813"/>
                      <a:pt x="3024" y="11813"/>
                    </a:cubicBezTo>
                    <a:cubicBezTo>
                      <a:pt x="3005" y="11813"/>
                      <a:pt x="2987" y="11810"/>
                      <a:pt x="2972" y="11802"/>
                    </a:cubicBezTo>
                    <a:cubicBezTo>
                      <a:pt x="2897" y="11763"/>
                      <a:pt x="2900" y="11622"/>
                      <a:pt x="2918" y="11510"/>
                    </a:cubicBezTo>
                    <a:lnTo>
                      <a:pt x="3033" y="10718"/>
                    </a:lnTo>
                    <a:cubicBezTo>
                      <a:pt x="3055" y="10566"/>
                      <a:pt x="3006" y="10416"/>
                      <a:pt x="2900" y="10305"/>
                    </a:cubicBezTo>
                    <a:cubicBezTo>
                      <a:pt x="2805" y="10206"/>
                      <a:pt x="2676" y="10152"/>
                      <a:pt x="2540" y="10152"/>
                    </a:cubicBezTo>
                    <a:cubicBezTo>
                      <a:pt x="2523" y="10152"/>
                      <a:pt x="2507" y="10152"/>
                      <a:pt x="2490" y="10154"/>
                    </a:cubicBezTo>
                    <a:lnTo>
                      <a:pt x="1920" y="10208"/>
                    </a:lnTo>
                    <a:cubicBezTo>
                      <a:pt x="1873" y="10213"/>
                      <a:pt x="1830" y="10216"/>
                      <a:pt x="1791" y="10216"/>
                    </a:cubicBezTo>
                    <a:cubicBezTo>
                      <a:pt x="1682" y="10216"/>
                      <a:pt x="1602" y="10189"/>
                      <a:pt x="1538" y="10082"/>
                    </a:cubicBezTo>
                    <a:cubicBezTo>
                      <a:pt x="1491" y="10002"/>
                      <a:pt x="1473" y="9904"/>
                      <a:pt x="1488" y="9803"/>
                    </a:cubicBezTo>
                    <a:cubicBezTo>
                      <a:pt x="1511" y="9654"/>
                      <a:pt x="1582" y="9518"/>
                      <a:pt x="1659" y="9376"/>
                    </a:cubicBezTo>
                    <a:cubicBezTo>
                      <a:pt x="1751" y="9203"/>
                      <a:pt x="1847" y="9025"/>
                      <a:pt x="1860" y="8806"/>
                    </a:cubicBezTo>
                    <a:cubicBezTo>
                      <a:pt x="1865" y="8700"/>
                      <a:pt x="1845" y="8599"/>
                      <a:pt x="1802" y="8517"/>
                    </a:cubicBezTo>
                    <a:cubicBezTo>
                      <a:pt x="1731" y="8378"/>
                      <a:pt x="1591" y="8235"/>
                      <a:pt x="1313" y="8235"/>
                    </a:cubicBezTo>
                    <a:cubicBezTo>
                      <a:pt x="1226" y="8235"/>
                      <a:pt x="1125" y="8249"/>
                      <a:pt x="1008" y="8282"/>
                    </a:cubicBezTo>
                    <a:cubicBezTo>
                      <a:pt x="971" y="8292"/>
                      <a:pt x="934" y="8303"/>
                      <a:pt x="897" y="8315"/>
                    </a:cubicBezTo>
                    <a:cubicBezTo>
                      <a:pt x="772" y="8353"/>
                      <a:pt x="651" y="8389"/>
                      <a:pt x="535" y="8389"/>
                    </a:cubicBezTo>
                    <a:cubicBezTo>
                      <a:pt x="486" y="8389"/>
                      <a:pt x="438" y="8383"/>
                      <a:pt x="390" y="8368"/>
                    </a:cubicBezTo>
                    <a:cubicBezTo>
                      <a:pt x="293" y="8335"/>
                      <a:pt x="224" y="8261"/>
                      <a:pt x="216" y="8175"/>
                    </a:cubicBezTo>
                    <a:cubicBezTo>
                      <a:pt x="205" y="8083"/>
                      <a:pt x="265" y="8033"/>
                      <a:pt x="363" y="7960"/>
                    </a:cubicBezTo>
                    <a:cubicBezTo>
                      <a:pt x="661" y="7740"/>
                      <a:pt x="959" y="7520"/>
                      <a:pt x="1258" y="7302"/>
                    </a:cubicBezTo>
                    <a:cubicBezTo>
                      <a:pt x="1523" y="7108"/>
                      <a:pt x="1789" y="6914"/>
                      <a:pt x="2054" y="6720"/>
                    </a:cubicBezTo>
                    <a:lnTo>
                      <a:pt x="2593" y="6326"/>
                    </a:lnTo>
                    <a:cubicBezTo>
                      <a:pt x="3240" y="5852"/>
                      <a:pt x="4002" y="5290"/>
                      <a:pt x="4751" y="4717"/>
                    </a:cubicBezTo>
                    <a:cubicBezTo>
                      <a:pt x="5190" y="4382"/>
                      <a:pt x="5585" y="4074"/>
                      <a:pt x="5958" y="3775"/>
                    </a:cubicBezTo>
                    <a:cubicBezTo>
                      <a:pt x="6174" y="3605"/>
                      <a:pt x="6387" y="3432"/>
                      <a:pt x="6600" y="3257"/>
                    </a:cubicBezTo>
                    <a:cubicBezTo>
                      <a:pt x="6926" y="2989"/>
                      <a:pt x="7223" y="2738"/>
                      <a:pt x="7507" y="2491"/>
                    </a:cubicBezTo>
                    <a:cubicBezTo>
                      <a:pt x="7846" y="2199"/>
                      <a:pt x="8176" y="1905"/>
                      <a:pt x="8488" y="1616"/>
                    </a:cubicBezTo>
                    <a:lnTo>
                      <a:pt x="8532" y="1574"/>
                    </a:lnTo>
                    <a:cubicBezTo>
                      <a:pt x="8561" y="1546"/>
                      <a:pt x="8590" y="1520"/>
                      <a:pt x="8619" y="1492"/>
                    </a:cubicBezTo>
                    <a:cubicBezTo>
                      <a:pt x="8720" y="1394"/>
                      <a:pt x="8823" y="1291"/>
                      <a:pt x="8926" y="1189"/>
                    </a:cubicBezTo>
                    <a:cubicBezTo>
                      <a:pt x="9261" y="852"/>
                      <a:pt x="9608" y="505"/>
                      <a:pt x="9977" y="261"/>
                    </a:cubicBezTo>
                    <a:cubicBezTo>
                      <a:pt x="10042" y="219"/>
                      <a:pt x="10091" y="193"/>
                      <a:pt x="10138" y="193"/>
                    </a:cubicBezTo>
                    <a:close/>
                    <a:moveTo>
                      <a:pt x="10140" y="0"/>
                    </a:moveTo>
                    <a:cubicBezTo>
                      <a:pt x="10023" y="0"/>
                      <a:pt x="9927" y="64"/>
                      <a:pt x="9870" y="101"/>
                    </a:cubicBezTo>
                    <a:cubicBezTo>
                      <a:pt x="9485" y="354"/>
                      <a:pt x="9132" y="709"/>
                      <a:pt x="8789" y="1052"/>
                    </a:cubicBezTo>
                    <a:cubicBezTo>
                      <a:pt x="8687" y="1154"/>
                      <a:pt x="8586" y="1256"/>
                      <a:pt x="8485" y="1353"/>
                    </a:cubicBezTo>
                    <a:cubicBezTo>
                      <a:pt x="8458" y="1380"/>
                      <a:pt x="8429" y="1407"/>
                      <a:pt x="8400" y="1433"/>
                    </a:cubicBezTo>
                    <a:lnTo>
                      <a:pt x="8355" y="1475"/>
                    </a:lnTo>
                    <a:cubicBezTo>
                      <a:pt x="8045" y="1762"/>
                      <a:pt x="7717" y="2055"/>
                      <a:pt x="7381" y="2344"/>
                    </a:cubicBezTo>
                    <a:cubicBezTo>
                      <a:pt x="7097" y="2591"/>
                      <a:pt x="6802" y="2840"/>
                      <a:pt x="6477" y="3107"/>
                    </a:cubicBezTo>
                    <a:cubicBezTo>
                      <a:pt x="6266" y="3281"/>
                      <a:pt x="6053" y="3454"/>
                      <a:pt x="5837" y="3624"/>
                    </a:cubicBezTo>
                    <a:cubicBezTo>
                      <a:pt x="5465" y="3922"/>
                      <a:pt x="5071" y="4230"/>
                      <a:pt x="4633" y="4564"/>
                    </a:cubicBezTo>
                    <a:cubicBezTo>
                      <a:pt x="3885" y="5135"/>
                      <a:pt x="3125" y="5697"/>
                      <a:pt x="2478" y="6170"/>
                    </a:cubicBezTo>
                    <a:lnTo>
                      <a:pt x="1940" y="6564"/>
                    </a:lnTo>
                    <a:cubicBezTo>
                      <a:pt x="1675" y="6759"/>
                      <a:pt x="1409" y="6952"/>
                      <a:pt x="1144" y="7146"/>
                    </a:cubicBezTo>
                    <a:cubicBezTo>
                      <a:pt x="845" y="7364"/>
                      <a:pt x="546" y="7584"/>
                      <a:pt x="249" y="7805"/>
                    </a:cubicBezTo>
                    <a:cubicBezTo>
                      <a:pt x="150" y="7877"/>
                      <a:pt x="0" y="7987"/>
                      <a:pt x="24" y="8196"/>
                    </a:cubicBezTo>
                    <a:cubicBezTo>
                      <a:pt x="41" y="8356"/>
                      <a:pt x="160" y="8496"/>
                      <a:pt x="329" y="8550"/>
                    </a:cubicBezTo>
                    <a:cubicBezTo>
                      <a:pt x="399" y="8573"/>
                      <a:pt x="468" y="8582"/>
                      <a:pt x="536" y="8582"/>
                    </a:cubicBezTo>
                    <a:cubicBezTo>
                      <a:pt x="682" y="8582"/>
                      <a:pt x="824" y="8539"/>
                      <a:pt x="953" y="8500"/>
                    </a:cubicBezTo>
                    <a:cubicBezTo>
                      <a:pt x="989" y="8488"/>
                      <a:pt x="1025" y="8478"/>
                      <a:pt x="1060" y="8468"/>
                    </a:cubicBezTo>
                    <a:cubicBezTo>
                      <a:pt x="1153" y="8442"/>
                      <a:pt x="1236" y="8429"/>
                      <a:pt x="1308" y="8429"/>
                    </a:cubicBezTo>
                    <a:cubicBezTo>
                      <a:pt x="1463" y="8429"/>
                      <a:pt x="1571" y="8488"/>
                      <a:pt x="1630" y="8606"/>
                    </a:cubicBezTo>
                    <a:cubicBezTo>
                      <a:pt x="1658" y="8658"/>
                      <a:pt x="1671" y="8724"/>
                      <a:pt x="1667" y="8795"/>
                    </a:cubicBezTo>
                    <a:cubicBezTo>
                      <a:pt x="1657" y="8971"/>
                      <a:pt x="1575" y="9124"/>
                      <a:pt x="1488" y="9285"/>
                    </a:cubicBezTo>
                    <a:cubicBezTo>
                      <a:pt x="1408" y="9436"/>
                      <a:pt x="1324" y="9593"/>
                      <a:pt x="1297" y="9776"/>
                    </a:cubicBezTo>
                    <a:cubicBezTo>
                      <a:pt x="1276" y="9919"/>
                      <a:pt x="1302" y="10063"/>
                      <a:pt x="1373" y="10181"/>
                    </a:cubicBezTo>
                    <a:cubicBezTo>
                      <a:pt x="1488" y="10373"/>
                      <a:pt x="1653" y="10410"/>
                      <a:pt x="1797" y="10410"/>
                    </a:cubicBezTo>
                    <a:cubicBezTo>
                      <a:pt x="1847" y="10410"/>
                      <a:pt x="1896" y="10405"/>
                      <a:pt x="1938" y="10402"/>
                    </a:cubicBezTo>
                    <a:lnTo>
                      <a:pt x="2509" y="10346"/>
                    </a:lnTo>
                    <a:cubicBezTo>
                      <a:pt x="2520" y="10345"/>
                      <a:pt x="2531" y="10344"/>
                      <a:pt x="2541" y="10344"/>
                    </a:cubicBezTo>
                    <a:cubicBezTo>
                      <a:pt x="2624" y="10344"/>
                      <a:pt x="2703" y="10378"/>
                      <a:pt x="2762" y="10439"/>
                    </a:cubicBezTo>
                    <a:cubicBezTo>
                      <a:pt x="2826" y="10506"/>
                      <a:pt x="2856" y="10598"/>
                      <a:pt x="2843" y="10690"/>
                    </a:cubicBezTo>
                    <a:lnTo>
                      <a:pt x="2726" y="11482"/>
                    </a:lnTo>
                    <a:cubicBezTo>
                      <a:pt x="2689" y="11734"/>
                      <a:pt x="2741" y="11899"/>
                      <a:pt x="2882" y="11974"/>
                    </a:cubicBezTo>
                    <a:cubicBezTo>
                      <a:pt x="2928" y="11998"/>
                      <a:pt x="2975" y="12006"/>
                      <a:pt x="3022" y="12006"/>
                    </a:cubicBezTo>
                    <a:cubicBezTo>
                      <a:pt x="3103" y="12006"/>
                      <a:pt x="3184" y="11978"/>
                      <a:pt x="3251" y="11949"/>
                    </a:cubicBezTo>
                    <a:cubicBezTo>
                      <a:pt x="3787" y="11725"/>
                      <a:pt x="4248" y="11359"/>
                      <a:pt x="4695" y="11003"/>
                    </a:cubicBezTo>
                    <a:lnTo>
                      <a:pt x="4957" y="10795"/>
                    </a:lnTo>
                    <a:cubicBezTo>
                      <a:pt x="5166" y="10627"/>
                      <a:pt x="5377" y="10459"/>
                      <a:pt x="5586" y="10291"/>
                    </a:cubicBezTo>
                    <a:cubicBezTo>
                      <a:pt x="5983" y="9974"/>
                      <a:pt x="6382" y="9656"/>
                      <a:pt x="6780" y="9336"/>
                    </a:cubicBezTo>
                    <a:cubicBezTo>
                      <a:pt x="7841" y="8486"/>
                      <a:pt x="8704" y="7787"/>
                      <a:pt x="9496" y="7138"/>
                    </a:cubicBezTo>
                    <a:cubicBezTo>
                      <a:pt x="9957" y="6762"/>
                      <a:pt x="10332" y="6452"/>
                      <a:pt x="10679" y="6164"/>
                    </a:cubicBezTo>
                    <a:cubicBezTo>
                      <a:pt x="11396" y="5570"/>
                      <a:pt x="12130" y="4952"/>
                      <a:pt x="12858" y="4328"/>
                    </a:cubicBezTo>
                    <a:cubicBezTo>
                      <a:pt x="13085" y="4134"/>
                      <a:pt x="13330" y="3901"/>
                      <a:pt x="13356" y="3588"/>
                    </a:cubicBezTo>
                    <a:cubicBezTo>
                      <a:pt x="13363" y="3485"/>
                      <a:pt x="13340" y="3407"/>
                      <a:pt x="13287" y="3355"/>
                    </a:cubicBezTo>
                    <a:cubicBezTo>
                      <a:pt x="13231" y="3296"/>
                      <a:pt x="13157" y="3280"/>
                      <a:pt x="13090" y="3280"/>
                    </a:cubicBezTo>
                    <a:cubicBezTo>
                      <a:pt x="13042" y="3280"/>
                      <a:pt x="12998" y="3288"/>
                      <a:pt x="12968" y="3294"/>
                    </a:cubicBezTo>
                    <a:cubicBezTo>
                      <a:pt x="12764" y="3333"/>
                      <a:pt x="12560" y="3372"/>
                      <a:pt x="12356" y="3411"/>
                    </a:cubicBezTo>
                    <a:lnTo>
                      <a:pt x="12282" y="3425"/>
                    </a:lnTo>
                    <a:cubicBezTo>
                      <a:pt x="12253" y="3430"/>
                      <a:pt x="12233" y="3432"/>
                      <a:pt x="12219" y="3432"/>
                    </a:cubicBezTo>
                    <a:cubicBezTo>
                      <a:pt x="12196" y="3432"/>
                      <a:pt x="12189" y="3427"/>
                      <a:pt x="12188" y="3426"/>
                    </a:cubicBezTo>
                    <a:cubicBezTo>
                      <a:pt x="12184" y="3418"/>
                      <a:pt x="12185" y="3395"/>
                      <a:pt x="12190" y="3358"/>
                    </a:cubicBezTo>
                    <a:cubicBezTo>
                      <a:pt x="12204" y="3279"/>
                      <a:pt x="12220" y="3200"/>
                      <a:pt x="12236" y="3119"/>
                    </a:cubicBezTo>
                    <a:cubicBezTo>
                      <a:pt x="12281" y="2893"/>
                      <a:pt x="12328" y="2658"/>
                      <a:pt x="12333" y="2429"/>
                    </a:cubicBezTo>
                    <a:cubicBezTo>
                      <a:pt x="12338" y="2240"/>
                      <a:pt x="12255" y="2062"/>
                      <a:pt x="12108" y="1942"/>
                    </a:cubicBezTo>
                    <a:cubicBezTo>
                      <a:pt x="11993" y="1848"/>
                      <a:pt x="11854" y="1799"/>
                      <a:pt x="11710" y="1799"/>
                    </a:cubicBezTo>
                    <a:cubicBezTo>
                      <a:pt x="11663" y="1799"/>
                      <a:pt x="11616" y="1804"/>
                      <a:pt x="11570" y="1815"/>
                    </a:cubicBezTo>
                    <a:lnTo>
                      <a:pt x="10829" y="1981"/>
                    </a:lnTo>
                    <a:cubicBezTo>
                      <a:pt x="10793" y="1990"/>
                      <a:pt x="10752" y="1998"/>
                      <a:pt x="10717" y="1998"/>
                    </a:cubicBezTo>
                    <a:cubicBezTo>
                      <a:pt x="10689" y="1998"/>
                      <a:pt x="10666" y="1993"/>
                      <a:pt x="10652" y="1979"/>
                    </a:cubicBezTo>
                    <a:cubicBezTo>
                      <a:pt x="10628" y="1956"/>
                      <a:pt x="10623" y="1903"/>
                      <a:pt x="10622" y="1849"/>
                    </a:cubicBezTo>
                    <a:lnTo>
                      <a:pt x="10565" y="492"/>
                    </a:lnTo>
                    <a:cubicBezTo>
                      <a:pt x="10558" y="317"/>
                      <a:pt x="10475" y="158"/>
                      <a:pt x="10341" y="67"/>
                    </a:cubicBezTo>
                    <a:cubicBezTo>
                      <a:pt x="10270" y="18"/>
                      <a:pt x="10202" y="0"/>
                      <a:pt x="10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823;p69">
                <a:extLst>
                  <a:ext uri="{FF2B5EF4-FFF2-40B4-BE49-F238E27FC236}">
                    <a16:creationId xmlns:a16="http://schemas.microsoft.com/office/drawing/2014/main" id="{CFE1BCFC-B77C-48B3-A026-8A61A18C67AA}"/>
                  </a:ext>
                </a:extLst>
              </p:cNvPr>
              <p:cNvSpPr/>
              <p:nvPr/>
            </p:nvSpPr>
            <p:spPr>
              <a:xfrm>
                <a:off x="2957050" y="2416475"/>
                <a:ext cx="29275" cy="23800"/>
              </a:xfrm>
              <a:custGeom>
                <a:avLst/>
                <a:gdLst/>
                <a:ahLst/>
                <a:cxnLst/>
                <a:rect l="l" t="t" r="r" b="b"/>
                <a:pathLst>
                  <a:path w="1171" h="952" extrusionOk="0">
                    <a:moveTo>
                      <a:pt x="1146" y="1"/>
                    </a:moveTo>
                    <a:cubicBezTo>
                      <a:pt x="765" y="280"/>
                      <a:pt x="382" y="559"/>
                      <a:pt x="1" y="838"/>
                    </a:cubicBezTo>
                    <a:cubicBezTo>
                      <a:pt x="118" y="911"/>
                      <a:pt x="255" y="952"/>
                      <a:pt x="402" y="952"/>
                    </a:cubicBezTo>
                    <a:cubicBezTo>
                      <a:pt x="825" y="952"/>
                      <a:pt x="1171" y="611"/>
                      <a:pt x="1171" y="189"/>
                    </a:cubicBezTo>
                    <a:cubicBezTo>
                      <a:pt x="1171" y="124"/>
                      <a:pt x="1163" y="61"/>
                      <a:pt x="1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824;p69">
                <a:extLst>
                  <a:ext uri="{FF2B5EF4-FFF2-40B4-BE49-F238E27FC236}">
                    <a16:creationId xmlns:a16="http://schemas.microsoft.com/office/drawing/2014/main" id="{C276D8F2-926F-4288-8312-427DBF7621ED}"/>
                  </a:ext>
                </a:extLst>
              </p:cNvPr>
              <p:cNvSpPr/>
              <p:nvPr/>
            </p:nvSpPr>
            <p:spPr>
              <a:xfrm>
                <a:off x="3016175" y="2414850"/>
                <a:ext cx="38475" cy="38150"/>
              </a:xfrm>
              <a:custGeom>
                <a:avLst/>
                <a:gdLst/>
                <a:ahLst/>
                <a:cxnLst/>
                <a:rect l="l" t="t" r="r" b="b"/>
                <a:pathLst>
                  <a:path w="1539" h="1526" extrusionOk="0">
                    <a:moveTo>
                      <a:pt x="769" y="1"/>
                    </a:moveTo>
                    <a:cubicBezTo>
                      <a:pt x="345" y="1"/>
                      <a:pt x="1" y="342"/>
                      <a:pt x="1" y="762"/>
                    </a:cubicBezTo>
                    <a:cubicBezTo>
                      <a:pt x="1" y="1184"/>
                      <a:pt x="345" y="1525"/>
                      <a:pt x="769" y="1525"/>
                    </a:cubicBezTo>
                    <a:cubicBezTo>
                      <a:pt x="1194" y="1525"/>
                      <a:pt x="1538" y="1183"/>
                      <a:pt x="1538" y="762"/>
                    </a:cubicBezTo>
                    <a:cubicBezTo>
                      <a:pt x="1538" y="342"/>
                      <a:pt x="1194"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825;p69">
                <a:extLst>
                  <a:ext uri="{FF2B5EF4-FFF2-40B4-BE49-F238E27FC236}">
                    <a16:creationId xmlns:a16="http://schemas.microsoft.com/office/drawing/2014/main" id="{855D722D-EBA7-4074-904C-E99051DE20FC}"/>
                  </a:ext>
                </a:extLst>
              </p:cNvPr>
              <p:cNvSpPr/>
              <p:nvPr/>
            </p:nvSpPr>
            <p:spPr>
              <a:xfrm>
                <a:off x="2991275" y="2469200"/>
                <a:ext cx="38450" cy="38150"/>
              </a:xfrm>
              <a:custGeom>
                <a:avLst/>
                <a:gdLst/>
                <a:ahLst/>
                <a:cxnLst/>
                <a:rect l="l" t="t" r="r" b="b"/>
                <a:pathLst>
                  <a:path w="1538" h="1526" extrusionOk="0">
                    <a:moveTo>
                      <a:pt x="769" y="1"/>
                    </a:moveTo>
                    <a:cubicBezTo>
                      <a:pt x="345" y="1"/>
                      <a:pt x="0" y="343"/>
                      <a:pt x="0" y="763"/>
                    </a:cubicBezTo>
                    <a:cubicBezTo>
                      <a:pt x="0" y="1184"/>
                      <a:pt x="345" y="1525"/>
                      <a:pt x="769" y="1525"/>
                    </a:cubicBezTo>
                    <a:cubicBezTo>
                      <a:pt x="1194" y="1525"/>
                      <a:pt x="1538" y="1184"/>
                      <a:pt x="1538" y="763"/>
                    </a:cubicBezTo>
                    <a:cubicBezTo>
                      <a:pt x="1538" y="343"/>
                      <a:pt x="1194"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826;p69">
                <a:extLst>
                  <a:ext uri="{FF2B5EF4-FFF2-40B4-BE49-F238E27FC236}">
                    <a16:creationId xmlns:a16="http://schemas.microsoft.com/office/drawing/2014/main" id="{CAB9F7E0-DF0D-4C9A-9B41-9E54EA541778}"/>
                  </a:ext>
                </a:extLst>
              </p:cNvPr>
              <p:cNvSpPr/>
              <p:nvPr/>
            </p:nvSpPr>
            <p:spPr>
              <a:xfrm>
                <a:off x="3060300" y="2480500"/>
                <a:ext cx="34750" cy="31750"/>
              </a:xfrm>
              <a:custGeom>
                <a:avLst/>
                <a:gdLst/>
                <a:ahLst/>
                <a:cxnLst/>
                <a:rect l="l" t="t" r="r" b="b"/>
                <a:pathLst>
                  <a:path w="1390" h="1270" extrusionOk="0">
                    <a:moveTo>
                      <a:pt x="770" y="1"/>
                    </a:moveTo>
                    <a:cubicBezTo>
                      <a:pt x="345" y="1"/>
                      <a:pt x="1" y="341"/>
                      <a:pt x="1" y="763"/>
                    </a:cubicBezTo>
                    <a:cubicBezTo>
                      <a:pt x="1" y="958"/>
                      <a:pt x="73" y="1135"/>
                      <a:pt x="195" y="1270"/>
                    </a:cubicBezTo>
                    <a:cubicBezTo>
                      <a:pt x="594" y="952"/>
                      <a:pt x="991" y="633"/>
                      <a:pt x="1390" y="314"/>
                    </a:cubicBezTo>
                    <a:cubicBezTo>
                      <a:pt x="1250" y="123"/>
                      <a:pt x="1024" y="1"/>
                      <a:pt x="7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827;p69">
                <a:extLst>
                  <a:ext uri="{FF2B5EF4-FFF2-40B4-BE49-F238E27FC236}">
                    <a16:creationId xmlns:a16="http://schemas.microsoft.com/office/drawing/2014/main" id="{6D5D14F3-6955-45B0-A6EA-399EC2DE4DE8}"/>
                  </a:ext>
                </a:extLst>
              </p:cNvPr>
              <p:cNvSpPr/>
              <p:nvPr/>
            </p:nvSpPr>
            <p:spPr>
              <a:xfrm>
                <a:off x="3090200" y="2416975"/>
                <a:ext cx="38450" cy="38125"/>
              </a:xfrm>
              <a:custGeom>
                <a:avLst/>
                <a:gdLst/>
                <a:ahLst/>
                <a:cxnLst/>
                <a:rect l="l" t="t" r="r" b="b"/>
                <a:pathLst>
                  <a:path w="1538" h="1525" extrusionOk="0">
                    <a:moveTo>
                      <a:pt x="768" y="0"/>
                    </a:moveTo>
                    <a:cubicBezTo>
                      <a:pt x="344" y="0"/>
                      <a:pt x="0" y="341"/>
                      <a:pt x="0" y="763"/>
                    </a:cubicBezTo>
                    <a:cubicBezTo>
                      <a:pt x="0" y="1184"/>
                      <a:pt x="344" y="1525"/>
                      <a:pt x="768" y="1525"/>
                    </a:cubicBezTo>
                    <a:cubicBezTo>
                      <a:pt x="1193" y="1525"/>
                      <a:pt x="1537" y="1184"/>
                      <a:pt x="1537" y="763"/>
                    </a:cubicBezTo>
                    <a:cubicBezTo>
                      <a:pt x="1537" y="341"/>
                      <a:pt x="1193" y="0"/>
                      <a:pt x="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828;p69">
                <a:extLst>
                  <a:ext uri="{FF2B5EF4-FFF2-40B4-BE49-F238E27FC236}">
                    <a16:creationId xmlns:a16="http://schemas.microsoft.com/office/drawing/2014/main" id="{D7A7EA40-C157-432B-8046-6D85D7FFD076}"/>
                  </a:ext>
                </a:extLst>
              </p:cNvPr>
              <p:cNvSpPr/>
              <p:nvPr/>
            </p:nvSpPr>
            <p:spPr>
              <a:xfrm>
                <a:off x="3044325" y="2349325"/>
                <a:ext cx="34150" cy="30600"/>
              </a:xfrm>
              <a:custGeom>
                <a:avLst/>
                <a:gdLst/>
                <a:ahLst/>
                <a:cxnLst/>
                <a:rect l="l" t="t" r="r" b="b"/>
                <a:pathLst>
                  <a:path w="1366" h="1224" extrusionOk="0">
                    <a:moveTo>
                      <a:pt x="1207" y="0"/>
                    </a:moveTo>
                    <a:cubicBezTo>
                      <a:pt x="809" y="319"/>
                      <a:pt x="407" y="632"/>
                      <a:pt x="1" y="941"/>
                    </a:cubicBezTo>
                    <a:cubicBezTo>
                      <a:pt x="141" y="1113"/>
                      <a:pt x="357" y="1223"/>
                      <a:pt x="597" y="1223"/>
                    </a:cubicBezTo>
                    <a:cubicBezTo>
                      <a:pt x="1022" y="1223"/>
                      <a:pt x="1365" y="883"/>
                      <a:pt x="1365" y="461"/>
                    </a:cubicBezTo>
                    <a:cubicBezTo>
                      <a:pt x="1365" y="288"/>
                      <a:pt x="1307" y="127"/>
                      <a:pt x="1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829;p69">
                <a:extLst>
                  <a:ext uri="{FF2B5EF4-FFF2-40B4-BE49-F238E27FC236}">
                    <a16:creationId xmlns:a16="http://schemas.microsoft.com/office/drawing/2014/main" id="{7AECC1F1-5FBB-4934-92F7-5F07473AE49B}"/>
                  </a:ext>
                </a:extLst>
              </p:cNvPr>
              <p:cNvSpPr/>
              <p:nvPr/>
            </p:nvSpPr>
            <p:spPr>
              <a:xfrm>
                <a:off x="3104775" y="2350250"/>
                <a:ext cx="38450" cy="38125"/>
              </a:xfrm>
              <a:custGeom>
                <a:avLst/>
                <a:gdLst/>
                <a:ahLst/>
                <a:cxnLst/>
                <a:rect l="l" t="t" r="r" b="b"/>
                <a:pathLst>
                  <a:path w="1538" h="1525" extrusionOk="0">
                    <a:moveTo>
                      <a:pt x="769" y="1"/>
                    </a:moveTo>
                    <a:cubicBezTo>
                      <a:pt x="344" y="1"/>
                      <a:pt x="0" y="341"/>
                      <a:pt x="0" y="763"/>
                    </a:cubicBezTo>
                    <a:cubicBezTo>
                      <a:pt x="0" y="1184"/>
                      <a:pt x="344" y="1525"/>
                      <a:pt x="769" y="1525"/>
                    </a:cubicBezTo>
                    <a:cubicBezTo>
                      <a:pt x="1194" y="1525"/>
                      <a:pt x="1538" y="1184"/>
                      <a:pt x="1538" y="763"/>
                    </a:cubicBezTo>
                    <a:cubicBezTo>
                      <a:pt x="1538" y="341"/>
                      <a:pt x="1194"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830;p69">
                <a:extLst>
                  <a:ext uri="{FF2B5EF4-FFF2-40B4-BE49-F238E27FC236}">
                    <a16:creationId xmlns:a16="http://schemas.microsoft.com/office/drawing/2014/main" id="{228FCD8B-18E7-48F1-9E6E-07B3C1B38AD3}"/>
                  </a:ext>
                </a:extLst>
              </p:cNvPr>
              <p:cNvSpPr/>
              <p:nvPr/>
            </p:nvSpPr>
            <p:spPr>
              <a:xfrm>
                <a:off x="3113125" y="2292375"/>
                <a:ext cx="30100" cy="28250"/>
              </a:xfrm>
              <a:custGeom>
                <a:avLst/>
                <a:gdLst/>
                <a:ahLst/>
                <a:cxnLst/>
                <a:rect l="l" t="t" r="r" b="b"/>
                <a:pathLst>
                  <a:path w="1204" h="1130" extrusionOk="0">
                    <a:moveTo>
                      <a:pt x="1109" y="1"/>
                    </a:moveTo>
                    <a:cubicBezTo>
                      <a:pt x="1066" y="42"/>
                      <a:pt x="1021" y="83"/>
                      <a:pt x="977" y="124"/>
                    </a:cubicBezTo>
                    <a:cubicBezTo>
                      <a:pt x="658" y="420"/>
                      <a:pt x="331" y="711"/>
                      <a:pt x="1" y="996"/>
                    </a:cubicBezTo>
                    <a:cubicBezTo>
                      <a:pt x="125" y="1081"/>
                      <a:pt x="274" y="1130"/>
                      <a:pt x="435" y="1130"/>
                    </a:cubicBezTo>
                    <a:cubicBezTo>
                      <a:pt x="860" y="1130"/>
                      <a:pt x="1204" y="788"/>
                      <a:pt x="1204" y="367"/>
                    </a:cubicBezTo>
                    <a:cubicBezTo>
                      <a:pt x="1204" y="233"/>
                      <a:pt x="1170" y="108"/>
                      <a:pt x="1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831;p69">
                <a:extLst>
                  <a:ext uri="{FF2B5EF4-FFF2-40B4-BE49-F238E27FC236}">
                    <a16:creationId xmlns:a16="http://schemas.microsoft.com/office/drawing/2014/main" id="{CEF7302A-9E88-4BA6-8B21-A1F4020EACFD}"/>
                  </a:ext>
                </a:extLst>
              </p:cNvPr>
              <p:cNvSpPr/>
              <p:nvPr/>
            </p:nvSpPr>
            <p:spPr>
              <a:xfrm>
                <a:off x="3175925" y="2283350"/>
                <a:ext cx="38100" cy="37275"/>
              </a:xfrm>
              <a:custGeom>
                <a:avLst/>
                <a:gdLst/>
                <a:ahLst/>
                <a:cxnLst/>
                <a:rect l="l" t="t" r="r" b="b"/>
                <a:pathLst>
                  <a:path w="1524" h="1491" extrusionOk="0">
                    <a:moveTo>
                      <a:pt x="537" y="0"/>
                    </a:moveTo>
                    <a:cubicBezTo>
                      <a:pt x="226" y="99"/>
                      <a:pt x="0" y="388"/>
                      <a:pt x="0" y="728"/>
                    </a:cubicBezTo>
                    <a:cubicBezTo>
                      <a:pt x="0" y="1149"/>
                      <a:pt x="345" y="1491"/>
                      <a:pt x="770" y="1491"/>
                    </a:cubicBezTo>
                    <a:cubicBezTo>
                      <a:pt x="1143" y="1491"/>
                      <a:pt x="1455" y="1225"/>
                      <a:pt x="1524" y="873"/>
                    </a:cubicBezTo>
                    <a:lnTo>
                      <a:pt x="1524" y="873"/>
                    </a:lnTo>
                    <a:lnTo>
                      <a:pt x="896" y="1015"/>
                    </a:lnTo>
                    <a:cubicBezTo>
                      <a:pt x="853" y="1025"/>
                      <a:pt x="807" y="1034"/>
                      <a:pt x="763" y="1034"/>
                    </a:cubicBezTo>
                    <a:cubicBezTo>
                      <a:pt x="712" y="1034"/>
                      <a:pt x="664" y="1022"/>
                      <a:pt x="629" y="987"/>
                    </a:cubicBezTo>
                    <a:cubicBezTo>
                      <a:pt x="579" y="937"/>
                      <a:pt x="573" y="862"/>
                      <a:pt x="571" y="792"/>
                    </a:cubicBezTo>
                    <a:lnTo>
                      <a:pt x="5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832;p69">
                <a:extLst>
                  <a:ext uri="{FF2B5EF4-FFF2-40B4-BE49-F238E27FC236}">
                    <a16:creationId xmlns:a16="http://schemas.microsoft.com/office/drawing/2014/main" id="{DEEC784D-939F-4695-9470-4A59D7A16F3D}"/>
                  </a:ext>
                </a:extLst>
              </p:cNvPr>
              <p:cNvSpPr/>
              <p:nvPr/>
            </p:nvSpPr>
            <p:spPr>
              <a:xfrm>
                <a:off x="3168100" y="2336850"/>
                <a:ext cx="38450" cy="38125"/>
              </a:xfrm>
              <a:custGeom>
                <a:avLst/>
                <a:gdLst/>
                <a:ahLst/>
                <a:cxnLst/>
                <a:rect l="l" t="t" r="r" b="b"/>
                <a:pathLst>
                  <a:path w="1538" h="1525" extrusionOk="0">
                    <a:moveTo>
                      <a:pt x="770" y="0"/>
                    </a:moveTo>
                    <a:cubicBezTo>
                      <a:pt x="345" y="0"/>
                      <a:pt x="0" y="341"/>
                      <a:pt x="0" y="762"/>
                    </a:cubicBezTo>
                    <a:cubicBezTo>
                      <a:pt x="0" y="1184"/>
                      <a:pt x="345" y="1525"/>
                      <a:pt x="770" y="1525"/>
                    </a:cubicBezTo>
                    <a:cubicBezTo>
                      <a:pt x="1194" y="1525"/>
                      <a:pt x="1538" y="1183"/>
                      <a:pt x="1538" y="762"/>
                    </a:cubicBezTo>
                    <a:cubicBezTo>
                      <a:pt x="1538" y="341"/>
                      <a:pt x="1194" y="0"/>
                      <a:pt x="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833;p69">
                <a:extLst>
                  <a:ext uri="{FF2B5EF4-FFF2-40B4-BE49-F238E27FC236}">
                    <a16:creationId xmlns:a16="http://schemas.microsoft.com/office/drawing/2014/main" id="{448ECBC1-55A2-460C-9787-31B0DE68F4BB}"/>
                  </a:ext>
                </a:extLst>
              </p:cNvPr>
              <p:cNvSpPr/>
              <p:nvPr/>
            </p:nvSpPr>
            <p:spPr>
              <a:xfrm>
                <a:off x="3158150" y="2401800"/>
                <a:ext cx="34325" cy="31625"/>
              </a:xfrm>
              <a:custGeom>
                <a:avLst/>
                <a:gdLst/>
                <a:ahLst/>
                <a:cxnLst/>
                <a:rect l="l" t="t" r="r" b="b"/>
                <a:pathLst>
                  <a:path w="1373" h="1265" extrusionOk="0">
                    <a:moveTo>
                      <a:pt x="769" y="0"/>
                    </a:moveTo>
                    <a:cubicBezTo>
                      <a:pt x="345" y="0"/>
                      <a:pt x="1" y="342"/>
                      <a:pt x="1" y="762"/>
                    </a:cubicBezTo>
                    <a:cubicBezTo>
                      <a:pt x="1" y="954"/>
                      <a:pt x="71" y="1131"/>
                      <a:pt x="191" y="1264"/>
                    </a:cubicBezTo>
                    <a:cubicBezTo>
                      <a:pt x="585" y="943"/>
                      <a:pt x="981" y="618"/>
                      <a:pt x="1373" y="291"/>
                    </a:cubicBezTo>
                    <a:cubicBezTo>
                      <a:pt x="1232" y="114"/>
                      <a:pt x="1014" y="0"/>
                      <a:pt x="7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2834;p69">
              <a:extLst>
                <a:ext uri="{FF2B5EF4-FFF2-40B4-BE49-F238E27FC236}">
                  <a16:creationId xmlns:a16="http://schemas.microsoft.com/office/drawing/2014/main" id="{27419B34-2268-4C0E-84AC-F45397F5C574}"/>
                </a:ext>
              </a:extLst>
            </p:cNvPr>
            <p:cNvGrpSpPr/>
            <p:nvPr/>
          </p:nvGrpSpPr>
          <p:grpSpPr>
            <a:xfrm>
              <a:off x="3330943" y="3611531"/>
              <a:ext cx="658812" cy="591885"/>
              <a:chOff x="2927050" y="2256825"/>
              <a:chExt cx="334100" cy="300175"/>
            </a:xfrm>
          </p:grpSpPr>
          <p:sp>
            <p:nvSpPr>
              <p:cNvPr id="113" name="Google Shape;2835;p69">
                <a:extLst>
                  <a:ext uri="{FF2B5EF4-FFF2-40B4-BE49-F238E27FC236}">
                    <a16:creationId xmlns:a16="http://schemas.microsoft.com/office/drawing/2014/main" id="{DE400A89-6BA3-49C7-85E9-04850B676448}"/>
                  </a:ext>
                </a:extLst>
              </p:cNvPr>
              <p:cNvSpPr/>
              <p:nvPr/>
            </p:nvSpPr>
            <p:spPr>
              <a:xfrm>
                <a:off x="2927050" y="2256825"/>
                <a:ext cx="334100" cy="300175"/>
              </a:xfrm>
              <a:custGeom>
                <a:avLst/>
                <a:gdLst/>
                <a:ahLst/>
                <a:cxnLst/>
                <a:rect l="l" t="t" r="r" b="b"/>
                <a:pathLst>
                  <a:path w="13364" h="12007" extrusionOk="0">
                    <a:moveTo>
                      <a:pt x="10138" y="193"/>
                    </a:moveTo>
                    <a:cubicBezTo>
                      <a:pt x="10168" y="193"/>
                      <a:pt x="10198" y="204"/>
                      <a:pt x="10232" y="227"/>
                    </a:cubicBezTo>
                    <a:cubicBezTo>
                      <a:pt x="10315" y="284"/>
                      <a:pt x="10368" y="385"/>
                      <a:pt x="10372" y="500"/>
                    </a:cubicBezTo>
                    <a:lnTo>
                      <a:pt x="10429" y="1855"/>
                    </a:lnTo>
                    <a:cubicBezTo>
                      <a:pt x="10431" y="1918"/>
                      <a:pt x="10435" y="2036"/>
                      <a:pt x="10515" y="2116"/>
                    </a:cubicBezTo>
                    <a:cubicBezTo>
                      <a:pt x="10575" y="2175"/>
                      <a:pt x="10651" y="2191"/>
                      <a:pt x="10720" y="2191"/>
                    </a:cubicBezTo>
                    <a:cubicBezTo>
                      <a:pt x="10782" y="2191"/>
                      <a:pt x="10838" y="2178"/>
                      <a:pt x="10872" y="2170"/>
                    </a:cubicBezTo>
                    <a:lnTo>
                      <a:pt x="11612" y="2003"/>
                    </a:lnTo>
                    <a:cubicBezTo>
                      <a:pt x="11644" y="1996"/>
                      <a:pt x="11676" y="1992"/>
                      <a:pt x="11708" y="1992"/>
                    </a:cubicBezTo>
                    <a:cubicBezTo>
                      <a:pt x="11808" y="1992"/>
                      <a:pt x="11906" y="2026"/>
                      <a:pt x="11985" y="2091"/>
                    </a:cubicBezTo>
                    <a:cubicBezTo>
                      <a:pt x="12087" y="2174"/>
                      <a:pt x="12143" y="2295"/>
                      <a:pt x="12140" y="2425"/>
                    </a:cubicBezTo>
                    <a:cubicBezTo>
                      <a:pt x="12136" y="2637"/>
                      <a:pt x="12091" y="2863"/>
                      <a:pt x="12047" y="3082"/>
                    </a:cubicBezTo>
                    <a:cubicBezTo>
                      <a:pt x="12030" y="3164"/>
                      <a:pt x="12014" y="3245"/>
                      <a:pt x="12000" y="3326"/>
                    </a:cubicBezTo>
                    <a:cubicBezTo>
                      <a:pt x="11992" y="3379"/>
                      <a:pt x="11977" y="3475"/>
                      <a:pt x="12037" y="3547"/>
                    </a:cubicBezTo>
                    <a:cubicBezTo>
                      <a:pt x="12087" y="3610"/>
                      <a:pt x="12159" y="3625"/>
                      <a:pt x="12220" y="3625"/>
                    </a:cubicBezTo>
                    <a:cubicBezTo>
                      <a:pt x="12260" y="3625"/>
                      <a:pt x="12296" y="3619"/>
                      <a:pt x="12317" y="3615"/>
                    </a:cubicBezTo>
                    <a:lnTo>
                      <a:pt x="12391" y="3600"/>
                    </a:lnTo>
                    <a:cubicBezTo>
                      <a:pt x="12595" y="3561"/>
                      <a:pt x="12800" y="3523"/>
                      <a:pt x="13003" y="3483"/>
                    </a:cubicBezTo>
                    <a:cubicBezTo>
                      <a:pt x="13019" y="3481"/>
                      <a:pt x="13056" y="3474"/>
                      <a:pt x="13089" y="3474"/>
                    </a:cubicBezTo>
                    <a:cubicBezTo>
                      <a:pt x="13114" y="3474"/>
                      <a:pt x="13138" y="3478"/>
                      <a:pt x="13150" y="3491"/>
                    </a:cubicBezTo>
                    <a:cubicBezTo>
                      <a:pt x="13161" y="3501"/>
                      <a:pt x="13166" y="3532"/>
                      <a:pt x="13162" y="3573"/>
                    </a:cubicBezTo>
                    <a:cubicBezTo>
                      <a:pt x="13143" y="3812"/>
                      <a:pt x="12939" y="4005"/>
                      <a:pt x="12732" y="4182"/>
                    </a:cubicBezTo>
                    <a:cubicBezTo>
                      <a:pt x="12005" y="4805"/>
                      <a:pt x="11273" y="5421"/>
                      <a:pt x="10555" y="6015"/>
                    </a:cubicBezTo>
                    <a:cubicBezTo>
                      <a:pt x="10210" y="6304"/>
                      <a:pt x="9834" y="6613"/>
                      <a:pt x="9374" y="6988"/>
                    </a:cubicBezTo>
                    <a:cubicBezTo>
                      <a:pt x="8583" y="7638"/>
                      <a:pt x="7719" y="8335"/>
                      <a:pt x="6659" y="9186"/>
                    </a:cubicBezTo>
                    <a:cubicBezTo>
                      <a:pt x="6261" y="9505"/>
                      <a:pt x="5863" y="9824"/>
                      <a:pt x="5465" y="10141"/>
                    </a:cubicBezTo>
                    <a:cubicBezTo>
                      <a:pt x="5255" y="10309"/>
                      <a:pt x="5046" y="10476"/>
                      <a:pt x="4836" y="10644"/>
                    </a:cubicBezTo>
                    <a:lnTo>
                      <a:pt x="4572" y="10853"/>
                    </a:lnTo>
                    <a:cubicBezTo>
                      <a:pt x="4137" y="11200"/>
                      <a:pt x="3688" y="11557"/>
                      <a:pt x="3175" y="11772"/>
                    </a:cubicBezTo>
                    <a:cubicBezTo>
                      <a:pt x="3128" y="11793"/>
                      <a:pt x="3072" y="11813"/>
                      <a:pt x="3024" y="11813"/>
                    </a:cubicBezTo>
                    <a:cubicBezTo>
                      <a:pt x="3005" y="11813"/>
                      <a:pt x="2987" y="11810"/>
                      <a:pt x="2972" y="11802"/>
                    </a:cubicBezTo>
                    <a:cubicBezTo>
                      <a:pt x="2897" y="11763"/>
                      <a:pt x="2900" y="11622"/>
                      <a:pt x="2918" y="11510"/>
                    </a:cubicBezTo>
                    <a:lnTo>
                      <a:pt x="3033" y="10718"/>
                    </a:lnTo>
                    <a:cubicBezTo>
                      <a:pt x="3055" y="10566"/>
                      <a:pt x="3006" y="10416"/>
                      <a:pt x="2900" y="10305"/>
                    </a:cubicBezTo>
                    <a:cubicBezTo>
                      <a:pt x="2805" y="10206"/>
                      <a:pt x="2676" y="10152"/>
                      <a:pt x="2540" y="10152"/>
                    </a:cubicBezTo>
                    <a:cubicBezTo>
                      <a:pt x="2523" y="10152"/>
                      <a:pt x="2507" y="10152"/>
                      <a:pt x="2490" y="10154"/>
                    </a:cubicBezTo>
                    <a:lnTo>
                      <a:pt x="1920" y="10208"/>
                    </a:lnTo>
                    <a:cubicBezTo>
                      <a:pt x="1873" y="10213"/>
                      <a:pt x="1830" y="10216"/>
                      <a:pt x="1791" y="10216"/>
                    </a:cubicBezTo>
                    <a:cubicBezTo>
                      <a:pt x="1682" y="10216"/>
                      <a:pt x="1602" y="10189"/>
                      <a:pt x="1538" y="10082"/>
                    </a:cubicBezTo>
                    <a:cubicBezTo>
                      <a:pt x="1491" y="10002"/>
                      <a:pt x="1473" y="9904"/>
                      <a:pt x="1488" y="9803"/>
                    </a:cubicBezTo>
                    <a:cubicBezTo>
                      <a:pt x="1511" y="9654"/>
                      <a:pt x="1582" y="9518"/>
                      <a:pt x="1659" y="9376"/>
                    </a:cubicBezTo>
                    <a:cubicBezTo>
                      <a:pt x="1751" y="9203"/>
                      <a:pt x="1847" y="9025"/>
                      <a:pt x="1860" y="8806"/>
                    </a:cubicBezTo>
                    <a:cubicBezTo>
                      <a:pt x="1865" y="8700"/>
                      <a:pt x="1845" y="8599"/>
                      <a:pt x="1802" y="8517"/>
                    </a:cubicBezTo>
                    <a:cubicBezTo>
                      <a:pt x="1731" y="8378"/>
                      <a:pt x="1591" y="8235"/>
                      <a:pt x="1313" y="8235"/>
                    </a:cubicBezTo>
                    <a:cubicBezTo>
                      <a:pt x="1226" y="8235"/>
                      <a:pt x="1125" y="8249"/>
                      <a:pt x="1008" y="8282"/>
                    </a:cubicBezTo>
                    <a:cubicBezTo>
                      <a:pt x="971" y="8292"/>
                      <a:pt x="934" y="8303"/>
                      <a:pt x="897" y="8315"/>
                    </a:cubicBezTo>
                    <a:cubicBezTo>
                      <a:pt x="772" y="8353"/>
                      <a:pt x="651" y="8389"/>
                      <a:pt x="535" y="8389"/>
                    </a:cubicBezTo>
                    <a:cubicBezTo>
                      <a:pt x="486" y="8389"/>
                      <a:pt x="438" y="8383"/>
                      <a:pt x="390" y="8368"/>
                    </a:cubicBezTo>
                    <a:cubicBezTo>
                      <a:pt x="293" y="8335"/>
                      <a:pt x="224" y="8261"/>
                      <a:pt x="216" y="8175"/>
                    </a:cubicBezTo>
                    <a:cubicBezTo>
                      <a:pt x="205" y="8083"/>
                      <a:pt x="265" y="8033"/>
                      <a:pt x="363" y="7960"/>
                    </a:cubicBezTo>
                    <a:cubicBezTo>
                      <a:pt x="661" y="7740"/>
                      <a:pt x="959" y="7520"/>
                      <a:pt x="1258" y="7302"/>
                    </a:cubicBezTo>
                    <a:cubicBezTo>
                      <a:pt x="1523" y="7108"/>
                      <a:pt x="1789" y="6914"/>
                      <a:pt x="2054" y="6720"/>
                    </a:cubicBezTo>
                    <a:lnTo>
                      <a:pt x="2593" y="6326"/>
                    </a:lnTo>
                    <a:cubicBezTo>
                      <a:pt x="3240" y="5852"/>
                      <a:pt x="4002" y="5290"/>
                      <a:pt x="4751" y="4717"/>
                    </a:cubicBezTo>
                    <a:cubicBezTo>
                      <a:pt x="5190" y="4382"/>
                      <a:pt x="5585" y="4074"/>
                      <a:pt x="5958" y="3775"/>
                    </a:cubicBezTo>
                    <a:cubicBezTo>
                      <a:pt x="6174" y="3605"/>
                      <a:pt x="6387" y="3432"/>
                      <a:pt x="6600" y="3257"/>
                    </a:cubicBezTo>
                    <a:cubicBezTo>
                      <a:pt x="6926" y="2989"/>
                      <a:pt x="7223" y="2738"/>
                      <a:pt x="7507" y="2491"/>
                    </a:cubicBezTo>
                    <a:cubicBezTo>
                      <a:pt x="7846" y="2199"/>
                      <a:pt x="8176" y="1905"/>
                      <a:pt x="8488" y="1616"/>
                    </a:cubicBezTo>
                    <a:lnTo>
                      <a:pt x="8532" y="1574"/>
                    </a:lnTo>
                    <a:cubicBezTo>
                      <a:pt x="8561" y="1546"/>
                      <a:pt x="8590" y="1520"/>
                      <a:pt x="8619" y="1492"/>
                    </a:cubicBezTo>
                    <a:cubicBezTo>
                      <a:pt x="8720" y="1394"/>
                      <a:pt x="8823" y="1291"/>
                      <a:pt x="8926" y="1189"/>
                    </a:cubicBezTo>
                    <a:cubicBezTo>
                      <a:pt x="9261" y="852"/>
                      <a:pt x="9608" y="505"/>
                      <a:pt x="9977" y="261"/>
                    </a:cubicBezTo>
                    <a:cubicBezTo>
                      <a:pt x="10042" y="219"/>
                      <a:pt x="10091" y="193"/>
                      <a:pt x="10138" y="193"/>
                    </a:cubicBezTo>
                    <a:close/>
                    <a:moveTo>
                      <a:pt x="10140" y="0"/>
                    </a:moveTo>
                    <a:cubicBezTo>
                      <a:pt x="10023" y="0"/>
                      <a:pt x="9927" y="64"/>
                      <a:pt x="9870" y="101"/>
                    </a:cubicBezTo>
                    <a:cubicBezTo>
                      <a:pt x="9485" y="354"/>
                      <a:pt x="9132" y="709"/>
                      <a:pt x="8789" y="1052"/>
                    </a:cubicBezTo>
                    <a:cubicBezTo>
                      <a:pt x="8687" y="1154"/>
                      <a:pt x="8586" y="1256"/>
                      <a:pt x="8485" y="1353"/>
                    </a:cubicBezTo>
                    <a:cubicBezTo>
                      <a:pt x="8458" y="1380"/>
                      <a:pt x="8429" y="1407"/>
                      <a:pt x="8400" y="1433"/>
                    </a:cubicBezTo>
                    <a:lnTo>
                      <a:pt x="8355" y="1475"/>
                    </a:lnTo>
                    <a:cubicBezTo>
                      <a:pt x="8045" y="1762"/>
                      <a:pt x="7717" y="2055"/>
                      <a:pt x="7381" y="2344"/>
                    </a:cubicBezTo>
                    <a:cubicBezTo>
                      <a:pt x="7097" y="2591"/>
                      <a:pt x="6802" y="2840"/>
                      <a:pt x="6477" y="3107"/>
                    </a:cubicBezTo>
                    <a:cubicBezTo>
                      <a:pt x="6266" y="3281"/>
                      <a:pt x="6053" y="3454"/>
                      <a:pt x="5837" y="3624"/>
                    </a:cubicBezTo>
                    <a:cubicBezTo>
                      <a:pt x="5465" y="3922"/>
                      <a:pt x="5071" y="4230"/>
                      <a:pt x="4633" y="4564"/>
                    </a:cubicBezTo>
                    <a:cubicBezTo>
                      <a:pt x="3885" y="5135"/>
                      <a:pt x="3125" y="5697"/>
                      <a:pt x="2478" y="6170"/>
                    </a:cubicBezTo>
                    <a:lnTo>
                      <a:pt x="1940" y="6564"/>
                    </a:lnTo>
                    <a:cubicBezTo>
                      <a:pt x="1675" y="6759"/>
                      <a:pt x="1409" y="6952"/>
                      <a:pt x="1144" y="7146"/>
                    </a:cubicBezTo>
                    <a:cubicBezTo>
                      <a:pt x="845" y="7364"/>
                      <a:pt x="546" y="7584"/>
                      <a:pt x="249" y="7805"/>
                    </a:cubicBezTo>
                    <a:cubicBezTo>
                      <a:pt x="150" y="7877"/>
                      <a:pt x="0" y="7987"/>
                      <a:pt x="24" y="8196"/>
                    </a:cubicBezTo>
                    <a:cubicBezTo>
                      <a:pt x="41" y="8356"/>
                      <a:pt x="160" y="8496"/>
                      <a:pt x="329" y="8550"/>
                    </a:cubicBezTo>
                    <a:cubicBezTo>
                      <a:pt x="399" y="8573"/>
                      <a:pt x="468" y="8582"/>
                      <a:pt x="536" y="8582"/>
                    </a:cubicBezTo>
                    <a:cubicBezTo>
                      <a:pt x="682" y="8582"/>
                      <a:pt x="824" y="8539"/>
                      <a:pt x="953" y="8500"/>
                    </a:cubicBezTo>
                    <a:cubicBezTo>
                      <a:pt x="989" y="8488"/>
                      <a:pt x="1025" y="8478"/>
                      <a:pt x="1060" y="8468"/>
                    </a:cubicBezTo>
                    <a:cubicBezTo>
                      <a:pt x="1153" y="8442"/>
                      <a:pt x="1236" y="8429"/>
                      <a:pt x="1308" y="8429"/>
                    </a:cubicBezTo>
                    <a:cubicBezTo>
                      <a:pt x="1463" y="8429"/>
                      <a:pt x="1571" y="8488"/>
                      <a:pt x="1630" y="8606"/>
                    </a:cubicBezTo>
                    <a:cubicBezTo>
                      <a:pt x="1658" y="8658"/>
                      <a:pt x="1671" y="8724"/>
                      <a:pt x="1667" y="8795"/>
                    </a:cubicBezTo>
                    <a:cubicBezTo>
                      <a:pt x="1657" y="8971"/>
                      <a:pt x="1575" y="9124"/>
                      <a:pt x="1488" y="9285"/>
                    </a:cubicBezTo>
                    <a:cubicBezTo>
                      <a:pt x="1408" y="9436"/>
                      <a:pt x="1324" y="9593"/>
                      <a:pt x="1297" y="9776"/>
                    </a:cubicBezTo>
                    <a:cubicBezTo>
                      <a:pt x="1276" y="9919"/>
                      <a:pt x="1302" y="10063"/>
                      <a:pt x="1373" y="10181"/>
                    </a:cubicBezTo>
                    <a:cubicBezTo>
                      <a:pt x="1488" y="10373"/>
                      <a:pt x="1653" y="10410"/>
                      <a:pt x="1797" y="10410"/>
                    </a:cubicBezTo>
                    <a:cubicBezTo>
                      <a:pt x="1847" y="10410"/>
                      <a:pt x="1896" y="10405"/>
                      <a:pt x="1938" y="10402"/>
                    </a:cubicBezTo>
                    <a:lnTo>
                      <a:pt x="2509" y="10346"/>
                    </a:lnTo>
                    <a:cubicBezTo>
                      <a:pt x="2520" y="10345"/>
                      <a:pt x="2531" y="10344"/>
                      <a:pt x="2541" y="10344"/>
                    </a:cubicBezTo>
                    <a:cubicBezTo>
                      <a:pt x="2624" y="10344"/>
                      <a:pt x="2703" y="10378"/>
                      <a:pt x="2762" y="10439"/>
                    </a:cubicBezTo>
                    <a:cubicBezTo>
                      <a:pt x="2826" y="10506"/>
                      <a:pt x="2856" y="10598"/>
                      <a:pt x="2843" y="10690"/>
                    </a:cubicBezTo>
                    <a:lnTo>
                      <a:pt x="2726" y="11482"/>
                    </a:lnTo>
                    <a:cubicBezTo>
                      <a:pt x="2689" y="11734"/>
                      <a:pt x="2741" y="11899"/>
                      <a:pt x="2882" y="11974"/>
                    </a:cubicBezTo>
                    <a:cubicBezTo>
                      <a:pt x="2928" y="11998"/>
                      <a:pt x="2975" y="12006"/>
                      <a:pt x="3022" y="12006"/>
                    </a:cubicBezTo>
                    <a:cubicBezTo>
                      <a:pt x="3103" y="12006"/>
                      <a:pt x="3184" y="11978"/>
                      <a:pt x="3251" y="11949"/>
                    </a:cubicBezTo>
                    <a:cubicBezTo>
                      <a:pt x="3787" y="11725"/>
                      <a:pt x="4248" y="11359"/>
                      <a:pt x="4695" y="11003"/>
                    </a:cubicBezTo>
                    <a:lnTo>
                      <a:pt x="4957" y="10795"/>
                    </a:lnTo>
                    <a:cubicBezTo>
                      <a:pt x="5166" y="10627"/>
                      <a:pt x="5377" y="10459"/>
                      <a:pt x="5586" y="10291"/>
                    </a:cubicBezTo>
                    <a:cubicBezTo>
                      <a:pt x="5983" y="9974"/>
                      <a:pt x="6382" y="9656"/>
                      <a:pt x="6780" y="9336"/>
                    </a:cubicBezTo>
                    <a:cubicBezTo>
                      <a:pt x="7841" y="8486"/>
                      <a:pt x="8704" y="7787"/>
                      <a:pt x="9496" y="7138"/>
                    </a:cubicBezTo>
                    <a:cubicBezTo>
                      <a:pt x="9957" y="6762"/>
                      <a:pt x="10332" y="6452"/>
                      <a:pt x="10679" y="6164"/>
                    </a:cubicBezTo>
                    <a:cubicBezTo>
                      <a:pt x="11396" y="5570"/>
                      <a:pt x="12130" y="4952"/>
                      <a:pt x="12858" y="4328"/>
                    </a:cubicBezTo>
                    <a:cubicBezTo>
                      <a:pt x="13085" y="4134"/>
                      <a:pt x="13330" y="3901"/>
                      <a:pt x="13356" y="3588"/>
                    </a:cubicBezTo>
                    <a:cubicBezTo>
                      <a:pt x="13363" y="3485"/>
                      <a:pt x="13340" y="3407"/>
                      <a:pt x="13287" y="3355"/>
                    </a:cubicBezTo>
                    <a:cubicBezTo>
                      <a:pt x="13231" y="3296"/>
                      <a:pt x="13157" y="3280"/>
                      <a:pt x="13090" y="3280"/>
                    </a:cubicBezTo>
                    <a:cubicBezTo>
                      <a:pt x="13042" y="3280"/>
                      <a:pt x="12998" y="3288"/>
                      <a:pt x="12968" y="3294"/>
                    </a:cubicBezTo>
                    <a:cubicBezTo>
                      <a:pt x="12764" y="3333"/>
                      <a:pt x="12560" y="3372"/>
                      <a:pt x="12356" y="3411"/>
                    </a:cubicBezTo>
                    <a:lnTo>
                      <a:pt x="12282" y="3425"/>
                    </a:lnTo>
                    <a:cubicBezTo>
                      <a:pt x="12253" y="3430"/>
                      <a:pt x="12233" y="3432"/>
                      <a:pt x="12219" y="3432"/>
                    </a:cubicBezTo>
                    <a:cubicBezTo>
                      <a:pt x="12196" y="3432"/>
                      <a:pt x="12189" y="3427"/>
                      <a:pt x="12188" y="3426"/>
                    </a:cubicBezTo>
                    <a:cubicBezTo>
                      <a:pt x="12184" y="3418"/>
                      <a:pt x="12185" y="3395"/>
                      <a:pt x="12190" y="3358"/>
                    </a:cubicBezTo>
                    <a:cubicBezTo>
                      <a:pt x="12204" y="3279"/>
                      <a:pt x="12220" y="3200"/>
                      <a:pt x="12236" y="3119"/>
                    </a:cubicBezTo>
                    <a:cubicBezTo>
                      <a:pt x="12281" y="2893"/>
                      <a:pt x="12328" y="2658"/>
                      <a:pt x="12333" y="2429"/>
                    </a:cubicBezTo>
                    <a:cubicBezTo>
                      <a:pt x="12338" y="2240"/>
                      <a:pt x="12255" y="2062"/>
                      <a:pt x="12108" y="1942"/>
                    </a:cubicBezTo>
                    <a:cubicBezTo>
                      <a:pt x="11993" y="1848"/>
                      <a:pt x="11854" y="1799"/>
                      <a:pt x="11710" y="1799"/>
                    </a:cubicBezTo>
                    <a:cubicBezTo>
                      <a:pt x="11663" y="1799"/>
                      <a:pt x="11616" y="1804"/>
                      <a:pt x="11570" y="1815"/>
                    </a:cubicBezTo>
                    <a:lnTo>
                      <a:pt x="10829" y="1981"/>
                    </a:lnTo>
                    <a:cubicBezTo>
                      <a:pt x="10793" y="1990"/>
                      <a:pt x="10752" y="1998"/>
                      <a:pt x="10717" y="1998"/>
                    </a:cubicBezTo>
                    <a:cubicBezTo>
                      <a:pt x="10689" y="1998"/>
                      <a:pt x="10666" y="1993"/>
                      <a:pt x="10652" y="1979"/>
                    </a:cubicBezTo>
                    <a:cubicBezTo>
                      <a:pt x="10628" y="1956"/>
                      <a:pt x="10623" y="1903"/>
                      <a:pt x="10622" y="1849"/>
                    </a:cubicBezTo>
                    <a:lnTo>
                      <a:pt x="10565" y="492"/>
                    </a:lnTo>
                    <a:cubicBezTo>
                      <a:pt x="10558" y="317"/>
                      <a:pt x="10475" y="158"/>
                      <a:pt x="10341" y="67"/>
                    </a:cubicBezTo>
                    <a:cubicBezTo>
                      <a:pt x="10270" y="18"/>
                      <a:pt x="10202" y="0"/>
                      <a:pt x="10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836;p69">
                <a:extLst>
                  <a:ext uri="{FF2B5EF4-FFF2-40B4-BE49-F238E27FC236}">
                    <a16:creationId xmlns:a16="http://schemas.microsoft.com/office/drawing/2014/main" id="{B8537711-4B45-44C0-9C0B-3A5967BCBABE}"/>
                  </a:ext>
                </a:extLst>
              </p:cNvPr>
              <p:cNvSpPr/>
              <p:nvPr/>
            </p:nvSpPr>
            <p:spPr>
              <a:xfrm>
                <a:off x="2957050" y="2416475"/>
                <a:ext cx="29275" cy="23800"/>
              </a:xfrm>
              <a:custGeom>
                <a:avLst/>
                <a:gdLst/>
                <a:ahLst/>
                <a:cxnLst/>
                <a:rect l="l" t="t" r="r" b="b"/>
                <a:pathLst>
                  <a:path w="1171" h="952" extrusionOk="0">
                    <a:moveTo>
                      <a:pt x="1146" y="1"/>
                    </a:moveTo>
                    <a:cubicBezTo>
                      <a:pt x="765" y="280"/>
                      <a:pt x="382" y="559"/>
                      <a:pt x="1" y="838"/>
                    </a:cubicBezTo>
                    <a:cubicBezTo>
                      <a:pt x="118" y="911"/>
                      <a:pt x="255" y="952"/>
                      <a:pt x="402" y="952"/>
                    </a:cubicBezTo>
                    <a:cubicBezTo>
                      <a:pt x="825" y="952"/>
                      <a:pt x="1171" y="611"/>
                      <a:pt x="1171" y="189"/>
                    </a:cubicBezTo>
                    <a:cubicBezTo>
                      <a:pt x="1171" y="124"/>
                      <a:pt x="1163" y="61"/>
                      <a:pt x="1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837;p69">
                <a:extLst>
                  <a:ext uri="{FF2B5EF4-FFF2-40B4-BE49-F238E27FC236}">
                    <a16:creationId xmlns:a16="http://schemas.microsoft.com/office/drawing/2014/main" id="{A276C519-B8A7-424E-910C-94B6020D0641}"/>
                  </a:ext>
                </a:extLst>
              </p:cNvPr>
              <p:cNvSpPr/>
              <p:nvPr/>
            </p:nvSpPr>
            <p:spPr>
              <a:xfrm>
                <a:off x="3016175" y="2414850"/>
                <a:ext cx="38475" cy="38150"/>
              </a:xfrm>
              <a:custGeom>
                <a:avLst/>
                <a:gdLst/>
                <a:ahLst/>
                <a:cxnLst/>
                <a:rect l="l" t="t" r="r" b="b"/>
                <a:pathLst>
                  <a:path w="1539" h="1526" extrusionOk="0">
                    <a:moveTo>
                      <a:pt x="769" y="1"/>
                    </a:moveTo>
                    <a:cubicBezTo>
                      <a:pt x="345" y="1"/>
                      <a:pt x="1" y="342"/>
                      <a:pt x="1" y="762"/>
                    </a:cubicBezTo>
                    <a:cubicBezTo>
                      <a:pt x="1" y="1184"/>
                      <a:pt x="345" y="1525"/>
                      <a:pt x="769" y="1525"/>
                    </a:cubicBezTo>
                    <a:cubicBezTo>
                      <a:pt x="1194" y="1525"/>
                      <a:pt x="1538" y="1183"/>
                      <a:pt x="1538" y="762"/>
                    </a:cubicBezTo>
                    <a:cubicBezTo>
                      <a:pt x="1538" y="342"/>
                      <a:pt x="1194"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838;p69">
                <a:extLst>
                  <a:ext uri="{FF2B5EF4-FFF2-40B4-BE49-F238E27FC236}">
                    <a16:creationId xmlns:a16="http://schemas.microsoft.com/office/drawing/2014/main" id="{24F61786-5571-46CC-947B-6D5B747E2D50}"/>
                  </a:ext>
                </a:extLst>
              </p:cNvPr>
              <p:cNvSpPr/>
              <p:nvPr/>
            </p:nvSpPr>
            <p:spPr>
              <a:xfrm>
                <a:off x="2991275" y="2469200"/>
                <a:ext cx="38450" cy="38150"/>
              </a:xfrm>
              <a:custGeom>
                <a:avLst/>
                <a:gdLst/>
                <a:ahLst/>
                <a:cxnLst/>
                <a:rect l="l" t="t" r="r" b="b"/>
                <a:pathLst>
                  <a:path w="1538" h="1526" extrusionOk="0">
                    <a:moveTo>
                      <a:pt x="769" y="1"/>
                    </a:moveTo>
                    <a:cubicBezTo>
                      <a:pt x="345" y="1"/>
                      <a:pt x="0" y="343"/>
                      <a:pt x="0" y="763"/>
                    </a:cubicBezTo>
                    <a:cubicBezTo>
                      <a:pt x="0" y="1184"/>
                      <a:pt x="345" y="1525"/>
                      <a:pt x="769" y="1525"/>
                    </a:cubicBezTo>
                    <a:cubicBezTo>
                      <a:pt x="1194" y="1525"/>
                      <a:pt x="1538" y="1184"/>
                      <a:pt x="1538" y="763"/>
                    </a:cubicBezTo>
                    <a:cubicBezTo>
                      <a:pt x="1538" y="343"/>
                      <a:pt x="1194"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839;p69">
                <a:extLst>
                  <a:ext uri="{FF2B5EF4-FFF2-40B4-BE49-F238E27FC236}">
                    <a16:creationId xmlns:a16="http://schemas.microsoft.com/office/drawing/2014/main" id="{F3572807-E7D7-4334-9F82-891606BDE753}"/>
                  </a:ext>
                </a:extLst>
              </p:cNvPr>
              <p:cNvSpPr/>
              <p:nvPr/>
            </p:nvSpPr>
            <p:spPr>
              <a:xfrm>
                <a:off x="3060300" y="2480500"/>
                <a:ext cx="34750" cy="31750"/>
              </a:xfrm>
              <a:custGeom>
                <a:avLst/>
                <a:gdLst/>
                <a:ahLst/>
                <a:cxnLst/>
                <a:rect l="l" t="t" r="r" b="b"/>
                <a:pathLst>
                  <a:path w="1390" h="1270" extrusionOk="0">
                    <a:moveTo>
                      <a:pt x="770" y="1"/>
                    </a:moveTo>
                    <a:cubicBezTo>
                      <a:pt x="345" y="1"/>
                      <a:pt x="1" y="341"/>
                      <a:pt x="1" y="763"/>
                    </a:cubicBezTo>
                    <a:cubicBezTo>
                      <a:pt x="1" y="958"/>
                      <a:pt x="73" y="1135"/>
                      <a:pt x="195" y="1270"/>
                    </a:cubicBezTo>
                    <a:cubicBezTo>
                      <a:pt x="594" y="952"/>
                      <a:pt x="991" y="633"/>
                      <a:pt x="1390" y="314"/>
                    </a:cubicBezTo>
                    <a:cubicBezTo>
                      <a:pt x="1250" y="123"/>
                      <a:pt x="1024" y="1"/>
                      <a:pt x="7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840;p69">
                <a:extLst>
                  <a:ext uri="{FF2B5EF4-FFF2-40B4-BE49-F238E27FC236}">
                    <a16:creationId xmlns:a16="http://schemas.microsoft.com/office/drawing/2014/main" id="{98524739-F195-4478-BA40-B5CC768EE3B7}"/>
                  </a:ext>
                </a:extLst>
              </p:cNvPr>
              <p:cNvSpPr/>
              <p:nvPr/>
            </p:nvSpPr>
            <p:spPr>
              <a:xfrm>
                <a:off x="3090200" y="2416975"/>
                <a:ext cx="38450" cy="38125"/>
              </a:xfrm>
              <a:custGeom>
                <a:avLst/>
                <a:gdLst/>
                <a:ahLst/>
                <a:cxnLst/>
                <a:rect l="l" t="t" r="r" b="b"/>
                <a:pathLst>
                  <a:path w="1538" h="1525" extrusionOk="0">
                    <a:moveTo>
                      <a:pt x="768" y="0"/>
                    </a:moveTo>
                    <a:cubicBezTo>
                      <a:pt x="344" y="0"/>
                      <a:pt x="0" y="341"/>
                      <a:pt x="0" y="763"/>
                    </a:cubicBezTo>
                    <a:cubicBezTo>
                      <a:pt x="0" y="1184"/>
                      <a:pt x="344" y="1525"/>
                      <a:pt x="768" y="1525"/>
                    </a:cubicBezTo>
                    <a:cubicBezTo>
                      <a:pt x="1193" y="1525"/>
                      <a:pt x="1537" y="1184"/>
                      <a:pt x="1537" y="763"/>
                    </a:cubicBezTo>
                    <a:cubicBezTo>
                      <a:pt x="1537" y="341"/>
                      <a:pt x="1193" y="0"/>
                      <a:pt x="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841;p69">
                <a:extLst>
                  <a:ext uri="{FF2B5EF4-FFF2-40B4-BE49-F238E27FC236}">
                    <a16:creationId xmlns:a16="http://schemas.microsoft.com/office/drawing/2014/main" id="{1AC9861E-5C8F-4BC3-9804-5FACEA711009}"/>
                  </a:ext>
                </a:extLst>
              </p:cNvPr>
              <p:cNvSpPr/>
              <p:nvPr/>
            </p:nvSpPr>
            <p:spPr>
              <a:xfrm>
                <a:off x="3044325" y="2349325"/>
                <a:ext cx="34150" cy="30600"/>
              </a:xfrm>
              <a:custGeom>
                <a:avLst/>
                <a:gdLst/>
                <a:ahLst/>
                <a:cxnLst/>
                <a:rect l="l" t="t" r="r" b="b"/>
                <a:pathLst>
                  <a:path w="1366" h="1224" extrusionOk="0">
                    <a:moveTo>
                      <a:pt x="1207" y="0"/>
                    </a:moveTo>
                    <a:cubicBezTo>
                      <a:pt x="809" y="319"/>
                      <a:pt x="407" y="632"/>
                      <a:pt x="1" y="941"/>
                    </a:cubicBezTo>
                    <a:cubicBezTo>
                      <a:pt x="141" y="1113"/>
                      <a:pt x="357" y="1223"/>
                      <a:pt x="597" y="1223"/>
                    </a:cubicBezTo>
                    <a:cubicBezTo>
                      <a:pt x="1022" y="1223"/>
                      <a:pt x="1365" y="883"/>
                      <a:pt x="1365" y="461"/>
                    </a:cubicBezTo>
                    <a:cubicBezTo>
                      <a:pt x="1365" y="288"/>
                      <a:pt x="1307" y="127"/>
                      <a:pt x="1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842;p69">
                <a:extLst>
                  <a:ext uri="{FF2B5EF4-FFF2-40B4-BE49-F238E27FC236}">
                    <a16:creationId xmlns:a16="http://schemas.microsoft.com/office/drawing/2014/main" id="{94151822-825D-48A4-B390-FA29F98A29D5}"/>
                  </a:ext>
                </a:extLst>
              </p:cNvPr>
              <p:cNvSpPr/>
              <p:nvPr/>
            </p:nvSpPr>
            <p:spPr>
              <a:xfrm>
                <a:off x="3104775" y="2350250"/>
                <a:ext cx="38450" cy="38125"/>
              </a:xfrm>
              <a:custGeom>
                <a:avLst/>
                <a:gdLst/>
                <a:ahLst/>
                <a:cxnLst/>
                <a:rect l="l" t="t" r="r" b="b"/>
                <a:pathLst>
                  <a:path w="1538" h="1525" extrusionOk="0">
                    <a:moveTo>
                      <a:pt x="769" y="1"/>
                    </a:moveTo>
                    <a:cubicBezTo>
                      <a:pt x="344" y="1"/>
                      <a:pt x="0" y="341"/>
                      <a:pt x="0" y="763"/>
                    </a:cubicBezTo>
                    <a:cubicBezTo>
                      <a:pt x="0" y="1184"/>
                      <a:pt x="344" y="1525"/>
                      <a:pt x="769" y="1525"/>
                    </a:cubicBezTo>
                    <a:cubicBezTo>
                      <a:pt x="1194" y="1525"/>
                      <a:pt x="1538" y="1184"/>
                      <a:pt x="1538" y="763"/>
                    </a:cubicBezTo>
                    <a:cubicBezTo>
                      <a:pt x="1538" y="341"/>
                      <a:pt x="1194"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843;p69">
                <a:extLst>
                  <a:ext uri="{FF2B5EF4-FFF2-40B4-BE49-F238E27FC236}">
                    <a16:creationId xmlns:a16="http://schemas.microsoft.com/office/drawing/2014/main" id="{FD6B92B6-9086-41B6-9CCD-F550D749AC3F}"/>
                  </a:ext>
                </a:extLst>
              </p:cNvPr>
              <p:cNvSpPr/>
              <p:nvPr/>
            </p:nvSpPr>
            <p:spPr>
              <a:xfrm>
                <a:off x="3113125" y="2292375"/>
                <a:ext cx="30100" cy="28250"/>
              </a:xfrm>
              <a:custGeom>
                <a:avLst/>
                <a:gdLst/>
                <a:ahLst/>
                <a:cxnLst/>
                <a:rect l="l" t="t" r="r" b="b"/>
                <a:pathLst>
                  <a:path w="1204" h="1130" extrusionOk="0">
                    <a:moveTo>
                      <a:pt x="1109" y="1"/>
                    </a:moveTo>
                    <a:cubicBezTo>
                      <a:pt x="1066" y="42"/>
                      <a:pt x="1021" y="83"/>
                      <a:pt x="977" y="124"/>
                    </a:cubicBezTo>
                    <a:cubicBezTo>
                      <a:pt x="658" y="420"/>
                      <a:pt x="331" y="711"/>
                      <a:pt x="1" y="996"/>
                    </a:cubicBezTo>
                    <a:cubicBezTo>
                      <a:pt x="125" y="1081"/>
                      <a:pt x="274" y="1130"/>
                      <a:pt x="435" y="1130"/>
                    </a:cubicBezTo>
                    <a:cubicBezTo>
                      <a:pt x="860" y="1130"/>
                      <a:pt x="1204" y="788"/>
                      <a:pt x="1204" y="367"/>
                    </a:cubicBezTo>
                    <a:cubicBezTo>
                      <a:pt x="1204" y="233"/>
                      <a:pt x="1170" y="108"/>
                      <a:pt x="1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844;p69">
                <a:extLst>
                  <a:ext uri="{FF2B5EF4-FFF2-40B4-BE49-F238E27FC236}">
                    <a16:creationId xmlns:a16="http://schemas.microsoft.com/office/drawing/2014/main" id="{056BB948-9E87-40FD-A79C-BD63ADB20868}"/>
                  </a:ext>
                </a:extLst>
              </p:cNvPr>
              <p:cNvSpPr/>
              <p:nvPr/>
            </p:nvSpPr>
            <p:spPr>
              <a:xfrm>
                <a:off x="3175925" y="2283350"/>
                <a:ext cx="38100" cy="37275"/>
              </a:xfrm>
              <a:custGeom>
                <a:avLst/>
                <a:gdLst/>
                <a:ahLst/>
                <a:cxnLst/>
                <a:rect l="l" t="t" r="r" b="b"/>
                <a:pathLst>
                  <a:path w="1524" h="1491" extrusionOk="0">
                    <a:moveTo>
                      <a:pt x="537" y="0"/>
                    </a:moveTo>
                    <a:cubicBezTo>
                      <a:pt x="226" y="99"/>
                      <a:pt x="0" y="388"/>
                      <a:pt x="0" y="728"/>
                    </a:cubicBezTo>
                    <a:cubicBezTo>
                      <a:pt x="0" y="1149"/>
                      <a:pt x="345" y="1491"/>
                      <a:pt x="770" y="1491"/>
                    </a:cubicBezTo>
                    <a:cubicBezTo>
                      <a:pt x="1143" y="1491"/>
                      <a:pt x="1455" y="1225"/>
                      <a:pt x="1524" y="873"/>
                    </a:cubicBezTo>
                    <a:lnTo>
                      <a:pt x="1524" y="873"/>
                    </a:lnTo>
                    <a:lnTo>
                      <a:pt x="896" y="1015"/>
                    </a:lnTo>
                    <a:cubicBezTo>
                      <a:pt x="853" y="1025"/>
                      <a:pt x="807" y="1034"/>
                      <a:pt x="763" y="1034"/>
                    </a:cubicBezTo>
                    <a:cubicBezTo>
                      <a:pt x="712" y="1034"/>
                      <a:pt x="664" y="1022"/>
                      <a:pt x="629" y="987"/>
                    </a:cubicBezTo>
                    <a:cubicBezTo>
                      <a:pt x="579" y="937"/>
                      <a:pt x="573" y="862"/>
                      <a:pt x="571" y="792"/>
                    </a:cubicBezTo>
                    <a:lnTo>
                      <a:pt x="5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845;p69">
                <a:extLst>
                  <a:ext uri="{FF2B5EF4-FFF2-40B4-BE49-F238E27FC236}">
                    <a16:creationId xmlns:a16="http://schemas.microsoft.com/office/drawing/2014/main" id="{DB9EE179-8E09-4D0D-9CB1-FD28C75F65E7}"/>
                  </a:ext>
                </a:extLst>
              </p:cNvPr>
              <p:cNvSpPr/>
              <p:nvPr/>
            </p:nvSpPr>
            <p:spPr>
              <a:xfrm>
                <a:off x="3168100" y="2336850"/>
                <a:ext cx="38450" cy="38125"/>
              </a:xfrm>
              <a:custGeom>
                <a:avLst/>
                <a:gdLst/>
                <a:ahLst/>
                <a:cxnLst/>
                <a:rect l="l" t="t" r="r" b="b"/>
                <a:pathLst>
                  <a:path w="1538" h="1525" extrusionOk="0">
                    <a:moveTo>
                      <a:pt x="770" y="0"/>
                    </a:moveTo>
                    <a:cubicBezTo>
                      <a:pt x="345" y="0"/>
                      <a:pt x="0" y="341"/>
                      <a:pt x="0" y="762"/>
                    </a:cubicBezTo>
                    <a:cubicBezTo>
                      <a:pt x="0" y="1184"/>
                      <a:pt x="345" y="1525"/>
                      <a:pt x="770" y="1525"/>
                    </a:cubicBezTo>
                    <a:cubicBezTo>
                      <a:pt x="1194" y="1525"/>
                      <a:pt x="1538" y="1183"/>
                      <a:pt x="1538" y="762"/>
                    </a:cubicBezTo>
                    <a:cubicBezTo>
                      <a:pt x="1538" y="341"/>
                      <a:pt x="1194" y="0"/>
                      <a:pt x="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846;p69">
                <a:extLst>
                  <a:ext uri="{FF2B5EF4-FFF2-40B4-BE49-F238E27FC236}">
                    <a16:creationId xmlns:a16="http://schemas.microsoft.com/office/drawing/2014/main" id="{E05E5A21-9E78-4A12-A98C-E186944EEFB7}"/>
                  </a:ext>
                </a:extLst>
              </p:cNvPr>
              <p:cNvSpPr/>
              <p:nvPr/>
            </p:nvSpPr>
            <p:spPr>
              <a:xfrm>
                <a:off x="3158150" y="2401800"/>
                <a:ext cx="34325" cy="31625"/>
              </a:xfrm>
              <a:custGeom>
                <a:avLst/>
                <a:gdLst/>
                <a:ahLst/>
                <a:cxnLst/>
                <a:rect l="l" t="t" r="r" b="b"/>
                <a:pathLst>
                  <a:path w="1373" h="1265" extrusionOk="0">
                    <a:moveTo>
                      <a:pt x="769" y="0"/>
                    </a:moveTo>
                    <a:cubicBezTo>
                      <a:pt x="345" y="0"/>
                      <a:pt x="1" y="342"/>
                      <a:pt x="1" y="762"/>
                    </a:cubicBezTo>
                    <a:cubicBezTo>
                      <a:pt x="1" y="954"/>
                      <a:pt x="71" y="1131"/>
                      <a:pt x="191" y="1264"/>
                    </a:cubicBezTo>
                    <a:cubicBezTo>
                      <a:pt x="585" y="943"/>
                      <a:pt x="981" y="618"/>
                      <a:pt x="1373" y="291"/>
                    </a:cubicBezTo>
                    <a:cubicBezTo>
                      <a:pt x="1232" y="114"/>
                      <a:pt x="1014" y="0"/>
                      <a:pt x="7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TextBox 153">
              <a:extLst>
                <a:ext uri="{FF2B5EF4-FFF2-40B4-BE49-F238E27FC236}">
                  <a16:creationId xmlns:a16="http://schemas.microsoft.com/office/drawing/2014/main" id="{3162A4E3-3558-400D-88FD-2D641E62AC70}"/>
                </a:ext>
              </a:extLst>
            </p:cNvPr>
            <p:cNvSpPr txBox="1"/>
            <p:nvPr/>
          </p:nvSpPr>
          <p:spPr>
            <a:xfrm>
              <a:off x="558071" y="3504688"/>
              <a:ext cx="2944467" cy="430887"/>
            </a:xfrm>
            <a:prstGeom prst="rect">
              <a:avLst/>
            </a:prstGeom>
            <a:noFill/>
          </p:spPr>
          <p:txBody>
            <a:bodyPr wrap="square">
              <a:spAutoFit/>
            </a:bodyPr>
            <a:lstStyle/>
            <a:p>
              <a:pPr eaLnBrk="1" hangingPunct="1">
                <a:spcBef>
                  <a:spcPct val="50000"/>
                </a:spcBef>
              </a:pPr>
              <a:r>
                <a:rPr lang="en-US" altLang="en-US" sz="2200" b="1">
                  <a:solidFill>
                    <a:schemeClr val="tx1"/>
                  </a:solidFill>
                  <a:latin typeface="Times New Roman (Headings)"/>
                </a:rPr>
                <a:t>2. Phân công chuẩn bị</a:t>
              </a:r>
            </a:p>
          </p:txBody>
        </p:sp>
      </p:grpSp>
      <p:grpSp>
        <p:nvGrpSpPr>
          <p:cNvPr id="5" name="Group 4">
            <a:extLst>
              <a:ext uri="{FF2B5EF4-FFF2-40B4-BE49-F238E27FC236}">
                <a16:creationId xmlns:a16="http://schemas.microsoft.com/office/drawing/2014/main" id="{C061C063-8CD3-474C-95D0-BBEB07C1C5C5}"/>
              </a:ext>
            </a:extLst>
          </p:cNvPr>
          <p:cNvGrpSpPr/>
          <p:nvPr/>
        </p:nvGrpSpPr>
        <p:grpSpPr>
          <a:xfrm>
            <a:off x="4688897" y="3756109"/>
            <a:ext cx="3625757" cy="1071044"/>
            <a:chOff x="4688897" y="3756109"/>
            <a:chExt cx="3625757" cy="1071044"/>
          </a:xfrm>
        </p:grpSpPr>
        <p:sp>
          <p:nvSpPr>
            <p:cNvPr id="125" name="Google Shape;2806;p69">
              <a:extLst>
                <a:ext uri="{FF2B5EF4-FFF2-40B4-BE49-F238E27FC236}">
                  <a16:creationId xmlns:a16="http://schemas.microsoft.com/office/drawing/2014/main" id="{18A65A1C-14DC-49CF-893F-C5D7E00B476E}"/>
                </a:ext>
              </a:extLst>
            </p:cNvPr>
            <p:cNvSpPr/>
            <p:nvPr/>
          </p:nvSpPr>
          <p:spPr>
            <a:xfrm rot="60216">
              <a:off x="4940133" y="3939839"/>
              <a:ext cx="3133127" cy="735407"/>
            </a:xfrm>
            <a:custGeom>
              <a:avLst/>
              <a:gdLst/>
              <a:ahLst/>
              <a:cxnLst/>
              <a:rect l="l" t="t" r="r" b="b"/>
              <a:pathLst>
                <a:path w="98833" h="24747" extrusionOk="0">
                  <a:moveTo>
                    <a:pt x="0" y="1867"/>
                  </a:moveTo>
                  <a:lnTo>
                    <a:pt x="2335" y="24747"/>
                  </a:lnTo>
                  <a:lnTo>
                    <a:pt x="98833" y="22879"/>
                  </a:lnTo>
                  <a:lnTo>
                    <a:pt x="97121" y="0"/>
                  </a:lnTo>
                  <a:close/>
                </a:path>
              </a:pathLst>
            </a:custGeom>
            <a:solidFill>
              <a:schemeClr val="accent1"/>
            </a:solidFill>
            <a:ln w="19050" cap="flat" cmpd="sng">
              <a:solidFill>
                <a:schemeClr val="dk1"/>
              </a:solidFill>
              <a:prstDash val="solid"/>
              <a:round/>
              <a:headEnd type="none" w="med" len="med"/>
              <a:tailEnd type="none" w="med" len="med"/>
            </a:ln>
          </p:spPr>
        </p:sp>
        <p:grpSp>
          <p:nvGrpSpPr>
            <p:cNvPr id="126" name="Google Shape;2821;p69">
              <a:extLst>
                <a:ext uri="{FF2B5EF4-FFF2-40B4-BE49-F238E27FC236}">
                  <a16:creationId xmlns:a16="http://schemas.microsoft.com/office/drawing/2014/main" id="{DAC73E29-3777-4BF0-BE31-83A995340394}"/>
                </a:ext>
              </a:extLst>
            </p:cNvPr>
            <p:cNvGrpSpPr/>
            <p:nvPr/>
          </p:nvGrpSpPr>
          <p:grpSpPr>
            <a:xfrm>
              <a:off x="4688897" y="3756109"/>
              <a:ext cx="658812" cy="591885"/>
              <a:chOff x="2927050" y="2256825"/>
              <a:chExt cx="334100" cy="300175"/>
            </a:xfrm>
          </p:grpSpPr>
          <p:sp>
            <p:nvSpPr>
              <p:cNvPr id="127" name="Google Shape;2822;p69">
                <a:extLst>
                  <a:ext uri="{FF2B5EF4-FFF2-40B4-BE49-F238E27FC236}">
                    <a16:creationId xmlns:a16="http://schemas.microsoft.com/office/drawing/2014/main" id="{7F088BF6-0EFF-4921-854D-710EC98AB8FA}"/>
                  </a:ext>
                </a:extLst>
              </p:cNvPr>
              <p:cNvSpPr/>
              <p:nvPr/>
            </p:nvSpPr>
            <p:spPr>
              <a:xfrm>
                <a:off x="2927050" y="2256825"/>
                <a:ext cx="334100" cy="300175"/>
              </a:xfrm>
              <a:custGeom>
                <a:avLst/>
                <a:gdLst/>
                <a:ahLst/>
                <a:cxnLst/>
                <a:rect l="l" t="t" r="r" b="b"/>
                <a:pathLst>
                  <a:path w="13364" h="12007" extrusionOk="0">
                    <a:moveTo>
                      <a:pt x="10138" y="193"/>
                    </a:moveTo>
                    <a:cubicBezTo>
                      <a:pt x="10168" y="193"/>
                      <a:pt x="10198" y="204"/>
                      <a:pt x="10232" y="227"/>
                    </a:cubicBezTo>
                    <a:cubicBezTo>
                      <a:pt x="10315" y="284"/>
                      <a:pt x="10368" y="385"/>
                      <a:pt x="10372" y="500"/>
                    </a:cubicBezTo>
                    <a:lnTo>
                      <a:pt x="10429" y="1855"/>
                    </a:lnTo>
                    <a:cubicBezTo>
                      <a:pt x="10431" y="1918"/>
                      <a:pt x="10435" y="2036"/>
                      <a:pt x="10515" y="2116"/>
                    </a:cubicBezTo>
                    <a:cubicBezTo>
                      <a:pt x="10575" y="2175"/>
                      <a:pt x="10651" y="2191"/>
                      <a:pt x="10720" y="2191"/>
                    </a:cubicBezTo>
                    <a:cubicBezTo>
                      <a:pt x="10782" y="2191"/>
                      <a:pt x="10838" y="2178"/>
                      <a:pt x="10872" y="2170"/>
                    </a:cubicBezTo>
                    <a:lnTo>
                      <a:pt x="11612" y="2003"/>
                    </a:lnTo>
                    <a:cubicBezTo>
                      <a:pt x="11644" y="1996"/>
                      <a:pt x="11676" y="1992"/>
                      <a:pt x="11708" y="1992"/>
                    </a:cubicBezTo>
                    <a:cubicBezTo>
                      <a:pt x="11808" y="1992"/>
                      <a:pt x="11906" y="2026"/>
                      <a:pt x="11985" y="2091"/>
                    </a:cubicBezTo>
                    <a:cubicBezTo>
                      <a:pt x="12087" y="2174"/>
                      <a:pt x="12143" y="2295"/>
                      <a:pt x="12140" y="2425"/>
                    </a:cubicBezTo>
                    <a:cubicBezTo>
                      <a:pt x="12136" y="2637"/>
                      <a:pt x="12091" y="2863"/>
                      <a:pt x="12047" y="3082"/>
                    </a:cubicBezTo>
                    <a:cubicBezTo>
                      <a:pt x="12030" y="3164"/>
                      <a:pt x="12014" y="3245"/>
                      <a:pt x="12000" y="3326"/>
                    </a:cubicBezTo>
                    <a:cubicBezTo>
                      <a:pt x="11992" y="3379"/>
                      <a:pt x="11977" y="3475"/>
                      <a:pt x="12037" y="3547"/>
                    </a:cubicBezTo>
                    <a:cubicBezTo>
                      <a:pt x="12087" y="3610"/>
                      <a:pt x="12159" y="3625"/>
                      <a:pt x="12220" y="3625"/>
                    </a:cubicBezTo>
                    <a:cubicBezTo>
                      <a:pt x="12260" y="3625"/>
                      <a:pt x="12296" y="3619"/>
                      <a:pt x="12317" y="3615"/>
                    </a:cubicBezTo>
                    <a:lnTo>
                      <a:pt x="12391" y="3600"/>
                    </a:lnTo>
                    <a:cubicBezTo>
                      <a:pt x="12595" y="3561"/>
                      <a:pt x="12800" y="3523"/>
                      <a:pt x="13003" y="3483"/>
                    </a:cubicBezTo>
                    <a:cubicBezTo>
                      <a:pt x="13019" y="3481"/>
                      <a:pt x="13056" y="3474"/>
                      <a:pt x="13089" y="3474"/>
                    </a:cubicBezTo>
                    <a:cubicBezTo>
                      <a:pt x="13114" y="3474"/>
                      <a:pt x="13138" y="3478"/>
                      <a:pt x="13150" y="3491"/>
                    </a:cubicBezTo>
                    <a:cubicBezTo>
                      <a:pt x="13161" y="3501"/>
                      <a:pt x="13166" y="3532"/>
                      <a:pt x="13162" y="3573"/>
                    </a:cubicBezTo>
                    <a:cubicBezTo>
                      <a:pt x="13143" y="3812"/>
                      <a:pt x="12939" y="4005"/>
                      <a:pt x="12732" y="4182"/>
                    </a:cubicBezTo>
                    <a:cubicBezTo>
                      <a:pt x="12005" y="4805"/>
                      <a:pt x="11273" y="5421"/>
                      <a:pt x="10555" y="6015"/>
                    </a:cubicBezTo>
                    <a:cubicBezTo>
                      <a:pt x="10210" y="6304"/>
                      <a:pt x="9834" y="6613"/>
                      <a:pt x="9374" y="6988"/>
                    </a:cubicBezTo>
                    <a:cubicBezTo>
                      <a:pt x="8583" y="7638"/>
                      <a:pt x="7719" y="8335"/>
                      <a:pt x="6659" y="9186"/>
                    </a:cubicBezTo>
                    <a:cubicBezTo>
                      <a:pt x="6261" y="9505"/>
                      <a:pt x="5863" y="9824"/>
                      <a:pt x="5465" y="10141"/>
                    </a:cubicBezTo>
                    <a:cubicBezTo>
                      <a:pt x="5255" y="10309"/>
                      <a:pt x="5046" y="10476"/>
                      <a:pt x="4836" y="10644"/>
                    </a:cubicBezTo>
                    <a:lnTo>
                      <a:pt x="4572" y="10853"/>
                    </a:lnTo>
                    <a:cubicBezTo>
                      <a:pt x="4137" y="11200"/>
                      <a:pt x="3688" y="11557"/>
                      <a:pt x="3175" y="11772"/>
                    </a:cubicBezTo>
                    <a:cubicBezTo>
                      <a:pt x="3128" y="11793"/>
                      <a:pt x="3072" y="11813"/>
                      <a:pt x="3024" y="11813"/>
                    </a:cubicBezTo>
                    <a:cubicBezTo>
                      <a:pt x="3005" y="11813"/>
                      <a:pt x="2987" y="11810"/>
                      <a:pt x="2972" y="11802"/>
                    </a:cubicBezTo>
                    <a:cubicBezTo>
                      <a:pt x="2897" y="11763"/>
                      <a:pt x="2900" y="11622"/>
                      <a:pt x="2918" y="11510"/>
                    </a:cubicBezTo>
                    <a:lnTo>
                      <a:pt x="3033" y="10718"/>
                    </a:lnTo>
                    <a:cubicBezTo>
                      <a:pt x="3055" y="10566"/>
                      <a:pt x="3006" y="10416"/>
                      <a:pt x="2900" y="10305"/>
                    </a:cubicBezTo>
                    <a:cubicBezTo>
                      <a:pt x="2805" y="10206"/>
                      <a:pt x="2676" y="10152"/>
                      <a:pt x="2540" y="10152"/>
                    </a:cubicBezTo>
                    <a:cubicBezTo>
                      <a:pt x="2523" y="10152"/>
                      <a:pt x="2507" y="10152"/>
                      <a:pt x="2490" y="10154"/>
                    </a:cubicBezTo>
                    <a:lnTo>
                      <a:pt x="1920" y="10208"/>
                    </a:lnTo>
                    <a:cubicBezTo>
                      <a:pt x="1873" y="10213"/>
                      <a:pt x="1830" y="10216"/>
                      <a:pt x="1791" y="10216"/>
                    </a:cubicBezTo>
                    <a:cubicBezTo>
                      <a:pt x="1682" y="10216"/>
                      <a:pt x="1602" y="10189"/>
                      <a:pt x="1538" y="10082"/>
                    </a:cubicBezTo>
                    <a:cubicBezTo>
                      <a:pt x="1491" y="10002"/>
                      <a:pt x="1473" y="9904"/>
                      <a:pt x="1488" y="9803"/>
                    </a:cubicBezTo>
                    <a:cubicBezTo>
                      <a:pt x="1511" y="9654"/>
                      <a:pt x="1582" y="9518"/>
                      <a:pt x="1659" y="9376"/>
                    </a:cubicBezTo>
                    <a:cubicBezTo>
                      <a:pt x="1751" y="9203"/>
                      <a:pt x="1847" y="9025"/>
                      <a:pt x="1860" y="8806"/>
                    </a:cubicBezTo>
                    <a:cubicBezTo>
                      <a:pt x="1865" y="8700"/>
                      <a:pt x="1845" y="8599"/>
                      <a:pt x="1802" y="8517"/>
                    </a:cubicBezTo>
                    <a:cubicBezTo>
                      <a:pt x="1731" y="8378"/>
                      <a:pt x="1591" y="8235"/>
                      <a:pt x="1313" y="8235"/>
                    </a:cubicBezTo>
                    <a:cubicBezTo>
                      <a:pt x="1226" y="8235"/>
                      <a:pt x="1125" y="8249"/>
                      <a:pt x="1008" y="8282"/>
                    </a:cubicBezTo>
                    <a:cubicBezTo>
                      <a:pt x="971" y="8292"/>
                      <a:pt x="934" y="8303"/>
                      <a:pt x="897" y="8315"/>
                    </a:cubicBezTo>
                    <a:cubicBezTo>
                      <a:pt x="772" y="8353"/>
                      <a:pt x="651" y="8389"/>
                      <a:pt x="535" y="8389"/>
                    </a:cubicBezTo>
                    <a:cubicBezTo>
                      <a:pt x="486" y="8389"/>
                      <a:pt x="438" y="8383"/>
                      <a:pt x="390" y="8368"/>
                    </a:cubicBezTo>
                    <a:cubicBezTo>
                      <a:pt x="293" y="8335"/>
                      <a:pt x="224" y="8261"/>
                      <a:pt x="216" y="8175"/>
                    </a:cubicBezTo>
                    <a:cubicBezTo>
                      <a:pt x="205" y="8083"/>
                      <a:pt x="265" y="8033"/>
                      <a:pt x="363" y="7960"/>
                    </a:cubicBezTo>
                    <a:cubicBezTo>
                      <a:pt x="661" y="7740"/>
                      <a:pt x="959" y="7520"/>
                      <a:pt x="1258" y="7302"/>
                    </a:cubicBezTo>
                    <a:cubicBezTo>
                      <a:pt x="1523" y="7108"/>
                      <a:pt x="1789" y="6914"/>
                      <a:pt x="2054" y="6720"/>
                    </a:cubicBezTo>
                    <a:lnTo>
                      <a:pt x="2593" y="6326"/>
                    </a:lnTo>
                    <a:cubicBezTo>
                      <a:pt x="3240" y="5852"/>
                      <a:pt x="4002" y="5290"/>
                      <a:pt x="4751" y="4717"/>
                    </a:cubicBezTo>
                    <a:cubicBezTo>
                      <a:pt x="5190" y="4382"/>
                      <a:pt x="5585" y="4074"/>
                      <a:pt x="5958" y="3775"/>
                    </a:cubicBezTo>
                    <a:cubicBezTo>
                      <a:pt x="6174" y="3605"/>
                      <a:pt x="6387" y="3432"/>
                      <a:pt x="6600" y="3257"/>
                    </a:cubicBezTo>
                    <a:cubicBezTo>
                      <a:pt x="6926" y="2989"/>
                      <a:pt x="7223" y="2738"/>
                      <a:pt x="7507" y="2491"/>
                    </a:cubicBezTo>
                    <a:cubicBezTo>
                      <a:pt x="7846" y="2199"/>
                      <a:pt x="8176" y="1905"/>
                      <a:pt x="8488" y="1616"/>
                    </a:cubicBezTo>
                    <a:lnTo>
                      <a:pt x="8532" y="1574"/>
                    </a:lnTo>
                    <a:cubicBezTo>
                      <a:pt x="8561" y="1546"/>
                      <a:pt x="8590" y="1520"/>
                      <a:pt x="8619" y="1492"/>
                    </a:cubicBezTo>
                    <a:cubicBezTo>
                      <a:pt x="8720" y="1394"/>
                      <a:pt x="8823" y="1291"/>
                      <a:pt x="8926" y="1189"/>
                    </a:cubicBezTo>
                    <a:cubicBezTo>
                      <a:pt x="9261" y="852"/>
                      <a:pt x="9608" y="505"/>
                      <a:pt x="9977" y="261"/>
                    </a:cubicBezTo>
                    <a:cubicBezTo>
                      <a:pt x="10042" y="219"/>
                      <a:pt x="10091" y="193"/>
                      <a:pt x="10138" y="193"/>
                    </a:cubicBezTo>
                    <a:close/>
                    <a:moveTo>
                      <a:pt x="10140" y="0"/>
                    </a:moveTo>
                    <a:cubicBezTo>
                      <a:pt x="10023" y="0"/>
                      <a:pt x="9927" y="64"/>
                      <a:pt x="9870" y="101"/>
                    </a:cubicBezTo>
                    <a:cubicBezTo>
                      <a:pt x="9485" y="354"/>
                      <a:pt x="9132" y="709"/>
                      <a:pt x="8789" y="1052"/>
                    </a:cubicBezTo>
                    <a:cubicBezTo>
                      <a:pt x="8687" y="1154"/>
                      <a:pt x="8586" y="1256"/>
                      <a:pt x="8485" y="1353"/>
                    </a:cubicBezTo>
                    <a:cubicBezTo>
                      <a:pt x="8458" y="1380"/>
                      <a:pt x="8429" y="1407"/>
                      <a:pt x="8400" y="1433"/>
                    </a:cubicBezTo>
                    <a:lnTo>
                      <a:pt x="8355" y="1475"/>
                    </a:lnTo>
                    <a:cubicBezTo>
                      <a:pt x="8045" y="1762"/>
                      <a:pt x="7717" y="2055"/>
                      <a:pt x="7381" y="2344"/>
                    </a:cubicBezTo>
                    <a:cubicBezTo>
                      <a:pt x="7097" y="2591"/>
                      <a:pt x="6802" y="2840"/>
                      <a:pt x="6477" y="3107"/>
                    </a:cubicBezTo>
                    <a:cubicBezTo>
                      <a:pt x="6266" y="3281"/>
                      <a:pt x="6053" y="3454"/>
                      <a:pt x="5837" y="3624"/>
                    </a:cubicBezTo>
                    <a:cubicBezTo>
                      <a:pt x="5465" y="3922"/>
                      <a:pt x="5071" y="4230"/>
                      <a:pt x="4633" y="4564"/>
                    </a:cubicBezTo>
                    <a:cubicBezTo>
                      <a:pt x="3885" y="5135"/>
                      <a:pt x="3125" y="5697"/>
                      <a:pt x="2478" y="6170"/>
                    </a:cubicBezTo>
                    <a:lnTo>
                      <a:pt x="1940" y="6564"/>
                    </a:lnTo>
                    <a:cubicBezTo>
                      <a:pt x="1675" y="6759"/>
                      <a:pt x="1409" y="6952"/>
                      <a:pt x="1144" y="7146"/>
                    </a:cubicBezTo>
                    <a:cubicBezTo>
                      <a:pt x="845" y="7364"/>
                      <a:pt x="546" y="7584"/>
                      <a:pt x="249" y="7805"/>
                    </a:cubicBezTo>
                    <a:cubicBezTo>
                      <a:pt x="150" y="7877"/>
                      <a:pt x="0" y="7987"/>
                      <a:pt x="24" y="8196"/>
                    </a:cubicBezTo>
                    <a:cubicBezTo>
                      <a:pt x="41" y="8356"/>
                      <a:pt x="160" y="8496"/>
                      <a:pt x="329" y="8550"/>
                    </a:cubicBezTo>
                    <a:cubicBezTo>
                      <a:pt x="399" y="8573"/>
                      <a:pt x="468" y="8582"/>
                      <a:pt x="536" y="8582"/>
                    </a:cubicBezTo>
                    <a:cubicBezTo>
                      <a:pt x="682" y="8582"/>
                      <a:pt x="824" y="8539"/>
                      <a:pt x="953" y="8500"/>
                    </a:cubicBezTo>
                    <a:cubicBezTo>
                      <a:pt x="989" y="8488"/>
                      <a:pt x="1025" y="8478"/>
                      <a:pt x="1060" y="8468"/>
                    </a:cubicBezTo>
                    <a:cubicBezTo>
                      <a:pt x="1153" y="8442"/>
                      <a:pt x="1236" y="8429"/>
                      <a:pt x="1308" y="8429"/>
                    </a:cubicBezTo>
                    <a:cubicBezTo>
                      <a:pt x="1463" y="8429"/>
                      <a:pt x="1571" y="8488"/>
                      <a:pt x="1630" y="8606"/>
                    </a:cubicBezTo>
                    <a:cubicBezTo>
                      <a:pt x="1658" y="8658"/>
                      <a:pt x="1671" y="8724"/>
                      <a:pt x="1667" y="8795"/>
                    </a:cubicBezTo>
                    <a:cubicBezTo>
                      <a:pt x="1657" y="8971"/>
                      <a:pt x="1575" y="9124"/>
                      <a:pt x="1488" y="9285"/>
                    </a:cubicBezTo>
                    <a:cubicBezTo>
                      <a:pt x="1408" y="9436"/>
                      <a:pt x="1324" y="9593"/>
                      <a:pt x="1297" y="9776"/>
                    </a:cubicBezTo>
                    <a:cubicBezTo>
                      <a:pt x="1276" y="9919"/>
                      <a:pt x="1302" y="10063"/>
                      <a:pt x="1373" y="10181"/>
                    </a:cubicBezTo>
                    <a:cubicBezTo>
                      <a:pt x="1488" y="10373"/>
                      <a:pt x="1653" y="10410"/>
                      <a:pt x="1797" y="10410"/>
                    </a:cubicBezTo>
                    <a:cubicBezTo>
                      <a:pt x="1847" y="10410"/>
                      <a:pt x="1896" y="10405"/>
                      <a:pt x="1938" y="10402"/>
                    </a:cubicBezTo>
                    <a:lnTo>
                      <a:pt x="2509" y="10346"/>
                    </a:lnTo>
                    <a:cubicBezTo>
                      <a:pt x="2520" y="10345"/>
                      <a:pt x="2531" y="10344"/>
                      <a:pt x="2541" y="10344"/>
                    </a:cubicBezTo>
                    <a:cubicBezTo>
                      <a:pt x="2624" y="10344"/>
                      <a:pt x="2703" y="10378"/>
                      <a:pt x="2762" y="10439"/>
                    </a:cubicBezTo>
                    <a:cubicBezTo>
                      <a:pt x="2826" y="10506"/>
                      <a:pt x="2856" y="10598"/>
                      <a:pt x="2843" y="10690"/>
                    </a:cubicBezTo>
                    <a:lnTo>
                      <a:pt x="2726" y="11482"/>
                    </a:lnTo>
                    <a:cubicBezTo>
                      <a:pt x="2689" y="11734"/>
                      <a:pt x="2741" y="11899"/>
                      <a:pt x="2882" y="11974"/>
                    </a:cubicBezTo>
                    <a:cubicBezTo>
                      <a:pt x="2928" y="11998"/>
                      <a:pt x="2975" y="12006"/>
                      <a:pt x="3022" y="12006"/>
                    </a:cubicBezTo>
                    <a:cubicBezTo>
                      <a:pt x="3103" y="12006"/>
                      <a:pt x="3184" y="11978"/>
                      <a:pt x="3251" y="11949"/>
                    </a:cubicBezTo>
                    <a:cubicBezTo>
                      <a:pt x="3787" y="11725"/>
                      <a:pt x="4248" y="11359"/>
                      <a:pt x="4695" y="11003"/>
                    </a:cubicBezTo>
                    <a:lnTo>
                      <a:pt x="4957" y="10795"/>
                    </a:lnTo>
                    <a:cubicBezTo>
                      <a:pt x="5166" y="10627"/>
                      <a:pt x="5377" y="10459"/>
                      <a:pt x="5586" y="10291"/>
                    </a:cubicBezTo>
                    <a:cubicBezTo>
                      <a:pt x="5983" y="9974"/>
                      <a:pt x="6382" y="9656"/>
                      <a:pt x="6780" y="9336"/>
                    </a:cubicBezTo>
                    <a:cubicBezTo>
                      <a:pt x="7841" y="8486"/>
                      <a:pt x="8704" y="7787"/>
                      <a:pt x="9496" y="7138"/>
                    </a:cubicBezTo>
                    <a:cubicBezTo>
                      <a:pt x="9957" y="6762"/>
                      <a:pt x="10332" y="6452"/>
                      <a:pt x="10679" y="6164"/>
                    </a:cubicBezTo>
                    <a:cubicBezTo>
                      <a:pt x="11396" y="5570"/>
                      <a:pt x="12130" y="4952"/>
                      <a:pt x="12858" y="4328"/>
                    </a:cubicBezTo>
                    <a:cubicBezTo>
                      <a:pt x="13085" y="4134"/>
                      <a:pt x="13330" y="3901"/>
                      <a:pt x="13356" y="3588"/>
                    </a:cubicBezTo>
                    <a:cubicBezTo>
                      <a:pt x="13363" y="3485"/>
                      <a:pt x="13340" y="3407"/>
                      <a:pt x="13287" y="3355"/>
                    </a:cubicBezTo>
                    <a:cubicBezTo>
                      <a:pt x="13231" y="3296"/>
                      <a:pt x="13157" y="3280"/>
                      <a:pt x="13090" y="3280"/>
                    </a:cubicBezTo>
                    <a:cubicBezTo>
                      <a:pt x="13042" y="3280"/>
                      <a:pt x="12998" y="3288"/>
                      <a:pt x="12968" y="3294"/>
                    </a:cubicBezTo>
                    <a:cubicBezTo>
                      <a:pt x="12764" y="3333"/>
                      <a:pt x="12560" y="3372"/>
                      <a:pt x="12356" y="3411"/>
                    </a:cubicBezTo>
                    <a:lnTo>
                      <a:pt x="12282" y="3425"/>
                    </a:lnTo>
                    <a:cubicBezTo>
                      <a:pt x="12253" y="3430"/>
                      <a:pt x="12233" y="3432"/>
                      <a:pt x="12219" y="3432"/>
                    </a:cubicBezTo>
                    <a:cubicBezTo>
                      <a:pt x="12196" y="3432"/>
                      <a:pt x="12189" y="3427"/>
                      <a:pt x="12188" y="3426"/>
                    </a:cubicBezTo>
                    <a:cubicBezTo>
                      <a:pt x="12184" y="3418"/>
                      <a:pt x="12185" y="3395"/>
                      <a:pt x="12190" y="3358"/>
                    </a:cubicBezTo>
                    <a:cubicBezTo>
                      <a:pt x="12204" y="3279"/>
                      <a:pt x="12220" y="3200"/>
                      <a:pt x="12236" y="3119"/>
                    </a:cubicBezTo>
                    <a:cubicBezTo>
                      <a:pt x="12281" y="2893"/>
                      <a:pt x="12328" y="2658"/>
                      <a:pt x="12333" y="2429"/>
                    </a:cubicBezTo>
                    <a:cubicBezTo>
                      <a:pt x="12338" y="2240"/>
                      <a:pt x="12255" y="2062"/>
                      <a:pt x="12108" y="1942"/>
                    </a:cubicBezTo>
                    <a:cubicBezTo>
                      <a:pt x="11993" y="1848"/>
                      <a:pt x="11854" y="1799"/>
                      <a:pt x="11710" y="1799"/>
                    </a:cubicBezTo>
                    <a:cubicBezTo>
                      <a:pt x="11663" y="1799"/>
                      <a:pt x="11616" y="1804"/>
                      <a:pt x="11570" y="1815"/>
                    </a:cubicBezTo>
                    <a:lnTo>
                      <a:pt x="10829" y="1981"/>
                    </a:lnTo>
                    <a:cubicBezTo>
                      <a:pt x="10793" y="1990"/>
                      <a:pt x="10752" y="1998"/>
                      <a:pt x="10717" y="1998"/>
                    </a:cubicBezTo>
                    <a:cubicBezTo>
                      <a:pt x="10689" y="1998"/>
                      <a:pt x="10666" y="1993"/>
                      <a:pt x="10652" y="1979"/>
                    </a:cubicBezTo>
                    <a:cubicBezTo>
                      <a:pt x="10628" y="1956"/>
                      <a:pt x="10623" y="1903"/>
                      <a:pt x="10622" y="1849"/>
                    </a:cubicBezTo>
                    <a:lnTo>
                      <a:pt x="10565" y="492"/>
                    </a:lnTo>
                    <a:cubicBezTo>
                      <a:pt x="10558" y="317"/>
                      <a:pt x="10475" y="158"/>
                      <a:pt x="10341" y="67"/>
                    </a:cubicBezTo>
                    <a:cubicBezTo>
                      <a:pt x="10270" y="18"/>
                      <a:pt x="10202" y="0"/>
                      <a:pt x="10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823;p69">
                <a:extLst>
                  <a:ext uri="{FF2B5EF4-FFF2-40B4-BE49-F238E27FC236}">
                    <a16:creationId xmlns:a16="http://schemas.microsoft.com/office/drawing/2014/main" id="{ACCAD41E-210F-4079-8AFB-93E83C0FC323}"/>
                  </a:ext>
                </a:extLst>
              </p:cNvPr>
              <p:cNvSpPr/>
              <p:nvPr/>
            </p:nvSpPr>
            <p:spPr>
              <a:xfrm>
                <a:off x="2957050" y="2416475"/>
                <a:ext cx="29275" cy="23800"/>
              </a:xfrm>
              <a:custGeom>
                <a:avLst/>
                <a:gdLst/>
                <a:ahLst/>
                <a:cxnLst/>
                <a:rect l="l" t="t" r="r" b="b"/>
                <a:pathLst>
                  <a:path w="1171" h="952" extrusionOk="0">
                    <a:moveTo>
                      <a:pt x="1146" y="1"/>
                    </a:moveTo>
                    <a:cubicBezTo>
                      <a:pt x="765" y="280"/>
                      <a:pt x="382" y="559"/>
                      <a:pt x="1" y="838"/>
                    </a:cubicBezTo>
                    <a:cubicBezTo>
                      <a:pt x="118" y="911"/>
                      <a:pt x="255" y="952"/>
                      <a:pt x="402" y="952"/>
                    </a:cubicBezTo>
                    <a:cubicBezTo>
                      <a:pt x="825" y="952"/>
                      <a:pt x="1171" y="611"/>
                      <a:pt x="1171" y="189"/>
                    </a:cubicBezTo>
                    <a:cubicBezTo>
                      <a:pt x="1171" y="124"/>
                      <a:pt x="1163" y="61"/>
                      <a:pt x="1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824;p69">
                <a:extLst>
                  <a:ext uri="{FF2B5EF4-FFF2-40B4-BE49-F238E27FC236}">
                    <a16:creationId xmlns:a16="http://schemas.microsoft.com/office/drawing/2014/main" id="{7F86511B-D174-4CC8-B8C4-7526C44D5A89}"/>
                  </a:ext>
                </a:extLst>
              </p:cNvPr>
              <p:cNvSpPr/>
              <p:nvPr/>
            </p:nvSpPr>
            <p:spPr>
              <a:xfrm>
                <a:off x="3016175" y="2414850"/>
                <a:ext cx="38475" cy="38150"/>
              </a:xfrm>
              <a:custGeom>
                <a:avLst/>
                <a:gdLst/>
                <a:ahLst/>
                <a:cxnLst/>
                <a:rect l="l" t="t" r="r" b="b"/>
                <a:pathLst>
                  <a:path w="1539" h="1526" extrusionOk="0">
                    <a:moveTo>
                      <a:pt x="769" y="1"/>
                    </a:moveTo>
                    <a:cubicBezTo>
                      <a:pt x="345" y="1"/>
                      <a:pt x="1" y="342"/>
                      <a:pt x="1" y="762"/>
                    </a:cubicBezTo>
                    <a:cubicBezTo>
                      <a:pt x="1" y="1184"/>
                      <a:pt x="345" y="1525"/>
                      <a:pt x="769" y="1525"/>
                    </a:cubicBezTo>
                    <a:cubicBezTo>
                      <a:pt x="1194" y="1525"/>
                      <a:pt x="1538" y="1183"/>
                      <a:pt x="1538" y="762"/>
                    </a:cubicBezTo>
                    <a:cubicBezTo>
                      <a:pt x="1538" y="342"/>
                      <a:pt x="1194"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825;p69">
                <a:extLst>
                  <a:ext uri="{FF2B5EF4-FFF2-40B4-BE49-F238E27FC236}">
                    <a16:creationId xmlns:a16="http://schemas.microsoft.com/office/drawing/2014/main" id="{3E34CA24-A2D6-4ABD-812F-CC15F32A86D7}"/>
                  </a:ext>
                </a:extLst>
              </p:cNvPr>
              <p:cNvSpPr/>
              <p:nvPr/>
            </p:nvSpPr>
            <p:spPr>
              <a:xfrm>
                <a:off x="2991275" y="2469200"/>
                <a:ext cx="38450" cy="38150"/>
              </a:xfrm>
              <a:custGeom>
                <a:avLst/>
                <a:gdLst/>
                <a:ahLst/>
                <a:cxnLst/>
                <a:rect l="l" t="t" r="r" b="b"/>
                <a:pathLst>
                  <a:path w="1538" h="1526" extrusionOk="0">
                    <a:moveTo>
                      <a:pt x="769" y="1"/>
                    </a:moveTo>
                    <a:cubicBezTo>
                      <a:pt x="345" y="1"/>
                      <a:pt x="0" y="343"/>
                      <a:pt x="0" y="763"/>
                    </a:cubicBezTo>
                    <a:cubicBezTo>
                      <a:pt x="0" y="1184"/>
                      <a:pt x="345" y="1525"/>
                      <a:pt x="769" y="1525"/>
                    </a:cubicBezTo>
                    <a:cubicBezTo>
                      <a:pt x="1194" y="1525"/>
                      <a:pt x="1538" y="1184"/>
                      <a:pt x="1538" y="763"/>
                    </a:cubicBezTo>
                    <a:cubicBezTo>
                      <a:pt x="1538" y="343"/>
                      <a:pt x="1194"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826;p69">
                <a:extLst>
                  <a:ext uri="{FF2B5EF4-FFF2-40B4-BE49-F238E27FC236}">
                    <a16:creationId xmlns:a16="http://schemas.microsoft.com/office/drawing/2014/main" id="{8DE97FCE-3195-4696-9F3F-0941A643E0B1}"/>
                  </a:ext>
                </a:extLst>
              </p:cNvPr>
              <p:cNvSpPr/>
              <p:nvPr/>
            </p:nvSpPr>
            <p:spPr>
              <a:xfrm>
                <a:off x="3060300" y="2480500"/>
                <a:ext cx="34750" cy="31750"/>
              </a:xfrm>
              <a:custGeom>
                <a:avLst/>
                <a:gdLst/>
                <a:ahLst/>
                <a:cxnLst/>
                <a:rect l="l" t="t" r="r" b="b"/>
                <a:pathLst>
                  <a:path w="1390" h="1270" extrusionOk="0">
                    <a:moveTo>
                      <a:pt x="770" y="1"/>
                    </a:moveTo>
                    <a:cubicBezTo>
                      <a:pt x="345" y="1"/>
                      <a:pt x="1" y="341"/>
                      <a:pt x="1" y="763"/>
                    </a:cubicBezTo>
                    <a:cubicBezTo>
                      <a:pt x="1" y="958"/>
                      <a:pt x="73" y="1135"/>
                      <a:pt x="195" y="1270"/>
                    </a:cubicBezTo>
                    <a:cubicBezTo>
                      <a:pt x="594" y="952"/>
                      <a:pt x="991" y="633"/>
                      <a:pt x="1390" y="314"/>
                    </a:cubicBezTo>
                    <a:cubicBezTo>
                      <a:pt x="1250" y="123"/>
                      <a:pt x="1024" y="1"/>
                      <a:pt x="7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827;p69">
                <a:extLst>
                  <a:ext uri="{FF2B5EF4-FFF2-40B4-BE49-F238E27FC236}">
                    <a16:creationId xmlns:a16="http://schemas.microsoft.com/office/drawing/2014/main" id="{6F3E2674-9B5A-48CA-8C9A-5AF2F1C5FBDA}"/>
                  </a:ext>
                </a:extLst>
              </p:cNvPr>
              <p:cNvSpPr/>
              <p:nvPr/>
            </p:nvSpPr>
            <p:spPr>
              <a:xfrm>
                <a:off x="3090200" y="2416975"/>
                <a:ext cx="38450" cy="38125"/>
              </a:xfrm>
              <a:custGeom>
                <a:avLst/>
                <a:gdLst/>
                <a:ahLst/>
                <a:cxnLst/>
                <a:rect l="l" t="t" r="r" b="b"/>
                <a:pathLst>
                  <a:path w="1538" h="1525" extrusionOk="0">
                    <a:moveTo>
                      <a:pt x="768" y="0"/>
                    </a:moveTo>
                    <a:cubicBezTo>
                      <a:pt x="344" y="0"/>
                      <a:pt x="0" y="341"/>
                      <a:pt x="0" y="763"/>
                    </a:cubicBezTo>
                    <a:cubicBezTo>
                      <a:pt x="0" y="1184"/>
                      <a:pt x="344" y="1525"/>
                      <a:pt x="768" y="1525"/>
                    </a:cubicBezTo>
                    <a:cubicBezTo>
                      <a:pt x="1193" y="1525"/>
                      <a:pt x="1537" y="1184"/>
                      <a:pt x="1537" y="763"/>
                    </a:cubicBezTo>
                    <a:cubicBezTo>
                      <a:pt x="1537" y="341"/>
                      <a:pt x="1193" y="0"/>
                      <a:pt x="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828;p69">
                <a:extLst>
                  <a:ext uri="{FF2B5EF4-FFF2-40B4-BE49-F238E27FC236}">
                    <a16:creationId xmlns:a16="http://schemas.microsoft.com/office/drawing/2014/main" id="{25B907CF-4410-4A9C-882B-CA77D01CD8B3}"/>
                  </a:ext>
                </a:extLst>
              </p:cNvPr>
              <p:cNvSpPr/>
              <p:nvPr/>
            </p:nvSpPr>
            <p:spPr>
              <a:xfrm>
                <a:off x="3044325" y="2349325"/>
                <a:ext cx="34150" cy="30600"/>
              </a:xfrm>
              <a:custGeom>
                <a:avLst/>
                <a:gdLst/>
                <a:ahLst/>
                <a:cxnLst/>
                <a:rect l="l" t="t" r="r" b="b"/>
                <a:pathLst>
                  <a:path w="1366" h="1224" extrusionOk="0">
                    <a:moveTo>
                      <a:pt x="1207" y="0"/>
                    </a:moveTo>
                    <a:cubicBezTo>
                      <a:pt x="809" y="319"/>
                      <a:pt x="407" y="632"/>
                      <a:pt x="1" y="941"/>
                    </a:cubicBezTo>
                    <a:cubicBezTo>
                      <a:pt x="141" y="1113"/>
                      <a:pt x="357" y="1223"/>
                      <a:pt x="597" y="1223"/>
                    </a:cubicBezTo>
                    <a:cubicBezTo>
                      <a:pt x="1022" y="1223"/>
                      <a:pt x="1365" y="883"/>
                      <a:pt x="1365" y="461"/>
                    </a:cubicBezTo>
                    <a:cubicBezTo>
                      <a:pt x="1365" y="288"/>
                      <a:pt x="1307" y="127"/>
                      <a:pt x="1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829;p69">
                <a:extLst>
                  <a:ext uri="{FF2B5EF4-FFF2-40B4-BE49-F238E27FC236}">
                    <a16:creationId xmlns:a16="http://schemas.microsoft.com/office/drawing/2014/main" id="{7BA63A74-33F5-44E8-BEC6-F4469DBBCD83}"/>
                  </a:ext>
                </a:extLst>
              </p:cNvPr>
              <p:cNvSpPr/>
              <p:nvPr/>
            </p:nvSpPr>
            <p:spPr>
              <a:xfrm>
                <a:off x="3104775" y="2350250"/>
                <a:ext cx="38450" cy="38125"/>
              </a:xfrm>
              <a:custGeom>
                <a:avLst/>
                <a:gdLst/>
                <a:ahLst/>
                <a:cxnLst/>
                <a:rect l="l" t="t" r="r" b="b"/>
                <a:pathLst>
                  <a:path w="1538" h="1525" extrusionOk="0">
                    <a:moveTo>
                      <a:pt x="769" y="1"/>
                    </a:moveTo>
                    <a:cubicBezTo>
                      <a:pt x="344" y="1"/>
                      <a:pt x="0" y="341"/>
                      <a:pt x="0" y="763"/>
                    </a:cubicBezTo>
                    <a:cubicBezTo>
                      <a:pt x="0" y="1184"/>
                      <a:pt x="344" y="1525"/>
                      <a:pt x="769" y="1525"/>
                    </a:cubicBezTo>
                    <a:cubicBezTo>
                      <a:pt x="1194" y="1525"/>
                      <a:pt x="1538" y="1184"/>
                      <a:pt x="1538" y="763"/>
                    </a:cubicBezTo>
                    <a:cubicBezTo>
                      <a:pt x="1538" y="341"/>
                      <a:pt x="1194"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830;p69">
                <a:extLst>
                  <a:ext uri="{FF2B5EF4-FFF2-40B4-BE49-F238E27FC236}">
                    <a16:creationId xmlns:a16="http://schemas.microsoft.com/office/drawing/2014/main" id="{07D3CFBB-3E74-4B43-8D1F-452F1E6E9238}"/>
                  </a:ext>
                </a:extLst>
              </p:cNvPr>
              <p:cNvSpPr/>
              <p:nvPr/>
            </p:nvSpPr>
            <p:spPr>
              <a:xfrm>
                <a:off x="3113125" y="2292375"/>
                <a:ext cx="30100" cy="28250"/>
              </a:xfrm>
              <a:custGeom>
                <a:avLst/>
                <a:gdLst/>
                <a:ahLst/>
                <a:cxnLst/>
                <a:rect l="l" t="t" r="r" b="b"/>
                <a:pathLst>
                  <a:path w="1204" h="1130" extrusionOk="0">
                    <a:moveTo>
                      <a:pt x="1109" y="1"/>
                    </a:moveTo>
                    <a:cubicBezTo>
                      <a:pt x="1066" y="42"/>
                      <a:pt x="1021" y="83"/>
                      <a:pt x="977" y="124"/>
                    </a:cubicBezTo>
                    <a:cubicBezTo>
                      <a:pt x="658" y="420"/>
                      <a:pt x="331" y="711"/>
                      <a:pt x="1" y="996"/>
                    </a:cubicBezTo>
                    <a:cubicBezTo>
                      <a:pt x="125" y="1081"/>
                      <a:pt x="274" y="1130"/>
                      <a:pt x="435" y="1130"/>
                    </a:cubicBezTo>
                    <a:cubicBezTo>
                      <a:pt x="860" y="1130"/>
                      <a:pt x="1204" y="788"/>
                      <a:pt x="1204" y="367"/>
                    </a:cubicBezTo>
                    <a:cubicBezTo>
                      <a:pt x="1204" y="233"/>
                      <a:pt x="1170" y="108"/>
                      <a:pt x="1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831;p69">
                <a:extLst>
                  <a:ext uri="{FF2B5EF4-FFF2-40B4-BE49-F238E27FC236}">
                    <a16:creationId xmlns:a16="http://schemas.microsoft.com/office/drawing/2014/main" id="{9CEA40B1-11C8-474E-9FDD-715E532243E5}"/>
                  </a:ext>
                </a:extLst>
              </p:cNvPr>
              <p:cNvSpPr/>
              <p:nvPr/>
            </p:nvSpPr>
            <p:spPr>
              <a:xfrm>
                <a:off x="3175925" y="2283350"/>
                <a:ext cx="38100" cy="37275"/>
              </a:xfrm>
              <a:custGeom>
                <a:avLst/>
                <a:gdLst/>
                <a:ahLst/>
                <a:cxnLst/>
                <a:rect l="l" t="t" r="r" b="b"/>
                <a:pathLst>
                  <a:path w="1524" h="1491" extrusionOk="0">
                    <a:moveTo>
                      <a:pt x="537" y="0"/>
                    </a:moveTo>
                    <a:cubicBezTo>
                      <a:pt x="226" y="99"/>
                      <a:pt x="0" y="388"/>
                      <a:pt x="0" y="728"/>
                    </a:cubicBezTo>
                    <a:cubicBezTo>
                      <a:pt x="0" y="1149"/>
                      <a:pt x="345" y="1491"/>
                      <a:pt x="770" y="1491"/>
                    </a:cubicBezTo>
                    <a:cubicBezTo>
                      <a:pt x="1143" y="1491"/>
                      <a:pt x="1455" y="1225"/>
                      <a:pt x="1524" y="873"/>
                    </a:cubicBezTo>
                    <a:lnTo>
                      <a:pt x="1524" y="873"/>
                    </a:lnTo>
                    <a:lnTo>
                      <a:pt x="896" y="1015"/>
                    </a:lnTo>
                    <a:cubicBezTo>
                      <a:pt x="853" y="1025"/>
                      <a:pt x="807" y="1034"/>
                      <a:pt x="763" y="1034"/>
                    </a:cubicBezTo>
                    <a:cubicBezTo>
                      <a:pt x="712" y="1034"/>
                      <a:pt x="664" y="1022"/>
                      <a:pt x="629" y="987"/>
                    </a:cubicBezTo>
                    <a:cubicBezTo>
                      <a:pt x="579" y="937"/>
                      <a:pt x="573" y="862"/>
                      <a:pt x="571" y="792"/>
                    </a:cubicBezTo>
                    <a:lnTo>
                      <a:pt x="5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832;p69">
                <a:extLst>
                  <a:ext uri="{FF2B5EF4-FFF2-40B4-BE49-F238E27FC236}">
                    <a16:creationId xmlns:a16="http://schemas.microsoft.com/office/drawing/2014/main" id="{90BD26EB-5C48-406C-99A3-880F6AE818DC}"/>
                  </a:ext>
                </a:extLst>
              </p:cNvPr>
              <p:cNvSpPr/>
              <p:nvPr/>
            </p:nvSpPr>
            <p:spPr>
              <a:xfrm>
                <a:off x="3168100" y="2336850"/>
                <a:ext cx="38450" cy="38125"/>
              </a:xfrm>
              <a:custGeom>
                <a:avLst/>
                <a:gdLst/>
                <a:ahLst/>
                <a:cxnLst/>
                <a:rect l="l" t="t" r="r" b="b"/>
                <a:pathLst>
                  <a:path w="1538" h="1525" extrusionOk="0">
                    <a:moveTo>
                      <a:pt x="770" y="0"/>
                    </a:moveTo>
                    <a:cubicBezTo>
                      <a:pt x="345" y="0"/>
                      <a:pt x="0" y="341"/>
                      <a:pt x="0" y="762"/>
                    </a:cubicBezTo>
                    <a:cubicBezTo>
                      <a:pt x="0" y="1184"/>
                      <a:pt x="345" y="1525"/>
                      <a:pt x="770" y="1525"/>
                    </a:cubicBezTo>
                    <a:cubicBezTo>
                      <a:pt x="1194" y="1525"/>
                      <a:pt x="1538" y="1183"/>
                      <a:pt x="1538" y="762"/>
                    </a:cubicBezTo>
                    <a:cubicBezTo>
                      <a:pt x="1538" y="341"/>
                      <a:pt x="1194" y="0"/>
                      <a:pt x="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833;p69">
                <a:extLst>
                  <a:ext uri="{FF2B5EF4-FFF2-40B4-BE49-F238E27FC236}">
                    <a16:creationId xmlns:a16="http://schemas.microsoft.com/office/drawing/2014/main" id="{E66698CF-93F9-4DC9-9C5D-B471C776F73E}"/>
                  </a:ext>
                </a:extLst>
              </p:cNvPr>
              <p:cNvSpPr/>
              <p:nvPr/>
            </p:nvSpPr>
            <p:spPr>
              <a:xfrm>
                <a:off x="3158150" y="2401800"/>
                <a:ext cx="34325" cy="31625"/>
              </a:xfrm>
              <a:custGeom>
                <a:avLst/>
                <a:gdLst/>
                <a:ahLst/>
                <a:cxnLst/>
                <a:rect l="l" t="t" r="r" b="b"/>
                <a:pathLst>
                  <a:path w="1373" h="1265" extrusionOk="0">
                    <a:moveTo>
                      <a:pt x="769" y="0"/>
                    </a:moveTo>
                    <a:cubicBezTo>
                      <a:pt x="345" y="0"/>
                      <a:pt x="1" y="342"/>
                      <a:pt x="1" y="762"/>
                    </a:cubicBezTo>
                    <a:cubicBezTo>
                      <a:pt x="1" y="954"/>
                      <a:pt x="71" y="1131"/>
                      <a:pt x="191" y="1264"/>
                    </a:cubicBezTo>
                    <a:cubicBezTo>
                      <a:pt x="585" y="943"/>
                      <a:pt x="981" y="618"/>
                      <a:pt x="1373" y="291"/>
                    </a:cubicBezTo>
                    <a:cubicBezTo>
                      <a:pt x="1232" y="114"/>
                      <a:pt x="1014" y="0"/>
                      <a:pt x="7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 name="Google Shape;2834;p69">
              <a:extLst>
                <a:ext uri="{FF2B5EF4-FFF2-40B4-BE49-F238E27FC236}">
                  <a16:creationId xmlns:a16="http://schemas.microsoft.com/office/drawing/2014/main" id="{66916E3D-79B6-4FF5-8DBC-165959478D29}"/>
                </a:ext>
              </a:extLst>
            </p:cNvPr>
            <p:cNvGrpSpPr/>
            <p:nvPr/>
          </p:nvGrpSpPr>
          <p:grpSpPr>
            <a:xfrm>
              <a:off x="7655842" y="4235268"/>
              <a:ext cx="658812" cy="591885"/>
              <a:chOff x="2927050" y="2256825"/>
              <a:chExt cx="334100" cy="300175"/>
            </a:xfrm>
          </p:grpSpPr>
          <p:sp>
            <p:nvSpPr>
              <p:cNvPr id="140" name="Google Shape;2835;p69">
                <a:extLst>
                  <a:ext uri="{FF2B5EF4-FFF2-40B4-BE49-F238E27FC236}">
                    <a16:creationId xmlns:a16="http://schemas.microsoft.com/office/drawing/2014/main" id="{360E8A7B-FF9B-4100-8788-743435AFE06F}"/>
                  </a:ext>
                </a:extLst>
              </p:cNvPr>
              <p:cNvSpPr/>
              <p:nvPr/>
            </p:nvSpPr>
            <p:spPr>
              <a:xfrm>
                <a:off x="2927050" y="2256825"/>
                <a:ext cx="334100" cy="300175"/>
              </a:xfrm>
              <a:custGeom>
                <a:avLst/>
                <a:gdLst/>
                <a:ahLst/>
                <a:cxnLst/>
                <a:rect l="l" t="t" r="r" b="b"/>
                <a:pathLst>
                  <a:path w="13364" h="12007" extrusionOk="0">
                    <a:moveTo>
                      <a:pt x="10138" y="193"/>
                    </a:moveTo>
                    <a:cubicBezTo>
                      <a:pt x="10168" y="193"/>
                      <a:pt x="10198" y="204"/>
                      <a:pt x="10232" y="227"/>
                    </a:cubicBezTo>
                    <a:cubicBezTo>
                      <a:pt x="10315" y="284"/>
                      <a:pt x="10368" y="385"/>
                      <a:pt x="10372" y="500"/>
                    </a:cubicBezTo>
                    <a:lnTo>
                      <a:pt x="10429" y="1855"/>
                    </a:lnTo>
                    <a:cubicBezTo>
                      <a:pt x="10431" y="1918"/>
                      <a:pt x="10435" y="2036"/>
                      <a:pt x="10515" y="2116"/>
                    </a:cubicBezTo>
                    <a:cubicBezTo>
                      <a:pt x="10575" y="2175"/>
                      <a:pt x="10651" y="2191"/>
                      <a:pt x="10720" y="2191"/>
                    </a:cubicBezTo>
                    <a:cubicBezTo>
                      <a:pt x="10782" y="2191"/>
                      <a:pt x="10838" y="2178"/>
                      <a:pt x="10872" y="2170"/>
                    </a:cubicBezTo>
                    <a:lnTo>
                      <a:pt x="11612" y="2003"/>
                    </a:lnTo>
                    <a:cubicBezTo>
                      <a:pt x="11644" y="1996"/>
                      <a:pt x="11676" y="1992"/>
                      <a:pt x="11708" y="1992"/>
                    </a:cubicBezTo>
                    <a:cubicBezTo>
                      <a:pt x="11808" y="1992"/>
                      <a:pt x="11906" y="2026"/>
                      <a:pt x="11985" y="2091"/>
                    </a:cubicBezTo>
                    <a:cubicBezTo>
                      <a:pt x="12087" y="2174"/>
                      <a:pt x="12143" y="2295"/>
                      <a:pt x="12140" y="2425"/>
                    </a:cubicBezTo>
                    <a:cubicBezTo>
                      <a:pt x="12136" y="2637"/>
                      <a:pt x="12091" y="2863"/>
                      <a:pt x="12047" y="3082"/>
                    </a:cubicBezTo>
                    <a:cubicBezTo>
                      <a:pt x="12030" y="3164"/>
                      <a:pt x="12014" y="3245"/>
                      <a:pt x="12000" y="3326"/>
                    </a:cubicBezTo>
                    <a:cubicBezTo>
                      <a:pt x="11992" y="3379"/>
                      <a:pt x="11977" y="3475"/>
                      <a:pt x="12037" y="3547"/>
                    </a:cubicBezTo>
                    <a:cubicBezTo>
                      <a:pt x="12087" y="3610"/>
                      <a:pt x="12159" y="3625"/>
                      <a:pt x="12220" y="3625"/>
                    </a:cubicBezTo>
                    <a:cubicBezTo>
                      <a:pt x="12260" y="3625"/>
                      <a:pt x="12296" y="3619"/>
                      <a:pt x="12317" y="3615"/>
                    </a:cubicBezTo>
                    <a:lnTo>
                      <a:pt x="12391" y="3600"/>
                    </a:lnTo>
                    <a:cubicBezTo>
                      <a:pt x="12595" y="3561"/>
                      <a:pt x="12800" y="3523"/>
                      <a:pt x="13003" y="3483"/>
                    </a:cubicBezTo>
                    <a:cubicBezTo>
                      <a:pt x="13019" y="3481"/>
                      <a:pt x="13056" y="3474"/>
                      <a:pt x="13089" y="3474"/>
                    </a:cubicBezTo>
                    <a:cubicBezTo>
                      <a:pt x="13114" y="3474"/>
                      <a:pt x="13138" y="3478"/>
                      <a:pt x="13150" y="3491"/>
                    </a:cubicBezTo>
                    <a:cubicBezTo>
                      <a:pt x="13161" y="3501"/>
                      <a:pt x="13166" y="3532"/>
                      <a:pt x="13162" y="3573"/>
                    </a:cubicBezTo>
                    <a:cubicBezTo>
                      <a:pt x="13143" y="3812"/>
                      <a:pt x="12939" y="4005"/>
                      <a:pt x="12732" y="4182"/>
                    </a:cubicBezTo>
                    <a:cubicBezTo>
                      <a:pt x="12005" y="4805"/>
                      <a:pt x="11273" y="5421"/>
                      <a:pt x="10555" y="6015"/>
                    </a:cubicBezTo>
                    <a:cubicBezTo>
                      <a:pt x="10210" y="6304"/>
                      <a:pt x="9834" y="6613"/>
                      <a:pt x="9374" y="6988"/>
                    </a:cubicBezTo>
                    <a:cubicBezTo>
                      <a:pt x="8583" y="7638"/>
                      <a:pt x="7719" y="8335"/>
                      <a:pt x="6659" y="9186"/>
                    </a:cubicBezTo>
                    <a:cubicBezTo>
                      <a:pt x="6261" y="9505"/>
                      <a:pt x="5863" y="9824"/>
                      <a:pt x="5465" y="10141"/>
                    </a:cubicBezTo>
                    <a:cubicBezTo>
                      <a:pt x="5255" y="10309"/>
                      <a:pt x="5046" y="10476"/>
                      <a:pt x="4836" y="10644"/>
                    </a:cubicBezTo>
                    <a:lnTo>
                      <a:pt x="4572" y="10853"/>
                    </a:lnTo>
                    <a:cubicBezTo>
                      <a:pt x="4137" y="11200"/>
                      <a:pt x="3688" y="11557"/>
                      <a:pt x="3175" y="11772"/>
                    </a:cubicBezTo>
                    <a:cubicBezTo>
                      <a:pt x="3128" y="11793"/>
                      <a:pt x="3072" y="11813"/>
                      <a:pt x="3024" y="11813"/>
                    </a:cubicBezTo>
                    <a:cubicBezTo>
                      <a:pt x="3005" y="11813"/>
                      <a:pt x="2987" y="11810"/>
                      <a:pt x="2972" y="11802"/>
                    </a:cubicBezTo>
                    <a:cubicBezTo>
                      <a:pt x="2897" y="11763"/>
                      <a:pt x="2900" y="11622"/>
                      <a:pt x="2918" y="11510"/>
                    </a:cubicBezTo>
                    <a:lnTo>
                      <a:pt x="3033" y="10718"/>
                    </a:lnTo>
                    <a:cubicBezTo>
                      <a:pt x="3055" y="10566"/>
                      <a:pt x="3006" y="10416"/>
                      <a:pt x="2900" y="10305"/>
                    </a:cubicBezTo>
                    <a:cubicBezTo>
                      <a:pt x="2805" y="10206"/>
                      <a:pt x="2676" y="10152"/>
                      <a:pt x="2540" y="10152"/>
                    </a:cubicBezTo>
                    <a:cubicBezTo>
                      <a:pt x="2523" y="10152"/>
                      <a:pt x="2507" y="10152"/>
                      <a:pt x="2490" y="10154"/>
                    </a:cubicBezTo>
                    <a:lnTo>
                      <a:pt x="1920" y="10208"/>
                    </a:lnTo>
                    <a:cubicBezTo>
                      <a:pt x="1873" y="10213"/>
                      <a:pt x="1830" y="10216"/>
                      <a:pt x="1791" y="10216"/>
                    </a:cubicBezTo>
                    <a:cubicBezTo>
                      <a:pt x="1682" y="10216"/>
                      <a:pt x="1602" y="10189"/>
                      <a:pt x="1538" y="10082"/>
                    </a:cubicBezTo>
                    <a:cubicBezTo>
                      <a:pt x="1491" y="10002"/>
                      <a:pt x="1473" y="9904"/>
                      <a:pt x="1488" y="9803"/>
                    </a:cubicBezTo>
                    <a:cubicBezTo>
                      <a:pt x="1511" y="9654"/>
                      <a:pt x="1582" y="9518"/>
                      <a:pt x="1659" y="9376"/>
                    </a:cubicBezTo>
                    <a:cubicBezTo>
                      <a:pt x="1751" y="9203"/>
                      <a:pt x="1847" y="9025"/>
                      <a:pt x="1860" y="8806"/>
                    </a:cubicBezTo>
                    <a:cubicBezTo>
                      <a:pt x="1865" y="8700"/>
                      <a:pt x="1845" y="8599"/>
                      <a:pt x="1802" y="8517"/>
                    </a:cubicBezTo>
                    <a:cubicBezTo>
                      <a:pt x="1731" y="8378"/>
                      <a:pt x="1591" y="8235"/>
                      <a:pt x="1313" y="8235"/>
                    </a:cubicBezTo>
                    <a:cubicBezTo>
                      <a:pt x="1226" y="8235"/>
                      <a:pt x="1125" y="8249"/>
                      <a:pt x="1008" y="8282"/>
                    </a:cubicBezTo>
                    <a:cubicBezTo>
                      <a:pt x="971" y="8292"/>
                      <a:pt x="934" y="8303"/>
                      <a:pt x="897" y="8315"/>
                    </a:cubicBezTo>
                    <a:cubicBezTo>
                      <a:pt x="772" y="8353"/>
                      <a:pt x="651" y="8389"/>
                      <a:pt x="535" y="8389"/>
                    </a:cubicBezTo>
                    <a:cubicBezTo>
                      <a:pt x="486" y="8389"/>
                      <a:pt x="438" y="8383"/>
                      <a:pt x="390" y="8368"/>
                    </a:cubicBezTo>
                    <a:cubicBezTo>
                      <a:pt x="293" y="8335"/>
                      <a:pt x="224" y="8261"/>
                      <a:pt x="216" y="8175"/>
                    </a:cubicBezTo>
                    <a:cubicBezTo>
                      <a:pt x="205" y="8083"/>
                      <a:pt x="265" y="8033"/>
                      <a:pt x="363" y="7960"/>
                    </a:cubicBezTo>
                    <a:cubicBezTo>
                      <a:pt x="661" y="7740"/>
                      <a:pt x="959" y="7520"/>
                      <a:pt x="1258" y="7302"/>
                    </a:cubicBezTo>
                    <a:cubicBezTo>
                      <a:pt x="1523" y="7108"/>
                      <a:pt x="1789" y="6914"/>
                      <a:pt x="2054" y="6720"/>
                    </a:cubicBezTo>
                    <a:lnTo>
                      <a:pt x="2593" y="6326"/>
                    </a:lnTo>
                    <a:cubicBezTo>
                      <a:pt x="3240" y="5852"/>
                      <a:pt x="4002" y="5290"/>
                      <a:pt x="4751" y="4717"/>
                    </a:cubicBezTo>
                    <a:cubicBezTo>
                      <a:pt x="5190" y="4382"/>
                      <a:pt x="5585" y="4074"/>
                      <a:pt x="5958" y="3775"/>
                    </a:cubicBezTo>
                    <a:cubicBezTo>
                      <a:pt x="6174" y="3605"/>
                      <a:pt x="6387" y="3432"/>
                      <a:pt x="6600" y="3257"/>
                    </a:cubicBezTo>
                    <a:cubicBezTo>
                      <a:pt x="6926" y="2989"/>
                      <a:pt x="7223" y="2738"/>
                      <a:pt x="7507" y="2491"/>
                    </a:cubicBezTo>
                    <a:cubicBezTo>
                      <a:pt x="7846" y="2199"/>
                      <a:pt x="8176" y="1905"/>
                      <a:pt x="8488" y="1616"/>
                    </a:cubicBezTo>
                    <a:lnTo>
                      <a:pt x="8532" y="1574"/>
                    </a:lnTo>
                    <a:cubicBezTo>
                      <a:pt x="8561" y="1546"/>
                      <a:pt x="8590" y="1520"/>
                      <a:pt x="8619" y="1492"/>
                    </a:cubicBezTo>
                    <a:cubicBezTo>
                      <a:pt x="8720" y="1394"/>
                      <a:pt x="8823" y="1291"/>
                      <a:pt x="8926" y="1189"/>
                    </a:cubicBezTo>
                    <a:cubicBezTo>
                      <a:pt x="9261" y="852"/>
                      <a:pt x="9608" y="505"/>
                      <a:pt x="9977" y="261"/>
                    </a:cubicBezTo>
                    <a:cubicBezTo>
                      <a:pt x="10042" y="219"/>
                      <a:pt x="10091" y="193"/>
                      <a:pt x="10138" y="193"/>
                    </a:cubicBezTo>
                    <a:close/>
                    <a:moveTo>
                      <a:pt x="10140" y="0"/>
                    </a:moveTo>
                    <a:cubicBezTo>
                      <a:pt x="10023" y="0"/>
                      <a:pt x="9927" y="64"/>
                      <a:pt x="9870" y="101"/>
                    </a:cubicBezTo>
                    <a:cubicBezTo>
                      <a:pt x="9485" y="354"/>
                      <a:pt x="9132" y="709"/>
                      <a:pt x="8789" y="1052"/>
                    </a:cubicBezTo>
                    <a:cubicBezTo>
                      <a:pt x="8687" y="1154"/>
                      <a:pt x="8586" y="1256"/>
                      <a:pt x="8485" y="1353"/>
                    </a:cubicBezTo>
                    <a:cubicBezTo>
                      <a:pt x="8458" y="1380"/>
                      <a:pt x="8429" y="1407"/>
                      <a:pt x="8400" y="1433"/>
                    </a:cubicBezTo>
                    <a:lnTo>
                      <a:pt x="8355" y="1475"/>
                    </a:lnTo>
                    <a:cubicBezTo>
                      <a:pt x="8045" y="1762"/>
                      <a:pt x="7717" y="2055"/>
                      <a:pt x="7381" y="2344"/>
                    </a:cubicBezTo>
                    <a:cubicBezTo>
                      <a:pt x="7097" y="2591"/>
                      <a:pt x="6802" y="2840"/>
                      <a:pt x="6477" y="3107"/>
                    </a:cubicBezTo>
                    <a:cubicBezTo>
                      <a:pt x="6266" y="3281"/>
                      <a:pt x="6053" y="3454"/>
                      <a:pt x="5837" y="3624"/>
                    </a:cubicBezTo>
                    <a:cubicBezTo>
                      <a:pt x="5465" y="3922"/>
                      <a:pt x="5071" y="4230"/>
                      <a:pt x="4633" y="4564"/>
                    </a:cubicBezTo>
                    <a:cubicBezTo>
                      <a:pt x="3885" y="5135"/>
                      <a:pt x="3125" y="5697"/>
                      <a:pt x="2478" y="6170"/>
                    </a:cubicBezTo>
                    <a:lnTo>
                      <a:pt x="1940" y="6564"/>
                    </a:lnTo>
                    <a:cubicBezTo>
                      <a:pt x="1675" y="6759"/>
                      <a:pt x="1409" y="6952"/>
                      <a:pt x="1144" y="7146"/>
                    </a:cubicBezTo>
                    <a:cubicBezTo>
                      <a:pt x="845" y="7364"/>
                      <a:pt x="546" y="7584"/>
                      <a:pt x="249" y="7805"/>
                    </a:cubicBezTo>
                    <a:cubicBezTo>
                      <a:pt x="150" y="7877"/>
                      <a:pt x="0" y="7987"/>
                      <a:pt x="24" y="8196"/>
                    </a:cubicBezTo>
                    <a:cubicBezTo>
                      <a:pt x="41" y="8356"/>
                      <a:pt x="160" y="8496"/>
                      <a:pt x="329" y="8550"/>
                    </a:cubicBezTo>
                    <a:cubicBezTo>
                      <a:pt x="399" y="8573"/>
                      <a:pt x="468" y="8582"/>
                      <a:pt x="536" y="8582"/>
                    </a:cubicBezTo>
                    <a:cubicBezTo>
                      <a:pt x="682" y="8582"/>
                      <a:pt x="824" y="8539"/>
                      <a:pt x="953" y="8500"/>
                    </a:cubicBezTo>
                    <a:cubicBezTo>
                      <a:pt x="989" y="8488"/>
                      <a:pt x="1025" y="8478"/>
                      <a:pt x="1060" y="8468"/>
                    </a:cubicBezTo>
                    <a:cubicBezTo>
                      <a:pt x="1153" y="8442"/>
                      <a:pt x="1236" y="8429"/>
                      <a:pt x="1308" y="8429"/>
                    </a:cubicBezTo>
                    <a:cubicBezTo>
                      <a:pt x="1463" y="8429"/>
                      <a:pt x="1571" y="8488"/>
                      <a:pt x="1630" y="8606"/>
                    </a:cubicBezTo>
                    <a:cubicBezTo>
                      <a:pt x="1658" y="8658"/>
                      <a:pt x="1671" y="8724"/>
                      <a:pt x="1667" y="8795"/>
                    </a:cubicBezTo>
                    <a:cubicBezTo>
                      <a:pt x="1657" y="8971"/>
                      <a:pt x="1575" y="9124"/>
                      <a:pt x="1488" y="9285"/>
                    </a:cubicBezTo>
                    <a:cubicBezTo>
                      <a:pt x="1408" y="9436"/>
                      <a:pt x="1324" y="9593"/>
                      <a:pt x="1297" y="9776"/>
                    </a:cubicBezTo>
                    <a:cubicBezTo>
                      <a:pt x="1276" y="9919"/>
                      <a:pt x="1302" y="10063"/>
                      <a:pt x="1373" y="10181"/>
                    </a:cubicBezTo>
                    <a:cubicBezTo>
                      <a:pt x="1488" y="10373"/>
                      <a:pt x="1653" y="10410"/>
                      <a:pt x="1797" y="10410"/>
                    </a:cubicBezTo>
                    <a:cubicBezTo>
                      <a:pt x="1847" y="10410"/>
                      <a:pt x="1896" y="10405"/>
                      <a:pt x="1938" y="10402"/>
                    </a:cubicBezTo>
                    <a:lnTo>
                      <a:pt x="2509" y="10346"/>
                    </a:lnTo>
                    <a:cubicBezTo>
                      <a:pt x="2520" y="10345"/>
                      <a:pt x="2531" y="10344"/>
                      <a:pt x="2541" y="10344"/>
                    </a:cubicBezTo>
                    <a:cubicBezTo>
                      <a:pt x="2624" y="10344"/>
                      <a:pt x="2703" y="10378"/>
                      <a:pt x="2762" y="10439"/>
                    </a:cubicBezTo>
                    <a:cubicBezTo>
                      <a:pt x="2826" y="10506"/>
                      <a:pt x="2856" y="10598"/>
                      <a:pt x="2843" y="10690"/>
                    </a:cubicBezTo>
                    <a:lnTo>
                      <a:pt x="2726" y="11482"/>
                    </a:lnTo>
                    <a:cubicBezTo>
                      <a:pt x="2689" y="11734"/>
                      <a:pt x="2741" y="11899"/>
                      <a:pt x="2882" y="11974"/>
                    </a:cubicBezTo>
                    <a:cubicBezTo>
                      <a:pt x="2928" y="11998"/>
                      <a:pt x="2975" y="12006"/>
                      <a:pt x="3022" y="12006"/>
                    </a:cubicBezTo>
                    <a:cubicBezTo>
                      <a:pt x="3103" y="12006"/>
                      <a:pt x="3184" y="11978"/>
                      <a:pt x="3251" y="11949"/>
                    </a:cubicBezTo>
                    <a:cubicBezTo>
                      <a:pt x="3787" y="11725"/>
                      <a:pt x="4248" y="11359"/>
                      <a:pt x="4695" y="11003"/>
                    </a:cubicBezTo>
                    <a:lnTo>
                      <a:pt x="4957" y="10795"/>
                    </a:lnTo>
                    <a:cubicBezTo>
                      <a:pt x="5166" y="10627"/>
                      <a:pt x="5377" y="10459"/>
                      <a:pt x="5586" y="10291"/>
                    </a:cubicBezTo>
                    <a:cubicBezTo>
                      <a:pt x="5983" y="9974"/>
                      <a:pt x="6382" y="9656"/>
                      <a:pt x="6780" y="9336"/>
                    </a:cubicBezTo>
                    <a:cubicBezTo>
                      <a:pt x="7841" y="8486"/>
                      <a:pt x="8704" y="7787"/>
                      <a:pt x="9496" y="7138"/>
                    </a:cubicBezTo>
                    <a:cubicBezTo>
                      <a:pt x="9957" y="6762"/>
                      <a:pt x="10332" y="6452"/>
                      <a:pt x="10679" y="6164"/>
                    </a:cubicBezTo>
                    <a:cubicBezTo>
                      <a:pt x="11396" y="5570"/>
                      <a:pt x="12130" y="4952"/>
                      <a:pt x="12858" y="4328"/>
                    </a:cubicBezTo>
                    <a:cubicBezTo>
                      <a:pt x="13085" y="4134"/>
                      <a:pt x="13330" y="3901"/>
                      <a:pt x="13356" y="3588"/>
                    </a:cubicBezTo>
                    <a:cubicBezTo>
                      <a:pt x="13363" y="3485"/>
                      <a:pt x="13340" y="3407"/>
                      <a:pt x="13287" y="3355"/>
                    </a:cubicBezTo>
                    <a:cubicBezTo>
                      <a:pt x="13231" y="3296"/>
                      <a:pt x="13157" y="3280"/>
                      <a:pt x="13090" y="3280"/>
                    </a:cubicBezTo>
                    <a:cubicBezTo>
                      <a:pt x="13042" y="3280"/>
                      <a:pt x="12998" y="3288"/>
                      <a:pt x="12968" y="3294"/>
                    </a:cubicBezTo>
                    <a:cubicBezTo>
                      <a:pt x="12764" y="3333"/>
                      <a:pt x="12560" y="3372"/>
                      <a:pt x="12356" y="3411"/>
                    </a:cubicBezTo>
                    <a:lnTo>
                      <a:pt x="12282" y="3425"/>
                    </a:lnTo>
                    <a:cubicBezTo>
                      <a:pt x="12253" y="3430"/>
                      <a:pt x="12233" y="3432"/>
                      <a:pt x="12219" y="3432"/>
                    </a:cubicBezTo>
                    <a:cubicBezTo>
                      <a:pt x="12196" y="3432"/>
                      <a:pt x="12189" y="3427"/>
                      <a:pt x="12188" y="3426"/>
                    </a:cubicBezTo>
                    <a:cubicBezTo>
                      <a:pt x="12184" y="3418"/>
                      <a:pt x="12185" y="3395"/>
                      <a:pt x="12190" y="3358"/>
                    </a:cubicBezTo>
                    <a:cubicBezTo>
                      <a:pt x="12204" y="3279"/>
                      <a:pt x="12220" y="3200"/>
                      <a:pt x="12236" y="3119"/>
                    </a:cubicBezTo>
                    <a:cubicBezTo>
                      <a:pt x="12281" y="2893"/>
                      <a:pt x="12328" y="2658"/>
                      <a:pt x="12333" y="2429"/>
                    </a:cubicBezTo>
                    <a:cubicBezTo>
                      <a:pt x="12338" y="2240"/>
                      <a:pt x="12255" y="2062"/>
                      <a:pt x="12108" y="1942"/>
                    </a:cubicBezTo>
                    <a:cubicBezTo>
                      <a:pt x="11993" y="1848"/>
                      <a:pt x="11854" y="1799"/>
                      <a:pt x="11710" y="1799"/>
                    </a:cubicBezTo>
                    <a:cubicBezTo>
                      <a:pt x="11663" y="1799"/>
                      <a:pt x="11616" y="1804"/>
                      <a:pt x="11570" y="1815"/>
                    </a:cubicBezTo>
                    <a:lnTo>
                      <a:pt x="10829" y="1981"/>
                    </a:lnTo>
                    <a:cubicBezTo>
                      <a:pt x="10793" y="1990"/>
                      <a:pt x="10752" y="1998"/>
                      <a:pt x="10717" y="1998"/>
                    </a:cubicBezTo>
                    <a:cubicBezTo>
                      <a:pt x="10689" y="1998"/>
                      <a:pt x="10666" y="1993"/>
                      <a:pt x="10652" y="1979"/>
                    </a:cubicBezTo>
                    <a:cubicBezTo>
                      <a:pt x="10628" y="1956"/>
                      <a:pt x="10623" y="1903"/>
                      <a:pt x="10622" y="1849"/>
                    </a:cubicBezTo>
                    <a:lnTo>
                      <a:pt x="10565" y="492"/>
                    </a:lnTo>
                    <a:cubicBezTo>
                      <a:pt x="10558" y="317"/>
                      <a:pt x="10475" y="158"/>
                      <a:pt x="10341" y="67"/>
                    </a:cubicBezTo>
                    <a:cubicBezTo>
                      <a:pt x="10270" y="18"/>
                      <a:pt x="10202" y="0"/>
                      <a:pt x="10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836;p69">
                <a:extLst>
                  <a:ext uri="{FF2B5EF4-FFF2-40B4-BE49-F238E27FC236}">
                    <a16:creationId xmlns:a16="http://schemas.microsoft.com/office/drawing/2014/main" id="{00D93B8C-83BC-43CB-AA73-F2962C6F9458}"/>
                  </a:ext>
                </a:extLst>
              </p:cNvPr>
              <p:cNvSpPr/>
              <p:nvPr/>
            </p:nvSpPr>
            <p:spPr>
              <a:xfrm>
                <a:off x="2957050" y="2416475"/>
                <a:ext cx="29275" cy="23800"/>
              </a:xfrm>
              <a:custGeom>
                <a:avLst/>
                <a:gdLst/>
                <a:ahLst/>
                <a:cxnLst/>
                <a:rect l="l" t="t" r="r" b="b"/>
                <a:pathLst>
                  <a:path w="1171" h="952" extrusionOk="0">
                    <a:moveTo>
                      <a:pt x="1146" y="1"/>
                    </a:moveTo>
                    <a:cubicBezTo>
                      <a:pt x="765" y="280"/>
                      <a:pt x="382" y="559"/>
                      <a:pt x="1" y="838"/>
                    </a:cubicBezTo>
                    <a:cubicBezTo>
                      <a:pt x="118" y="911"/>
                      <a:pt x="255" y="952"/>
                      <a:pt x="402" y="952"/>
                    </a:cubicBezTo>
                    <a:cubicBezTo>
                      <a:pt x="825" y="952"/>
                      <a:pt x="1171" y="611"/>
                      <a:pt x="1171" y="189"/>
                    </a:cubicBezTo>
                    <a:cubicBezTo>
                      <a:pt x="1171" y="124"/>
                      <a:pt x="1163" y="61"/>
                      <a:pt x="1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837;p69">
                <a:extLst>
                  <a:ext uri="{FF2B5EF4-FFF2-40B4-BE49-F238E27FC236}">
                    <a16:creationId xmlns:a16="http://schemas.microsoft.com/office/drawing/2014/main" id="{9F010084-D3D3-4364-A627-800BAA7521D7}"/>
                  </a:ext>
                </a:extLst>
              </p:cNvPr>
              <p:cNvSpPr/>
              <p:nvPr/>
            </p:nvSpPr>
            <p:spPr>
              <a:xfrm>
                <a:off x="3016175" y="2414850"/>
                <a:ext cx="38475" cy="38150"/>
              </a:xfrm>
              <a:custGeom>
                <a:avLst/>
                <a:gdLst/>
                <a:ahLst/>
                <a:cxnLst/>
                <a:rect l="l" t="t" r="r" b="b"/>
                <a:pathLst>
                  <a:path w="1539" h="1526" extrusionOk="0">
                    <a:moveTo>
                      <a:pt x="769" y="1"/>
                    </a:moveTo>
                    <a:cubicBezTo>
                      <a:pt x="345" y="1"/>
                      <a:pt x="1" y="342"/>
                      <a:pt x="1" y="762"/>
                    </a:cubicBezTo>
                    <a:cubicBezTo>
                      <a:pt x="1" y="1184"/>
                      <a:pt x="345" y="1525"/>
                      <a:pt x="769" y="1525"/>
                    </a:cubicBezTo>
                    <a:cubicBezTo>
                      <a:pt x="1194" y="1525"/>
                      <a:pt x="1538" y="1183"/>
                      <a:pt x="1538" y="762"/>
                    </a:cubicBezTo>
                    <a:cubicBezTo>
                      <a:pt x="1538" y="342"/>
                      <a:pt x="1194"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838;p69">
                <a:extLst>
                  <a:ext uri="{FF2B5EF4-FFF2-40B4-BE49-F238E27FC236}">
                    <a16:creationId xmlns:a16="http://schemas.microsoft.com/office/drawing/2014/main" id="{2D251AC6-7C98-473C-BF62-855EE6DBCB30}"/>
                  </a:ext>
                </a:extLst>
              </p:cNvPr>
              <p:cNvSpPr/>
              <p:nvPr/>
            </p:nvSpPr>
            <p:spPr>
              <a:xfrm>
                <a:off x="2991275" y="2469200"/>
                <a:ext cx="38450" cy="38150"/>
              </a:xfrm>
              <a:custGeom>
                <a:avLst/>
                <a:gdLst/>
                <a:ahLst/>
                <a:cxnLst/>
                <a:rect l="l" t="t" r="r" b="b"/>
                <a:pathLst>
                  <a:path w="1538" h="1526" extrusionOk="0">
                    <a:moveTo>
                      <a:pt x="769" y="1"/>
                    </a:moveTo>
                    <a:cubicBezTo>
                      <a:pt x="345" y="1"/>
                      <a:pt x="0" y="343"/>
                      <a:pt x="0" y="763"/>
                    </a:cubicBezTo>
                    <a:cubicBezTo>
                      <a:pt x="0" y="1184"/>
                      <a:pt x="345" y="1525"/>
                      <a:pt x="769" y="1525"/>
                    </a:cubicBezTo>
                    <a:cubicBezTo>
                      <a:pt x="1194" y="1525"/>
                      <a:pt x="1538" y="1184"/>
                      <a:pt x="1538" y="763"/>
                    </a:cubicBezTo>
                    <a:cubicBezTo>
                      <a:pt x="1538" y="343"/>
                      <a:pt x="1194"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839;p69">
                <a:extLst>
                  <a:ext uri="{FF2B5EF4-FFF2-40B4-BE49-F238E27FC236}">
                    <a16:creationId xmlns:a16="http://schemas.microsoft.com/office/drawing/2014/main" id="{A50DA888-5CB0-4CCC-A084-B08889A9372C}"/>
                  </a:ext>
                </a:extLst>
              </p:cNvPr>
              <p:cNvSpPr/>
              <p:nvPr/>
            </p:nvSpPr>
            <p:spPr>
              <a:xfrm>
                <a:off x="3060300" y="2480500"/>
                <a:ext cx="34750" cy="31750"/>
              </a:xfrm>
              <a:custGeom>
                <a:avLst/>
                <a:gdLst/>
                <a:ahLst/>
                <a:cxnLst/>
                <a:rect l="l" t="t" r="r" b="b"/>
                <a:pathLst>
                  <a:path w="1390" h="1270" extrusionOk="0">
                    <a:moveTo>
                      <a:pt x="770" y="1"/>
                    </a:moveTo>
                    <a:cubicBezTo>
                      <a:pt x="345" y="1"/>
                      <a:pt x="1" y="341"/>
                      <a:pt x="1" y="763"/>
                    </a:cubicBezTo>
                    <a:cubicBezTo>
                      <a:pt x="1" y="958"/>
                      <a:pt x="73" y="1135"/>
                      <a:pt x="195" y="1270"/>
                    </a:cubicBezTo>
                    <a:cubicBezTo>
                      <a:pt x="594" y="952"/>
                      <a:pt x="991" y="633"/>
                      <a:pt x="1390" y="314"/>
                    </a:cubicBezTo>
                    <a:cubicBezTo>
                      <a:pt x="1250" y="123"/>
                      <a:pt x="1024" y="1"/>
                      <a:pt x="7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840;p69">
                <a:extLst>
                  <a:ext uri="{FF2B5EF4-FFF2-40B4-BE49-F238E27FC236}">
                    <a16:creationId xmlns:a16="http://schemas.microsoft.com/office/drawing/2014/main" id="{2038D735-AC4C-4CCF-A505-C6F06897A8C6}"/>
                  </a:ext>
                </a:extLst>
              </p:cNvPr>
              <p:cNvSpPr/>
              <p:nvPr/>
            </p:nvSpPr>
            <p:spPr>
              <a:xfrm>
                <a:off x="3090200" y="2416975"/>
                <a:ext cx="38450" cy="38125"/>
              </a:xfrm>
              <a:custGeom>
                <a:avLst/>
                <a:gdLst/>
                <a:ahLst/>
                <a:cxnLst/>
                <a:rect l="l" t="t" r="r" b="b"/>
                <a:pathLst>
                  <a:path w="1538" h="1525" extrusionOk="0">
                    <a:moveTo>
                      <a:pt x="768" y="0"/>
                    </a:moveTo>
                    <a:cubicBezTo>
                      <a:pt x="344" y="0"/>
                      <a:pt x="0" y="341"/>
                      <a:pt x="0" y="763"/>
                    </a:cubicBezTo>
                    <a:cubicBezTo>
                      <a:pt x="0" y="1184"/>
                      <a:pt x="344" y="1525"/>
                      <a:pt x="768" y="1525"/>
                    </a:cubicBezTo>
                    <a:cubicBezTo>
                      <a:pt x="1193" y="1525"/>
                      <a:pt x="1537" y="1184"/>
                      <a:pt x="1537" y="763"/>
                    </a:cubicBezTo>
                    <a:cubicBezTo>
                      <a:pt x="1537" y="341"/>
                      <a:pt x="1193" y="0"/>
                      <a:pt x="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841;p69">
                <a:extLst>
                  <a:ext uri="{FF2B5EF4-FFF2-40B4-BE49-F238E27FC236}">
                    <a16:creationId xmlns:a16="http://schemas.microsoft.com/office/drawing/2014/main" id="{9DB36474-543D-4C72-95DB-A4A050AAF026}"/>
                  </a:ext>
                </a:extLst>
              </p:cNvPr>
              <p:cNvSpPr/>
              <p:nvPr/>
            </p:nvSpPr>
            <p:spPr>
              <a:xfrm>
                <a:off x="3044325" y="2349325"/>
                <a:ext cx="34150" cy="30600"/>
              </a:xfrm>
              <a:custGeom>
                <a:avLst/>
                <a:gdLst/>
                <a:ahLst/>
                <a:cxnLst/>
                <a:rect l="l" t="t" r="r" b="b"/>
                <a:pathLst>
                  <a:path w="1366" h="1224" extrusionOk="0">
                    <a:moveTo>
                      <a:pt x="1207" y="0"/>
                    </a:moveTo>
                    <a:cubicBezTo>
                      <a:pt x="809" y="319"/>
                      <a:pt x="407" y="632"/>
                      <a:pt x="1" y="941"/>
                    </a:cubicBezTo>
                    <a:cubicBezTo>
                      <a:pt x="141" y="1113"/>
                      <a:pt x="357" y="1223"/>
                      <a:pt x="597" y="1223"/>
                    </a:cubicBezTo>
                    <a:cubicBezTo>
                      <a:pt x="1022" y="1223"/>
                      <a:pt x="1365" y="883"/>
                      <a:pt x="1365" y="461"/>
                    </a:cubicBezTo>
                    <a:cubicBezTo>
                      <a:pt x="1365" y="288"/>
                      <a:pt x="1307" y="127"/>
                      <a:pt x="1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842;p69">
                <a:extLst>
                  <a:ext uri="{FF2B5EF4-FFF2-40B4-BE49-F238E27FC236}">
                    <a16:creationId xmlns:a16="http://schemas.microsoft.com/office/drawing/2014/main" id="{0CDF4116-210C-410A-8379-6241C16295A5}"/>
                  </a:ext>
                </a:extLst>
              </p:cNvPr>
              <p:cNvSpPr/>
              <p:nvPr/>
            </p:nvSpPr>
            <p:spPr>
              <a:xfrm>
                <a:off x="3104775" y="2350250"/>
                <a:ext cx="38450" cy="38125"/>
              </a:xfrm>
              <a:custGeom>
                <a:avLst/>
                <a:gdLst/>
                <a:ahLst/>
                <a:cxnLst/>
                <a:rect l="l" t="t" r="r" b="b"/>
                <a:pathLst>
                  <a:path w="1538" h="1525" extrusionOk="0">
                    <a:moveTo>
                      <a:pt x="769" y="1"/>
                    </a:moveTo>
                    <a:cubicBezTo>
                      <a:pt x="344" y="1"/>
                      <a:pt x="0" y="341"/>
                      <a:pt x="0" y="763"/>
                    </a:cubicBezTo>
                    <a:cubicBezTo>
                      <a:pt x="0" y="1184"/>
                      <a:pt x="344" y="1525"/>
                      <a:pt x="769" y="1525"/>
                    </a:cubicBezTo>
                    <a:cubicBezTo>
                      <a:pt x="1194" y="1525"/>
                      <a:pt x="1538" y="1184"/>
                      <a:pt x="1538" y="763"/>
                    </a:cubicBezTo>
                    <a:cubicBezTo>
                      <a:pt x="1538" y="341"/>
                      <a:pt x="1194"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843;p69">
                <a:extLst>
                  <a:ext uri="{FF2B5EF4-FFF2-40B4-BE49-F238E27FC236}">
                    <a16:creationId xmlns:a16="http://schemas.microsoft.com/office/drawing/2014/main" id="{62B59538-DB3E-47B0-B1E1-926C387141D5}"/>
                  </a:ext>
                </a:extLst>
              </p:cNvPr>
              <p:cNvSpPr/>
              <p:nvPr/>
            </p:nvSpPr>
            <p:spPr>
              <a:xfrm>
                <a:off x="3113125" y="2292375"/>
                <a:ext cx="30100" cy="28250"/>
              </a:xfrm>
              <a:custGeom>
                <a:avLst/>
                <a:gdLst/>
                <a:ahLst/>
                <a:cxnLst/>
                <a:rect l="l" t="t" r="r" b="b"/>
                <a:pathLst>
                  <a:path w="1204" h="1130" extrusionOk="0">
                    <a:moveTo>
                      <a:pt x="1109" y="1"/>
                    </a:moveTo>
                    <a:cubicBezTo>
                      <a:pt x="1066" y="42"/>
                      <a:pt x="1021" y="83"/>
                      <a:pt x="977" y="124"/>
                    </a:cubicBezTo>
                    <a:cubicBezTo>
                      <a:pt x="658" y="420"/>
                      <a:pt x="331" y="711"/>
                      <a:pt x="1" y="996"/>
                    </a:cubicBezTo>
                    <a:cubicBezTo>
                      <a:pt x="125" y="1081"/>
                      <a:pt x="274" y="1130"/>
                      <a:pt x="435" y="1130"/>
                    </a:cubicBezTo>
                    <a:cubicBezTo>
                      <a:pt x="860" y="1130"/>
                      <a:pt x="1204" y="788"/>
                      <a:pt x="1204" y="367"/>
                    </a:cubicBezTo>
                    <a:cubicBezTo>
                      <a:pt x="1204" y="233"/>
                      <a:pt x="1170" y="108"/>
                      <a:pt x="1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844;p69">
                <a:extLst>
                  <a:ext uri="{FF2B5EF4-FFF2-40B4-BE49-F238E27FC236}">
                    <a16:creationId xmlns:a16="http://schemas.microsoft.com/office/drawing/2014/main" id="{108392E2-2AC7-4E71-9488-ED52C3B619F5}"/>
                  </a:ext>
                </a:extLst>
              </p:cNvPr>
              <p:cNvSpPr/>
              <p:nvPr/>
            </p:nvSpPr>
            <p:spPr>
              <a:xfrm>
                <a:off x="3175925" y="2283350"/>
                <a:ext cx="38100" cy="37275"/>
              </a:xfrm>
              <a:custGeom>
                <a:avLst/>
                <a:gdLst/>
                <a:ahLst/>
                <a:cxnLst/>
                <a:rect l="l" t="t" r="r" b="b"/>
                <a:pathLst>
                  <a:path w="1524" h="1491" extrusionOk="0">
                    <a:moveTo>
                      <a:pt x="537" y="0"/>
                    </a:moveTo>
                    <a:cubicBezTo>
                      <a:pt x="226" y="99"/>
                      <a:pt x="0" y="388"/>
                      <a:pt x="0" y="728"/>
                    </a:cubicBezTo>
                    <a:cubicBezTo>
                      <a:pt x="0" y="1149"/>
                      <a:pt x="345" y="1491"/>
                      <a:pt x="770" y="1491"/>
                    </a:cubicBezTo>
                    <a:cubicBezTo>
                      <a:pt x="1143" y="1491"/>
                      <a:pt x="1455" y="1225"/>
                      <a:pt x="1524" y="873"/>
                    </a:cubicBezTo>
                    <a:lnTo>
                      <a:pt x="1524" y="873"/>
                    </a:lnTo>
                    <a:lnTo>
                      <a:pt x="896" y="1015"/>
                    </a:lnTo>
                    <a:cubicBezTo>
                      <a:pt x="853" y="1025"/>
                      <a:pt x="807" y="1034"/>
                      <a:pt x="763" y="1034"/>
                    </a:cubicBezTo>
                    <a:cubicBezTo>
                      <a:pt x="712" y="1034"/>
                      <a:pt x="664" y="1022"/>
                      <a:pt x="629" y="987"/>
                    </a:cubicBezTo>
                    <a:cubicBezTo>
                      <a:pt x="579" y="937"/>
                      <a:pt x="573" y="862"/>
                      <a:pt x="571" y="792"/>
                    </a:cubicBezTo>
                    <a:lnTo>
                      <a:pt x="5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845;p69">
                <a:extLst>
                  <a:ext uri="{FF2B5EF4-FFF2-40B4-BE49-F238E27FC236}">
                    <a16:creationId xmlns:a16="http://schemas.microsoft.com/office/drawing/2014/main" id="{F6C0F6F8-6CA8-4515-86E4-CAF7A4794A88}"/>
                  </a:ext>
                </a:extLst>
              </p:cNvPr>
              <p:cNvSpPr/>
              <p:nvPr/>
            </p:nvSpPr>
            <p:spPr>
              <a:xfrm>
                <a:off x="3168100" y="2336850"/>
                <a:ext cx="38450" cy="38125"/>
              </a:xfrm>
              <a:custGeom>
                <a:avLst/>
                <a:gdLst/>
                <a:ahLst/>
                <a:cxnLst/>
                <a:rect l="l" t="t" r="r" b="b"/>
                <a:pathLst>
                  <a:path w="1538" h="1525" extrusionOk="0">
                    <a:moveTo>
                      <a:pt x="770" y="0"/>
                    </a:moveTo>
                    <a:cubicBezTo>
                      <a:pt x="345" y="0"/>
                      <a:pt x="0" y="341"/>
                      <a:pt x="0" y="762"/>
                    </a:cubicBezTo>
                    <a:cubicBezTo>
                      <a:pt x="0" y="1184"/>
                      <a:pt x="345" y="1525"/>
                      <a:pt x="770" y="1525"/>
                    </a:cubicBezTo>
                    <a:cubicBezTo>
                      <a:pt x="1194" y="1525"/>
                      <a:pt x="1538" y="1183"/>
                      <a:pt x="1538" y="762"/>
                    </a:cubicBezTo>
                    <a:cubicBezTo>
                      <a:pt x="1538" y="341"/>
                      <a:pt x="1194" y="0"/>
                      <a:pt x="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846;p69">
                <a:extLst>
                  <a:ext uri="{FF2B5EF4-FFF2-40B4-BE49-F238E27FC236}">
                    <a16:creationId xmlns:a16="http://schemas.microsoft.com/office/drawing/2014/main" id="{26A8F50D-96CB-44C1-BF0F-6A2D187558AC}"/>
                  </a:ext>
                </a:extLst>
              </p:cNvPr>
              <p:cNvSpPr/>
              <p:nvPr/>
            </p:nvSpPr>
            <p:spPr>
              <a:xfrm>
                <a:off x="3158150" y="2401800"/>
                <a:ext cx="34325" cy="31625"/>
              </a:xfrm>
              <a:custGeom>
                <a:avLst/>
                <a:gdLst/>
                <a:ahLst/>
                <a:cxnLst/>
                <a:rect l="l" t="t" r="r" b="b"/>
                <a:pathLst>
                  <a:path w="1373" h="1265" extrusionOk="0">
                    <a:moveTo>
                      <a:pt x="769" y="0"/>
                    </a:moveTo>
                    <a:cubicBezTo>
                      <a:pt x="345" y="0"/>
                      <a:pt x="1" y="342"/>
                      <a:pt x="1" y="762"/>
                    </a:cubicBezTo>
                    <a:cubicBezTo>
                      <a:pt x="1" y="954"/>
                      <a:pt x="71" y="1131"/>
                      <a:pt x="191" y="1264"/>
                    </a:cubicBezTo>
                    <a:cubicBezTo>
                      <a:pt x="585" y="943"/>
                      <a:pt x="981" y="618"/>
                      <a:pt x="1373" y="291"/>
                    </a:cubicBezTo>
                    <a:cubicBezTo>
                      <a:pt x="1232" y="114"/>
                      <a:pt x="1014" y="0"/>
                      <a:pt x="7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 name="TextBox 154">
              <a:extLst>
                <a:ext uri="{FF2B5EF4-FFF2-40B4-BE49-F238E27FC236}">
                  <a16:creationId xmlns:a16="http://schemas.microsoft.com/office/drawing/2014/main" id="{59D0C56C-C991-4054-92EE-39730175D2C6}"/>
                </a:ext>
              </a:extLst>
            </p:cNvPr>
            <p:cNvSpPr txBox="1"/>
            <p:nvPr/>
          </p:nvSpPr>
          <p:spPr>
            <a:xfrm>
              <a:off x="5011683" y="4096040"/>
              <a:ext cx="2944467" cy="430887"/>
            </a:xfrm>
            <a:prstGeom prst="rect">
              <a:avLst/>
            </a:prstGeom>
            <a:noFill/>
          </p:spPr>
          <p:txBody>
            <a:bodyPr wrap="square">
              <a:spAutoFit/>
            </a:bodyPr>
            <a:lstStyle/>
            <a:p>
              <a:pPr eaLnBrk="1" hangingPunct="1">
                <a:spcBef>
                  <a:spcPct val="50000"/>
                </a:spcBef>
              </a:pPr>
              <a:r>
                <a:rPr lang="en-US" altLang="en-US" sz="2200" b="1">
                  <a:solidFill>
                    <a:schemeClr val="tx1"/>
                  </a:solidFill>
                  <a:latin typeface="Times New Roman (Headings)"/>
                </a:rPr>
                <a:t>3. Chương trình cụ thể</a:t>
              </a: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05"/>
                                        </p:tgtEl>
                                        <p:attrNameLst>
                                          <p:attrName>style.visibility</p:attrName>
                                        </p:attrNameLst>
                                      </p:cBhvr>
                                      <p:to>
                                        <p:strVal val="visible"/>
                                      </p:to>
                                    </p:set>
                                    <p:animEffect transition="in" filter="fade">
                                      <p:cBhvr>
                                        <p:cTn id="7" dur="1000"/>
                                        <p:tgtEl>
                                          <p:spTgt spid="2805"/>
                                        </p:tgtEl>
                                      </p:cBhvr>
                                    </p:animEffect>
                                    <p:anim calcmode="lin" valueType="num">
                                      <p:cBhvr>
                                        <p:cTn id="8" dur="1000" fill="hold"/>
                                        <p:tgtEl>
                                          <p:spTgt spid="2805"/>
                                        </p:tgtEl>
                                        <p:attrNameLst>
                                          <p:attrName>ppt_x</p:attrName>
                                        </p:attrNameLst>
                                      </p:cBhvr>
                                      <p:tavLst>
                                        <p:tav tm="0">
                                          <p:val>
                                            <p:strVal val="#ppt_x"/>
                                          </p:val>
                                        </p:tav>
                                        <p:tav tm="100000">
                                          <p:val>
                                            <p:strVal val="#ppt_x"/>
                                          </p:val>
                                        </p:tav>
                                      </p:tavLst>
                                    </p:anim>
                                    <p:anim calcmode="lin" valueType="num">
                                      <p:cBhvr>
                                        <p:cTn id="9" dur="1000" fill="hold"/>
                                        <p:tgtEl>
                                          <p:spTgt spid="280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grpSp>
        <p:nvGrpSpPr>
          <p:cNvPr id="977" name="Google Shape;977;p40"/>
          <p:cNvGrpSpPr/>
          <p:nvPr/>
        </p:nvGrpSpPr>
        <p:grpSpPr>
          <a:xfrm>
            <a:off x="2176905" y="1038209"/>
            <a:ext cx="4699670" cy="1011247"/>
            <a:chOff x="7728915" y="1917859"/>
            <a:chExt cx="1034486" cy="222599"/>
          </a:xfrm>
        </p:grpSpPr>
        <p:sp>
          <p:nvSpPr>
            <p:cNvPr id="978" name="Google Shape;978;p40"/>
            <p:cNvSpPr/>
            <p:nvPr/>
          </p:nvSpPr>
          <p:spPr>
            <a:xfrm>
              <a:off x="8619035" y="1957671"/>
              <a:ext cx="135129" cy="175206"/>
            </a:xfrm>
            <a:custGeom>
              <a:avLst/>
              <a:gdLst/>
              <a:ahLst/>
              <a:cxnLst/>
              <a:rect l="l" t="t" r="r" b="b"/>
              <a:pathLst>
                <a:path w="2549" h="3305" extrusionOk="0">
                  <a:moveTo>
                    <a:pt x="2549" y="0"/>
                  </a:moveTo>
                  <a:cubicBezTo>
                    <a:pt x="2549" y="0"/>
                    <a:pt x="2548" y="0"/>
                    <a:pt x="2548" y="1"/>
                  </a:cubicBezTo>
                  <a:lnTo>
                    <a:pt x="2548" y="1"/>
                  </a:lnTo>
                  <a:cubicBezTo>
                    <a:pt x="2548" y="0"/>
                    <a:pt x="2549" y="0"/>
                    <a:pt x="2549" y="0"/>
                  </a:cubicBezTo>
                  <a:close/>
                  <a:moveTo>
                    <a:pt x="999" y="255"/>
                  </a:moveTo>
                  <a:cubicBezTo>
                    <a:pt x="1054" y="255"/>
                    <a:pt x="1109" y="256"/>
                    <a:pt x="1163" y="259"/>
                  </a:cubicBezTo>
                  <a:cubicBezTo>
                    <a:pt x="1206" y="261"/>
                    <a:pt x="1206" y="322"/>
                    <a:pt x="1163" y="325"/>
                  </a:cubicBezTo>
                  <a:cubicBezTo>
                    <a:pt x="1109" y="327"/>
                    <a:pt x="1054" y="328"/>
                    <a:pt x="999" y="328"/>
                  </a:cubicBezTo>
                  <a:cubicBezTo>
                    <a:pt x="889" y="328"/>
                    <a:pt x="778" y="325"/>
                    <a:pt x="668" y="322"/>
                  </a:cubicBezTo>
                  <a:cubicBezTo>
                    <a:pt x="628" y="321"/>
                    <a:pt x="629" y="263"/>
                    <a:pt x="668" y="262"/>
                  </a:cubicBezTo>
                  <a:cubicBezTo>
                    <a:pt x="778" y="259"/>
                    <a:pt x="889" y="255"/>
                    <a:pt x="999" y="255"/>
                  </a:cubicBezTo>
                  <a:close/>
                  <a:moveTo>
                    <a:pt x="1958" y="347"/>
                  </a:moveTo>
                  <a:cubicBezTo>
                    <a:pt x="2042" y="347"/>
                    <a:pt x="2125" y="350"/>
                    <a:pt x="2207" y="360"/>
                  </a:cubicBezTo>
                  <a:cubicBezTo>
                    <a:pt x="2247" y="366"/>
                    <a:pt x="2247" y="417"/>
                    <a:pt x="2207" y="422"/>
                  </a:cubicBezTo>
                  <a:cubicBezTo>
                    <a:pt x="2127" y="432"/>
                    <a:pt x="2045" y="435"/>
                    <a:pt x="1963" y="435"/>
                  </a:cubicBezTo>
                  <a:cubicBezTo>
                    <a:pt x="1829" y="435"/>
                    <a:pt x="1694" y="427"/>
                    <a:pt x="1562" y="425"/>
                  </a:cubicBezTo>
                  <a:cubicBezTo>
                    <a:pt x="1517" y="425"/>
                    <a:pt x="1517" y="357"/>
                    <a:pt x="1562" y="357"/>
                  </a:cubicBezTo>
                  <a:cubicBezTo>
                    <a:pt x="1692" y="355"/>
                    <a:pt x="1825" y="347"/>
                    <a:pt x="1958" y="347"/>
                  </a:cubicBezTo>
                  <a:close/>
                  <a:moveTo>
                    <a:pt x="1261" y="2801"/>
                  </a:moveTo>
                  <a:cubicBezTo>
                    <a:pt x="1263" y="2801"/>
                    <a:pt x="1266" y="2802"/>
                    <a:pt x="1269" y="2802"/>
                  </a:cubicBezTo>
                  <a:cubicBezTo>
                    <a:pt x="1481" y="2855"/>
                    <a:pt x="1692" y="2877"/>
                    <a:pt x="1909" y="2894"/>
                  </a:cubicBezTo>
                  <a:cubicBezTo>
                    <a:pt x="1949" y="2897"/>
                    <a:pt x="1950" y="2955"/>
                    <a:pt x="1909" y="2957"/>
                  </a:cubicBezTo>
                  <a:cubicBezTo>
                    <a:pt x="1891" y="2958"/>
                    <a:pt x="1873" y="2958"/>
                    <a:pt x="1855" y="2958"/>
                  </a:cubicBezTo>
                  <a:cubicBezTo>
                    <a:pt x="1652" y="2958"/>
                    <a:pt x="1447" y="2920"/>
                    <a:pt x="1253" y="2864"/>
                  </a:cubicBezTo>
                  <a:cubicBezTo>
                    <a:pt x="1216" y="2853"/>
                    <a:pt x="1227" y="2801"/>
                    <a:pt x="1261" y="2801"/>
                  </a:cubicBezTo>
                  <a:close/>
                  <a:moveTo>
                    <a:pt x="2548" y="1"/>
                  </a:moveTo>
                  <a:cubicBezTo>
                    <a:pt x="2390" y="75"/>
                    <a:pt x="2206" y="93"/>
                    <a:pt x="2020" y="93"/>
                  </a:cubicBezTo>
                  <a:cubicBezTo>
                    <a:pt x="1861" y="93"/>
                    <a:pt x="1699" y="80"/>
                    <a:pt x="1549" y="77"/>
                  </a:cubicBezTo>
                  <a:cubicBezTo>
                    <a:pt x="1232" y="74"/>
                    <a:pt x="916" y="70"/>
                    <a:pt x="599" y="48"/>
                  </a:cubicBezTo>
                  <a:lnTo>
                    <a:pt x="599" y="48"/>
                  </a:lnTo>
                  <a:cubicBezTo>
                    <a:pt x="661" y="876"/>
                    <a:pt x="712" y="1715"/>
                    <a:pt x="658" y="2537"/>
                  </a:cubicBezTo>
                  <a:cubicBezTo>
                    <a:pt x="663" y="2549"/>
                    <a:pt x="663" y="2564"/>
                    <a:pt x="652" y="2579"/>
                  </a:cubicBezTo>
                  <a:cubicBezTo>
                    <a:pt x="574" y="2685"/>
                    <a:pt x="489" y="2787"/>
                    <a:pt x="401" y="2889"/>
                  </a:cubicBezTo>
                  <a:cubicBezTo>
                    <a:pt x="554" y="2867"/>
                    <a:pt x="709" y="2844"/>
                    <a:pt x="865" y="2841"/>
                  </a:cubicBezTo>
                  <a:cubicBezTo>
                    <a:pt x="895" y="2841"/>
                    <a:pt x="903" y="2889"/>
                    <a:pt x="873" y="2895"/>
                  </a:cubicBezTo>
                  <a:cubicBezTo>
                    <a:pt x="707" y="2928"/>
                    <a:pt x="537" y="2940"/>
                    <a:pt x="370" y="2955"/>
                  </a:cubicBezTo>
                  <a:cubicBezTo>
                    <a:pt x="368" y="2955"/>
                    <a:pt x="367" y="2955"/>
                    <a:pt x="366" y="2955"/>
                  </a:cubicBezTo>
                  <a:cubicBezTo>
                    <a:pt x="358" y="2955"/>
                    <a:pt x="353" y="2952"/>
                    <a:pt x="348" y="2949"/>
                  </a:cubicBezTo>
                  <a:cubicBezTo>
                    <a:pt x="236" y="3073"/>
                    <a:pt x="120" y="3192"/>
                    <a:pt x="0" y="3304"/>
                  </a:cubicBezTo>
                  <a:cubicBezTo>
                    <a:pt x="511" y="3250"/>
                    <a:pt x="1027" y="3229"/>
                    <a:pt x="1542" y="3229"/>
                  </a:cubicBezTo>
                  <a:cubicBezTo>
                    <a:pt x="1872" y="3229"/>
                    <a:pt x="2202" y="3238"/>
                    <a:pt x="2530" y="3252"/>
                  </a:cubicBezTo>
                  <a:cubicBezTo>
                    <a:pt x="2365" y="3054"/>
                    <a:pt x="2233" y="2833"/>
                    <a:pt x="2080" y="2626"/>
                  </a:cubicBezTo>
                  <a:cubicBezTo>
                    <a:pt x="1864" y="2331"/>
                    <a:pt x="1625" y="2061"/>
                    <a:pt x="1376" y="1793"/>
                  </a:cubicBezTo>
                  <a:cubicBezTo>
                    <a:pt x="1336" y="1751"/>
                    <a:pt x="1365" y="1698"/>
                    <a:pt x="1407" y="1685"/>
                  </a:cubicBezTo>
                  <a:cubicBezTo>
                    <a:pt x="1379" y="1670"/>
                    <a:pt x="1363" y="1630"/>
                    <a:pt x="1391" y="1598"/>
                  </a:cubicBezTo>
                  <a:cubicBezTo>
                    <a:pt x="1796" y="1111"/>
                    <a:pt x="2189" y="625"/>
                    <a:pt x="2534" y="93"/>
                  </a:cubicBezTo>
                  <a:cubicBezTo>
                    <a:pt x="2511" y="64"/>
                    <a:pt x="2507" y="20"/>
                    <a:pt x="2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0"/>
            <p:cNvSpPr/>
            <p:nvPr/>
          </p:nvSpPr>
          <p:spPr>
            <a:xfrm>
              <a:off x="8615165" y="2098841"/>
              <a:ext cx="25234" cy="25128"/>
            </a:xfrm>
            <a:custGeom>
              <a:avLst/>
              <a:gdLst/>
              <a:ahLst/>
              <a:cxnLst/>
              <a:rect l="l" t="t" r="r" b="b"/>
              <a:pathLst>
                <a:path w="476" h="474" extrusionOk="0">
                  <a:moveTo>
                    <a:pt x="476" y="0"/>
                  </a:moveTo>
                  <a:cubicBezTo>
                    <a:pt x="470" y="4"/>
                    <a:pt x="464" y="7"/>
                    <a:pt x="458" y="7"/>
                  </a:cubicBezTo>
                  <a:cubicBezTo>
                    <a:pt x="305" y="5"/>
                    <a:pt x="152" y="4"/>
                    <a:pt x="0" y="3"/>
                  </a:cubicBezTo>
                  <a:lnTo>
                    <a:pt x="0" y="3"/>
                  </a:lnTo>
                  <a:cubicBezTo>
                    <a:pt x="24" y="157"/>
                    <a:pt x="29" y="317"/>
                    <a:pt x="15" y="474"/>
                  </a:cubicBezTo>
                  <a:cubicBezTo>
                    <a:pt x="159" y="309"/>
                    <a:pt x="313" y="149"/>
                    <a:pt x="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0"/>
            <p:cNvSpPr/>
            <p:nvPr/>
          </p:nvSpPr>
          <p:spPr>
            <a:xfrm>
              <a:off x="7873160" y="2103135"/>
              <a:ext cx="41032" cy="27513"/>
            </a:xfrm>
            <a:custGeom>
              <a:avLst/>
              <a:gdLst/>
              <a:ahLst/>
              <a:cxnLst/>
              <a:rect l="l" t="t" r="r" b="b"/>
              <a:pathLst>
                <a:path w="774" h="519" extrusionOk="0">
                  <a:moveTo>
                    <a:pt x="1" y="1"/>
                  </a:moveTo>
                  <a:lnTo>
                    <a:pt x="1" y="1"/>
                  </a:lnTo>
                  <a:cubicBezTo>
                    <a:pt x="258" y="174"/>
                    <a:pt x="512" y="350"/>
                    <a:pt x="773" y="519"/>
                  </a:cubicBezTo>
                  <a:cubicBezTo>
                    <a:pt x="753" y="348"/>
                    <a:pt x="747" y="175"/>
                    <a:pt x="761" y="4"/>
                  </a:cubicBezTo>
                  <a:cubicBezTo>
                    <a:pt x="507" y="4"/>
                    <a:pt x="255" y="4"/>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0"/>
            <p:cNvSpPr/>
            <p:nvPr/>
          </p:nvSpPr>
          <p:spPr>
            <a:xfrm>
              <a:off x="7869820" y="1922736"/>
              <a:ext cx="779814" cy="175047"/>
            </a:xfrm>
            <a:custGeom>
              <a:avLst/>
              <a:gdLst/>
              <a:ahLst/>
              <a:cxnLst/>
              <a:rect l="l" t="t" r="r" b="b"/>
              <a:pathLst>
                <a:path w="14710" h="3302" extrusionOk="0">
                  <a:moveTo>
                    <a:pt x="1575" y="266"/>
                  </a:moveTo>
                  <a:cubicBezTo>
                    <a:pt x="1647" y="266"/>
                    <a:pt x="1718" y="267"/>
                    <a:pt x="1789" y="272"/>
                  </a:cubicBezTo>
                  <a:cubicBezTo>
                    <a:pt x="1832" y="276"/>
                    <a:pt x="1832" y="334"/>
                    <a:pt x="1789" y="338"/>
                  </a:cubicBezTo>
                  <a:cubicBezTo>
                    <a:pt x="1717" y="343"/>
                    <a:pt x="1644" y="344"/>
                    <a:pt x="1572" y="344"/>
                  </a:cubicBezTo>
                  <a:cubicBezTo>
                    <a:pt x="1462" y="344"/>
                    <a:pt x="1353" y="341"/>
                    <a:pt x="1243" y="339"/>
                  </a:cubicBezTo>
                  <a:cubicBezTo>
                    <a:pt x="1200" y="338"/>
                    <a:pt x="1200" y="272"/>
                    <a:pt x="1243" y="272"/>
                  </a:cubicBezTo>
                  <a:cubicBezTo>
                    <a:pt x="1353" y="270"/>
                    <a:pt x="1465" y="266"/>
                    <a:pt x="1575" y="266"/>
                  </a:cubicBezTo>
                  <a:close/>
                  <a:moveTo>
                    <a:pt x="4373" y="242"/>
                  </a:moveTo>
                  <a:cubicBezTo>
                    <a:pt x="4393" y="242"/>
                    <a:pt x="4409" y="273"/>
                    <a:pt x="4385" y="283"/>
                  </a:cubicBezTo>
                  <a:cubicBezTo>
                    <a:pt x="4284" y="328"/>
                    <a:pt x="4176" y="345"/>
                    <a:pt x="4067" y="345"/>
                  </a:cubicBezTo>
                  <a:cubicBezTo>
                    <a:pt x="4001" y="345"/>
                    <a:pt x="3934" y="338"/>
                    <a:pt x="3868" y="328"/>
                  </a:cubicBezTo>
                  <a:cubicBezTo>
                    <a:pt x="3834" y="323"/>
                    <a:pt x="3847" y="274"/>
                    <a:pt x="3878" y="274"/>
                  </a:cubicBezTo>
                  <a:cubicBezTo>
                    <a:pt x="3880" y="274"/>
                    <a:pt x="3881" y="274"/>
                    <a:pt x="3883" y="275"/>
                  </a:cubicBezTo>
                  <a:cubicBezTo>
                    <a:pt x="3928" y="281"/>
                    <a:pt x="3973" y="284"/>
                    <a:pt x="4017" y="284"/>
                  </a:cubicBezTo>
                  <a:cubicBezTo>
                    <a:pt x="4135" y="284"/>
                    <a:pt x="4250" y="264"/>
                    <a:pt x="4369" y="243"/>
                  </a:cubicBezTo>
                  <a:cubicBezTo>
                    <a:pt x="4370" y="242"/>
                    <a:pt x="4372" y="242"/>
                    <a:pt x="4373" y="242"/>
                  </a:cubicBezTo>
                  <a:close/>
                  <a:moveTo>
                    <a:pt x="2907" y="327"/>
                  </a:moveTo>
                  <a:cubicBezTo>
                    <a:pt x="2965" y="327"/>
                    <a:pt x="3023" y="328"/>
                    <a:pt x="3081" y="330"/>
                  </a:cubicBezTo>
                  <a:cubicBezTo>
                    <a:pt x="3113" y="331"/>
                    <a:pt x="3113" y="379"/>
                    <a:pt x="3081" y="379"/>
                  </a:cubicBezTo>
                  <a:cubicBezTo>
                    <a:pt x="3017" y="382"/>
                    <a:pt x="2955" y="383"/>
                    <a:pt x="2892" y="383"/>
                  </a:cubicBezTo>
                  <a:cubicBezTo>
                    <a:pt x="2806" y="383"/>
                    <a:pt x="2720" y="381"/>
                    <a:pt x="2634" y="379"/>
                  </a:cubicBezTo>
                  <a:cubicBezTo>
                    <a:pt x="2603" y="379"/>
                    <a:pt x="2603" y="331"/>
                    <a:pt x="2634" y="331"/>
                  </a:cubicBezTo>
                  <a:cubicBezTo>
                    <a:pt x="2726" y="329"/>
                    <a:pt x="2816" y="327"/>
                    <a:pt x="2907" y="327"/>
                  </a:cubicBezTo>
                  <a:close/>
                  <a:moveTo>
                    <a:pt x="5330" y="318"/>
                  </a:moveTo>
                  <a:cubicBezTo>
                    <a:pt x="5408" y="318"/>
                    <a:pt x="5486" y="320"/>
                    <a:pt x="5563" y="324"/>
                  </a:cubicBezTo>
                  <a:cubicBezTo>
                    <a:pt x="5605" y="325"/>
                    <a:pt x="5605" y="385"/>
                    <a:pt x="5563" y="387"/>
                  </a:cubicBezTo>
                  <a:cubicBezTo>
                    <a:pt x="5492" y="390"/>
                    <a:pt x="5421" y="392"/>
                    <a:pt x="5350" y="392"/>
                  </a:cubicBezTo>
                  <a:cubicBezTo>
                    <a:pt x="5273" y="392"/>
                    <a:pt x="5195" y="390"/>
                    <a:pt x="5117" y="388"/>
                  </a:cubicBezTo>
                  <a:cubicBezTo>
                    <a:pt x="5074" y="386"/>
                    <a:pt x="5074" y="324"/>
                    <a:pt x="5117" y="322"/>
                  </a:cubicBezTo>
                  <a:cubicBezTo>
                    <a:pt x="5188" y="320"/>
                    <a:pt x="5259" y="318"/>
                    <a:pt x="5330" y="318"/>
                  </a:cubicBezTo>
                  <a:close/>
                  <a:moveTo>
                    <a:pt x="9432" y="313"/>
                  </a:moveTo>
                  <a:cubicBezTo>
                    <a:pt x="9504" y="313"/>
                    <a:pt x="9577" y="318"/>
                    <a:pt x="9643" y="337"/>
                  </a:cubicBezTo>
                  <a:cubicBezTo>
                    <a:pt x="9668" y="343"/>
                    <a:pt x="9672" y="386"/>
                    <a:pt x="9643" y="389"/>
                  </a:cubicBezTo>
                  <a:cubicBezTo>
                    <a:pt x="9615" y="393"/>
                    <a:pt x="9586" y="395"/>
                    <a:pt x="9557" y="395"/>
                  </a:cubicBezTo>
                  <a:cubicBezTo>
                    <a:pt x="9449" y="395"/>
                    <a:pt x="9335" y="370"/>
                    <a:pt x="9231" y="356"/>
                  </a:cubicBezTo>
                  <a:cubicBezTo>
                    <a:pt x="9208" y="354"/>
                    <a:pt x="9215" y="317"/>
                    <a:pt x="9237" y="317"/>
                  </a:cubicBezTo>
                  <a:cubicBezTo>
                    <a:pt x="9299" y="317"/>
                    <a:pt x="9365" y="313"/>
                    <a:pt x="9432" y="313"/>
                  </a:cubicBezTo>
                  <a:close/>
                  <a:moveTo>
                    <a:pt x="8298" y="328"/>
                  </a:moveTo>
                  <a:cubicBezTo>
                    <a:pt x="8322" y="328"/>
                    <a:pt x="8327" y="371"/>
                    <a:pt x="8301" y="376"/>
                  </a:cubicBezTo>
                  <a:cubicBezTo>
                    <a:pt x="8135" y="402"/>
                    <a:pt x="7967" y="418"/>
                    <a:pt x="7799" y="435"/>
                  </a:cubicBezTo>
                  <a:cubicBezTo>
                    <a:pt x="7798" y="435"/>
                    <a:pt x="7797" y="435"/>
                    <a:pt x="7797" y="435"/>
                  </a:cubicBezTo>
                  <a:cubicBezTo>
                    <a:pt x="7772" y="435"/>
                    <a:pt x="7768" y="392"/>
                    <a:pt x="7793" y="388"/>
                  </a:cubicBezTo>
                  <a:cubicBezTo>
                    <a:pt x="7961" y="365"/>
                    <a:pt x="8127" y="341"/>
                    <a:pt x="8295" y="328"/>
                  </a:cubicBezTo>
                  <a:cubicBezTo>
                    <a:pt x="8296" y="328"/>
                    <a:pt x="8297" y="328"/>
                    <a:pt x="8298" y="328"/>
                  </a:cubicBezTo>
                  <a:close/>
                  <a:moveTo>
                    <a:pt x="10929" y="339"/>
                  </a:moveTo>
                  <a:cubicBezTo>
                    <a:pt x="10961" y="339"/>
                    <a:pt x="10968" y="392"/>
                    <a:pt x="10937" y="397"/>
                  </a:cubicBezTo>
                  <a:cubicBezTo>
                    <a:pt x="10770" y="424"/>
                    <a:pt x="10598" y="427"/>
                    <a:pt x="10431" y="440"/>
                  </a:cubicBezTo>
                  <a:cubicBezTo>
                    <a:pt x="10431" y="440"/>
                    <a:pt x="10430" y="440"/>
                    <a:pt x="10429" y="440"/>
                  </a:cubicBezTo>
                  <a:cubicBezTo>
                    <a:pt x="10399" y="440"/>
                    <a:pt x="10400" y="393"/>
                    <a:pt x="10431" y="389"/>
                  </a:cubicBezTo>
                  <a:cubicBezTo>
                    <a:pt x="10596" y="371"/>
                    <a:pt x="10763" y="343"/>
                    <a:pt x="10928" y="339"/>
                  </a:cubicBezTo>
                  <a:cubicBezTo>
                    <a:pt x="10929" y="339"/>
                    <a:pt x="10929" y="339"/>
                    <a:pt x="10929" y="339"/>
                  </a:cubicBezTo>
                  <a:close/>
                  <a:moveTo>
                    <a:pt x="11898" y="365"/>
                  </a:moveTo>
                  <a:cubicBezTo>
                    <a:pt x="11988" y="365"/>
                    <a:pt x="12078" y="367"/>
                    <a:pt x="12168" y="373"/>
                  </a:cubicBezTo>
                  <a:cubicBezTo>
                    <a:pt x="12209" y="376"/>
                    <a:pt x="12209" y="434"/>
                    <a:pt x="12168" y="436"/>
                  </a:cubicBezTo>
                  <a:cubicBezTo>
                    <a:pt x="12078" y="442"/>
                    <a:pt x="11988" y="444"/>
                    <a:pt x="11898" y="444"/>
                  </a:cubicBezTo>
                  <a:cubicBezTo>
                    <a:pt x="11790" y="444"/>
                    <a:pt x="11681" y="441"/>
                    <a:pt x="11572" y="440"/>
                  </a:cubicBezTo>
                  <a:cubicBezTo>
                    <a:pt x="11528" y="440"/>
                    <a:pt x="11528" y="370"/>
                    <a:pt x="11572" y="369"/>
                  </a:cubicBezTo>
                  <a:cubicBezTo>
                    <a:pt x="11681" y="367"/>
                    <a:pt x="11790" y="365"/>
                    <a:pt x="11898" y="365"/>
                  </a:cubicBezTo>
                  <a:close/>
                  <a:moveTo>
                    <a:pt x="6306" y="365"/>
                  </a:moveTo>
                  <a:cubicBezTo>
                    <a:pt x="6307" y="365"/>
                    <a:pt x="6308" y="365"/>
                    <a:pt x="6309" y="365"/>
                  </a:cubicBezTo>
                  <a:cubicBezTo>
                    <a:pt x="6510" y="378"/>
                    <a:pt x="6716" y="381"/>
                    <a:pt x="6915" y="409"/>
                  </a:cubicBezTo>
                  <a:cubicBezTo>
                    <a:pt x="6957" y="414"/>
                    <a:pt x="6947" y="482"/>
                    <a:pt x="6906" y="482"/>
                  </a:cubicBezTo>
                  <a:cubicBezTo>
                    <a:pt x="6906" y="482"/>
                    <a:pt x="6905" y="482"/>
                    <a:pt x="6905" y="482"/>
                  </a:cubicBezTo>
                  <a:cubicBezTo>
                    <a:pt x="6707" y="478"/>
                    <a:pt x="6507" y="447"/>
                    <a:pt x="6309" y="426"/>
                  </a:cubicBezTo>
                  <a:cubicBezTo>
                    <a:pt x="6271" y="422"/>
                    <a:pt x="6271" y="365"/>
                    <a:pt x="6306" y="365"/>
                  </a:cubicBezTo>
                  <a:close/>
                  <a:moveTo>
                    <a:pt x="14278" y="413"/>
                  </a:moveTo>
                  <a:cubicBezTo>
                    <a:pt x="14353" y="413"/>
                    <a:pt x="14428" y="415"/>
                    <a:pt x="14503" y="424"/>
                  </a:cubicBezTo>
                  <a:cubicBezTo>
                    <a:pt x="14541" y="428"/>
                    <a:pt x="14541" y="481"/>
                    <a:pt x="14503" y="485"/>
                  </a:cubicBezTo>
                  <a:cubicBezTo>
                    <a:pt x="14429" y="493"/>
                    <a:pt x="14355" y="496"/>
                    <a:pt x="14280" y="496"/>
                  </a:cubicBezTo>
                  <a:cubicBezTo>
                    <a:pt x="14188" y="496"/>
                    <a:pt x="14096" y="492"/>
                    <a:pt x="14006" y="491"/>
                  </a:cubicBezTo>
                  <a:cubicBezTo>
                    <a:pt x="13958" y="490"/>
                    <a:pt x="13958" y="418"/>
                    <a:pt x="14006" y="418"/>
                  </a:cubicBezTo>
                  <a:cubicBezTo>
                    <a:pt x="14096" y="417"/>
                    <a:pt x="14187" y="413"/>
                    <a:pt x="14278" y="413"/>
                  </a:cubicBezTo>
                  <a:close/>
                  <a:moveTo>
                    <a:pt x="12862" y="459"/>
                  </a:moveTo>
                  <a:cubicBezTo>
                    <a:pt x="12863" y="459"/>
                    <a:pt x="12863" y="459"/>
                    <a:pt x="12864" y="459"/>
                  </a:cubicBezTo>
                  <a:cubicBezTo>
                    <a:pt x="13066" y="474"/>
                    <a:pt x="13269" y="486"/>
                    <a:pt x="13469" y="515"/>
                  </a:cubicBezTo>
                  <a:cubicBezTo>
                    <a:pt x="13502" y="520"/>
                    <a:pt x="13494" y="575"/>
                    <a:pt x="13461" y="575"/>
                  </a:cubicBezTo>
                  <a:cubicBezTo>
                    <a:pt x="13461" y="575"/>
                    <a:pt x="13460" y="575"/>
                    <a:pt x="13460" y="575"/>
                  </a:cubicBezTo>
                  <a:cubicBezTo>
                    <a:pt x="13261" y="570"/>
                    <a:pt x="13063" y="549"/>
                    <a:pt x="12864" y="530"/>
                  </a:cubicBezTo>
                  <a:cubicBezTo>
                    <a:pt x="12822" y="525"/>
                    <a:pt x="12819" y="459"/>
                    <a:pt x="12862" y="459"/>
                  </a:cubicBezTo>
                  <a:close/>
                  <a:moveTo>
                    <a:pt x="12989" y="2701"/>
                  </a:moveTo>
                  <a:cubicBezTo>
                    <a:pt x="13063" y="2701"/>
                    <a:pt x="13137" y="2704"/>
                    <a:pt x="13211" y="2710"/>
                  </a:cubicBezTo>
                  <a:cubicBezTo>
                    <a:pt x="13247" y="2713"/>
                    <a:pt x="13247" y="2763"/>
                    <a:pt x="13211" y="2766"/>
                  </a:cubicBezTo>
                  <a:cubicBezTo>
                    <a:pt x="13139" y="2773"/>
                    <a:pt x="13066" y="2775"/>
                    <a:pt x="12993" y="2775"/>
                  </a:cubicBezTo>
                  <a:cubicBezTo>
                    <a:pt x="12901" y="2775"/>
                    <a:pt x="12808" y="2771"/>
                    <a:pt x="12715" y="2769"/>
                  </a:cubicBezTo>
                  <a:cubicBezTo>
                    <a:pt x="12674" y="2769"/>
                    <a:pt x="12675" y="2708"/>
                    <a:pt x="12715" y="2707"/>
                  </a:cubicBezTo>
                  <a:cubicBezTo>
                    <a:pt x="12806" y="2705"/>
                    <a:pt x="12898" y="2701"/>
                    <a:pt x="12989" y="2701"/>
                  </a:cubicBezTo>
                  <a:close/>
                  <a:moveTo>
                    <a:pt x="13704" y="2700"/>
                  </a:moveTo>
                  <a:cubicBezTo>
                    <a:pt x="13705" y="2700"/>
                    <a:pt x="13707" y="2701"/>
                    <a:pt x="13708" y="2701"/>
                  </a:cubicBezTo>
                  <a:cubicBezTo>
                    <a:pt x="13859" y="2716"/>
                    <a:pt x="14017" y="2724"/>
                    <a:pt x="14163" y="2764"/>
                  </a:cubicBezTo>
                  <a:cubicBezTo>
                    <a:pt x="14201" y="2773"/>
                    <a:pt x="14193" y="2831"/>
                    <a:pt x="14155" y="2831"/>
                  </a:cubicBezTo>
                  <a:cubicBezTo>
                    <a:pt x="14155" y="2831"/>
                    <a:pt x="14155" y="2831"/>
                    <a:pt x="14154" y="2831"/>
                  </a:cubicBezTo>
                  <a:cubicBezTo>
                    <a:pt x="14003" y="2830"/>
                    <a:pt x="13848" y="2796"/>
                    <a:pt x="13699" y="2770"/>
                  </a:cubicBezTo>
                  <a:cubicBezTo>
                    <a:pt x="13661" y="2764"/>
                    <a:pt x="13668" y="2700"/>
                    <a:pt x="13704" y="2700"/>
                  </a:cubicBezTo>
                  <a:close/>
                  <a:moveTo>
                    <a:pt x="7797" y="2812"/>
                  </a:moveTo>
                  <a:cubicBezTo>
                    <a:pt x="7831" y="2812"/>
                    <a:pt x="7864" y="2813"/>
                    <a:pt x="7897" y="2816"/>
                  </a:cubicBezTo>
                  <a:cubicBezTo>
                    <a:pt x="7925" y="2818"/>
                    <a:pt x="7925" y="2857"/>
                    <a:pt x="7897" y="2860"/>
                  </a:cubicBezTo>
                  <a:cubicBezTo>
                    <a:pt x="7863" y="2863"/>
                    <a:pt x="7828" y="2864"/>
                    <a:pt x="7792" y="2864"/>
                  </a:cubicBezTo>
                  <a:cubicBezTo>
                    <a:pt x="7695" y="2864"/>
                    <a:pt x="7596" y="2855"/>
                    <a:pt x="7500" y="2852"/>
                  </a:cubicBezTo>
                  <a:cubicBezTo>
                    <a:pt x="7483" y="2851"/>
                    <a:pt x="7483" y="2825"/>
                    <a:pt x="7500" y="2825"/>
                  </a:cubicBezTo>
                  <a:cubicBezTo>
                    <a:pt x="7598" y="2821"/>
                    <a:pt x="7698" y="2812"/>
                    <a:pt x="7797" y="2812"/>
                  </a:cubicBezTo>
                  <a:close/>
                  <a:moveTo>
                    <a:pt x="9936" y="2762"/>
                  </a:moveTo>
                  <a:cubicBezTo>
                    <a:pt x="9964" y="2762"/>
                    <a:pt x="9971" y="2804"/>
                    <a:pt x="9942" y="2816"/>
                  </a:cubicBezTo>
                  <a:cubicBezTo>
                    <a:pt x="9845" y="2857"/>
                    <a:pt x="9744" y="2873"/>
                    <a:pt x="9641" y="2873"/>
                  </a:cubicBezTo>
                  <a:cubicBezTo>
                    <a:pt x="9588" y="2873"/>
                    <a:pt x="9534" y="2869"/>
                    <a:pt x="9481" y="2861"/>
                  </a:cubicBezTo>
                  <a:cubicBezTo>
                    <a:pt x="9453" y="2857"/>
                    <a:pt x="9458" y="2809"/>
                    <a:pt x="9484" y="2809"/>
                  </a:cubicBezTo>
                  <a:cubicBezTo>
                    <a:pt x="9485" y="2809"/>
                    <a:pt x="9486" y="2810"/>
                    <a:pt x="9487" y="2810"/>
                  </a:cubicBezTo>
                  <a:cubicBezTo>
                    <a:pt x="9523" y="2814"/>
                    <a:pt x="9558" y="2816"/>
                    <a:pt x="9593" y="2816"/>
                  </a:cubicBezTo>
                  <a:cubicBezTo>
                    <a:pt x="9706" y="2816"/>
                    <a:pt x="9815" y="2795"/>
                    <a:pt x="9926" y="2764"/>
                  </a:cubicBezTo>
                  <a:cubicBezTo>
                    <a:pt x="9930" y="2763"/>
                    <a:pt x="9933" y="2762"/>
                    <a:pt x="9936" y="2762"/>
                  </a:cubicBezTo>
                  <a:close/>
                  <a:moveTo>
                    <a:pt x="11620" y="2766"/>
                  </a:moveTo>
                  <a:cubicBezTo>
                    <a:pt x="11622" y="2766"/>
                    <a:pt x="11625" y="2766"/>
                    <a:pt x="11628" y="2767"/>
                  </a:cubicBezTo>
                  <a:cubicBezTo>
                    <a:pt x="11742" y="2801"/>
                    <a:pt x="11857" y="2813"/>
                    <a:pt x="11974" y="2813"/>
                  </a:cubicBezTo>
                  <a:cubicBezTo>
                    <a:pt x="12021" y="2813"/>
                    <a:pt x="12070" y="2811"/>
                    <a:pt x="12118" y="2807"/>
                  </a:cubicBezTo>
                  <a:cubicBezTo>
                    <a:pt x="12119" y="2807"/>
                    <a:pt x="12120" y="2807"/>
                    <a:pt x="12120" y="2807"/>
                  </a:cubicBezTo>
                  <a:cubicBezTo>
                    <a:pt x="12148" y="2807"/>
                    <a:pt x="12154" y="2854"/>
                    <a:pt x="12126" y="2860"/>
                  </a:cubicBezTo>
                  <a:cubicBezTo>
                    <a:pt x="12063" y="2874"/>
                    <a:pt x="12000" y="2880"/>
                    <a:pt x="11937" y="2880"/>
                  </a:cubicBezTo>
                  <a:cubicBezTo>
                    <a:pt x="11827" y="2880"/>
                    <a:pt x="11718" y="2860"/>
                    <a:pt x="11611" y="2828"/>
                  </a:cubicBezTo>
                  <a:cubicBezTo>
                    <a:pt x="11575" y="2817"/>
                    <a:pt x="11587" y="2766"/>
                    <a:pt x="11620" y="2766"/>
                  </a:cubicBezTo>
                  <a:close/>
                  <a:moveTo>
                    <a:pt x="10709" y="2805"/>
                  </a:moveTo>
                  <a:cubicBezTo>
                    <a:pt x="10803" y="2805"/>
                    <a:pt x="10894" y="2823"/>
                    <a:pt x="10985" y="2860"/>
                  </a:cubicBezTo>
                  <a:cubicBezTo>
                    <a:pt x="11012" y="2870"/>
                    <a:pt x="11004" y="2910"/>
                    <a:pt x="10981" y="2910"/>
                  </a:cubicBezTo>
                  <a:cubicBezTo>
                    <a:pt x="10978" y="2910"/>
                    <a:pt x="10975" y="2909"/>
                    <a:pt x="10972" y="2908"/>
                  </a:cubicBezTo>
                  <a:cubicBezTo>
                    <a:pt x="10880" y="2873"/>
                    <a:pt x="10784" y="2856"/>
                    <a:pt x="10686" y="2856"/>
                  </a:cubicBezTo>
                  <a:cubicBezTo>
                    <a:pt x="10651" y="2856"/>
                    <a:pt x="10615" y="2858"/>
                    <a:pt x="10579" y="2863"/>
                  </a:cubicBezTo>
                  <a:cubicBezTo>
                    <a:pt x="10578" y="2863"/>
                    <a:pt x="10577" y="2863"/>
                    <a:pt x="10576" y="2863"/>
                  </a:cubicBezTo>
                  <a:cubicBezTo>
                    <a:pt x="10553" y="2863"/>
                    <a:pt x="10548" y="2820"/>
                    <a:pt x="10572" y="2817"/>
                  </a:cubicBezTo>
                  <a:cubicBezTo>
                    <a:pt x="10619" y="2809"/>
                    <a:pt x="10664" y="2805"/>
                    <a:pt x="10709" y="2805"/>
                  </a:cubicBezTo>
                  <a:close/>
                  <a:moveTo>
                    <a:pt x="2656" y="2863"/>
                  </a:moveTo>
                  <a:cubicBezTo>
                    <a:pt x="2682" y="2863"/>
                    <a:pt x="2708" y="2863"/>
                    <a:pt x="2733" y="2864"/>
                  </a:cubicBezTo>
                  <a:cubicBezTo>
                    <a:pt x="2763" y="2865"/>
                    <a:pt x="2763" y="2910"/>
                    <a:pt x="2733" y="2911"/>
                  </a:cubicBezTo>
                  <a:cubicBezTo>
                    <a:pt x="2707" y="2912"/>
                    <a:pt x="2681" y="2912"/>
                    <a:pt x="2655" y="2912"/>
                  </a:cubicBezTo>
                  <a:cubicBezTo>
                    <a:pt x="2548" y="2912"/>
                    <a:pt x="2442" y="2908"/>
                    <a:pt x="2336" y="2907"/>
                  </a:cubicBezTo>
                  <a:cubicBezTo>
                    <a:pt x="2311" y="2906"/>
                    <a:pt x="2311" y="2869"/>
                    <a:pt x="2336" y="2869"/>
                  </a:cubicBezTo>
                  <a:cubicBezTo>
                    <a:pt x="2442" y="2868"/>
                    <a:pt x="2549" y="2863"/>
                    <a:pt x="2656" y="2863"/>
                  </a:cubicBezTo>
                  <a:close/>
                  <a:moveTo>
                    <a:pt x="8732" y="2860"/>
                  </a:moveTo>
                  <a:cubicBezTo>
                    <a:pt x="8818" y="2860"/>
                    <a:pt x="8904" y="2862"/>
                    <a:pt x="8990" y="2868"/>
                  </a:cubicBezTo>
                  <a:cubicBezTo>
                    <a:pt x="9015" y="2869"/>
                    <a:pt x="9015" y="2905"/>
                    <a:pt x="8990" y="2907"/>
                  </a:cubicBezTo>
                  <a:cubicBezTo>
                    <a:pt x="8900" y="2913"/>
                    <a:pt x="8810" y="2914"/>
                    <a:pt x="8720" y="2914"/>
                  </a:cubicBezTo>
                  <a:cubicBezTo>
                    <a:pt x="8645" y="2914"/>
                    <a:pt x="8569" y="2913"/>
                    <a:pt x="8494" y="2912"/>
                  </a:cubicBezTo>
                  <a:cubicBezTo>
                    <a:pt x="8462" y="2912"/>
                    <a:pt x="8462" y="2863"/>
                    <a:pt x="8494" y="2863"/>
                  </a:cubicBezTo>
                  <a:cubicBezTo>
                    <a:pt x="8573" y="2862"/>
                    <a:pt x="8653" y="2860"/>
                    <a:pt x="8732" y="2860"/>
                  </a:cubicBezTo>
                  <a:close/>
                  <a:moveTo>
                    <a:pt x="3513" y="2854"/>
                  </a:moveTo>
                  <a:cubicBezTo>
                    <a:pt x="3584" y="2854"/>
                    <a:pt x="3655" y="2856"/>
                    <a:pt x="3726" y="2861"/>
                  </a:cubicBezTo>
                  <a:cubicBezTo>
                    <a:pt x="3761" y="2863"/>
                    <a:pt x="3761" y="2911"/>
                    <a:pt x="3726" y="2914"/>
                  </a:cubicBezTo>
                  <a:cubicBezTo>
                    <a:pt x="3657" y="2919"/>
                    <a:pt x="3589" y="2921"/>
                    <a:pt x="3521" y="2921"/>
                  </a:cubicBezTo>
                  <a:cubicBezTo>
                    <a:pt x="3440" y="2921"/>
                    <a:pt x="3360" y="2919"/>
                    <a:pt x="3279" y="2918"/>
                  </a:cubicBezTo>
                  <a:cubicBezTo>
                    <a:pt x="3241" y="2918"/>
                    <a:pt x="3241" y="2858"/>
                    <a:pt x="3279" y="2857"/>
                  </a:cubicBezTo>
                  <a:cubicBezTo>
                    <a:pt x="3357" y="2856"/>
                    <a:pt x="3435" y="2854"/>
                    <a:pt x="3513" y="2854"/>
                  </a:cubicBezTo>
                  <a:close/>
                  <a:moveTo>
                    <a:pt x="5734" y="2850"/>
                  </a:moveTo>
                  <a:cubicBezTo>
                    <a:pt x="5778" y="2850"/>
                    <a:pt x="5820" y="2851"/>
                    <a:pt x="5862" y="2857"/>
                  </a:cubicBezTo>
                  <a:cubicBezTo>
                    <a:pt x="5901" y="2862"/>
                    <a:pt x="5901" y="2913"/>
                    <a:pt x="5862" y="2918"/>
                  </a:cubicBezTo>
                  <a:cubicBezTo>
                    <a:pt x="5819" y="2923"/>
                    <a:pt x="5774" y="2925"/>
                    <a:pt x="5729" y="2925"/>
                  </a:cubicBezTo>
                  <a:cubicBezTo>
                    <a:pt x="5641" y="2925"/>
                    <a:pt x="5551" y="2918"/>
                    <a:pt x="5464" y="2915"/>
                  </a:cubicBezTo>
                  <a:cubicBezTo>
                    <a:pt x="5429" y="2914"/>
                    <a:pt x="5429" y="2860"/>
                    <a:pt x="5464" y="2860"/>
                  </a:cubicBezTo>
                  <a:cubicBezTo>
                    <a:pt x="5553" y="2858"/>
                    <a:pt x="5644" y="2850"/>
                    <a:pt x="5734" y="2850"/>
                  </a:cubicBezTo>
                  <a:close/>
                  <a:moveTo>
                    <a:pt x="4222" y="2815"/>
                  </a:moveTo>
                  <a:cubicBezTo>
                    <a:pt x="4224" y="2815"/>
                    <a:pt x="4226" y="2815"/>
                    <a:pt x="4229" y="2816"/>
                  </a:cubicBezTo>
                  <a:cubicBezTo>
                    <a:pt x="4351" y="2848"/>
                    <a:pt x="4472" y="2861"/>
                    <a:pt x="4596" y="2861"/>
                  </a:cubicBezTo>
                  <a:cubicBezTo>
                    <a:pt x="4653" y="2861"/>
                    <a:pt x="4710" y="2858"/>
                    <a:pt x="4768" y="2853"/>
                  </a:cubicBezTo>
                  <a:cubicBezTo>
                    <a:pt x="4769" y="2853"/>
                    <a:pt x="4770" y="2853"/>
                    <a:pt x="4771" y="2853"/>
                  </a:cubicBezTo>
                  <a:cubicBezTo>
                    <a:pt x="4804" y="2853"/>
                    <a:pt x="4811" y="2911"/>
                    <a:pt x="4777" y="2915"/>
                  </a:cubicBezTo>
                  <a:cubicBezTo>
                    <a:pt x="4719" y="2924"/>
                    <a:pt x="4661" y="2928"/>
                    <a:pt x="4603" y="2928"/>
                  </a:cubicBezTo>
                  <a:cubicBezTo>
                    <a:pt x="4472" y="2928"/>
                    <a:pt x="4342" y="2907"/>
                    <a:pt x="4214" y="2868"/>
                  </a:cubicBezTo>
                  <a:cubicBezTo>
                    <a:pt x="4183" y="2859"/>
                    <a:pt x="4193" y="2815"/>
                    <a:pt x="4222" y="2815"/>
                  </a:cubicBezTo>
                  <a:close/>
                  <a:moveTo>
                    <a:pt x="1378" y="2817"/>
                  </a:moveTo>
                  <a:cubicBezTo>
                    <a:pt x="1486" y="2817"/>
                    <a:pt x="1594" y="2834"/>
                    <a:pt x="1693" y="2874"/>
                  </a:cubicBezTo>
                  <a:cubicBezTo>
                    <a:pt x="1724" y="2885"/>
                    <a:pt x="1716" y="2928"/>
                    <a:pt x="1688" y="2928"/>
                  </a:cubicBezTo>
                  <a:cubicBezTo>
                    <a:pt x="1685" y="2928"/>
                    <a:pt x="1682" y="2928"/>
                    <a:pt x="1679" y="2927"/>
                  </a:cubicBezTo>
                  <a:cubicBezTo>
                    <a:pt x="1552" y="2898"/>
                    <a:pt x="1434" y="2880"/>
                    <a:pt x="1310" y="2880"/>
                  </a:cubicBezTo>
                  <a:cubicBezTo>
                    <a:pt x="1257" y="2880"/>
                    <a:pt x="1202" y="2883"/>
                    <a:pt x="1146" y="2891"/>
                  </a:cubicBezTo>
                  <a:cubicBezTo>
                    <a:pt x="1145" y="2891"/>
                    <a:pt x="1144" y="2891"/>
                    <a:pt x="1143" y="2891"/>
                  </a:cubicBezTo>
                  <a:cubicBezTo>
                    <a:pt x="1117" y="2891"/>
                    <a:pt x="1105" y="2853"/>
                    <a:pt x="1134" y="2846"/>
                  </a:cubicBezTo>
                  <a:cubicBezTo>
                    <a:pt x="1213" y="2827"/>
                    <a:pt x="1296" y="2817"/>
                    <a:pt x="1378" y="2817"/>
                  </a:cubicBezTo>
                  <a:close/>
                  <a:moveTo>
                    <a:pt x="6410" y="2856"/>
                  </a:moveTo>
                  <a:cubicBezTo>
                    <a:pt x="6412" y="2856"/>
                    <a:pt x="6414" y="2856"/>
                    <a:pt x="6416" y="2857"/>
                  </a:cubicBezTo>
                  <a:cubicBezTo>
                    <a:pt x="6595" y="2894"/>
                    <a:pt x="6773" y="2901"/>
                    <a:pt x="6954" y="2910"/>
                  </a:cubicBezTo>
                  <a:cubicBezTo>
                    <a:pt x="6992" y="2911"/>
                    <a:pt x="6991" y="2962"/>
                    <a:pt x="6954" y="2967"/>
                  </a:cubicBezTo>
                  <a:cubicBezTo>
                    <a:pt x="6911" y="2972"/>
                    <a:pt x="6869" y="2974"/>
                    <a:pt x="6826" y="2974"/>
                  </a:cubicBezTo>
                  <a:cubicBezTo>
                    <a:pt x="6683" y="2974"/>
                    <a:pt x="6540" y="2949"/>
                    <a:pt x="6401" y="2913"/>
                  </a:cubicBezTo>
                  <a:cubicBezTo>
                    <a:pt x="6367" y="2904"/>
                    <a:pt x="6379" y="2856"/>
                    <a:pt x="6410" y="2856"/>
                  </a:cubicBezTo>
                  <a:close/>
                  <a:moveTo>
                    <a:pt x="1" y="0"/>
                  </a:moveTo>
                  <a:lnTo>
                    <a:pt x="1" y="0"/>
                  </a:lnTo>
                  <a:cubicBezTo>
                    <a:pt x="4" y="6"/>
                    <a:pt x="7" y="12"/>
                    <a:pt x="7" y="20"/>
                  </a:cubicBezTo>
                  <a:cubicBezTo>
                    <a:pt x="16" y="90"/>
                    <a:pt x="23" y="160"/>
                    <a:pt x="31" y="231"/>
                  </a:cubicBezTo>
                  <a:cubicBezTo>
                    <a:pt x="35" y="220"/>
                    <a:pt x="43" y="214"/>
                    <a:pt x="55" y="214"/>
                  </a:cubicBezTo>
                  <a:cubicBezTo>
                    <a:pt x="58" y="214"/>
                    <a:pt x="61" y="214"/>
                    <a:pt x="64" y="215"/>
                  </a:cubicBezTo>
                  <a:cubicBezTo>
                    <a:pt x="186" y="248"/>
                    <a:pt x="309" y="265"/>
                    <a:pt x="432" y="265"/>
                  </a:cubicBezTo>
                  <a:cubicBezTo>
                    <a:pt x="518" y="265"/>
                    <a:pt x="605" y="257"/>
                    <a:pt x="692" y="240"/>
                  </a:cubicBezTo>
                  <a:cubicBezTo>
                    <a:pt x="695" y="240"/>
                    <a:pt x="697" y="240"/>
                    <a:pt x="700" y="240"/>
                  </a:cubicBezTo>
                  <a:cubicBezTo>
                    <a:pt x="735" y="240"/>
                    <a:pt x="747" y="291"/>
                    <a:pt x="709" y="301"/>
                  </a:cubicBezTo>
                  <a:cubicBezTo>
                    <a:pt x="615" y="326"/>
                    <a:pt x="520" y="339"/>
                    <a:pt x="426" y="339"/>
                  </a:cubicBezTo>
                  <a:cubicBezTo>
                    <a:pt x="299" y="339"/>
                    <a:pt x="173" y="316"/>
                    <a:pt x="49" y="271"/>
                  </a:cubicBezTo>
                  <a:cubicBezTo>
                    <a:pt x="42" y="269"/>
                    <a:pt x="37" y="266"/>
                    <a:pt x="34" y="261"/>
                  </a:cubicBezTo>
                  <a:lnTo>
                    <a:pt x="34" y="261"/>
                  </a:lnTo>
                  <a:cubicBezTo>
                    <a:pt x="126" y="1122"/>
                    <a:pt x="181" y="2046"/>
                    <a:pt x="66" y="2910"/>
                  </a:cubicBezTo>
                  <a:cubicBezTo>
                    <a:pt x="184" y="2907"/>
                    <a:pt x="301" y="2904"/>
                    <a:pt x="419" y="2904"/>
                  </a:cubicBezTo>
                  <a:cubicBezTo>
                    <a:pt x="495" y="2904"/>
                    <a:pt x="571" y="2905"/>
                    <a:pt x="647" y="2908"/>
                  </a:cubicBezTo>
                  <a:cubicBezTo>
                    <a:pt x="686" y="2908"/>
                    <a:pt x="686" y="2966"/>
                    <a:pt x="647" y="2968"/>
                  </a:cubicBezTo>
                  <a:cubicBezTo>
                    <a:pt x="575" y="2969"/>
                    <a:pt x="503" y="2970"/>
                    <a:pt x="431" y="2970"/>
                  </a:cubicBezTo>
                  <a:cubicBezTo>
                    <a:pt x="306" y="2970"/>
                    <a:pt x="182" y="2968"/>
                    <a:pt x="58" y="2965"/>
                  </a:cubicBezTo>
                  <a:cubicBezTo>
                    <a:pt x="42" y="3078"/>
                    <a:pt x="23" y="3191"/>
                    <a:pt x="1" y="3301"/>
                  </a:cubicBezTo>
                  <a:cubicBezTo>
                    <a:pt x="1465" y="3228"/>
                    <a:pt x="2933" y="3217"/>
                    <a:pt x="4402" y="3217"/>
                  </a:cubicBezTo>
                  <a:cubicBezTo>
                    <a:pt x="5078" y="3217"/>
                    <a:pt x="5753" y="3219"/>
                    <a:pt x="6429" y="3219"/>
                  </a:cubicBezTo>
                  <a:cubicBezTo>
                    <a:pt x="6697" y="3219"/>
                    <a:pt x="6964" y="3219"/>
                    <a:pt x="7232" y="3218"/>
                  </a:cubicBezTo>
                  <a:cubicBezTo>
                    <a:pt x="7778" y="3216"/>
                    <a:pt x="8323" y="3215"/>
                    <a:pt x="8869" y="3215"/>
                  </a:cubicBezTo>
                  <a:cubicBezTo>
                    <a:pt x="10559" y="3215"/>
                    <a:pt x="12249" y="3224"/>
                    <a:pt x="13939" y="3241"/>
                  </a:cubicBezTo>
                  <a:cubicBezTo>
                    <a:pt x="13952" y="3227"/>
                    <a:pt x="13972" y="3219"/>
                    <a:pt x="13992" y="3219"/>
                  </a:cubicBezTo>
                  <a:cubicBezTo>
                    <a:pt x="14012" y="3219"/>
                    <a:pt x="14031" y="3227"/>
                    <a:pt x="14042" y="3242"/>
                  </a:cubicBezTo>
                  <a:cubicBezTo>
                    <a:pt x="14185" y="3243"/>
                    <a:pt x="14330" y="3244"/>
                    <a:pt x="14474" y="3245"/>
                  </a:cubicBezTo>
                  <a:cubicBezTo>
                    <a:pt x="14477" y="3227"/>
                    <a:pt x="14492" y="3210"/>
                    <a:pt x="14518" y="3210"/>
                  </a:cubicBezTo>
                  <a:cubicBezTo>
                    <a:pt x="14559" y="3208"/>
                    <a:pt x="14601" y="3207"/>
                    <a:pt x="14642" y="3206"/>
                  </a:cubicBezTo>
                  <a:lnTo>
                    <a:pt x="14670" y="3206"/>
                  </a:lnTo>
                  <a:cubicBezTo>
                    <a:pt x="14682" y="3196"/>
                    <a:pt x="14693" y="3186"/>
                    <a:pt x="14705" y="3176"/>
                  </a:cubicBezTo>
                  <a:cubicBezTo>
                    <a:pt x="14707" y="3175"/>
                    <a:pt x="14708" y="3175"/>
                    <a:pt x="14710" y="3173"/>
                  </a:cubicBezTo>
                  <a:cubicBezTo>
                    <a:pt x="14632" y="2148"/>
                    <a:pt x="14635" y="1117"/>
                    <a:pt x="14546" y="92"/>
                  </a:cubicBezTo>
                  <a:lnTo>
                    <a:pt x="14543" y="92"/>
                  </a:lnTo>
                  <a:cubicBezTo>
                    <a:pt x="13978" y="99"/>
                    <a:pt x="13413" y="102"/>
                    <a:pt x="12848" y="102"/>
                  </a:cubicBezTo>
                  <a:cubicBezTo>
                    <a:pt x="10969" y="102"/>
                    <a:pt x="9088" y="71"/>
                    <a:pt x="7210" y="57"/>
                  </a:cubicBezTo>
                  <a:cubicBezTo>
                    <a:pt x="5992" y="47"/>
                    <a:pt x="4772" y="37"/>
                    <a:pt x="3553" y="30"/>
                  </a:cubicBezTo>
                  <a:cubicBezTo>
                    <a:pt x="3436" y="29"/>
                    <a:pt x="3319" y="29"/>
                    <a:pt x="3203" y="29"/>
                  </a:cubicBezTo>
                  <a:cubicBezTo>
                    <a:pt x="2689" y="29"/>
                    <a:pt x="2175" y="35"/>
                    <a:pt x="1660" y="35"/>
                  </a:cubicBezTo>
                  <a:cubicBezTo>
                    <a:pt x="1106" y="35"/>
                    <a:pt x="552" y="28"/>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0"/>
            <p:cNvSpPr/>
            <p:nvPr/>
          </p:nvSpPr>
          <p:spPr>
            <a:xfrm>
              <a:off x="7737238" y="1961276"/>
              <a:ext cx="167201" cy="172927"/>
            </a:xfrm>
            <a:custGeom>
              <a:avLst/>
              <a:gdLst/>
              <a:ahLst/>
              <a:cxnLst/>
              <a:rect l="l" t="t" r="r" b="b"/>
              <a:pathLst>
                <a:path w="3154" h="3262" extrusionOk="0">
                  <a:moveTo>
                    <a:pt x="366" y="143"/>
                  </a:moveTo>
                  <a:cubicBezTo>
                    <a:pt x="369" y="143"/>
                    <a:pt x="372" y="143"/>
                    <a:pt x="376" y="144"/>
                  </a:cubicBezTo>
                  <a:cubicBezTo>
                    <a:pt x="514" y="178"/>
                    <a:pt x="652" y="186"/>
                    <a:pt x="792" y="186"/>
                  </a:cubicBezTo>
                  <a:cubicBezTo>
                    <a:pt x="832" y="186"/>
                    <a:pt x="872" y="185"/>
                    <a:pt x="913" y="184"/>
                  </a:cubicBezTo>
                  <a:cubicBezTo>
                    <a:pt x="914" y="184"/>
                    <a:pt x="914" y="184"/>
                    <a:pt x="914" y="184"/>
                  </a:cubicBezTo>
                  <a:cubicBezTo>
                    <a:pt x="955" y="184"/>
                    <a:pt x="963" y="248"/>
                    <a:pt x="924" y="257"/>
                  </a:cubicBezTo>
                  <a:cubicBezTo>
                    <a:pt x="859" y="271"/>
                    <a:pt x="795" y="277"/>
                    <a:pt x="730" y="277"/>
                  </a:cubicBezTo>
                  <a:cubicBezTo>
                    <a:pt x="604" y="277"/>
                    <a:pt x="478" y="253"/>
                    <a:pt x="357" y="214"/>
                  </a:cubicBezTo>
                  <a:cubicBezTo>
                    <a:pt x="316" y="200"/>
                    <a:pt x="328" y="143"/>
                    <a:pt x="366" y="143"/>
                  </a:cubicBezTo>
                  <a:close/>
                  <a:moveTo>
                    <a:pt x="1611" y="244"/>
                  </a:moveTo>
                  <a:cubicBezTo>
                    <a:pt x="1660" y="244"/>
                    <a:pt x="1709" y="246"/>
                    <a:pt x="1758" y="249"/>
                  </a:cubicBezTo>
                  <a:cubicBezTo>
                    <a:pt x="1790" y="252"/>
                    <a:pt x="1790" y="295"/>
                    <a:pt x="1758" y="299"/>
                  </a:cubicBezTo>
                  <a:cubicBezTo>
                    <a:pt x="1712" y="302"/>
                    <a:pt x="1667" y="303"/>
                    <a:pt x="1621" y="303"/>
                  </a:cubicBezTo>
                  <a:cubicBezTo>
                    <a:pt x="1517" y="303"/>
                    <a:pt x="1413" y="297"/>
                    <a:pt x="1311" y="293"/>
                  </a:cubicBezTo>
                  <a:cubicBezTo>
                    <a:pt x="1286" y="292"/>
                    <a:pt x="1286" y="255"/>
                    <a:pt x="1311" y="254"/>
                  </a:cubicBezTo>
                  <a:cubicBezTo>
                    <a:pt x="1410" y="250"/>
                    <a:pt x="1511" y="244"/>
                    <a:pt x="1611" y="244"/>
                  </a:cubicBezTo>
                  <a:close/>
                  <a:moveTo>
                    <a:pt x="2205" y="293"/>
                  </a:moveTo>
                  <a:cubicBezTo>
                    <a:pt x="2255" y="293"/>
                    <a:pt x="2304" y="295"/>
                    <a:pt x="2353" y="301"/>
                  </a:cubicBezTo>
                  <a:cubicBezTo>
                    <a:pt x="2382" y="305"/>
                    <a:pt x="2382" y="341"/>
                    <a:pt x="2353" y="346"/>
                  </a:cubicBezTo>
                  <a:cubicBezTo>
                    <a:pt x="2304" y="351"/>
                    <a:pt x="2255" y="353"/>
                    <a:pt x="2205" y="353"/>
                  </a:cubicBezTo>
                  <a:cubicBezTo>
                    <a:pt x="2156" y="353"/>
                    <a:pt x="2106" y="351"/>
                    <a:pt x="2056" y="351"/>
                  </a:cubicBezTo>
                  <a:cubicBezTo>
                    <a:pt x="2020" y="350"/>
                    <a:pt x="2020" y="295"/>
                    <a:pt x="2056" y="295"/>
                  </a:cubicBezTo>
                  <a:cubicBezTo>
                    <a:pt x="2106" y="295"/>
                    <a:pt x="2156" y="293"/>
                    <a:pt x="2205" y="293"/>
                  </a:cubicBezTo>
                  <a:close/>
                  <a:moveTo>
                    <a:pt x="1887" y="2866"/>
                  </a:moveTo>
                  <a:cubicBezTo>
                    <a:pt x="1927" y="2866"/>
                    <a:pt x="1967" y="2868"/>
                    <a:pt x="2006" y="2873"/>
                  </a:cubicBezTo>
                  <a:cubicBezTo>
                    <a:pt x="2048" y="2878"/>
                    <a:pt x="2048" y="2933"/>
                    <a:pt x="2006" y="2937"/>
                  </a:cubicBezTo>
                  <a:cubicBezTo>
                    <a:pt x="1965" y="2942"/>
                    <a:pt x="1924" y="2944"/>
                    <a:pt x="1883" y="2944"/>
                  </a:cubicBezTo>
                  <a:cubicBezTo>
                    <a:pt x="1792" y="2944"/>
                    <a:pt x="1699" y="2935"/>
                    <a:pt x="1610" y="2930"/>
                  </a:cubicBezTo>
                  <a:cubicBezTo>
                    <a:pt x="1578" y="2928"/>
                    <a:pt x="1578" y="2883"/>
                    <a:pt x="1610" y="2881"/>
                  </a:cubicBezTo>
                  <a:cubicBezTo>
                    <a:pt x="1701" y="2876"/>
                    <a:pt x="1794" y="2866"/>
                    <a:pt x="1887" y="2866"/>
                  </a:cubicBezTo>
                  <a:close/>
                  <a:moveTo>
                    <a:pt x="934" y="2918"/>
                  </a:moveTo>
                  <a:cubicBezTo>
                    <a:pt x="977" y="2918"/>
                    <a:pt x="1020" y="2920"/>
                    <a:pt x="1063" y="2923"/>
                  </a:cubicBezTo>
                  <a:cubicBezTo>
                    <a:pt x="1103" y="2928"/>
                    <a:pt x="1103" y="2983"/>
                    <a:pt x="1063" y="2986"/>
                  </a:cubicBezTo>
                  <a:cubicBezTo>
                    <a:pt x="1020" y="2990"/>
                    <a:pt x="977" y="2992"/>
                    <a:pt x="934" y="2992"/>
                  </a:cubicBezTo>
                  <a:cubicBezTo>
                    <a:pt x="844" y="2992"/>
                    <a:pt x="755" y="2985"/>
                    <a:pt x="665" y="2981"/>
                  </a:cubicBezTo>
                  <a:cubicBezTo>
                    <a:pt x="631" y="2980"/>
                    <a:pt x="631" y="2930"/>
                    <a:pt x="665" y="2929"/>
                  </a:cubicBezTo>
                  <a:cubicBezTo>
                    <a:pt x="755" y="2924"/>
                    <a:pt x="844" y="2918"/>
                    <a:pt x="934" y="2918"/>
                  </a:cubicBezTo>
                  <a:close/>
                  <a:moveTo>
                    <a:pt x="2588" y="2921"/>
                  </a:moveTo>
                  <a:cubicBezTo>
                    <a:pt x="2612" y="2921"/>
                    <a:pt x="2636" y="2925"/>
                    <a:pt x="2659" y="2933"/>
                  </a:cubicBezTo>
                  <a:cubicBezTo>
                    <a:pt x="2683" y="2942"/>
                    <a:pt x="2681" y="2982"/>
                    <a:pt x="2652" y="2982"/>
                  </a:cubicBezTo>
                  <a:cubicBezTo>
                    <a:pt x="2652" y="2982"/>
                    <a:pt x="2652" y="2982"/>
                    <a:pt x="2651" y="2982"/>
                  </a:cubicBezTo>
                  <a:cubicBezTo>
                    <a:pt x="2623" y="2982"/>
                    <a:pt x="2595" y="2978"/>
                    <a:pt x="2567" y="2978"/>
                  </a:cubicBezTo>
                  <a:cubicBezTo>
                    <a:pt x="2555" y="2978"/>
                    <a:pt x="2542" y="2979"/>
                    <a:pt x="2530" y="2981"/>
                  </a:cubicBezTo>
                  <a:cubicBezTo>
                    <a:pt x="2488" y="2989"/>
                    <a:pt x="2450" y="3003"/>
                    <a:pt x="2416" y="3026"/>
                  </a:cubicBezTo>
                  <a:cubicBezTo>
                    <a:pt x="2412" y="3028"/>
                    <a:pt x="2408" y="3030"/>
                    <a:pt x="2404" y="3030"/>
                  </a:cubicBezTo>
                  <a:cubicBezTo>
                    <a:pt x="2383" y="3030"/>
                    <a:pt x="2370" y="2999"/>
                    <a:pt x="2392" y="2985"/>
                  </a:cubicBezTo>
                  <a:cubicBezTo>
                    <a:pt x="2445" y="2950"/>
                    <a:pt x="2518" y="2921"/>
                    <a:pt x="2588" y="2921"/>
                  </a:cubicBezTo>
                  <a:close/>
                  <a:moveTo>
                    <a:pt x="2414" y="1"/>
                  </a:moveTo>
                  <a:lnTo>
                    <a:pt x="2396" y="2"/>
                  </a:lnTo>
                  <a:cubicBezTo>
                    <a:pt x="2396" y="27"/>
                    <a:pt x="2379" y="54"/>
                    <a:pt x="2341" y="56"/>
                  </a:cubicBezTo>
                  <a:cubicBezTo>
                    <a:pt x="2156" y="66"/>
                    <a:pt x="1968" y="70"/>
                    <a:pt x="1778" y="70"/>
                  </a:cubicBezTo>
                  <a:cubicBezTo>
                    <a:pt x="1257" y="70"/>
                    <a:pt x="728" y="39"/>
                    <a:pt x="217" y="5"/>
                  </a:cubicBezTo>
                  <a:lnTo>
                    <a:pt x="217" y="5"/>
                  </a:lnTo>
                  <a:cubicBezTo>
                    <a:pt x="557" y="614"/>
                    <a:pt x="989" y="1161"/>
                    <a:pt x="1436" y="1697"/>
                  </a:cubicBezTo>
                  <a:cubicBezTo>
                    <a:pt x="1452" y="1717"/>
                    <a:pt x="1453" y="1741"/>
                    <a:pt x="1445" y="1759"/>
                  </a:cubicBezTo>
                  <a:cubicBezTo>
                    <a:pt x="1459" y="1782"/>
                    <a:pt x="1461" y="1812"/>
                    <a:pt x="1437" y="1839"/>
                  </a:cubicBezTo>
                  <a:cubicBezTo>
                    <a:pt x="978" y="2327"/>
                    <a:pt x="493" y="2808"/>
                    <a:pt x="1" y="3262"/>
                  </a:cubicBezTo>
                  <a:cubicBezTo>
                    <a:pt x="1049" y="3216"/>
                    <a:pt x="2102" y="3225"/>
                    <a:pt x="3153" y="3218"/>
                  </a:cubicBezTo>
                  <a:cubicBezTo>
                    <a:pt x="2894" y="3064"/>
                    <a:pt x="2646" y="2893"/>
                    <a:pt x="2419" y="2690"/>
                  </a:cubicBezTo>
                  <a:cubicBezTo>
                    <a:pt x="2407" y="2680"/>
                    <a:pt x="2405" y="2666"/>
                    <a:pt x="2407" y="2652"/>
                  </a:cubicBezTo>
                  <a:cubicBezTo>
                    <a:pt x="2397" y="2634"/>
                    <a:pt x="2398" y="2610"/>
                    <a:pt x="2412" y="2594"/>
                  </a:cubicBezTo>
                  <a:cubicBezTo>
                    <a:pt x="2411" y="2590"/>
                    <a:pt x="2409" y="2586"/>
                    <a:pt x="2409" y="2580"/>
                  </a:cubicBezTo>
                  <a:cubicBezTo>
                    <a:pt x="2396" y="2033"/>
                    <a:pt x="2454" y="1485"/>
                    <a:pt x="2449" y="936"/>
                  </a:cubicBezTo>
                  <a:cubicBezTo>
                    <a:pt x="2448" y="623"/>
                    <a:pt x="2435" y="311"/>
                    <a:pt x="2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0"/>
            <p:cNvSpPr/>
            <p:nvPr/>
          </p:nvSpPr>
          <p:spPr>
            <a:xfrm>
              <a:off x="7728915" y="1917859"/>
              <a:ext cx="1034486" cy="222599"/>
            </a:xfrm>
            <a:custGeom>
              <a:avLst/>
              <a:gdLst/>
              <a:ahLst/>
              <a:cxnLst/>
              <a:rect l="l" t="t" r="r" b="b"/>
              <a:pathLst>
                <a:path w="19514" h="4199" extrusionOk="0">
                  <a:moveTo>
                    <a:pt x="2659" y="92"/>
                  </a:moveTo>
                  <a:lnTo>
                    <a:pt x="2659" y="92"/>
                  </a:lnTo>
                  <a:cubicBezTo>
                    <a:pt x="3210" y="120"/>
                    <a:pt x="3764" y="127"/>
                    <a:pt x="4318" y="127"/>
                  </a:cubicBezTo>
                  <a:cubicBezTo>
                    <a:pt x="4833" y="127"/>
                    <a:pt x="5347" y="121"/>
                    <a:pt x="5861" y="121"/>
                  </a:cubicBezTo>
                  <a:cubicBezTo>
                    <a:pt x="5977" y="121"/>
                    <a:pt x="6094" y="121"/>
                    <a:pt x="6211" y="122"/>
                  </a:cubicBezTo>
                  <a:cubicBezTo>
                    <a:pt x="7430" y="129"/>
                    <a:pt x="8650" y="139"/>
                    <a:pt x="9868" y="149"/>
                  </a:cubicBezTo>
                  <a:cubicBezTo>
                    <a:pt x="11746" y="163"/>
                    <a:pt x="13627" y="194"/>
                    <a:pt x="15506" y="194"/>
                  </a:cubicBezTo>
                  <a:cubicBezTo>
                    <a:pt x="16071" y="194"/>
                    <a:pt x="16636" y="191"/>
                    <a:pt x="17201" y="184"/>
                  </a:cubicBezTo>
                  <a:lnTo>
                    <a:pt x="17204" y="184"/>
                  </a:lnTo>
                  <a:cubicBezTo>
                    <a:pt x="17293" y="1209"/>
                    <a:pt x="17290" y="2240"/>
                    <a:pt x="17368" y="3265"/>
                  </a:cubicBezTo>
                  <a:cubicBezTo>
                    <a:pt x="17366" y="3267"/>
                    <a:pt x="17365" y="3267"/>
                    <a:pt x="17363" y="3268"/>
                  </a:cubicBezTo>
                  <a:cubicBezTo>
                    <a:pt x="17351" y="3278"/>
                    <a:pt x="17339" y="3288"/>
                    <a:pt x="17328" y="3298"/>
                  </a:cubicBezTo>
                  <a:lnTo>
                    <a:pt x="17300" y="3298"/>
                  </a:lnTo>
                  <a:cubicBezTo>
                    <a:pt x="17259" y="3298"/>
                    <a:pt x="17217" y="3300"/>
                    <a:pt x="17176" y="3301"/>
                  </a:cubicBezTo>
                  <a:cubicBezTo>
                    <a:pt x="17150" y="3302"/>
                    <a:pt x="17135" y="3319"/>
                    <a:pt x="17132" y="3337"/>
                  </a:cubicBezTo>
                  <a:cubicBezTo>
                    <a:pt x="16988" y="3336"/>
                    <a:pt x="16843" y="3335"/>
                    <a:pt x="16699" y="3333"/>
                  </a:cubicBezTo>
                  <a:cubicBezTo>
                    <a:pt x="16688" y="3318"/>
                    <a:pt x="16670" y="3311"/>
                    <a:pt x="16651" y="3311"/>
                  </a:cubicBezTo>
                  <a:cubicBezTo>
                    <a:pt x="16631" y="3311"/>
                    <a:pt x="16610" y="3319"/>
                    <a:pt x="16597" y="3333"/>
                  </a:cubicBezTo>
                  <a:cubicBezTo>
                    <a:pt x="14907" y="3316"/>
                    <a:pt x="13217" y="3307"/>
                    <a:pt x="11527" y="3307"/>
                  </a:cubicBezTo>
                  <a:cubicBezTo>
                    <a:pt x="10981" y="3307"/>
                    <a:pt x="10436" y="3308"/>
                    <a:pt x="9890" y="3310"/>
                  </a:cubicBezTo>
                  <a:cubicBezTo>
                    <a:pt x="9622" y="3311"/>
                    <a:pt x="9355" y="3311"/>
                    <a:pt x="9087" y="3311"/>
                  </a:cubicBezTo>
                  <a:cubicBezTo>
                    <a:pt x="8412" y="3311"/>
                    <a:pt x="7736" y="3309"/>
                    <a:pt x="7060" y="3309"/>
                  </a:cubicBezTo>
                  <a:cubicBezTo>
                    <a:pt x="5592" y="3309"/>
                    <a:pt x="4124" y="3320"/>
                    <a:pt x="2659" y="3393"/>
                  </a:cubicBezTo>
                  <a:cubicBezTo>
                    <a:pt x="2681" y="3283"/>
                    <a:pt x="2700" y="3171"/>
                    <a:pt x="2716" y="3057"/>
                  </a:cubicBezTo>
                  <a:cubicBezTo>
                    <a:pt x="2840" y="3060"/>
                    <a:pt x="2964" y="3062"/>
                    <a:pt x="3089" y="3062"/>
                  </a:cubicBezTo>
                  <a:cubicBezTo>
                    <a:pt x="3161" y="3062"/>
                    <a:pt x="3233" y="3061"/>
                    <a:pt x="3305" y="3060"/>
                  </a:cubicBezTo>
                  <a:cubicBezTo>
                    <a:pt x="3344" y="3058"/>
                    <a:pt x="3344" y="3000"/>
                    <a:pt x="3305" y="3000"/>
                  </a:cubicBezTo>
                  <a:cubicBezTo>
                    <a:pt x="3229" y="2997"/>
                    <a:pt x="3153" y="2996"/>
                    <a:pt x="3077" y="2996"/>
                  </a:cubicBezTo>
                  <a:cubicBezTo>
                    <a:pt x="2959" y="2996"/>
                    <a:pt x="2842" y="2999"/>
                    <a:pt x="2724" y="3002"/>
                  </a:cubicBezTo>
                  <a:cubicBezTo>
                    <a:pt x="2839" y="2138"/>
                    <a:pt x="2784" y="1214"/>
                    <a:pt x="2692" y="353"/>
                  </a:cubicBezTo>
                  <a:lnTo>
                    <a:pt x="2692" y="353"/>
                  </a:lnTo>
                  <a:cubicBezTo>
                    <a:pt x="2695" y="358"/>
                    <a:pt x="2700" y="361"/>
                    <a:pt x="2707" y="363"/>
                  </a:cubicBezTo>
                  <a:cubicBezTo>
                    <a:pt x="2830" y="408"/>
                    <a:pt x="2957" y="430"/>
                    <a:pt x="3083" y="430"/>
                  </a:cubicBezTo>
                  <a:cubicBezTo>
                    <a:pt x="3178" y="430"/>
                    <a:pt x="3273" y="418"/>
                    <a:pt x="3367" y="393"/>
                  </a:cubicBezTo>
                  <a:cubicBezTo>
                    <a:pt x="3405" y="383"/>
                    <a:pt x="3393" y="332"/>
                    <a:pt x="3358" y="332"/>
                  </a:cubicBezTo>
                  <a:cubicBezTo>
                    <a:pt x="3355" y="332"/>
                    <a:pt x="3353" y="332"/>
                    <a:pt x="3350" y="332"/>
                  </a:cubicBezTo>
                  <a:cubicBezTo>
                    <a:pt x="3263" y="349"/>
                    <a:pt x="3176" y="357"/>
                    <a:pt x="3090" y="357"/>
                  </a:cubicBezTo>
                  <a:cubicBezTo>
                    <a:pt x="2967" y="357"/>
                    <a:pt x="2844" y="340"/>
                    <a:pt x="2722" y="307"/>
                  </a:cubicBezTo>
                  <a:cubicBezTo>
                    <a:pt x="2719" y="306"/>
                    <a:pt x="2716" y="306"/>
                    <a:pt x="2713" y="306"/>
                  </a:cubicBezTo>
                  <a:cubicBezTo>
                    <a:pt x="2701" y="306"/>
                    <a:pt x="2693" y="312"/>
                    <a:pt x="2689" y="323"/>
                  </a:cubicBezTo>
                  <a:cubicBezTo>
                    <a:pt x="2681" y="252"/>
                    <a:pt x="2674" y="182"/>
                    <a:pt x="2665" y="112"/>
                  </a:cubicBezTo>
                  <a:cubicBezTo>
                    <a:pt x="2665" y="104"/>
                    <a:pt x="2662" y="98"/>
                    <a:pt x="2659" y="92"/>
                  </a:cubicBezTo>
                  <a:close/>
                  <a:moveTo>
                    <a:pt x="17194" y="3414"/>
                  </a:moveTo>
                  <a:cubicBezTo>
                    <a:pt x="17031" y="3563"/>
                    <a:pt x="16877" y="3724"/>
                    <a:pt x="16733" y="3888"/>
                  </a:cubicBezTo>
                  <a:cubicBezTo>
                    <a:pt x="16747" y="3730"/>
                    <a:pt x="16742" y="3571"/>
                    <a:pt x="16718" y="3417"/>
                  </a:cubicBezTo>
                  <a:lnTo>
                    <a:pt x="16718" y="3417"/>
                  </a:lnTo>
                  <a:cubicBezTo>
                    <a:pt x="16870" y="3418"/>
                    <a:pt x="17023" y="3419"/>
                    <a:pt x="17176" y="3421"/>
                  </a:cubicBezTo>
                  <a:cubicBezTo>
                    <a:pt x="17182" y="3421"/>
                    <a:pt x="17188" y="3418"/>
                    <a:pt x="17194" y="3414"/>
                  </a:cubicBezTo>
                  <a:close/>
                  <a:moveTo>
                    <a:pt x="2722" y="3496"/>
                  </a:moveTo>
                  <a:cubicBezTo>
                    <a:pt x="2883" y="3498"/>
                    <a:pt x="3043" y="3498"/>
                    <a:pt x="3204" y="3498"/>
                  </a:cubicBezTo>
                  <a:cubicBezTo>
                    <a:pt x="3297" y="3498"/>
                    <a:pt x="3389" y="3498"/>
                    <a:pt x="3482" y="3498"/>
                  </a:cubicBezTo>
                  <a:lnTo>
                    <a:pt x="3482" y="3498"/>
                  </a:lnTo>
                  <a:cubicBezTo>
                    <a:pt x="3468" y="3670"/>
                    <a:pt x="3474" y="3843"/>
                    <a:pt x="3494" y="4014"/>
                  </a:cubicBezTo>
                  <a:cubicBezTo>
                    <a:pt x="3233" y="3845"/>
                    <a:pt x="2979" y="3669"/>
                    <a:pt x="2722" y="3496"/>
                  </a:cubicBezTo>
                  <a:close/>
                  <a:moveTo>
                    <a:pt x="19339" y="752"/>
                  </a:moveTo>
                  <a:cubicBezTo>
                    <a:pt x="19298" y="771"/>
                    <a:pt x="19302" y="815"/>
                    <a:pt x="19325" y="844"/>
                  </a:cubicBezTo>
                  <a:cubicBezTo>
                    <a:pt x="18980" y="1376"/>
                    <a:pt x="18587" y="1862"/>
                    <a:pt x="18182" y="2349"/>
                  </a:cubicBezTo>
                  <a:cubicBezTo>
                    <a:pt x="18154" y="2381"/>
                    <a:pt x="18169" y="2421"/>
                    <a:pt x="18198" y="2436"/>
                  </a:cubicBezTo>
                  <a:cubicBezTo>
                    <a:pt x="18156" y="2449"/>
                    <a:pt x="18127" y="2502"/>
                    <a:pt x="18166" y="2544"/>
                  </a:cubicBezTo>
                  <a:cubicBezTo>
                    <a:pt x="18416" y="2812"/>
                    <a:pt x="18655" y="3082"/>
                    <a:pt x="18871" y="3377"/>
                  </a:cubicBezTo>
                  <a:cubicBezTo>
                    <a:pt x="19024" y="3584"/>
                    <a:pt x="19156" y="3805"/>
                    <a:pt x="19321" y="4003"/>
                  </a:cubicBezTo>
                  <a:cubicBezTo>
                    <a:pt x="18993" y="3989"/>
                    <a:pt x="18663" y="3980"/>
                    <a:pt x="18333" y="3980"/>
                  </a:cubicBezTo>
                  <a:cubicBezTo>
                    <a:pt x="17818" y="3980"/>
                    <a:pt x="17302" y="4001"/>
                    <a:pt x="16791" y="4055"/>
                  </a:cubicBezTo>
                  <a:cubicBezTo>
                    <a:pt x="16911" y="3943"/>
                    <a:pt x="17027" y="3822"/>
                    <a:pt x="17139" y="3700"/>
                  </a:cubicBezTo>
                  <a:cubicBezTo>
                    <a:pt x="17144" y="3703"/>
                    <a:pt x="17149" y="3706"/>
                    <a:pt x="17157" y="3706"/>
                  </a:cubicBezTo>
                  <a:cubicBezTo>
                    <a:pt x="17158" y="3706"/>
                    <a:pt x="17159" y="3706"/>
                    <a:pt x="17161" y="3706"/>
                  </a:cubicBezTo>
                  <a:cubicBezTo>
                    <a:pt x="17328" y="3691"/>
                    <a:pt x="17498" y="3679"/>
                    <a:pt x="17664" y="3646"/>
                  </a:cubicBezTo>
                  <a:cubicBezTo>
                    <a:pt x="17694" y="3640"/>
                    <a:pt x="17686" y="3592"/>
                    <a:pt x="17656" y="3592"/>
                  </a:cubicBezTo>
                  <a:cubicBezTo>
                    <a:pt x="17500" y="3595"/>
                    <a:pt x="17345" y="3618"/>
                    <a:pt x="17192" y="3640"/>
                  </a:cubicBezTo>
                  <a:cubicBezTo>
                    <a:pt x="17280" y="3538"/>
                    <a:pt x="17365" y="3436"/>
                    <a:pt x="17443" y="3330"/>
                  </a:cubicBezTo>
                  <a:cubicBezTo>
                    <a:pt x="17454" y="3315"/>
                    <a:pt x="17454" y="3300"/>
                    <a:pt x="17449" y="3288"/>
                  </a:cubicBezTo>
                  <a:cubicBezTo>
                    <a:pt x="17503" y="2466"/>
                    <a:pt x="17452" y="1627"/>
                    <a:pt x="17390" y="799"/>
                  </a:cubicBezTo>
                  <a:lnTo>
                    <a:pt x="17390" y="799"/>
                  </a:lnTo>
                  <a:cubicBezTo>
                    <a:pt x="17707" y="821"/>
                    <a:pt x="18023" y="825"/>
                    <a:pt x="18340" y="828"/>
                  </a:cubicBezTo>
                  <a:cubicBezTo>
                    <a:pt x="18490" y="831"/>
                    <a:pt x="18652" y="844"/>
                    <a:pt x="18811" y="844"/>
                  </a:cubicBezTo>
                  <a:cubicBezTo>
                    <a:pt x="18997" y="844"/>
                    <a:pt x="19181" y="826"/>
                    <a:pt x="19339" y="752"/>
                  </a:cubicBezTo>
                  <a:close/>
                  <a:moveTo>
                    <a:pt x="3781" y="1"/>
                  </a:moveTo>
                  <a:cubicBezTo>
                    <a:pt x="3380" y="1"/>
                    <a:pt x="2979" y="7"/>
                    <a:pt x="2580" y="25"/>
                  </a:cubicBezTo>
                  <a:cubicBezTo>
                    <a:pt x="2563" y="26"/>
                    <a:pt x="2553" y="36"/>
                    <a:pt x="2550" y="49"/>
                  </a:cubicBezTo>
                  <a:cubicBezTo>
                    <a:pt x="2528" y="59"/>
                    <a:pt x="2513" y="79"/>
                    <a:pt x="2516" y="112"/>
                  </a:cubicBezTo>
                  <a:cubicBezTo>
                    <a:pt x="2537" y="347"/>
                    <a:pt x="2556" y="583"/>
                    <a:pt x="2572" y="820"/>
                  </a:cubicBezTo>
                  <a:cubicBezTo>
                    <a:pt x="2592" y="1130"/>
                    <a:pt x="2605" y="1442"/>
                    <a:pt x="2607" y="1755"/>
                  </a:cubicBezTo>
                  <a:cubicBezTo>
                    <a:pt x="2611" y="2304"/>
                    <a:pt x="2553" y="2852"/>
                    <a:pt x="2566" y="3399"/>
                  </a:cubicBezTo>
                  <a:cubicBezTo>
                    <a:pt x="2566" y="3405"/>
                    <a:pt x="2568" y="3409"/>
                    <a:pt x="2569" y="3413"/>
                  </a:cubicBezTo>
                  <a:cubicBezTo>
                    <a:pt x="2556" y="3429"/>
                    <a:pt x="2554" y="3453"/>
                    <a:pt x="2564" y="3471"/>
                  </a:cubicBezTo>
                  <a:cubicBezTo>
                    <a:pt x="2562" y="3485"/>
                    <a:pt x="2564" y="3499"/>
                    <a:pt x="2576" y="3509"/>
                  </a:cubicBezTo>
                  <a:cubicBezTo>
                    <a:pt x="2803" y="3712"/>
                    <a:pt x="3051" y="3883"/>
                    <a:pt x="3310" y="4037"/>
                  </a:cubicBezTo>
                  <a:cubicBezTo>
                    <a:pt x="2260" y="4044"/>
                    <a:pt x="1207" y="4035"/>
                    <a:pt x="158" y="4081"/>
                  </a:cubicBezTo>
                  <a:cubicBezTo>
                    <a:pt x="650" y="3626"/>
                    <a:pt x="1136" y="3146"/>
                    <a:pt x="1594" y="2657"/>
                  </a:cubicBezTo>
                  <a:cubicBezTo>
                    <a:pt x="1619" y="2631"/>
                    <a:pt x="1616" y="2601"/>
                    <a:pt x="1602" y="2578"/>
                  </a:cubicBezTo>
                  <a:cubicBezTo>
                    <a:pt x="1610" y="2560"/>
                    <a:pt x="1610" y="2536"/>
                    <a:pt x="1593" y="2516"/>
                  </a:cubicBezTo>
                  <a:cubicBezTo>
                    <a:pt x="1146" y="1980"/>
                    <a:pt x="716" y="1433"/>
                    <a:pt x="374" y="823"/>
                  </a:cubicBezTo>
                  <a:lnTo>
                    <a:pt x="374" y="823"/>
                  </a:lnTo>
                  <a:cubicBezTo>
                    <a:pt x="883" y="857"/>
                    <a:pt x="1409" y="888"/>
                    <a:pt x="1927" y="888"/>
                  </a:cubicBezTo>
                  <a:cubicBezTo>
                    <a:pt x="2119" y="888"/>
                    <a:pt x="2310" y="884"/>
                    <a:pt x="2498" y="874"/>
                  </a:cubicBezTo>
                  <a:cubicBezTo>
                    <a:pt x="2536" y="873"/>
                    <a:pt x="2553" y="846"/>
                    <a:pt x="2553" y="820"/>
                  </a:cubicBezTo>
                  <a:cubicBezTo>
                    <a:pt x="2553" y="793"/>
                    <a:pt x="2535" y="765"/>
                    <a:pt x="2498" y="762"/>
                  </a:cubicBezTo>
                  <a:cubicBezTo>
                    <a:pt x="2051" y="717"/>
                    <a:pt x="1588" y="704"/>
                    <a:pt x="1128" y="704"/>
                  </a:cubicBezTo>
                  <a:cubicBezTo>
                    <a:pt x="861" y="704"/>
                    <a:pt x="595" y="709"/>
                    <a:pt x="333" y="714"/>
                  </a:cubicBezTo>
                  <a:cubicBezTo>
                    <a:pt x="320" y="715"/>
                    <a:pt x="311" y="719"/>
                    <a:pt x="301" y="726"/>
                  </a:cubicBezTo>
                  <a:cubicBezTo>
                    <a:pt x="296" y="724"/>
                    <a:pt x="291" y="723"/>
                    <a:pt x="286" y="723"/>
                  </a:cubicBezTo>
                  <a:cubicBezTo>
                    <a:pt x="248" y="723"/>
                    <a:pt x="208" y="764"/>
                    <a:pt x="233" y="809"/>
                  </a:cubicBezTo>
                  <a:cubicBezTo>
                    <a:pt x="582" y="1448"/>
                    <a:pt x="973" y="2057"/>
                    <a:pt x="1487" y="2577"/>
                  </a:cubicBezTo>
                  <a:cubicBezTo>
                    <a:pt x="989" y="3022"/>
                    <a:pt x="505" y="3514"/>
                    <a:pt x="67" y="4018"/>
                  </a:cubicBezTo>
                  <a:cubicBezTo>
                    <a:pt x="47" y="4041"/>
                    <a:pt x="50" y="4067"/>
                    <a:pt x="63" y="4085"/>
                  </a:cubicBezTo>
                  <a:cubicBezTo>
                    <a:pt x="1" y="4092"/>
                    <a:pt x="1" y="4185"/>
                    <a:pt x="66" y="4187"/>
                  </a:cubicBezTo>
                  <a:cubicBezTo>
                    <a:pt x="379" y="4195"/>
                    <a:pt x="693" y="4199"/>
                    <a:pt x="1007" y="4199"/>
                  </a:cubicBezTo>
                  <a:cubicBezTo>
                    <a:pt x="1843" y="4199"/>
                    <a:pt x="2679" y="4175"/>
                    <a:pt x="3514" y="4164"/>
                  </a:cubicBezTo>
                  <a:cubicBezTo>
                    <a:pt x="3556" y="4164"/>
                    <a:pt x="3576" y="4131"/>
                    <a:pt x="3575" y="4098"/>
                  </a:cubicBezTo>
                  <a:cubicBezTo>
                    <a:pt x="3598" y="4094"/>
                    <a:pt x="3616" y="4077"/>
                    <a:pt x="3614" y="4045"/>
                  </a:cubicBezTo>
                  <a:cubicBezTo>
                    <a:pt x="3601" y="3862"/>
                    <a:pt x="3600" y="3681"/>
                    <a:pt x="3601" y="3499"/>
                  </a:cubicBezTo>
                  <a:cubicBezTo>
                    <a:pt x="5697" y="3493"/>
                    <a:pt x="7794" y="3412"/>
                    <a:pt x="9890" y="3402"/>
                  </a:cubicBezTo>
                  <a:cubicBezTo>
                    <a:pt x="10674" y="3397"/>
                    <a:pt x="11459" y="3395"/>
                    <a:pt x="12243" y="3395"/>
                  </a:cubicBezTo>
                  <a:cubicBezTo>
                    <a:pt x="13691" y="3395"/>
                    <a:pt x="15139" y="3402"/>
                    <a:pt x="16586" y="3415"/>
                  </a:cubicBezTo>
                  <a:cubicBezTo>
                    <a:pt x="16600" y="3637"/>
                    <a:pt x="16604" y="3856"/>
                    <a:pt x="16603" y="4078"/>
                  </a:cubicBezTo>
                  <a:cubicBezTo>
                    <a:pt x="16562" y="4094"/>
                    <a:pt x="16561" y="4159"/>
                    <a:pt x="16611" y="4159"/>
                  </a:cubicBezTo>
                  <a:cubicBezTo>
                    <a:pt x="16612" y="4159"/>
                    <a:pt x="16612" y="4159"/>
                    <a:pt x="16613" y="4159"/>
                  </a:cubicBezTo>
                  <a:cubicBezTo>
                    <a:pt x="17330" y="4140"/>
                    <a:pt x="18044" y="4114"/>
                    <a:pt x="18760" y="4114"/>
                  </a:cubicBezTo>
                  <a:cubicBezTo>
                    <a:pt x="18953" y="4114"/>
                    <a:pt x="19147" y="4116"/>
                    <a:pt x="19341" y="4121"/>
                  </a:cubicBezTo>
                  <a:cubicBezTo>
                    <a:pt x="19342" y="4121"/>
                    <a:pt x="19343" y="4121"/>
                    <a:pt x="19343" y="4121"/>
                  </a:cubicBezTo>
                  <a:cubicBezTo>
                    <a:pt x="19374" y="4121"/>
                    <a:pt x="19391" y="4101"/>
                    <a:pt x="19396" y="4077"/>
                  </a:cubicBezTo>
                  <a:cubicBezTo>
                    <a:pt x="19396" y="4077"/>
                    <a:pt x="19397" y="4077"/>
                    <a:pt x="19398" y="4077"/>
                  </a:cubicBezTo>
                  <a:cubicBezTo>
                    <a:pt x="19427" y="4077"/>
                    <a:pt x="19456" y="4044"/>
                    <a:pt x="19437" y="4014"/>
                  </a:cubicBezTo>
                  <a:cubicBezTo>
                    <a:pt x="19103" y="3446"/>
                    <a:pt x="18737" y="2909"/>
                    <a:pt x="18260" y="2451"/>
                  </a:cubicBezTo>
                  <a:cubicBezTo>
                    <a:pt x="18254" y="2444"/>
                    <a:pt x="18247" y="2440"/>
                    <a:pt x="18240" y="2437"/>
                  </a:cubicBezTo>
                  <a:cubicBezTo>
                    <a:pt x="18246" y="2435"/>
                    <a:pt x="18252" y="2432"/>
                    <a:pt x="18258" y="2426"/>
                  </a:cubicBezTo>
                  <a:cubicBezTo>
                    <a:pt x="18751" y="1988"/>
                    <a:pt x="19157" y="1443"/>
                    <a:pt x="19491" y="876"/>
                  </a:cubicBezTo>
                  <a:cubicBezTo>
                    <a:pt x="19513" y="838"/>
                    <a:pt x="19498" y="802"/>
                    <a:pt x="19472" y="780"/>
                  </a:cubicBezTo>
                  <a:cubicBezTo>
                    <a:pt x="19475" y="746"/>
                    <a:pt x="19450" y="715"/>
                    <a:pt x="19418" y="703"/>
                  </a:cubicBezTo>
                  <a:cubicBezTo>
                    <a:pt x="19313" y="666"/>
                    <a:pt x="19189" y="655"/>
                    <a:pt x="19059" y="655"/>
                  </a:cubicBezTo>
                  <a:cubicBezTo>
                    <a:pt x="18865" y="655"/>
                    <a:pt x="18661" y="680"/>
                    <a:pt x="18495" y="681"/>
                  </a:cubicBezTo>
                  <a:cubicBezTo>
                    <a:pt x="18123" y="682"/>
                    <a:pt x="17753" y="683"/>
                    <a:pt x="17383" y="705"/>
                  </a:cubicBezTo>
                  <a:cubicBezTo>
                    <a:pt x="17369" y="516"/>
                    <a:pt x="17353" y="327"/>
                    <a:pt x="17339" y="139"/>
                  </a:cubicBezTo>
                  <a:cubicBezTo>
                    <a:pt x="17335" y="95"/>
                    <a:pt x="17299" y="73"/>
                    <a:pt x="17265" y="73"/>
                  </a:cubicBezTo>
                  <a:cubicBezTo>
                    <a:pt x="17249" y="73"/>
                    <a:pt x="17233" y="78"/>
                    <a:pt x="17222" y="88"/>
                  </a:cubicBezTo>
                  <a:cubicBezTo>
                    <a:pt x="17215" y="86"/>
                    <a:pt x="17209" y="85"/>
                    <a:pt x="17202" y="85"/>
                  </a:cubicBezTo>
                  <a:cubicBezTo>
                    <a:pt x="15550" y="46"/>
                    <a:pt x="13897" y="44"/>
                    <a:pt x="12243" y="44"/>
                  </a:cubicBezTo>
                  <a:cubicBezTo>
                    <a:pt x="11980" y="44"/>
                    <a:pt x="11716" y="44"/>
                    <a:pt x="11453" y="44"/>
                  </a:cubicBezTo>
                  <a:cubicBezTo>
                    <a:pt x="10924" y="44"/>
                    <a:pt x="10396" y="43"/>
                    <a:pt x="9868" y="42"/>
                  </a:cubicBezTo>
                  <a:cubicBezTo>
                    <a:pt x="8650" y="38"/>
                    <a:pt x="7431" y="34"/>
                    <a:pt x="6211" y="30"/>
                  </a:cubicBezTo>
                  <a:cubicBezTo>
                    <a:pt x="5404" y="26"/>
                    <a:pt x="4591" y="1"/>
                    <a:pt x="3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0"/>
            <p:cNvSpPr/>
            <p:nvPr/>
          </p:nvSpPr>
          <p:spPr>
            <a:xfrm>
              <a:off x="8699454" y="1976013"/>
              <a:ext cx="38699" cy="4718"/>
            </a:xfrm>
            <a:custGeom>
              <a:avLst/>
              <a:gdLst/>
              <a:ahLst/>
              <a:cxnLst/>
              <a:rect l="l" t="t" r="r" b="b"/>
              <a:pathLst>
                <a:path w="730" h="89" extrusionOk="0">
                  <a:moveTo>
                    <a:pt x="438" y="1"/>
                  </a:moveTo>
                  <a:cubicBezTo>
                    <a:pt x="307" y="1"/>
                    <a:pt x="174" y="9"/>
                    <a:pt x="45" y="10"/>
                  </a:cubicBezTo>
                  <a:cubicBezTo>
                    <a:pt x="0" y="11"/>
                    <a:pt x="0" y="79"/>
                    <a:pt x="45" y="79"/>
                  </a:cubicBezTo>
                  <a:cubicBezTo>
                    <a:pt x="177" y="81"/>
                    <a:pt x="312" y="89"/>
                    <a:pt x="446" y="89"/>
                  </a:cubicBezTo>
                  <a:cubicBezTo>
                    <a:pt x="528" y="89"/>
                    <a:pt x="610" y="86"/>
                    <a:pt x="690" y="76"/>
                  </a:cubicBezTo>
                  <a:cubicBezTo>
                    <a:pt x="730" y="71"/>
                    <a:pt x="730" y="20"/>
                    <a:pt x="690" y="14"/>
                  </a:cubicBezTo>
                  <a:cubicBezTo>
                    <a:pt x="607" y="4"/>
                    <a:pt x="523" y="1"/>
                    <a:pt x="4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0"/>
            <p:cNvSpPr/>
            <p:nvPr/>
          </p:nvSpPr>
          <p:spPr>
            <a:xfrm>
              <a:off x="8683444" y="2106157"/>
              <a:ext cx="38964" cy="8323"/>
            </a:xfrm>
            <a:custGeom>
              <a:avLst/>
              <a:gdLst/>
              <a:ahLst/>
              <a:cxnLst/>
              <a:rect l="l" t="t" r="r" b="b"/>
              <a:pathLst>
                <a:path w="735" h="157" extrusionOk="0">
                  <a:moveTo>
                    <a:pt x="45" y="0"/>
                  </a:moveTo>
                  <a:cubicBezTo>
                    <a:pt x="12" y="0"/>
                    <a:pt x="1" y="52"/>
                    <a:pt x="38" y="63"/>
                  </a:cubicBezTo>
                  <a:cubicBezTo>
                    <a:pt x="230" y="119"/>
                    <a:pt x="432" y="156"/>
                    <a:pt x="634" y="156"/>
                  </a:cubicBezTo>
                  <a:cubicBezTo>
                    <a:pt x="654" y="156"/>
                    <a:pt x="674" y="156"/>
                    <a:pt x="694" y="155"/>
                  </a:cubicBezTo>
                  <a:cubicBezTo>
                    <a:pt x="735" y="154"/>
                    <a:pt x="734" y="96"/>
                    <a:pt x="694" y="93"/>
                  </a:cubicBezTo>
                  <a:cubicBezTo>
                    <a:pt x="477" y="76"/>
                    <a:pt x="266" y="54"/>
                    <a:pt x="54" y="1"/>
                  </a:cubicBezTo>
                  <a:cubicBezTo>
                    <a:pt x="51" y="0"/>
                    <a:pt x="48" y="0"/>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0"/>
            <p:cNvSpPr/>
            <p:nvPr/>
          </p:nvSpPr>
          <p:spPr>
            <a:xfrm>
              <a:off x="8652326" y="1971136"/>
              <a:ext cx="30694" cy="3976"/>
            </a:xfrm>
            <a:custGeom>
              <a:avLst/>
              <a:gdLst/>
              <a:ahLst/>
              <a:cxnLst/>
              <a:rect l="l" t="t" r="r" b="b"/>
              <a:pathLst>
                <a:path w="579" h="75" extrusionOk="0">
                  <a:moveTo>
                    <a:pt x="371" y="1"/>
                  </a:moveTo>
                  <a:cubicBezTo>
                    <a:pt x="261" y="1"/>
                    <a:pt x="150" y="5"/>
                    <a:pt x="40" y="8"/>
                  </a:cubicBezTo>
                  <a:cubicBezTo>
                    <a:pt x="1" y="10"/>
                    <a:pt x="0" y="67"/>
                    <a:pt x="40" y="68"/>
                  </a:cubicBezTo>
                  <a:cubicBezTo>
                    <a:pt x="150" y="71"/>
                    <a:pt x="261" y="74"/>
                    <a:pt x="371" y="74"/>
                  </a:cubicBezTo>
                  <a:cubicBezTo>
                    <a:pt x="426" y="74"/>
                    <a:pt x="481" y="73"/>
                    <a:pt x="535" y="71"/>
                  </a:cubicBezTo>
                  <a:cubicBezTo>
                    <a:pt x="578" y="68"/>
                    <a:pt x="578" y="7"/>
                    <a:pt x="535" y="5"/>
                  </a:cubicBezTo>
                  <a:cubicBezTo>
                    <a:pt x="481" y="2"/>
                    <a:pt x="426" y="1"/>
                    <a:pt x="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0"/>
            <p:cNvSpPr/>
            <p:nvPr/>
          </p:nvSpPr>
          <p:spPr>
            <a:xfrm>
              <a:off x="8609705" y="1944577"/>
              <a:ext cx="31012" cy="4453"/>
            </a:xfrm>
            <a:custGeom>
              <a:avLst/>
              <a:gdLst/>
              <a:ahLst/>
              <a:cxnLst/>
              <a:rect l="l" t="t" r="r" b="b"/>
              <a:pathLst>
                <a:path w="585" h="84" extrusionOk="0">
                  <a:moveTo>
                    <a:pt x="316" y="1"/>
                  </a:moveTo>
                  <a:cubicBezTo>
                    <a:pt x="227" y="1"/>
                    <a:pt x="137" y="4"/>
                    <a:pt x="49" y="5"/>
                  </a:cubicBezTo>
                  <a:cubicBezTo>
                    <a:pt x="1" y="6"/>
                    <a:pt x="1" y="78"/>
                    <a:pt x="49" y="78"/>
                  </a:cubicBezTo>
                  <a:cubicBezTo>
                    <a:pt x="141" y="80"/>
                    <a:pt x="234" y="83"/>
                    <a:pt x="327" y="83"/>
                  </a:cubicBezTo>
                  <a:cubicBezTo>
                    <a:pt x="401" y="83"/>
                    <a:pt x="474" y="81"/>
                    <a:pt x="546" y="73"/>
                  </a:cubicBezTo>
                  <a:cubicBezTo>
                    <a:pt x="584" y="69"/>
                    <a:pt x="584" y="16"/>
                    <a:pt x="546" y="12"/>
                  </a:cubicBezTo>
                  <a:cubicBezTo>
                    <a:pt x="470" y="3"/>
                    <a:pt x="393" y="1"/>
                    <a:pt x="3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0"/>
            <p:cNvSpPr/>
            <p:nvPr/>
          </p:nvSpPr>
          <p:spPr>
            <a:xfrm>
              <a:off x="8594013" y="2065868"/>
              <a:ext cx="28680" cy="6945"/>
            </a:xfrm>
            <a:custGeom>
              <a:avLst/>
              <a:gdLst/>
              <a:ahLst/>
              <a:cxnLst/>
              <a:rect l="l" t="t" r="r" b="b"/>
              <a:pathLst>
                <a:path w="541" h="131" extrusionOk="0">
                  <a:moveTo>
                    <a:pt x="43" y="0"/>
                  </a:moveTo>
                  <a:cubicBezTo>
                    <a:pt x="7" y="0"/>
                    <a:pt x="0" y="63"/>
                    <a:pt x="38" y="70"/>
                  </a:cubicBezTo>
                  <a:cubicBezTo>
                    <a:pt x="187" y="95"/>
                    <a:pt x="342" y="130"/>
                    <a:pt x="493" y="131"/>
                  </a:cubicBezTo>
                  <a:cubicBezTo>
                    <a:pt x="494" y="131"/>
                    <a:pt x="494" y="131"/>
                    <a:pt x="494" y="131"/>
                  </a:cubicBezTo>
                  <a:cubicBezTo>
                    <a:pt x="532" y="131"/>
                    <a:pt x="540" y="72"/>
                    <a:pt x="502" y="63"/>
                  </a:cubicBezTo>
                  <a:cubicBezTo>
                    <a:pt x="356" y="24"/>
                    <a:pt x="198" y="16"/>
                    <a:pt x="47" y="1"/>
                  </a:cubicBezTo>
                  <a:cubicBezTo>
                    <a:pt x="46" y="1"/>
                    <a:pt x="44"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0"/>
            <p:cNvSpPr/>
            <p:nvPr/>
          </p:nvSpPr>
          <p:spPr>
            <a:xfrm>
              <a:off x="8549378" y="1947069"/>
              <a:ext cx="36261" cy="6149"/>
            </a:xfrm>
            <a:custGeom>
              <a:avLst/>
              <a:gdLst/>
              <a:ahLst/>
              <a:cxnLst/>
              <a:rect l="l" t="t" r="r" b="b"/>
              <a:pathLst>
                <a:path w="684" h="116" extrusionOk="0">
                  <a:moveTo>
                    <a:pt x="43" y="0"/>
                  </a:moveTo>
                  <a:cubicBezTo>
                    <a:pt x="0" y="0"/>
                    <a:pt x="3" y="66"/>
                    <a:pt x="45" y="71"/>
                  </a:cubicBezTo>
                  <a:cubicBezTo>
                    <a:pt x="244" y="90"/>
                    <a:pt x="442" y="111"/>
                    <a:pt x="641" y="116"/>
                  </a:cubicBezTo>
                  <a:cubicBezTo>
                    <a:pt x="641" y="116"/>
                    <a:pt x="642" y="116"/>
                    <a:pt x="642" y="116"/>
                  </a:cubicBezTo>
                  <a:cubicBezTo>
                    <a:pt x="675" y="116"/>
                    <a:pt x="683" y="61"/>
                    <a:pt x="650" y="56"/>
                  </a:cubicBezTo>
                  <a:cubicBezTo>
                    <a:pt x="450" y="27"/>
                    <a:pt x="248" y="15"/>
                    <a:pt x="45" y="0"/>
                  </a:cubicBezTo>
                  <a:cubicBezTo>
                    <a:pt x="44" y="0"/>
                    <a:pt x="44"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0"/>
            <p:cNvSpPr/>
            <p:nvPr/>
          </p:nvSpPr>
          <p:spPr>
            <a:xfrm>
              <a:off x="8541638" y="2065921"/>
              <a:ext cx="30482" cy="3976"/>
            </a:xfrm>
            <a:custGeom>
              <a:avLst/>
              <a:gdLst/>
              <a:ahLst/>
              <a:cxnLst/>
              <a:rect l="l" t="t" r="r" b="b"/>
              <a:pathLst>
                <a:path w="575" h="75" extrusionOk="0">
                  <a:moveTo>
                    <a:pt x="316" y="0"/>
                  </a:moveTo>
                  <a:cubicBezTo>
                    <a:pt x="225" y="0"/>
                    <a:pt x="133" y="4"/>
                    <a:pt x="42" y="6"/>
                  </a:cubicBezTo>
                  <a:cubicBezTo>
                    <a:pt x="2" y="7"/>
                    <a:pt x="1" y="68"/>
                    <a:pt x="42" y="68"/>
                  </a:cubicBezTo>
                  <a:cubicBezTo>
                    <a:pt x="135" y="70"/>
                    <a:pt x="228" y="74"/>
                    <a:pt x="320" y="74"/>
                  </a:cubicBezTo>
                  <a:cubicBezTo>
                    <a:pt x="393" y="74"/>
                    <a:pt x="466" y="72"/>
                    <a:pt x="538" y="65"/>
                  </a:cubicBezTo>
                  <a:cubicBezTo>
                    <a:pt x="574" y="62"/>
                    <a:pt x="574" y="12"/>
                    <a:pt x="538" y="9"/>
                  </a:cubicBezTo>
                  <a:cubicBezTo>
                    <a:pt x="464" y="3"/>
                    <a:pt x="390"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0"/>
            <p:cNvSpPr/>
            <p:nvPr/>
          </p:nvSpPr>
          <p:spPr>
            <a:xfrm>
              <a:off x="8480886" y="1942032"/>
              <a:ext cx="36208" cy="4294"/>
            </a:xfrm>
            <a:custGeom>
              <a:avLst/>
              <a:gdLst/>
              <a:ahLst/>
              <a:cxnLst/>
              <a:rect l="l" t="t" r="r" b="b"/>
              <a:pathLst>
                <a:path w="683" h="81" extrusionOk="0">
                  <a:moveTo>
                    <a:pt x="378" y="1"/>
                  </a:moveTo>
                  <a:cubicBezTo>
                    <a:pt x="267" y="1"/>
                    <a:pt x="156" y="4"/>
                    <a:pt x="45" y="6"/>
                  </a:cubicBezTo>
                  <a:cubicBezTo>
                    <a:pt x="1" y="6"/>
                    <a:pt x="1" y="76"/>
                    <a:pt x="45" y="76"/>
                  </a:cubicBezTo>
                  <a:cubicBezTo>
                    <a:pt x="154" y="77"/>
                    <a:pt x="263" y="80"/>
                    <a:pt x="371" y="80"/>
                  </a:cubicBezTo>
                  <a:cubicBezTo>
                    <a:pt x="461" y="80"/>
                    <a:pt x="551" y="78"/>
                    <a:pt x="641" y="72"/>
                  </a:cubicBezTo>
                  <a:cubicBezTo>
                    <a:pt x="682" y="70"/>
                    <a:pt x="682" y="12"/>
                    <a:pt x="641" y="9"/>
                  </a:cubicBezTo>
                  <a:cubicBezTo>
                    <a:pt x="554" y="3"/>
                    <a:pt x="466" y="1"/>
                    <a:pt x="3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0"/>
            <p:cNvSpPr/>
            <p:nvPr/>
          </p:nvSpPr>
          <p:spPr>
            <a:xfrm>
              <a:off x="8483431" y="2069314"/>
              <a:ext cx="30694" cy="6096"/>
            </a:xfrm>
            <a:custGeom>
              <a:avLst/>
              <a:gdLst/>
              <a:ahLst/>
              <a:cxnLst/>
              <a:rect l="l" t="t" r="r" b="b"/>
              <a:pathLst>
                <a:path w="579" h="115" extrusionOk="0">
                  <a:moveTo>
                    <a:pt x="44" y="1"/>
                  </a:moveTo>
                  <a:cubicBezTo>
                    <a:pt x="12" y="1"/>
                    <a:pt x="1" y="52"/>
                    <a:pt x="36" y="63"/>
                  </a:cubicBezTo>
                  <a:cubicBezTo>
                    <a:pt x="143" y="95"/>
                    <a:pt x="254" y="114"/>
                    <a:pt x="365" y="114"/>
                  </a:cubicBezTo>
                  <a:cubicBezTo>
                    <a:pt x="427" y="114"/>
                    <a:pt x="489" y="108"/>
                    <a:pt x="551" y="95"/>
                  </a:cubicBezTo>
                  <a:cubicBezTo>
                    <a:pt x="579" y="89"/>
                    <a:pt x="573" y="42"/>
                    <a:pt x="545" y="42"/>
                  </a:cubicBezTo>
                  <a:cubicBezTo>
                    <a:pt x="545" y="42"/>
                    <a:pt x="544" y="42"/>
                    <a:pt x="543" y="42"/>
                  </a:cubicBezTo>
                  <a:cubicBezTo>
                    <a:pt x="495" y="46"/>
                    <a:pt x="446" y="48"/>
                    <a:pt x="399" y="48"/>
                  </a:cubicBezTo>
                  <a:cubicBezTo>
                    <a:pt x="282" y="48"/>
                    <a:pt x="167" y="36"/>
                    <a:pt x="53" y="2"/>
                  </a:cubicBezTo>
                  <a:cubicBezTo>
                    <a:pt x="50" y="1"/>
                    <a:pt x="47"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0"/>
            <p:cNvSpPr/>
            <p:nvPr/>
          </p:nvSpPr>
          <p:spPr>
            <a:xfrm>
              <a:off x="8428935" y="2071434"/>
              <a:ext cx="24651" cy="5566"/>
            </a:xfrm>
            <a:custGeom>
              <a:avLst/>
              <a:gdLst/>
              <a:ahLst/>
              <a:cxnLst/>
              <a:rect l="l" t="t" r="r" b="b"/>
              <a:pathLst>
                <a:path w="465" h="105" extrusionOk="0">
                  <a:moveTo>
                    <a:pt x="162" y="0"/>
                  </a:moveTo>
                  <a:cubicBezTo>
                    <a:pt x="117" y="0"/>
                    <a:pt x="72" y="4"/>
                    <a:pt x="25" y="12"/>
                  </a:cubicBezTo>
                  <a:cubicBezTo>
                    <a:pt x="1" y="16"/>
                    <a:pt x="6" y="58"/>
                    <a:pt x="29" y="58"/>
                  </a:cubicBezTo>
                  <a:cubicBezTo>
                    <a:pt x="30" y="58"/>
                    <a:pt x="31" y="58"/>
                    <a:pt x="32" y="58"/>
                  </a:cubicBezTo>
                  <a:cubicBezTo>
                    <a:pt x="68" y="53"/>
                    <a:pt x="104" y="51"/>
                    <a:pt x="139" y="51"/>
                  </a:cubicBezTo>
                  <a:cubicBezTo>
                    <a:pt x="237" y="51"/>
                    <a:pt x="332" y="68"/>
                    <a:pt x="424" y="103"/>
                  </a:cubicBezTo>
                  <a:cubicBezTo>
                    <a:pt x="427" y="104"/>
                    <a:pt x="430" y="105"/>
                    <a:pt x="433" y="105"/>
                  </a:cubicBezTo>
                  <a:cubicBezTo>
                    <a:pt x="457" y="105"/>
                    <a:pt x="465" y="65"/>
                    <a:pt x="438" y="55"/>
                  </a:cubicBezTo>
                  <a:cubicBezTo>
                    <a:pt x="347" y="18"/>
                    <a:pt x="256" y="0"/>
                    <a:pt x="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0"/>
            <p:cNvSpPr/>
            <p:nvPr/>
          </p:nvSpPr>
          <p:spPr>
            <a:xfrm>
              <a:off x="8421089" y="1940654"/>
              <a:ext cx="30217" cy="5407"/>
            </a:xfrm>
            <a:custGeom>
              <a:avLst/>
              <a:gdLst/>
              <a:ahLst/>
              <a:cxnLst/>
              <a:rect l="l" t="t" r="r" b="b"/>
              <a:pathLst>
                <a:path w="570" h="102" extrusionOk="0">
                  <a:moveTo>
                    <a:pt x="530" y="1"/>
                  </a:moveTo>
                  <a:cubicBezTo>
                    <a:pt x="530" y="1"/>
                    <a:pt x="530" y="1"/>
                    <a:pt x="529" y="1"/>
                  </a:cubicBezTo>
                  <a:cubicBezTo>
                    <a:pt x="364" y="5"/>
                    <a:pt x="197" y="33"/>
                    <a:pt x="32" y="51"/>
                  </a:cubicBezTo>
                  <a:cubicBezTo>
                    <a:pt x="1" y="55"/>
                    <a:pt x="0" y="101"/>
                    <a:pt x="30" y="101"/>
                  </a:cubicBezTo>
                  <a:cubicBezTo>
                    <a:pt x="30" y="101"/>
                    <a:pt x="31" y="101"/>
                    <a:pt x="32" y="101"/>
                  </a:cubicBezTo>
                  <a:cubicBezTo>
                    <a:pt x="200" y="89"/>
                    <a:pt x="371" y="85"/>
                    <a:pt x="538" y="59"/>
                  </a:cubicBezTo>
                  <a:cubicBezTo>
                    <a:pt x="569" y="53"/>
                    <a:pt x="562" y="1"/>
                    <a:pt x="5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0"/>
            <p:cNvSpPr/>
            <p:nvPr/>
          </p:nvSpPr>
          <p:spPr>
            <a:xfrm>
              <a:off x="8370887" y="2069101"/>
              <a:ext cx="27566" cy="5990"/>
            </a:xfrm>
            <a:custGeom>
              <a:avLst/>
              <a:gdLst/>
              <a:ahLst/>
              <a:cxnLst/>
              <a:rect l="l" t="t" r="r" b="b"/>
              <a:pathLst>
                <a:path w="520" h="113" extrusionOk="0">
                  <a:moveTo>
                    <a:pt x="483" y="0"/>
                  </a:moveTo>
                  <a:cubicBezTo>
                    <a:pt x="480" y="0"/>
                    <a:pt x="477" y="1"/>
                    <a:pt x="474" y="2"/>
                  </a:cubicBezTo>
                  <a:cubicBezTo>
                    <a:pt x="363" y="34"/>
                    <a:pt x="254" y="55"/>
                    <a:pt x="140" y="55"/>
                  </a:cubicBezTo>
                  <a:cubicBezTo>
                    <a:pt x="106" y="55"/>
                    <a:pt x="71" y="53"/>
                    <a:pt x="35" y="49"/>
                  </a:cubicBezTo>
                  <a:cubicBezTo>
                    <a:pt x="34" y="49"/>
                    <a:pt x="33" y="48"/>
                    <a:pt x="32" y="48"/>
                  </a:cubicBezTo>
                  <a:cubicBezTo>
                    <a:pt x="6" y="48"/>
                    <a:pt x="1" y="96"/>
                    <a:pt x="29" y="100"/>
                  </a:cubicBezTo>
                  <a:cubicBezTo>
                    <a:pt x="82" y="108"/>
                    <a:pt x="136" y="112"/>
                    <a:pt x="189" y="112"/>
                  </a:cubicBezTo>
                  <a:cubicBezTo>
                    <a:pt x="292" y="112"/>
                    <a:pt x="393" y="96"/>
                    <a:pt x="490" y="55"/>
                  </a:cubicBezTo>
                  <a:cubicBezTo>
                    <a:pt x="519" y="43"/>
                    <a:pt x="512" y="0"/>
                    <a:pt x="4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0"/>
            <p:cNvSpPr/>
            <p:nvPr/>
          </p:nvSpPr>
          <p:spPr>
            <a:xfrm>
              <a:off x="8357952" y="1939276"/>
              <a:ext cx="24598" cy="4400"/>
            </a:xfrm>
            <a:custGeom>
              <a:avLst/>
              <a:gdLst/>
              <a:ahLst/>
              <a:cxnLst/>
              <a:rect l="l" t="t" r="r" b="b"/>
              <a:pathLst>
                <a:path w="464" h="83" extrusionOk="0">
                  <a:moveTo>
                    <a:pt x="224" y="1"/>
                  </a:moveTo>
                  <a:cubicBezTo>
                    <a:pt x="157" y="1"/>
                    <a:pt x="91" y="5"/>
                    <a:pt x="29" y="5"/>
                  </a:cubicBezTo>
                  <a:cubicBezTo>
                    <a:pt x="7" y="5"/>
                    <a:pt x="0" y="41"/>
                    <a:pt x="23" y="44"/>
                  </a:cubicBezTo>
                  <a:cubicBezTo>
                    <a:pt x="127" y="58"/>
                    <a:pt x="241" y="83"/>
                    <a:pt x="349" y="83"/>
                  </a:cubicBezTo>
                  <a:cubicBezTo>
                    <a:pt x="378" y="83"/>
                    <a:pt x="407" y="81"/>
                    <a:pt x="435" y="77"/>
                  </a:cubicBezTo>
                  <a:cubicBezTo>
                    <a:pt x="464" y="73"/>
                    <a:pt x="460" y="31"/>
                    <a:pt x="435" y="25"/>
                  </a:cubicBezTo>
                  <a:cubicBezTo>
                    <a:pt x="369" y="6"/>
                    <a:pt x="296"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0"/>
            <p:cNvSpPr/>
            <p:nvPr/>
          </p:nvSpPr>
          <p:spPr>
            <a:xfrm>
              <a:off x="8318353" y="2074350"/>
              <a:ext cx="29369" cy="2916"/>
            </a:xfrm>
            <a:custGeom>
              <a:avLst/>
              <a:gdLst/>
              <a:ahLst/>
              <a:cxnLst/>
              <a:rect l="l" t="t" r="r" b="b"/>
              <a:pathLst>
                <a:path w="554" h="55" extrusionOk="0">
                  <a:moveTo>
                    <a:pt x="271" y="0"/>
                  </a:moveTo>
                  <a:cubicBezTo>
                    <a:pt x="192" y="0"/>
                    <a:pt x="112" y="2"/>
                    <a:pt x="33" y="3"/>
                  </a:cubicBezTo>
                  <a:cubicBezTo>
                    <a:pt x="1" y="3"/>
                    <a:pt x="1" y="52"/>
                    <a:pt x="33" y="52"/>
                  </a:cubicBezTo>
                  <a:cubicBezTo>
                    <a:pt x="108" y="53"/>
                    <a:pt x="184" y="54"/>
                    <a:pt x="259" y="54"/>
                  </a:cubicBezTo>
                  <a:cubicBezTo>
                    <a:pt x="349" y="54"/>
                    <a:pt x="439" y="53"/>
                    <a:pt x="529" y="47"/>
                  </a:cubicBezTo>
                  <a:cubicBezTo>
                    <a:pt x="554" y="45"/>
                    <a:pt x="554" y="9"/>
                    <a:pt x="529" y="8"/>
                  </a:cubicBezTo>
                  <a:cubicBezTo>
                    <a:pt x="443" y="2"/>
                    <a:pt x="357" y="0"/>
                    <a:pt x="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0"/>
            <p:cNvSpPr/>
            <p:nvPr/>
          </p:nvSpPr>
          <p:spPr>
            <a:xfrm>
              <a:off x="8281509" y="1940018"/>
              <a:ext cx="29793" cy="5778"/>
            </a:xfrm>
            <a:custGeom>
              <a:avLst/>
              <a:gdLst/>
              <a:ahLst/>
              <a:cxnLst/>
              <a:rect l="l" t="t" r="r" b="b"/>
              <a:pathLst>
                <a:path w="562" h="109" extrusionOk="0">
                  <a:moveTo>
                    <a:pt x="531" y="1"/>
                  </a:moveTo>
                  <a:cubicBezTo>
                    <a:pt x="530" y="1"/>
                    <a:pt x="529" y="1"/>
                    <a:pt x="529" y="1"/>
                  </a:cubicBezTo>
                  <a:cubicBezTo>
                    <a:pt x="361" y="15"/>
                    <a:pt x="195" y="39"/>
                    <a:pt x="27" y="62"/>
                  </a:cubicBezTo>
                  <a:cubicBezTo>
                    <a:pt x="1" y="66"/>
                    <a:pt x="6" y="109"/>
                    <a:pt x="31" y="109"/>
                  </a:cubicBezTo>
                  <a:cubicBezTo>
                    <a:pt x="31" y="109"/>
                    <a:pt x="32" y="109"/>
                    <a:pt x="33" y="109"/>
                  </a:cubicBezTo>
                  <a:cubicBezTo>
                    <a:pt x="201" y="92"/>
                    <a:pt x="369" y="75"/>
                    <a:pt x="534" y="49"/>
                  </a:cubicBezTo>
                  <a:cubicBezTo>
                    <a:pt x="561" y="45"/>
                    <a:pt x="556" y="1"/>
                    <a:pt x="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0"/>
            <p:cNvSpPr/>
            <p:nvPr/>
          </p:nvSpPr>
          <p:spPr>
            <a:xfrm>
              <a:off x="8266454" y="2071805"/>
              <a:ext cx="23538" cy="2757"/>
            </a:xfrm>
            <a:custGeom>
              <a:avLst/>
              <a:gdLst/>
              <a:ahLst/>
              <a:cxnLst/>
              <a:rect l="l" t="t" r="r" b="b"/>
              <a:pathLst>
                <a:path w="444" h="52" extrusionOk="0">
                  <a:moveTo>
                    <a:pt x="314" y="0"/>
                  </a:moveTo>
                  <a:cubicBezTo>
                    <a:pt x="216" y="0"/>
                    <a:pt x="116" y="9"/>
                    <a:pt x="18" y="12"/>
                  </a:cubicBezTo>
                  <a:cubicBezTo>
                    <a:pt x="1" y="13"/>
                    <a:pt x="1" y="39"/>
                    <a:pt x="18" y="40"/>
                  </a:cubicBezTo>
                  <a:cubicBezTo>
                    <a:pt x="114" y="43"/>
                    <a:pt x="213" y="52"/>
                    <a:pt x="310" y="52"/>
                  </a:cubicBezTo>
                  <a:cubicBezTo>
                    <a:pt x="346" y="52"/>
                    <a:pt x="381" y="51"/>
                    <a:pt x="415" y="48"/>
                  </a:cubicBezTo>
                  <a:cubicBezTo>
                    <a:pt x="443" y="45"/>
                    <a:pt x="443" y="6"/>
                    <a:pt x="415" y="4"/>
                  </a:cubicBezTo>
                  <a:cubicBezTo>
                    <a:pt x="382" y="1"/>
                    <a:pt x="348" y="0"/>
                    <a:pt x="3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0"/>
            <p:cNvSpPr/>
            <p:nvPr/>
          </p:nvSpPr>
          <p:spPr>
            <a:xfrm>
              <a:off x="8207293" y="2074138"/>
              <a:ext cx="33186" cy="6255"/>
            </a:xfrm>
            <a:custGeom>
              <a:avLst/>
              <a:gdLst/>
              <a:ahLst/>
              <a:cxnLst/>
              <a:rect l="l" t="t" r="r" b="b"/>
              <a:pathLst>
                <a:path w="626" h="118" extrusionOk="0">
                  <a:moveTo>
                    <a:pt x="44" y="0"/>
                  </a:moveTo>
                  <a:cubicBezTo>
                    <a:pt x="13" y="0"/>
                    <a:pt x="1" y="48"/>
                    <a:pt x="35" y="57"/>
                  </a:cubicBezTo>
                  <a:cubicBezTo>
                    <a:pt x="174" y="93"/>
                    <a:pt x="317" y="118"/>
                    <a:pt x="460" y="118"/>
                  </a:cubicBezTo>
                  <a:cubicBezTo>
                    <a:pt x="503" y="118"/>
                    <a:pt x="545" y="116"/>
                    <a:pt x="588" y="111"/>
                  </a:cubicBezTo>
                  <a:cubicBezTo>
                    <a:pt x="625" y="106"/>
                    <a:pt x="626" y="55"/>
                    <a:pt x="588" y="54"/>
                  </a:cubicBezTo>
                  <a:cubicBezTo>
                    <a:pt x="407" y="45"/>
                    <a:pt x="229" y="38"/>
                    <a:pt x="50" y="1"/>
                  </a:cubicBezTo>
                  <a:cubicBezTo>
                    <a:pt x="48" y="0"/>
                    <a:pt x="46"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0"/>
            <p:cNvSpPr/>
            <p:nvPr/>
          </p:nvSpPr>
          <p:spPr>
            <a:xfrm>
              <a:off x="8202204" y="1942085"/>
              <a:ext cx="36473" cy="6202"/>
            </a:xfrm>
            <a:custGeom>
              <a:avLst/>
              <a:gdLst/>
              <a:ahLst/>
              <a:cxnLst/>
              <a:rect l="l" t="t" r="r" b="b"/>
              <a:pathLst>
                <a:path w="688" h="117" extrusionOk="0">
                  <a:moveTo>
                    <a:pt x="37" y="0"/>
                  </a:moveTo>
                  <a:cubicBezTo>
                    <a:pt x="1" y="0"/>
                    <a:pt x="3" y="57"/>
                    <a:pt x="40" y="61"/>
                  </a:cubicBezTo>
                  <a:cubicBezTo>
                    <a:pt x="237" y="82"/>
                    <a:pt x="437" y="113"/>
                    <a:pt x="635" y="117"/>
                  </a:cubicBezTo>
                  <a:cubicBezTo>
                    <a:pt x="635" y="117"/>
                    <a:pt x="636" y="117"/>
                    <a:pt x="636" y="117"/>
                  </a:cubicBezTo>
                  <a:cubicBezTo>
                    <a:pt x="677" y="117"/>
                    <a:pt x="687" y="49"/>
                    <a:pt x="645" y="44"/>
                  </a:cubicBezTo>
                  <a:cubicBezTo>
                    <a:pt x="446" y="16"/>
                    <a:pt x="240" y="13"/>
                    <a:pt x="40" y="0"/>
                  </a:cubicBezTo>
                  <a:cubicBezTo>
                    <a:pt x="39" y="0"/>
                    <a:pt x="38" y="0"/>
                    <a:pt x="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0"/>
            <p:cNvSpPr/>
            <p:nvPr/>
          </p:nvSpPr>
          <p:spPr>
            <a:xfrm>
              <a:off x="8157568" y="2073767"/>
              <a:ext cx="25075" cy="4082"/>
            </a:xfrm>
            <a:custGeom>
              <a:avLst/>
              <a:gdLst/>
              <a:ahLst/>
              <a:cxnLst/>
              <a:rect l="l" t="t" r="r" b="b"/>
              <a:pathLst>
                <a:path w="473" h="77" extrusionOk="0">
                  <a:moveTo>
                    <a:pt x="306" y="1"/>
                  </a:moveTo>
                  <a:cubicBezTo>
                    <a:pt x="216" y="1"/>
                    <a:pt x="125" y="9"/>
                    <a:pt x="36" y="11"/>
                  </a:cubicBezTo>
                  <a:cubicBezTo>
                    <a:pt x="1" y="11"/>
                    <a:pt x="1" y="65"/>
                    <a:pt x="36" y="66"/>
                  </a:cubicBezTo>
                  <a:cubicBezTo>
                    <a:pt x="123" y="69"/>
                    <a:pt x="213" y="76"/>
                    <a:pt x="301" y="76"/>
                  </a:cubicBezTo>
                  <a:cubicBezTo>
                    <a:pt x="346" y="76"/>
                    <a:pt x="391" y="74"/>
                    <a:pt x="434" y="69"/>
                  </a:cubicBezTo>
                  <a:cubicBezTo>
                    <a:pt x="473" y="64"/>
                    <a:pt x="473" y="13"/>
                    <a:pt x="434" y="8"/>
                  </a:cubicBezTo>
                  <a:cubicBezTo>
                    <a:pt x="392" y="2"/>
                    <a:pt x="350" y="1"/>
                    <a:pt x="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0"/>
            <p:cNvSpPr/>
            <p:nvPr/>
          </p:nvSpPr>
          <p:spPr>
            <a:xfrm>
              <a:off x="8138802" y="1939594"/>
              <a:ext cx="28150" cy="3923"/>
            </a:xfrm>
            <a:custGeom>
              <a:avLst/>
              <a:gdLst/>
              <a:ahLst/>
              <a:cxnLst/>
              <a:rect l="l" t="t" r="r" b="b"/>
              <a:pathLst>
                <a:path w="531" h="74" extrusionOk="0">
                  <a:moveTo>
                    <a:pt x="256" y="0"/>
                  </a:moveTo>
                  <a:cubicBezTo>
                    <a:pt x="185" y="0"/>
                    <a:pt x="114" y="2"/>
                    <a:pt x="43" y="4"/>
                  </a:cubicBezTo>
                  <a:cubicBezTo>
                    <a:pt x="0" y="6"/>
                    <a:pt x="0" y="68"/>
                    <a:pt x="43" y="70"/>
                  </a:cubicBezTo>
                  <a:cubicBezTo>
                    <a:pt x="121" y="72"/>
                    <a:pt x="199" y="74"/>
                    <a:pt x="276" y="74"/>
                  </a:cubicBezTo>
                  <a:cubicBezTo>
                    <a:pt x="347" y="74"/>
                    <a:pt x="418" y="72"/>
                    <a:pt x="489" y="69"/>
                  </a:cubicBezTo>
                  <a:cubicBezTo>
                    <a:pt x="531" y="67"/>
                    <a:pt x="531" y="7"/>
                    <a:pt x="489" y="6"/>
                  </a:cubicBezTo>
                  <a:cubicBezTo>
                    <a:pt x="412" y="2"/>
                    <a:pt x="334"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0"/>
            <p:cNvSpPr/>
            <p:nvPr/>
          </p:nvSpPr>
          <p:spPr>
            <a:xfrm>
              <a:off x="8091568" y="2071964"/>
              <a:ext cx="33345" cy="5990"/>
            </a:xfrm>
            <a:custGeom>
              <a:avLst/>
              <a:gdLst/>
              <a:ahLst/>
              <a:cxnLst/>
              <a:rect l="l" t="t" r="r" b="b"/>
              <a:pathLst>
                <a:path w="629" h="113" extrusionOk="0">
                  <a:moveTo>
                    <a:pt x="39" y="0"/>
                  </a:moveTo>
                  <a:cubicBezTo>
                    <a:pt x="10" y="0"/>
                    <a:pt x="1" y="45"/>
                    <a:pt x="32" y="54"/>
                  </a:cubicBezTo>
                  <a:cubicBezTo>
                    <a:pt x="159" y="92"/>
                    <a:pt x="288" y="113"/>
                    <a:pt x="419" y="113"/>
                  </a:cubicBezTo>
                  <a:cubicBezTo>
                    <a:pt x="477" y="113"/>
                    <a:pt x="536" y="109"/>
                    <a:pt x="594" y="100"/>
                  </a:cubicBezTo>
                  <a:cubicBezTo>
                    <a:pt x="628" y="96"/>
                    <a:pt x="621" y="38"/>
                    <a:pt x="588" y="38"/>
                  </a:cubicBezTo>
                  <a:cubicBezTo>
                    <a:pt x="587" y="38"/>
                    <a:pt x="586" y="38"/>
                    <a:pt x="585" y="38"/>
                  </a:cubicBezTo>
                  <a:cubicBezTo>
                    <a:pt x="527" y="43"/>
                    <a:pt x="470" y="46"/>
                    <a:pt x="413" y="46"/>
                  </a:cubicBezTo>
                  <a:cubicBezTo>
                    <a:pt x="290" y="46"/>
                    <a:pt x="169" y="33"/>
                    <a:pt x="46" y="1"/>
                  </a:cubicBezTo>
                  <a:cubicBezTo>
                    <a:pt x="43" y="0"/>
                    <a:pt x="41"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0"/>
            <p:cNvSpPr/>
            <p:nvPr/>
          </p:nvSpPr>
          <p:spPr>
            <a:xfrm>
              <a:off x="8073067" y="1935565"/>
              <a:ext cx="30535" cy="5460"/>
            </a:xfrm>
            <a:custGeom>
              <a:avLst/>
              <a:gdLst/>
              <a:ahLst/>
              <a:cxnLst/>
              <a:rect l="l" t="t" r="r" b="b"/>
              <a:pathLst>
                <a:path w="576" h="103" extrusionOk="0">
                  <a:moveTo>
                    <a:pt x="539" y="0"/>
                  </a:moveTo>
                  <a:cubicBezTo>
                    <a:pt x="538" y="0"/>
                    <a:pt x="536" y="0"/>
                    <a:pt x="535" y="1"/>
                  </a:cubicBezTo>
                  <a:cubicBezTo>
                    <a:pt x="416" y="22"/>
                    <a:pt x="301" y="42"/>
                    <a:pt x="183" y="42"/>
                  </a:cubicBezTo>
                  <a:cubicBezTo>
                    <a:pt x="139" y="42"/>
                    <a:pt x="94" y="39"/>
                    <a:pt x="49" y="33"/>
                  </a:cubicBezTo>
                  <a:cubicBezTo>
                    <a:pt x="47" y="32"/>
                    <a:pt x="46" y="32"/>
                    <a:pt x="44" y="32"/>
                  </a:cubicBezTo>
                  <a:cubicBezTo>
                    <a:pt x="13" y="32"/>
                    <a:pt x="0" y="81"/>
                    <a:pt x="34" y="86"/>
                  </a:cubicBezTo>
                  <a:cubicBezTo>
                    <a:pt x="100" y="96"/>
                    <a:pt x="167" y="103"/>
                    <a:pt x="233" y="103"/>
                  </a:cubicBezTo>
                  <a:cubicBezTo>
                    <a:pt x="342" y="103"/>
                    <a:pt x="450" y="86"/>
                    <a:pt x="551" y="41"/>
                  </a:cubicBezTo>
                  <a:cubicBezTo>
                    <a:pt x="575" y="31"/>
                    <a:pt x="559"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0"/>
            <p:cNvSpPr/>
            <p:nvPr/>
          </p:nvSpPr>
          <p:spPr>
            <a:xfrm>
              <a:off x="8041578" y="2074032"/>
              <a:ext cx="27673" cy="3552"/>
            </a:xfrm>
            <a:custGeom>
              <a:avLst/>
              <a:gdLst/>
              <a:ahLst/>
              <a:cxnLst/>
              <a:rect l="l" t="t" r="r" b="b"/>
              <a:pathLst>
                <a:path w="522" h="67" extrusionOk="0">
                  <a:moveTo>
                    <a:pt x="273" y="0"/>
                  </a:moveTo>
                  <a:cubicBezTo>
                    <a:pt x="195" y="0"/>
                    <a:pt x="117" y="2"/>
                    <a:pt x="39" y="3"/>
                  </a:cubicBezTo>
                  <a:cubicBezTo>
                    <a:pt x="1" y="4"/>
                    <a:pt x="1" y="64"/>
                    <a:pt x="39" y="64"/>
                  </a:cubicBezTo>
                  <a:cubicBezTo>
                    <a:pt x="120" y="65"/>
                    <a:pt x="201" y="67"/>
                    <a:pt x="281" y="67"/>
                  </a:cubicBezTo>
                  <a:cubicBezTo>
                    <a:pt x="350" y="67"/>
                    <a:pt x="418" y="65"/>
                    <a:pt x="486" y="60"/>
                  </a:cubicBezTo>
                  <a:cubicBezTo>
                    <a:pt x="521" y="57"/>
                    <a:pt x="521" y="9"/>
                    <a:pt x="486" y="7"/>
                  </a:cubicBezTo>
                  <a:cubicBezTo>
                    <a:pt x="415" y="2"/>
                    <a:pt x="344"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0"/>
            <p:cNvSpPr/>
            <p:nvPr/>
          </p:nvSpPr>
          <p:spPr>
            <a:xfrm>
              <a:off x="8007810" y="1940018"/>
              <a:ext cx="27036" cy="3022"/>
            </a:xfrm>
            <a:custGeom>
              <a:avLst/>
              <a:gdLst/>
              <a:ahLst/>
              <a:cxnLst/>
              <a:rect l="l" t="t" r="r" b="b"/>
              <a:pathLst>
                <a:path w="510" h="57" extrusionOk="0">
                  <a:moveTo>
                    <a:pt x="289" y="0"/>
                  </a:moveTo>
                  <a:cubicBezTo>
                    <a:pt x="203" y="0"/>
                    <a:pt x="117" y="2"/>
                    <a:pt x="31" y="4"/>
                  </a:cubicBezTo>
                  <a:cubicBezTo>
                    <a:pt x="0" y="4"/>
                    <a:pt x="0" y="52"/>
                    <a:pt x="31" y="53"/>
                  </a:cubicBezTo>
                  <a:cubicBezTo>
                    <a:pt x="122" y="55"/>
                    <a:pt x="212" y="57"/>
                    <a:pt x="302" y="57"/>
                  </a:cubicBezTo>
                  <a:cubicBezTo>
                    <a:pt x="361" y="57"/>
                    <a:pt x="419" y="56"/>
                    <a:pt x="478" y="53"/>
                  </a:cubicBezTo>
                  <a:cubicBezTo>
                    <a:pt x="510" y="52"/>
                    <a:pt x="510" y="5"/>
                    <a:pt x="478" y="4"/>
                  </a:cubicBezTo>
                  <a:cubicBezTo>
                    <a:pt x="414" y="1"/>
                    <a:pt x="352"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0"/>
            <p:cNvSpPr/>
            <p:nvPr/>
          </p:nvSpPr>
          <p:spPr>
            <a:xfrm>
              <a:off x="7992331" y="2074509"/>
              <a:ext cx="24015" cy="2598"/>
            </a:xfrm>
            <a:custGeom>
              <a:avLst/>
              <a:gdLst/>
              <a:ahLst/>
              <a:cxnLst/>
              <a:rect l="l" t="t" r="r" b="b"/>
              <a:pathLst>
                <a:path w="453" h="49" extrusionOk="0">
                  <a:moveTo>
                    <a:pt x="345" y="0"/>
                  </a:moveTo>
                  <a:cubicBezTo>
                    <a:pt x="238" y="0"/>
                    <a:pt x="131" y="5"/>
                    <a:pt x="25" y="6"/>
                  </a:cubicBezTo>
                  <a:cubicBezTo>
                    <a:pt x="0" y="6"/>
                    <a:pt x="0" y="43"/>
                    <a:pt x="25" y="44"/>
                  </a:cubicBezTo>
                  <a:cubicBezTo>
                    <a:pt x="131" y="45"/>
                    <a:pt x="237" y="49"/>
                    <a:pt x="344" y="49"/>
                  </a:cubicBezTo>
                  <a:cubicBezTo>
                    <a:pt x="370" y="49"/>
                    <a:pt x="396" y="49"/>
                    <a:pt x="422" y="48"/>
                  </a:cubicBezTo>
                  <a:cubicBezTo>
                    <a:pt x="452" y="47"/>
                    <a:pt x="452" y="2"/>
                    <a:pt x="422" y="1"/>
                  </a:cubicBezTo>
                  <a:cubicBezTo>
                    <a:pt x="397" y="0"/>
                    <a:pt x="371" y="0"/>
                    <a:pt x="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0"/>
            <p:cNvSpPr/>
            <p:nvPr/>
          </p:nvSpPr>
          <p:spPr>
            <a:xfrm>
              <a:off x="7933435" y="1936784"/>
              <a:ext cx="33504" cy="4241"/>
            </a:xfrm>
            <a:custGeom>
              <a:avLst/>
              <a:gdLst/>
              <a:ahLst/>
              <a:cxnLst/>
              <a:rect l="l" t="t" r="r" b="b"/>
              <a:pathLst>
                <a:path w="632" h="80" extrusionOk="0">
                  <a:moveTo>
                    <a:pt x="376" y="1"/>
                  </a:moveTo>
                  <a:cubicBezTo>
                    <a:pt x="265" y="1"/>
                    <a:pt x="154" y="5"/>
                    <a:pt x="43" y="7"/>
                  </a:cubicBezTo>
                  <a:cubicBezTo>
                    <a:pt x="0" y="7"/>
                    <a:pt x="0" y="73"/>
                    <a:pt x="43" y="74"/>
                  </a:cubicBezTo>
                  <a:cubicBezTo>
                    <a:pt x="152" y="76"/>
                    <a:pt x="262" y="79"/>
                    <a:pt x="371" y="79"/>
                  </a:cubicBezTo>
                  <a:cubicBezTo>
                    <a:pt x="444" y="79"/>
                    <a:pt x="517" y="78"/>
                    <a:pt x="589" y="73"/>
                  </a:cubicBezTo>
                  <a:cubicBezTo>
                    <a:pt x="632" y="69"/>
                    <a:pt x="632" y="11"/>
                    <a:pt x="589" y="7"/>
                  </a:cubicBezTo>
                  <a:cubicBezTo>
                    <a:pt x="518" y="2"/>
                    <a:pt x="447" y="1"/>
                    <a:pt x="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0"/>
            <p:cNvSpPr/>
            <p:nvPr/>
          </p:nvSpPr>
          <p:spPr>
            <a:xfrm>
              <a:off x="7928398" y="2072017"/>
              <a:ext cx="32868" cy="5990"/>
            </a:xfrm>
            <a:custGeom>
              <a:avLst/>
              <a:gdLst/>
              <a:ahLst/>
              <a:cxnLst/>
              <a:rect l="l" t="t" r="r" b="b"/>
              <a:pathLst>
                <a:path w="620" h="113" extrusionOk="0">
                  <a:moveTo>
                    <a:pt x="275" y="1"/>
                  </a:moveTo>
                  <a:cubicBezTo>
                    <a:pt x="192" y="1"/>
                    <a:pt x="108" y="11"/>
                    <a:pt x="29" y="31"/>
                  </a:cubicBezTo>
                  <a:cubicBezTo>
                    <a:pt x="0" y="37"/>
                    <a:pt x="12" y="75"/>
                    <a:pt x="38" y="75"/>
                  </a:cubicBezTo>
                  <a:cubicBezTo>
                    <a:pt x="39" y="75"/>
                    <a:pt x="40" y="75"/>
                    <a:pt x="41" y="75"/>
                  </a:cubicBezTo>
                  <a:cubicBezTo>
                    <a:pt x="97" y="67"/>
                    <a:pt x="152" y="64"/>
                    <a:pt x="205" y="64"/>
                  </a:cubicBezTo>
                  <a:cubicBezTo>
                    <a:pt x="329" y="64"/>
                    <a:pt x="447" y="82"/>
                    <a:pt x="574" y="111"/>
                  </a:cubicBezTo>
                  <a:cubicBezTo>
                    <a:pt x="577" y="112"/>
                    <a:pt x="580" y="112"/>
                    <a:pt x="583" y="112"/>
                  </a:cubicBezTo>
                  <a:cubicBezTo>
                    <a:pt x="612" y="112"/>
                    <a:pt x="619" y="69"/>
                    <a:pt x="588" y="58"/>
                  </a:cubicBezTo>
                  <a:cubicBezTo>
                    <a:pt x="490" y="19"/>
                    <a:pt x="382"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0"/>
            <p:cNvSpPr/>
            <p:nvPr/>
          </p:nvSpPr>
          <p:spPr>
            <a:xfrm>
              <a:off x="7862876" y="2116123"/>
              <a:ext cx="16646" cy="5778"/>
            </a:xfrm>
            <a:custGeom>
              <a:avLst/>
              <a:gdLst/>
              <a:ahLst/>
              <a:cxnLst/>
              <a:rect l="l" t="t" r="r" b="b"/>
              <a:pathLst>
                <a:path w="314" h="109" extrusionOk="0">
                  <a:moveTo>
                    <a:pt x="218" y="0"/>
                  </a:moveTo>
                  <a:cubicBezTo>
                    <a:pt x="148" y="0"/>
                    <a:pt x="75" y="29"/>
                    <a:pt x="22" y="64"/>
                  </a:cubicBezTo>
                  <a:cubicBezTo>
                    <a:pt x="0" y="78"/>
                    <a:pt x="13" y="109"/>
                    <a:pt x="34" y="109"/>
                  </a:cubicBezTo>
                  <a:cubicBezTo>
                    <a:pt x="38" y="109"/>
                    <a:pt x="42" y="107"/>
                    <a:pt x="46" y="105"/>
                  </a:cubicBezTo>
                  <a:cubicBezTo>
                    <a:pt x="80" y="82"/>
                    <a:pt x="118" y="68"/>
                    <a:pt x="160" y="60"/>
                  </a:cubicBezTo>
                  <a:cubicBezTo>
                    <a:pt x="172" y="58"/>
                    <a:pt x="185" y="57"/>
                    <a:pt x="197" y="57"/>
                  </a:cubicBezTo>
                  <a:cubicBezTo>
                    <a:pt x="225" y="57"/>
                    <a:pt x="253" y="61"/>
                    <a:pt x="281" y="61"/>
                  </a:cubicBezTo>
                  <a:cubicBezTo>
                    <a:pt x="282" y="61"/>
                    <a:pt x="282" y="61"/>
                    <a:pt x="282" y="61"/>
                  </a:cubicBezTo>
                  <a:cubicBezTo>
                    <a:pt x="311" y="61"/>
                    <a:pt x="313" y="21"/>
                    <a:pt x="289" y="12"/>
                  </a:cubicBezTo>
                  <a:cubicBezTo>
                    <a:pt x="266" y="4"/>
                    <a:pt x="242" y="0"/>
                    <a:pt x="2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0"/>
            <p:cNvSpPr/>
            <p:nvPr/>
          </p:nvSpPr>
          <p:spPr>
            <a:xfrm>
              <a:off x="7844269" y="1976808"/>
              <a:ext cx="19297" cy="3234"/>
            </a:xfrm>
            <a:custGeom>
              <a:avLst/>
              <a:gdLst/>
              <a:ahLst/>
              <a:cxnLst/>
              <a:rect l="l" t="t" r="r" b="b"/>
              <a:pathLst>
                <a:path w="364" h="61" extrusionOk="0">
                  <a:moveTo>
                    <a:pt x="186" y="0"/>
                  </a:moveTo>
                  <a:cubicBezTo>
                    <a:pt x="137" y="0"/>
                    <a:pt x="87" y="2"/>
                    <a:pt x="37" y="2"/>
                  </a:cubicBezTo>
                  <a:cubicBezTo>
                    <a:pt x="1" y="2"/>
                    <a:pt x="1" y="57"/>
                    <a:pt x="37" y="58"/>
                  </a:cubicBezTo>
                  <a:cubicBezTo>
                    <a:pt x="87" y="58"/>
                    <a:pt x="137" y="60"/>
                    <a:pt x="186" y="60"/>
                  </a:cubicBezTo>
                  <a:cubicBezTo>
                    <a:pt x="236" y="60"/>
                    <a:pt x="285" y="58"/>
                    <a:pt x="334" y="53"/>
                  </a:cubicBezTo>
                  <a:cubicBezTo>
                    <a:pt x="363" y="48"/>
                    <a:pt x="363" y="12"/>
                    <a:pt x="334" y="8"/>
                  </a:cubicBezTo>
                  <a:cubicBezTo>
                    <a:pt x="285" y="2"/>
                    <a:pt x="236" y="0"/>
                    <a:pt x="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0"/>
            <p:cNvSpPr/>
            <p:nvPr/>
          </p:nvSpPr>
          <p:spPr>
            <a:xfrm>
              <a:off x="7820838" y="2113207"/>
              <a:ext cx="24969" cy="4135"/>
            </a:xfrm>
            <a:custGeom>
              <a:avLst/>
              <a:gdLst/>
              <a:ahLst/>
              <a:cxnLst/>
              <a:rect l="l" t="t" r="r" b="b"/>
              <a:pathLst>
                <a:path w="471" h="78" extrusionOk="0">
                  <a:moveTo>
                    <a:pt x="310" y="0"/>
                  </a:moveTo>
                  <a:cubicBezTo>
                    <a:pt x="217" y="0"/>
                    <a:pt x="124" y="10"/>
                    <a:pt x="33" y="15"/>
                  </a:cubicBezTo>
                  <a:cubicBezTo>
                    <a:pt x="1" y="16"/>
                    <a:pt x="1" y="62"/>
                    <a:pt x="33" y="64"/>
                  </a:cubicBezTo>
                  <a:cubicBezTo>
                    <a:pt x="124" y="68"/>
                    <a:pt x="217" y="78"/>
                    <a:pt x="310" y="78"/>
                  </a:cubicBezTo>
                  <a:cubicBezTo>
                    <a:pt x="350" y="78"/>
                    <a:pt x="390" y="76"/>
                    <a:pt x="429" y="71"/>
                  </a:cubicBezTo>
                  <a:cubicBezTo>
                    <a:pt x="471" y="67"/>
                    <a:pt x="471" y="12"/>
                    <a:pt x="429" y="7"/>
                  </a:cubicBezTo>
                  <a:cubicBezTo>
                    <a:pt x="390" y="2"/>
                    <a:pt x="350" y="0"/>
                    <a:pt x="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0"/>
            <p:cNvSpPr/>
            <p:nvPr/>
          </p:nvSpPr>
          <p:spPr>
            <a:xfrm>
              <a:off x="7805411" y="1974211"/>
              <a:ext cx="26771" cy="3128"/>
            </a:xfrm>
            <a:custGeom>
              <a:avLst/>
              <a:gdLst/>
              <a:ahLst/>
              <a:cxnLst/>
              <a:rect l="l" t="t" r="r" b="b"/>
              <a:pathLst>
                <a:path w="505" h="59" extrusionOk="0">
                  <a:moveTo>
                    <a:pt x="325" y="0"/>
                  </a:moveTo>
                  <a:cubicBezTo>
                    <a:pt x="225" y="0"/>
                    <a:pt x="124" y="6"/>
                    <a:pt x="25" y="10"/>
                  </a:cubicBezTo>
                  <a:cubicBezTo>
                    <a:pt x="0" y="11"/>
                    <a:pt x="0" y="48"/>
                    <a:pt x="25" y="49"/>
                  </a:cubicBezTo>
                  <a:cubicBezTo>
                    <a:pt x="127" y="53"/>
                    <a:pt x="231" y="59"/>
                    <a:pt x="335" y="59"/>
                  </a:cubicBezTo>
                  <a:cubicBezTo>
                    <a:pt x="381" y="59"/>
                    <a:pt x="426" y="58"/>
                    <a:pt x="472" y="55"/>
                  </a:cubicBezTo>
                  <a:cubicBezTo>
                    <a:pt x="504" y="51"/>
                    <a:pt x="504" y="8"/>
                    <a:pt x="472" y="5"/>
                  </a:cubicBezTo>
                  <a:cubicBezTo>
                    <a:pt x="423" y="2"/>
                    <a:pt x="374" y="0"/>
                    <a:pt x="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0"/>
            <p:cNvSpPr/>
            <p:nvPr/>
          </p:nvSpPr>
          <p:spPr>
            <a:xfrm>
              <a:off x="7770689" y="2115964"/>
              <a:ext cx="25075" cy="3923"/>
            </a:xfrm>
            <a:custGeom>
              <a:avLst/>
              <a:gdLst/>
              <a:ahLst/>
              <a:cxnLst/>
              <a:rect l="l" t="t" r="r" b="b"/>
              <a:pathLst>
                <a:path w="473" h="74" extrusionOk="0">
                  <a:moveTo>
                    <a:pt x="303" y="0"/>
                  </a:moveTo>
                  <a:cubicBezTo>
                    <a:pt x="213" y="0"/>
                    <a:pt x="124" y="6"/>
                    <a:pt x="34" y="11"/>
                  </a:cubicBezTo>
                  <a:cubicBezTo>
                    <a:pt x="0" y="12"/>
                    <a:pt x="0" y="62"/>
                    <a:pt x="34" y="64"/>
                  </a:cubicBezTo>
                  <a:cubicBezTo>
                    <a:pt x="123" y="68"/>
                    <a:pt x="212" y="74"/>
                    <a:pt x="301" y="74"/>
                  </a:cubicBezTo>
                  <a:cubicBezTo>
                    <a:pt x="345" y="74"/>
                    <a:pt x="388" y="72"/>
                    <a:pt x="432" y="68"/>
                  </a:cubicBezTo>
                  <a:cubicBezTo>
                    <a:pt x="472" y="65"/>
                    <a:pt x="472" y="10"/>
                    <a:pt x="432" y="5"/>
                  </a:cubicBezTo>
                  <a:cubicBezTo>
                    <a:pt x="389" y="2"/>
                    <a:pt x="346"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0"/>
            <p:cNvSpPr/>
            <p:nvPr/>
          </p:nvSpPr>
          <p:spPr>
            <a:xfrm>
              <a:off x="7753990" y="1968856"/>
              <a:ext cx="34352" cy="7104"/>
            </a:xfrm>
            <a:custGeom>
              <a:avLst/>
              <a:gdLst/>
              <a:ahLst/>
              <a:cxnLst/>
              <a:rect l="l" t="t" r="r" b="b"/>
              <a:pathLst>
                <a:path w="648" h="134" extrusionOk="0">
                  <a:moveTo>
                    <a:pt x="49" y="0"/>
                  </a:moveTo>
                  <a:cubicBezTo>
                    <a:pt x="12" y="0"/>
                    <a:pt x="0" y="57"/>
                    <a:pt x="41" y="71"/>
                  </a:cubicBezTo>
                  <a:cubicBezTo>
                    <a:pt x="162" y="110"/>
                    <a:pt x="288" y="134"/>
                    <a:pt x="414" y="134"/>
                  </a:cubicBezTo>
                  <a:cubicBezTo>
                    <a:pt x="479" y="134"/>
                    <a:pt x="543" y="128"/>
                    <a:pt x="608" y="114"/>
                  </a:cubicBezTo>
                  <a:cubicBezTo>
                    <a:pt x="647" y="105"/>
                    <a:pt x="639" y="41"/>
                    <a:pt x="598" y="41"/>
                  </a:cubicBezTo>
                  <a:cubicBezTo>
                    <a:pt x="598" y="41"/>
                    <a:pt x="598" y="41"/>
                    <a:pt x="597" y="41"/>
                  </a:cubicBezTo>
                  <a:cubicBezTo>
                    <a:pt x="555" y="43"/>
                    <a:pt x="512" y="43"/>
                    <a:pt x="470" y="43"/>
                  </a:cubicBezTo>
                  <a:cubicBezTo>
                    <a:pt x="332" y="43"/>
                    <a:pt x="196" y="34"/>
                    <a:pt x="60" y="2"/>
                  </a:cubicBezTo>
                  <a:cubicBezTo>
                    <a:pt x="56" y="1"/>
                    <a:pt x="53" y="0"/>
                    <a:pt x="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7" name="Google Shape;1017;p40"/>
          <p:cNvSpPr txBox="1">
            <a:spLocks noGrp="1"/>
          </p:cNvSpPr>
          <p:nvPr>
            <p:ph type="title"/>
          </p:nvPr>
        </p:nvSpPr>
        <p:spPr>
          <a:xfrm>
            <a:off x="2886750" y="1000350"/>
            <a:ext cx="3370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200" b="1">
                <a:latin typeface="Times New Roman" panose="02020603050405020304" pitchFamily="18" charset="0"/>
                <a:cs typeface="Times New Roman" panose="02020603050405020304" pitchFamily="18" charset="0"/>
              </a:rPr>
              <a:t>I. Mục đích</a:t>
            </a:r>
          </a:p>
        </p:txBody>
      </p:sp>
      <p:sp>
        <p:nvSpPr>
          <p:cNvPr id="1035" name="Google Shape;1035;p40"/>
          <p:cNvSpPr/>
          <p:nvPr/>
        </p:nvSpPr>
        <p:spPr>
          <a:xfrm>
            <a:off x="3260225" y="3162489"/>
            <a:ext cx="792702" cy="1242027"/>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TextBox 81">
            <a:extLst>
              <a:ext uri="{FF2B5EF4-FFF2-40B4-BE49-F238E27FC236}">
                <a16:creationId xmlns:a16="http://schemas.microsoft.com/office/drawing/2014/main" id="{351FC1B3-12CA-4A68-ADB1-EAEFEBAB5B2A}"/>
              </a:ext>
            </a:extLst>
          </p:cNvPr>
          <p:cNvSpPr txBox="1"/>
          <p:nvPr/>
        </p:nvSpPr>
        <p:spPr>
          <a:xfrm>
            <a:off x="1402134" y="2379375"/>
            <a:ext cx="7038598" cy="707886"/>
          </a:xfrm>
          <a:prstGeom prst="rect">
            <a:avLst/>
          </a:prstGeom>
          <a:noFill/>
        </p:spPr>
        <p:txBody>
          <a:bodyPr wrap="square">
            <a:spAutoFit/>
          </a:bodyPr>
          <a:lstStyle/>
          <a:p>
            <a:pPr marL="342900" indent="-342900" algn="l">
              <a:buFont typeface="Wingdings" panose="05000000000000000000" pitchFamily="2" charset="2"/>
              <a:buChar char="ü"/>
            </a:pPr>
            <a:r>
              <a:rPr lang="vi-VN" sz="2000" b="0" i="0">
                <a:effectLst/>
                <a:latin typeface="+mj-lt"/>
              </a:rPr>
              <a:t>Tuyên truyền nâng cao ý thức cảnh giác, bảo vệ Tổ quốc.</a:t>
            </a:r>
          </a:p>
          <a:p>
            <a:pPr marL="342900" indent="-342900" algn="l">
              <a:buFont typeface="Wingdings" panose="05000000000000000000" pitchFamily="2" charset="2"/>
              <a:buChar char="ü"/>
            </a:pPr>
            <a:r>
              <a:rPr lang="vi-VN" sz="2000" b="0" i="0">
                <a:effectLst/>
                <a:latin typeface="+mj-lt"/>
              </a:rPr>
              <a:t>Giáo dục học sinh lòng biết ơn các chú công an biên phòng.</a:t>
            </a:r>
          </a:p>
        </p:txBody>
      </p:sp>
      <p:grpSp>
        <p:nvGrpSpPr>
          <p:cNvPr id="83" name="Google Shape;1022;p40">
            <a:extLst>
              <a:ext uri="{FF2B5EF4-FFF2-40B4-BE49-F238E27FC236}">
                <a16:creationId xmlns:a16="http://schemas.microsoft.com/office/drawing/2014/main" id="{CAB29ACA-EB5C-4FD6-8AA8-2E76DAB75717}"/>
              </a:ext>
            </a:extLst>
          </p:cNvPr>
          <p:cNvGrpSpPr/>
          <p:nvPr/>
        </p:nvGrpSpPr>
        <p:grpSpPr>
          <a:xfrm>
            <a:off x="7881807" y="469352"/>
            <a:ext cx="792698" cy="1086339"/>
            <a:chOff x="6722988" y="1767725"/>
            <a:chExt cx="207225" cy="298150"/>
          </a:xfrm>
        </p:grpSpPr>
        <p:sp>
          <p:nvSpPr>
            <p:cNvPr id="84" name="Google Shape;1023;p40">
              <a:extLst>
                <a:ext uri="{FF2B5EF4-FFF2-40B4-BE49-F238E27FC236}">
                  <a16:creationId xmlns:a16="http://schemas.microsoft.com/office/drawing/2014/main" id="{0BD5C2B7-04E2-48CC-81E6-1CF01276BF60}"/>
                </a:ext>
              </a:extLst>
            </p:cNvPr>
            <p:cNvSpPr/>
            <p:nvPr/>
          </p:nvSpPr>
          <p:spPr>
            <a:xfrm>
              <a:off x="6722988" y="1767725"/>
              <a:ext cx="190525" cy="250650"/>
            </a:xfrm>
            <a:custGeom>
              <a:avLst/>
              <a:gdLst/>
              <a:ahLst/>
              <a:cxnLst/>
              <a:rect l="l" t="t" r="r" b="b"/>
              <a:pathLst>
                <a:path w="7621" h="10026" extrusionOk="0">
                  <a:moveTo>
                    <a:pt x="3858" y="193"/>
                  </a:moveTo>
                  <a:cubicBezTo>
                    <a:pt x="4020" y="193"/>
                    <a:pt x="4181" y="206"/>
                    <a:pt x="4340" y="234"/>
                  </a:cubicBezTo>
                  <a:cubicBezTo>
                    <a:pt x="5387" y="416"/>
                    <a:pt x="6354" y="1208"/>
                    <a:pt x="6861" y="2301"/>
                  </a:cubicBezTo>
                  <a:cubicBezTo>
                    <a:pt x="7295" y="3237"/>
                    <a:pt x="7424" y="4362"/>
                    <a:pt x="7244" y="5646"/>
                  </a:cubicBezTo>
                  <a:cubicBezTo>
                    <a:pt x="7190" y="6025"/>
                    <a:pt x="7103" y="6458"/>
                    <a:pt x="6859" y="6791"/>
                  </a:cubicBezTo>
                  <a:lnTo>
                    <a:pt x="6828" y="6832"/>
                  </a:lnTo>
                  <a:cubicBezTo>
                    <a:pt x="6761" y="6921"/>
                    <a:pt x="6685" y="7022"/>
                    <a:pt x="6672" y="7151"/>
                  </a:cubicBezTo>
                  <a:cubicBezTo>
                    <a:pt x="6662" y="7261"/>
                    <a:pt x="6701" y="7363"/>
                    <a:pt x="6733" y="7444"/>
                  </a:cubicBezTo>
                  <a:lnTo>
                    <a:pt x="7117" y="8427"/>
                  </a:lnTo>
                  <a:cubicBezTo>
                    <a:pt x="7157" y="8531"/>
                    <a:pt x="7209" y="8661"/>
                    <a:pt x="7183" y="8772"/>
                  </a:cubicBezTo>
                  <a:cubicBezTo>
                    <a:pt x="7153" y="8905"/>
                    <a:pt x="7022" y="9004"/>
                    <a:pt x="6877" y="9101"/>
                  </a:cubicBezTo>
                  <a:cubicBezTo>
                    <a:pt x="6298" y="9492"/>
                    <a:pt x="5771" y="9817"/>
                    <a:pt x="5178" y="9833"/>
                  </a:cubicBezTo>
                  <a:cubicBezTo>
                    <a:pt x="5168" y="9833"/>
                    <a:pt x="5158" y="9833"/>
                    <a:pt x="5149" y="9833"/>
                  </a:cubicBezTo>
                  <a:cubicBezTo>
                    <a:pt x="4703" y="9833"/>
                    <a:pt x="4552" y="9520"/>
                    <a:pt x="4354" y="9126"/>
                  </a:cubicBezTo>
                  <a:cubicBezTo>
                    <a:pt x="4308" y="9037"/>
                    <a:pt x="4261" y="8943"/>
                    <a:pt x="4209" y="8851"/>
                  </a:cubicBezTo>
                  <a:cubicBezTo>
                    <a:pt x="4142" y="8731"/>
                    <a:pt x="4064" y="8594"/>
                    <a:pt x="3945" y="8493"/>
                  </a:cubicBezTo>
                  <a:cubicBezTo>
                    <a:pt x="3850" y="8412"/>
                    <a:pt x="3737" y="8359"/>
                    <a:pt x="3637" y="8319"/>
                  </a:cubicBezTo>
                  <a:cubicBezTo>
                    <a:pt x="3457" y="8244"/>
                    <a:pt x="3269" y="8185"/>
                    <a:pt x="3087" y="8129"/>
                  </a:cubicBezTo>
                  <a:cubicBezTo>
                    <a:pt x="2894" y="8068"/>
                    <a:pt x="2693" y="8005"/>
                    <a:pt x="2507" y="7925"/>
                  </a:cubicBezTo>
                  <a:cubicBezTo>
                    <a:pt x="1453" y="7471"/>
                    <a:pt x="653" y="6348"/>
                    <a:pt x="419" y="4994"/>
                  </a:cubicBezTo>
                  <a:cubicBezTo>
                    <a:pt x="201" y="3728"/>
                    <a:pt x="475" y="2476"/>
                    <a:pt x="1173" y="1560"/>
                  </a:cubicBezTo>
                  <a:cubicBezTo>
                    <a:pt x="1823" y="707"/>
                    <a:pt x="2856" y="193"/>
                    <a:pt x="3858" y="193"/>
                  </a:cubicBezTo>
                  <a:close/>
                  <a:moveTo>
                    <a:pt x="3860" y="0"/>
                  </a:moveTo>
                  <a:cubicBezTo>
                    <a:pt x="2799" y="0"/>
                    <a:pt x="1705" y="542"/>
                    <a:pt x="1019" y="1443"/>
                  </a:cubicBezTo>
                  <a:cubicBezTo>
                    <a:pt x="289" y="2403"/>
                    <a:pt x="1" y="3708"/>
                    <a:pt x="228" y="5027"/>
                  </a:cubicBezTo>
                  <a:cubicBezTo>
                    <a:pt x="474" y="6444"/>
                    <a:pt x="1317" y="7622"/>
                    <a:pt x="2430" y="8102"/>
                  </a:cubicBezTo>
                  <a:cubicBezTo>
                    <a:pt x="2627" y="8186"/>
                    <a:pt x="2831" y="8250"/>
                    <a:pt x="3029" y="8312"/>
                  </a:cubicBezTo>
                  <a:cubicBezTo>
                    <a:pt x="3207" y="8368"/>
                    <a:pt x="3392" y="8426"/>
                    <a:pt x="3565" y="8497"/>
                  </a:cubicBezTo>
                  <a:cubicBezTo>
                    <a:pt x="3653" y="8534"/>
                    <a:pt x="3745" y="8576"/>
                    <a:pt x="3820" y="8639"/>
                  </a:cubicBezTo>
                  <a:cubicBezTo>
                    <a:pt x="3913" y="8719"/>
                    <a:pt x="3978" y="8835"/>
                    <a:pt x="4041" y="8946"/>
                  </a:cubicBezTo>
                  <a:cubicBezTo>
                    <a:pt x="4091" y="9033"/>
                    <a:pt x="4137" y="9125"/>
                    <a:pt x="4181" y="9213"/>
                  </a:cubicBezTo>
                  <a:cubicBezTo>
                    <a:pt x="4382" y="9614"/>
                    <a:pt x="4589" y="10026"/>
                    <a:pt x="5151" y="10026"/>
                  </a:cubicBezTo>
                  <a:lnTo>
                    <a:pt x="5184" y="10026"/>
                  </a:lnTo>
                  <a:cubicBezTo>
                    <a:pt x="5880" y="10007"/>
                    <a:pt x="6520" y="9576"/>
                    <a:pt x="6986" y="9261"/>
                  </a:cubicBezTo>
                  <a:cubicBezTo>
                    <a:pt x="7156" y="9147"/>
                    <a:pt x="7327" y="9017"/>
                    <a:pt x="7372" y="8813"/>
                  </a:cubicBezTo>
                  <a:cubicBezTo>
                    <a:pt x="7409" y="8646"/>
                    <a:pt x="7344" y="8479"/>
                    <a:pt x="7297" y="8356"/>
                  </a:cubicBezTo>
                  <a:lnTo>
                    <a:pt x="6913" y="7373"/>
                  </a:lnTo>
                  <a:cubicBezTo>
                    <a:pt x="6888" y="7308"/>
                    <a:pt x="6859" y="7234"/>
                    <a:pt x="6865" y="7170"/>
                  </a:cubicBezTo>
                  <a:cubicBezTo>
                    <a:pt x="6872" y="7096"/>
                    <a:pt x="6926" y="7024"/>
                    <a:pt x="6983" y="6948"/>
                  </a:cubicBezTo>
                  <a:lnTo>
                    <a:pt x="7015" y="6905"/>
                  </a:lnTo>
                  <a:cubicBezTo>
                    <a:pt x="7284" y="6538"/>
                    <a:pt x="7378" y="6076"/>
                    <a:pt x="7435" y="5674"/>
                  </a:cubicBezTo>
                  <a:cubicBezTo>
                    <a:pt x="7621" y="4351"/>
                    <a:pt x="7486" y="3190"/>
                    <a:pt x="7037" y="2220"/>
                  </a:cubicBezTo>
                  <a:cubicBezTo>
                    <a:pt x="6502" y="1070"/>
                    <a:pt x="5482" y="236"/>
                    <a:pt x="4373" y="44"/>
                  </a:cubicBezTo>
                  <a:cubicBezTo>
                    <a:pt x="4204" y="14"/>
                    <a:pt x="4033" y="0"/>
                    <a:pt x="3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24;p40">
              <a:extLst>
                <a:ext uri="{FF2B5EF4-FFF2-40B4-BE49-F238E27FC236}">
                  <a16:creationId xmlns:a16="http://schemas.microsoft.com/office/drawing/2014/main" id="{9D548AF2-9F37-480D-AD0A-9B716661ABF2}"/>
                </a:ext>
              </a:extLst>
            </p:cNvPr>
            <p:cNvSpPr/>
            <p:nvPr/>
          </p:nvSpPr>
          <p:spPr>
            <a:xfrm>
              <a:off x="6841838" y="1986975"/>
              <a:ext cx="88375" cy="78900"/>
            </a:xfrm>
            <a:custGeom>
              <a:avLst/>
              <a:gdLst/>
              <a:ahLst/>
              <a:cxnLst/>
              <a:rect l="l" t="t" r="r" b="b"/>
              <a:pathLst>
                <a:path w="3535" h="3156" extrusionOk="0">
                  <a:moveTo>
                    <a:pt x="2590" y="1"/>
                  </a:moveTo>
                  <a:cubicBezTo>
                    <a:pt x="2540" y="1"/>
                    <a:pt x="2492" y="39"/>
                    <a:pt x="2490" y="93"/>
                  </a:cubicBezTo>
                  <a:cubicBezTo>
                    <a:pt x="2488" y="146"/>
                    <a:pt x="2529" y="191"/>
                    <a:pt x="2583" y="193"/>
                  </a:cubicBezTo>
                  <a:cubicBezTo>
                    <a:pt x="2647" y="196"/>
                    <a:pt x="2712" y="228"/>
                    <a:pt x="2761" y="283"/>
                  </a:cubicBezTo>
                  <a:cubicBezTo>
                    <a:pt x="2809" y="336"/>
                    <a:pt x="2835" y="403"/>
                    <a:pt x="2831" y="466"/>
                  </a:cubicBezTo>
                  <a:cubicBezTo>
                    <a:pt x="2830" y="487"/>
                    <a:pt x="2825" y="508"/>
                    <a:pt x="2822" y="529"/>
                  </a:cubicBezTo>
                  <a:cubicBezTo>
                    <a:pt x="2811" y="600"/>
                    <a:pt x="2796" y="688"/>
                    <a:pt x="2842" y="770"/>
                  </a:cubicBezTo>
                  <a:cubicBezTo>
                    <a:pt x="2883" y="845"/>
                    <a:pt x="2955" y="881"/>
                    <a:pt x="3011" y="910"/>
                  </a:cubicBezTo>
                  <a:cubicBezTo>
                    <a:pt x="3050" y="930"/>
                    <a:pt x="3086" y="949"/>
                    <a:pt x="3099" y="972"/>
                  </a:cubicBezTo>
                  <a:cubicBezTo>
                    <a:pt x="3115" y="998"/>
                    <a:pt x="3107" y="1050"/>
                    <a:pt x="3099" y="1103"/>
                  </a:cubicBezTo>
                  <a:cubicBezTo>
                    <a:pt x="3087" y="1185"/>
                    <a:pt x="3071" y="1289"/>
                    <a:pt x="3139" y="1378"/>
                  </a:cubicBezTo>
                  <a:cubicBezTo>
                    <a:pt x="3166" y="1413"/>
                    <a:pt x="3200" y="1436"/>
                    <a:pt x="3228" y="1455"/>
                  </a:cubicBezTo>
                  <a:cubicBezTo>
                    <a:pt x="3239" y="1461"/>
                    <a:pt x="3249" y="1469"/>
                    <a:pt x="3260" y="1477"/>
                  </a:cubicBezTo>
                  <a:cubicBezTo>
                    <a:pt x="3323" y="1528"/>
                    <a:pt x="3330" y="1634"/>
                    <a:pt x="3303" y="1711"/>
                  </a:cubicBezTo>
                  <a:cubicBezTo>
                    <a:pt x="3268" y="1811"/>
                    <a:pt x="3184" y="1897"/>
                    <a:pt x="3109" y="1970"/>
                  </a:cubicBezTo>
                  <a:cubicBezTo>
                    <a:pt x="2657" y="2406"/>
                    <a:pt x="2098" y="2732"/>
                    <a:pt x="1492" y="2911"/>
                  </a:cubicBezTo>
                  <a:cubicBezTo>
                    <a:pt x="1399" y="2938"/>
                    <a:pt x="1301" y="2962"/>
                    <a:pt x="1208" y="2962"/>
                  </a:cubicBezTo>
                  <a:cubicBezTo>
                    <a:pt x="1181" y="2962"/>
                    <a:pt x="1154" y="2960"/>
                    <a:pt x="1128" y="2956"/>
                  </a:cubicBezTo>
                  <a:cubicBezTo>
                    <a:pt x="1037" y="2940"/>
                    <a:pt x="929" y="2878"/>
                    <a:pt x="908" y="2779"/>
                  </a:cubicBezTo>
                  <a:cubicBezTo>
                    <a:pt x="902" y="2754"/>
                    <a:pt x="901" y="2724"/>
                    <a:pt x="900" y="2692"/>
                  </a:cubicBezTo>
                  <a:cubicBezTo>
                    <a:pt x="899" y="2628"/>
                    <a:pt x="897" y="2554"/>
                    <a:pt x="858" y="2484"/>
                  </a:cubicBezTo>
                  <a:cubicBezTo>
                    <a:pt x="804" y="2393"/>
                    <a:pt x="712" y="2353"/>
                    <a:pt x="630" y="2317"/>
                  </a:cubicBezTo>
                  <a:cubicBezTo>
                    <a:pt x="555" y="2285"/>
                    <a:pt x="508" y="2262"/>
                    <a:pt x="498" y="2227"/>
                  </a:cubicBezTo>
                  <a:cubicBezTo>
                    <a:pt x="490" y="2202"/>
                    <a:pt x="500" y="2165"/>
                    <a:pt x="508" y="2126"/>
                  </a:cubicBezTo>
                  <a:cubicBezTo>
                    <a:pt x="522" y="2069"/>
                    <a:pt x="537" y="2005"/>
                    <a:pt x="520" y="1935"/>
                  </a:cubicBezTo>
                  <a:cubicBezTo>
                    <a:pt x="498" y="1849"/>
                    <a:pt x="436" y="1791"/>
                    <a:pt x="385" y="1745"/>
                  </a:cubicBezTo>
                  <a:cubicBezTo>
                    <a:pt x="370" y="1732"/>
                    <a:pt x="355" y="1719"/>
                    <a:pt x="342" y="1705"/>
                  </a:cubicBezTo>
                  <a:cubicBezTo>
                    <a:pt x="187" y="1540"/>
                    <a:pt x="244" y="1337"/>
                    <a:pt x="319" y="1195"/>
                  </a:cubicBezTo>
                  <a:cubicBezTo>
                    <a:pt x="345" y="1148"/>
                    <a:pt x="327" y="1090"/>
                    <a:pt x="280" y="1065"/>
                  </a:cubicBezTo>
                  <a:cubicBezTo>
                    <a:pt x="265" y="1057"/>
                    <a:pt x="250" y="1054"/>
                    <a:pt x="235" y="1054"/>
                  </a:cubicBezTo>
                  <a:cubicBezTo>
                    <a:pt x="200" y="1054"/>
                    <a:pt x="166" y="1073"/>
                    <a:pt x="148" y="1105"/>
                  </a:cubicBezTo>
                  <a:cubicBezTo>
                    <a:pt x="1" y="1384"/>
                    <a:pt x="19" y="1644"/>
                    <a:pt x="202" y="1837"/>
                  </a:cubicBezTo>
                  <a:cubicBezTo>
                    <a:pt x="219" y="1854"/>
                    <a:pt x="237" y="1871"/>
                    <a:pt x="255" y="1888"/>
                  </a:cubicBezTo>
                  <a:cubicBezTo>
                    <a:pt x="291" y="1920"/>
                    <a:pt x="324" y="1951"/>
                    <a:pt x="332" y="1981"/>
                  </a:cubicBezTo>
                  <a:cubicBezTo>
                    <a:pt x="338" y="2006"/>
                    <a:pt x="330" y="2042"/>
                    <a:pt x="320" y="2081"/>
                  </a:cubicBezTo>
                  <a:cubicBezTo>
                    <a:pt x="307" y="2138"/>
                    <a:pt x="290" y="2210"/>
                    <a:pt x="314" y="2284"/>
                  </a:cubicBezTo>
                  <a:cubicBezTo>
                    <a:pt x="351" y="2405"/>
                    <a:pt x="463" y="2455"/>
                    <a:pt x="553" y="2494"/>
                  </a:cubicBezTo>
                  <a:cubicBezTo>
                    <a:pt x="613" y="2520"/>
                    <a:pt x="670" y="2544"/>
                    <a:pt x="690" y="2581"/>
                  </a:cubicBezTo>
                  <a:cubicBezTo>
                    <a:pt x="706" y="2607"/>
                    <a:pt x="707" y="2649"/>
                    <a:pt x="708" y="2696"/>
                  </a:cubicBezTo>
                  <a:cubicBezTo>
                    <a:pt x="708" y="2733"/>
                    <a:pt x="709" y="2777"/>
                    <a:pt x="719" y="2820"/>
                  </a:cubicBezTo>
                  <a:cubicBezTo>
                    <a:pt x="759" y="3007"/>
                    <a:pt x="937" y="3118"/>
                    <a:pt x="1095" y="3146"/>
                  </a:cubicBezTo>
                  <a:cubicBezTo>
                    <a:pt x="1132" y="3152"/>
                    <a:pt x="1171" y="3155"/>
                    <a:pt x="1208" y="3155"/>
                  </a:cubicBezTo>
                  <a:cubicBezTo>
                    <a:pt x="1324" y="3155"/>
                    <a:pt x="1439" y="3128"/>
                    <a:pt x="1547" y="3096"/>
                  </a:cubicBezTo>
                  <a:cubicBezTo>
                    <a:pt x="2182" y="2909"/>
                    <a:pt x="2769" y="2567"/>
                    <a:pt x="3244" y="2108"/>
                  </a:cubicBezTo>
                  <a:cubicBezTo>
                    <a:pt x="3335" y="2021"/>
                    <a:pt x="3436" y="1915"/>
                    <a:pt x="3486" y="1774"/>
                  </a:cubicBezTo>
                  <a:cubicBezTo>
                    <a:pt x="3535" y="1634"/>
                    <a:pt x="3521" y="1442"/>
                    <a:pt x="3382" y="1328"/>
                  </a:cubicBezTo>
                  <a:cubicBezTo>
                    <a:pt x="3367" y="1315"/>
                    <a:pt x="3351" y="1304"/>
                    <a:pt x="3335" y="1293"/>
                  </a:cubicBezTo>
                  <a:cubicBezTo>
                    <a:pt x="3317" y="1282"/>
                    <a:pt x="3300" y="1271"/>
                    <a:pt x="3292" y="1260"/>
                  </a:cubicBezTo>
                  <a:cubicBezTo>
                    <a:pt x="3274" y="1237"/>
                    <a:pt x="3283" y="1185"/>
                    <a:pt x="3290" y="1132"/>
                  </a:cubicBezTo>
                  <a:cubicBezTo>
                    <a:pt x="3302" y="1055"/>
                    <a:pt x="3317" y="961"/>
                    <a:pt x="3267" y="875"/>
                  </a:cubicBezTo>
                  <a:cubicBezTo>
                    <a:pt x="3225" y="803"/>
                    <a:pt x="3155" y="768"/>
                    <a:pt x="3100" y="739"/>
                  </a:cubicBezTo>
                  <a:cubicBezTo>
                    <a:pt x="3061" y="719"/>
                    <a:pt x="3024" y="699"/>
                    <a:pt x="3012" y="677"/>
                  </a:cubicBezTo>
                  <a:cubicBezTo>
                    <a:pt x="2998" y="652"/>
                    <a:pt x="3006" y="607"/>
                    <a:pt x="3013" y="560"/>
                  </a:cubicBezTo>
                  <a:cubicBezTo>
                    <a:pt x="3018" y="533"/>
                    <a:pt x="3022" y="506"/>
                    <a:pt x="3023" y="479"/>
                  </a:cubicBezTo>
                  <a:cubicBezTo>
                    <a:pt x="3030" y="364"/>
                    <a:pt x="2988" y="245"/>
                    <a:pt x="2904" y="153"/>
                  </a:cubicBezTo>
                  <a:cubicBezTo>
                    <a:pt x="2821" y="61"/>
                    <a:pt x="2707" y="5"/>
                    <a:pt x="2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25;p40">
              <a:extLst>
                <a:ext uri="{FF2B5EF4-FFF2-40B4-BE49-F238E27FC236}">
                  <a16:creationId xmlns:a16="http://schemas.microsoft.com/office/drawing/2014/main" id="{CF085F7B-351C-4194-8C47-9ECDF86CE32F}"/>
                </a:ext>
              </a:extLst>
            </p:cNvPr>
            <p:cNvSpPr/>
            <p:nvPr/>
          </p:nvSpPr>
          <p:spPr>
            <a:xfrm>
              <a:off x="6849788" y="2015300"/>
              <a:ext cx="46350" cy="23075"/>
            </a:xfrm>
            <a:custGeom>
              <a:avLst/>
              <a:gdLst/>
              <a:ahLst/>
              <a:cxnLst/>
              <a:rect l="l" t="t" r="r" b="b"/>
              <a:pathLst>
                <a:path w="1854" h="923" extrusionOk="0">
                  <a:moveTo>
                    <a:pt x="1744" y="1"/>
                  </a:moveTo>
                  <a:cubicBezTo>
                    <a:pt x="1727" y="1"/>
                    <a:pt x="1709" y="5"/>
                    <a:pt x="1693" y="15"/>
                  </a:cubicBezTo>
                  <a:cubicBezTo>
                    <a:pt x="962" y="462"/>
                    <a:pt x="89" y="730"/>
                    <a:pt x="80" y="733"/>
                  </a:cubicBezTo>
                  <a:cubicBezTo>
                    <a:pt x="29" y="748"/>
                    <a:pt x="0" y="802"/>
                    <a:pt x="15" y="854"/>
                  </a:cubicBezTo>
                  <a:cubicBezTo>
                    <a:pt x="28" y="895"/>
                    <a:pt x="66" y="922"/>
                    <a:pt x="108" y="922"/>
                  </a:cubicBezTo>
                  <a:cubicBezTo>
                    <a:pt x="118" y="922"/>
                    <a:pt x="126" y="921"/>
                    <a:pt x="136" y="918"/>
                  </a:cubicBezTo>
                  <a:cubicBezTo>
                    <a:pt x="172" y="906"/>
                    <a:pt x="1041" y="640"/>
                    <a:pt x="1794" y="180"/>
                  </a:cubicBezTo>
                  <a:cubicBezTo>
                    <a:pt x="1840" y="152"/>
                    <a:pt x="1854" y="93"/>
                    <a:pt x="1826" y="47"/>
                  </a:cubicBezTo>
                  <a:cubicBezTo>
                    <a:pt x="1808" y="17"/>
                    <a:pt x="1776" y="1"/>
                    <a:pt x="17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26;p40">
              <a:extLst>
                <a:ext uri="{FF2B5EF4-FFF2-40B4-BE49-F238E27FC236}">
                  <a16:creationId xmlns:a16="http://schemas.microsoft.com/office/drawing/2014/main" id="{60EF1637-1E46-4C81-A9BF-9395D2561EFC}"/>
                </a:ext>
              </a:extLst>
            </p:cNvPr>
            <p:cNvSpPr/>
            <p:nvPr/>
          </p:nvSpPr>
          <p:spPr>
            <a:xfrm>
              <a:off x="6889163" y="2019025"/>
              <a:ext cx="36175" cy="24950"/>
            </a:xfrm>
            <a:custGeom>
              <a:avLst/>
              <a:gdLst/>
              <a:ahLst/>
              <a:cxnLst/>
              <a:rect l="l" t="t" r="r" b="b"/>
              <a:pathLst>
                <a:path w="1447" h="998" extrusionOk="0">
                  <a:moveTo>
                    <a:pt x="1337" y="1"/>
                  </a:moveTo>
                  <a:cubicBezTo>
                    <a:pt x="1316" y="1"/>
                    <a:pt x="1295" y="8"/>
                    <a:pt x="1276" y="22"/>
                  </a:cubicBezTo>
                  <a:cubicBezTo>
                    <a:pt x="870" y="347"/>
                    <a:pt x="70" y="813"/>
                    <a:pt x="63" y="818"/>
                  </a:cubicBezTo>
                  <a:cubicBezTo>
                    <a:pt x="17" y="845"/>
                    <a:pt x="1" y="903"/>
                    <a:pt x="27" y="949"/>
                  </a:cubicBezTo>
                  <a:cubicBezTo>
                    <a:pt x="46" y="980"/>
                    <a:pt x="78" y="997"/>
                    <a:pt x="111" y="997"/>
                  </a:cubicBezTo>
                  <a:cubicBezTo>
                    <a:pt x="128" y="997"/>
                    <a:pt x="144" y="993"/>
                    <a:pt x="160" y="985"/>
                  </a:cubicBezTo>
                  <a:cubicBezTo>
                    <a:pt x="193" y="965"/>
                    <a:pt x="980" y="506"/>
                    <a:pt x="1397" y="173"/>
                  </a:cubicBezTo>
                  <a:cubicBezTo>
                    <a:pt x="1439" y="140"/>
                    <a:pt x="1446" y="79"/>
                    <a:pt x="1413" y="37"/>
                  </a:cubicBezTo>
                  <a:cubicBezTo>
                    <a:pt x="1394" y="13"/>
                    <a:pt x="1366" y="1"/>
                    <a:pt x="13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27;p40">
              <a:extLst>
                <a:ext uri="{FF2B5EF4-FFF2-40B4-BE49-F238E27FC236}">
                  <a16:creationId xmlns:a16="http://schemas.microsoft.com/office/drawing/2014/main" id="{C240CA60-6C1C-47EE-99CA-8A6A6842C9E3}"/>
                </a:ext>
              </a:extLst>
            </p:cNvPr>
            <p:cNvSpPr/>
            <p:nvPr/>
          </p:nvSpPr>
          <p:spPr>
            <a:xfrm>
              <a:off x="6778588" y="1860225"/>
              <a:ext cx="121600" cy="155350"/>
            </a:xfrm>
            <a:custGeom>
              <a:avLst/>
              <a:gdLst/>
              <a:ahLst/>
              <a:cxnLst/>
              <a:rect l="l" t="t" r="r" b="b"/>
              <a:pathLst>
                <a:path w="4864" h="6214" extrusionOk="0">
                  <a:moveTo>
                    <a:pt x="3353" y="193"/>
                  </a:moveTo>
                  <a:cubicBezTo>
                    <a:pt x="3373" y="193"/>
                    <a:pt x="3394" y="196"/>
                    <a:pt x="3414" y="205"/>
                  </a:cubicBezTo>
                  <a:cubicBezTo>
                    <a:pt x="3476" y="230"/>
                    <a:pt x="3529" y="294"/>
                    <a:pt x="3570" y="396"/>
                  </a:cubicBezTo>
                  <a:cubicBezTo>
                    <a:pt x="3702" y="712"/>
                    <a:pt x="3630" y="1111"/>
                    <a:pt x="3398" y="1363"/>
                  </a:cubicBezTo>
                  <a:cubicBezTo>
                    <a:pt x="3382" y="1380"/>
                    <a:pt x="3366" y="1396"/>
                    <a:pt x="3349" y="1411"/>
                  </a:cubicBezTo>
                  <a:lnTo>
                    <a:pt x="3185" y="968"/>
                  </a:lnTo>
                  <a:cubicBezTo>
                    <a:pt x="3125" y="807"/>
                    <a:pt x="3050" y="606"/>
                    <a:pt x="3092" y="429"/>
                  </a:cubicBezTo>
                  <a:cubicBezTo>
                    <a:pt x="3112" y="344"/>
                    <a:pt x="3178" y="258"/>
                    <a:pt x="3258" y="217"/>
                  </a:cubicBezTo>
                  <a:cubicBezTo>
                    <a:pt x="3283" y="205"/>
                    <a:pt x="3316" y="193"/>
                    <a:pt x="3353" y="193"/>
                  </a:cubicBezTo>
                  <a:close/>
                  <a:moveTo>
                    <a:pt x="1633" y="366"/>
                  </a:moveTo>
                  <a:cubicBezTo>
                    <a:pt x="1636" y="366"/>
                    <a:pt x="1639" y="367"/>
                    <a:pt x="1641" y="367"/>
                  </a:cubicBezTo>
                  <a:cubicBezTo>
                    <a:pt x="1664" y="370"/>
                    <a:pt x="1692" y="389"/>
                    <a:pt x="1718" y="409"/>
                  </a:cubicBezTo>
                  <a:cubicBezTo>
                    <a:pt x="2072" y="675"/>
                    <a:pt x="2274" y="1112"/>
                    <a:pt x="2248" y="1538"/>
                  </a:cubicBezTo>
                  <a:cubicBezTo>
                    <a:pt x="1895" y="1339"/>
                    <a:pt x="1687" y="946"/>
                    <a:pt x="1589" y="707"/>
                  </a:cubicBezTo>
                  <a:cubicBezTo>
                    <a:pt x="1557" y="631"/>
                    <a:pt x="1524" y="543"/>
                    <a:pt x="1538" y="467"/>
                  </a:cubicBezTo>
                  <a:cubicBezTo>
                    <a:pt x="1548" y="414"/>
                    <a:pt x="1594" y="366"/>
                    <a:pt x="1633" y="366"/>
                  </a:cubicBezTo>
                  <a:close/>
                  <a:moveTo>
                    <a:pt x="344" y="2199"/>
                  </a:moveTo>
                  <a:cubicBezTo>
                    <a:pt x="389" y="2199"/>
                    <a:pt x="435" y="2209"/>
                    <a:pt x="474" y="2219"/>
                  </a:cubicBezTo>
                  <a:cubicBezTo>
                    <a:pt x="752" y="2294"/>
                    <a:pt x="988" y="2454"/>
                    <a:pt x="1194" y="2657"/>
                  </a:cubicBezTo>
                  <a:cubicBezTo>
                    <a:pt x="1158" y="2661"/>
                    <a:pt x="1121" y="2663"/>
                    <a:pt x="1085" y="2663"/>
                  </a:cubicBezTo>
                  <a:cubicBezTo>
                    <a:pt x="752" y="2663"/>
                    <a:pt x="418" y="2520"/>
                    <a:pt x="209" y="2272"/>
                  </a:cubicBezTo>
                  <a:cubicBezTo>
                    <a:pt x="218" y="2246"/>
                    <a:pt x="247" y="2218"/>
                    <a:pt x="280" y="2208"/>
                  </a:cubicBezTo>
                  <a:cubicBezTo>
                    <a:pt x="300" y="2201"/>
                    <a:pt x="322" y="2199"/>
                    <a:pt x="344" y="2199"/>
                  </a:cubicBezTo>
                  <a:close/>
                  <a:moveTo>
                    <a:pt x="3352" y="0"/>
                  </a:moveTo>
                  <a:cubicBezTo>
                    <a:pt x="3291" y="0"/>
                    <a:pt x="3229" y="15"/>
                    <a:pt x="3170" y="45"/>
                  </a:cubicBezTo>
                  <a:cubicBezTo>
                    <a:pt x="3038" y="113"/>
                    <a:pt x="2937" y="243"/>
                    <a:pt x="2903" y="385"/>
                  </a:cubicBezTo>
                  <a:cubicBezTo>
                    <a:pt x="2848" y="619"/>
                    <a:pt x="2935" y="851"/>
                    <a:pt x="3004" y="1036"/>
                  </a:cubicBezTo>
                  <a:lnTo>
                    <a:pt x="3188" y="1529"/>
                  </a:lnTo>
                  <a:cubicBezTo>
                    <a:pt x="3040" y="1614"/>
                    <a:pt x="2868" y="1660"/>
                    <a:pt x="2698" y="1660"/>
                  </a:cubicBezTo>
                  <a:cubicBezTo>
                    <a:pt x="2610" y="1660"/>
                    <a:pt x="2523" y="1648"/>
                    <a:pt x="2440" y="1622"/>
                  </a:cubicBezTo>
                  <a:cubicBezTo>
                    <a:pt x="2438" y="1621"/>
                    <a:pt x="2436" y="1620"/>
                    <a:pt x="2434" y="1620"/>
                  </a:cubicBezTo>
                  <a:cubicBezTo>
                    <a:pt x="2492" y="1107"/>
                    <a:pt x="2258" y="573"/>
                    <a:pt x="1834" y="255"/>
                  </a:cubicBezTo>
                  <a:cubicBezTo>
                    <a:pt x="1787" y="220"/>
                    <a:pt x="1735" y="186"/>
                    <a:pt x="1670" y="176"/>
                  </a:cubicBezTo>
                  <a:cubicBezTo>
                    <a:pt x="1658" y="174"/>
                    <a:pt x="1646" y="173"/>
                    <a:pt x="1634" y="173"/>
                  </a:cubicBezTo>
                  <a:cubicBezTo>
                    <a:pt x="1491" y="173"/>
                    <a:pt x="1373" y="300"/>
                    <a:pt x="1348" y="431"/>
                  </a:cubicBezTo>
                  <a:cubicBezTo>
                    <a:pt x="1326" y="554"/>
                    <a:pt x="1364" y="671"/>
                    <a:pt x="1409" y="782"/>
                  </a:cubicBezTo>
                  <a:cubicBezTo>
                    <a:pt x="1601" y="1243"/>
                    <a:pt x="1883" y="1576"/>
                    <a:pt x="2216" y="1740"/>
                  </a:cubicBezTo>
                  <a:cubicBezTo>
                    <a:pt x="2117" y="2139"/>
                    <a:pt x="1804" y="2488"/>
                    <a:pt x="1419" y="2611"/>
                  </a:cubicBezTo>
                  <a:cubicBezTo>
                    <a:pt x="1173" y="2345"/>
                    <a:pt x="881" y="2129"/>
                    <a:pt x="523" y="2032"/>
                  </a:cubicBezTo>
                  <a:cubicBezTo>
                    <a:pt x="472" y="2019"/>
                    <a:pt x="410" y="2005"/>
                    <a:pt x="345" y="2005"/>
                  </a:cubicBezTo>
                  <a:cubicBezTo>
                    <a:pt x="304" y="2005"/>
                    <a:pt x="261" y="2011"/>
                    <a:pt x="219" y="2025"/>
                  </a:cubicBezTo>
                  <a:cubicBezTo>
                    <a:pt x="88" y="2068"/>
                    <a:pt x="0" y="2193"/>
                    <a:pt x="16" y="2316"/>
                  </a:cubicBezTo>
                  <a:lnTo>
                    <a:pt x="19" y="2342"/>
                  </a:lnTo>
                  <a:lnTo>
                    <a:pt x="35" y="2363"/>
                  </a:lnTo>
                  <a:cubicBezTo>
                    <a:pt x="278" y="2675"/>
                    <a:pt x="682" y="2854"/>
                    <a:pt x="1086" y="2854"/>
                  </a:cubicBezTo>
                  <a:cubicBezTo>
                    <a:pt x="1175" y="2854"/>
                    <a:pt x="1265" y="2846"/>
                    <a:pt x="1352" y="2827"/>
                  </a:cubicBezTo>
                  <a:cubicBezTo>
                    <a:pt x="1509" y="3011"/>
                    <a:pt x="1648" y="3215"/>
                    <a:pt x="1773" y="3414"/>
                  </a:cubicBezTo>
                  <a:cubicBezTo>
                    <a:pt x="2314" y="4275"/>
                    <a:pt x="2764" y="5196"/>
                    <a:pt x="3111" y="6151"/>
                  </a:cubicBezTo>
                  <a:cubicBezTo>
                    <a:pt x="3125" y="6190"/>
                    <a:pt x="3162" y="6214"/>
                    <a:pt x="3202" y="6214"/>
                  </a:cubicBezTo>
                  <a:cubicBezTo>
                    <a:pt x="3212" y="6214"/>
                    <a:pt x="3223" y="6213"/>
                    <a:pt x="3234" y="6208"/>
                  </a:cubicBezTo>
                  <a:cubicBezTo>
                    <a:pt x="3284" y="6190"/>
                    <a:pt x="3310" y="6135"/>
                    <a:pt x="3291" y="6085"/>
                  </a:cubicBezTo>
                  <a:cubicBezTo>
                    <a:pt x="2941" y="5117"/>
                    <a:pt x="2485" y="4184"/>
                    <a:pt x="1937" y="3311"/>
                  </a:cubicBezTo>
                  <a:cubicBezTo>
                    <a:pt x="1821" y="3129"/>
                    <a:pt x="1695" y="2942"/>
                    <a:pt x="1554" y="2767"/>
                  </a:cubicBezTo>
                  <a:cubicBezTo>
                    <a:pt x="1965" y="2607"/>
                    <a:pt x="2284" y="2241"/>
                    <a:pt x="2397" y="1810"/>
                  </a:cubicBezTo>
                  <a:cubicBezTo>
                    <a:pt x="2498" y="1839"/>
                    <a:pt x="2601" y="1854"/>
                    <a:pt x="2705" y="1854"/>
                  </a:cubicBezTo>
                  <a:cubicBezTo>
                    <a:pt x="2896" y="1854"/>
                    <a:pt x="3087" y="1805"/>
                    <a:pt x="3256" y="1714"/>
                  </a:cubicBezTo>
                  <a:lnTo>
                    <a:pt x="4664" y="5499"/>
                  </a:lnTo>
                  <a:cubicBezTo>
                    <a:pt x="4678" y="5538"/>
                    <a:pt x="4715" y="5562"/>
                    <a:pt x="4754" y="5562"/>
                  </a:cubicBezTo>
                  <a:cubicBezTo>
                    <a:pt x="4765" y="5562"/>
                    <a:pt x="4777" y="5560"/>
                    <a:pt x="4788" y="5556"/>
                  </a:cubicBezTo>
                  <a:cubicBezTo>
                    <a:pt x="4838" y="5538"/>
                    <a:pt x="4864" y="5482"/>
                    <a:pt x="4845" y="5432"/>
                  </a:cubicBezTo>
                  <a:lnTo>
                    <a:pt x="3421" y="1604"/>
                  </a:lnTo>
                  <a:cubicBezTo>
                    <a:pt x="3463" y="1571"/>
                    <a:pt x="3503" y="1534"/>
                    <a:pt x="3539" y="1494"/>
                  </a:cubicBezTo>
                  <a:cubicBezTo>
                    <a:pt x="3826" y="1182"/>
                    <a:pt x="3910" y="711"/>
                    <a:pt x="3748" y="321"/>
                  </a:cubicBezTo>
                  <a:cubicBezTo>
                    <a:pt x="3686" y="173"/>
                    <a:pt x="3599" y="73"/>
                    <a:pt x="3489" y="27"/>
                  </a:cubicBezTo>
                  <a:cubicBezTo>
                    <a:pt x="3445" y="9"/>
                    <a:pt x="3399" y="0"/>
                    <a:pt x="3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1038;p40">
            <a:extLst>
              <a:ext uri="{FF2B5EF4-FFF2-40B4-BE49-F238E27FC236}">
                <a16:creationId xmlns:a16="http://schemas.microsoft.com/office/drawing/2014/main" id="{CEDF9831-ED21-4D79-B2E6-B4E00ED8EE7E}"/>
              </a:ext>
            </a:extLst>
          </p:cNvPr>
          <p:cNvGrpSpPr/>
          <p:nvPr/>
        </p:nvGrpSpPr>
        <p:grpSpPr>
          <a:xfrm rot="-989018">
            <a:off x="302026" y="866144"/>
            <a:ext cx="1070908" cy="633996"/>
            <a:chOff x="6072450" y="2896632"/>
            <a:chExt cx="277325" cy="196450"/>
          </a:xfrm>
        </p:grpSpPr>
        <p:sp>
          <p:nvSpPr>
            <p:cNvPr id="90" name="Google Shape;1039;p40">
              <a:extLst>
                <a:ext uri="{FF2B5EF4-FFF2-40B4-BE49-F238E27FC236}">
                  <a16:creationId xmlns:a16="http://schemas.microsoft.com/office/drawing/2014/main" id="{60C0596E-EAFD-434A-9A34-ED839A0E09E7}"/>
                </a:ext>
              </a:extLst>
            </p:cNvPr>
            <p:cNvSpPr/>
            <p:nvPr/>
          </p:nvSpPr>
          <p:spPr>
            <a:xfrm>
              <a:off x="6178600" y="2974507"/>
              <a:ext cx="68175" cy="52475"/>
            </a:xfrm>
            <a:custGeom>
              <a:avLst/>
              <a:gdLst/>
              <a:ahLst/>
              <a:cxnLst/>
              <a:rect l="l" t="t" r="r" b="b"/>
              <a:pathLst>
                <a:path w="2727" h="2099" extrusionOk="0">
                  <a:moveTo>
                    <a:pt x="896" y="0"/>
                  </a:moveTo>
                  <a:cubicBezTo>
                    <a:pt x="343" y="263"/>
                    <a:pt x="1" y="884"/>
                    <a:pt x="246" y="1480"/>
                  </a:cubicBezTo>
                  <a:cubicBezTo>
                    <a:pt x="407" y="1878"/>
                    <a:pt x="763" y="2099"/>
                    <a:pt x="1150" y="2099"/>
                  </a:cubicBezTo>
                  <a:cubicBezTo>
                    <a:pt x="1278" y="2099"/>
                    <a:pt x="1409" y="2075"/>
                    <a:pt x="1538" y="2025"/>
                  </a:cubicBezTo>
                  <a:cubicBezTo>
                    <a:pt x="2726" y="1565"/>
                    <a:pt x="2195" y="9"/>
                    <a:pt x="1059" y="9"/>
                  </a:cubicBezTo>
                  <a:cubicBezTo>
                    <a:pt x="1031" y="9"/>
                    <a:pt x="1004" y="10"/>
                    <a:pt x="975" y="12"/>
                  </a:cubicBezTo>
                  <a:cubicBezTo>
                    <a:pt x="971" y="13"/>
                    <a:pt x="966" y="13"/>
                    <a:pt x="962" y="13"/>
                  </a:cubicBezTo>
                  <a:cubicBezTo>
                    <a:pt x="938" y="13"/>
                    <a:pt x="916" y="8"/>
                    <a:pt x="896" y="0"/>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40;p40">
              <a:extLst>
                <a:ext uri="{FF2B5EF4-FFF2-40B4-BE49-F238E27FC236}">
                  <a16:creationId xmlns:a16="http://schemas.microsoft.com/office/drawing/2014/main" id="{B3AAE0E1-5F7F-4B57-80D0-3F886DC2FF71}"/>
                </a:ext>
              </a:extLst>
            </p:cNvPr>
            <p:cNvSpPr/>
            <p:nvPr/>
          </p:nvSpPr>
          <p:spPr>
            <a:xfrm>
              <a:off x="6151025" y="2952457"/>
              <a:ext cx="120075" cy="100100"/>
            </a:xfrm>
            <a:custGeom>
              <a:avLst/>
              <a:gdLst/>
              <a:ahLst/>
              <a:cxnLst/>
              <a:rect l="l" t="t" r="r" b="b"/>
              <a:pathLst>
                <a:path w="4803" h="4004" extrusionOk="0">
                  <a:moveTo>
                    <a:pt x="2227" y="509"/>
                  </a:moveTo>
                  <a:cubicBezTo>
                    <a:pt x="2966" y="509"/>
                    <a:pt x="3650" y="1121"/>
                    <a:pt x="3717" y="1868"/>
                  </a:cubicBezTo>
                  <a:cubicBezTo>
                    <a:pt x="3780" y="2582"/>
                    <a:pt x="3219" y="3191"/>
                    <a:pt x="2542" y="3338"/>
                  </a:cubicBezTo>
                  <a:cubicBezTo>
                    <a:pt x="2443" y="3360"/>
                    <a:pt x="2345" y="3371"/>
                    <a:pt x="2248" y="3371"/>
                  </a:cubicBezTo>
                  <a:cubicBezTo>
                    <a:pt x="1597" y="3371"/>
                    <a:pt x="1027" y="2896"/>
                    <a:pt x="901" y="2228"/>
                  </a:cubicBezTo>
                  <a:cubicBezTo>
                    <a:pt x="762" y="1499"/>
                    <a:pt x="1224" y="875"/>
                    <a:pt x="1898" y="716"/>
                  </a:cubicBezTo>
                  <a:cubicBezTo>
                    <a:pt x="1903" y="624"/>
                    <a:pt x="1963" y="529"/>
                    <a:pt x="2078" y="517"/>
                  </a:cubicBezTo>
                  <a:cubicBezTo>
                    <a:pt x="2128" y="511"/>
                    <a:pt x="2178" y="509"/>
                    <a:pt x="2227" y="509"/>
                  </a:cubicBezTo>
                  <a:close/>
                  <a:moveTo>
                    <a:pt x="2687" y="1"/>
                  </a:moveTo>
                  <a:cubicBezTo>
                    <a:pt x="2374" y="1"/>
                    <a:pt x="2059" y="78"/>
                    <a:pt x="1780" y="240"/>
                  </a:cubicBezTo>
                  <a:cubicBezTo>
                    <a:pt x="1744" y="261"/>
                    <a:pt x="1708" y="270"/>
                    <a:pt x="1675" y="270"/>
                  </a:cubicBezTo>
                  <a:cubicBezTo>
                    <a:pt x="1628" y="270"/>
                    <a:pt x="1585" y="252"/>
                    <a:pt x="1552" y="224"/>
                  </a:cubicBezTo>
                  <a:cubicBezTo>
                    <a:pt x="598" y="718"/>
                    <a:pt x="0" y="1845"/>
                    <a:pt x="517" y="2881"/>
                  </a:cubicBezTo>
                  <a:cubicBezTo>
                    <a:pt x="882" y="3609"/>
                    <a:pt x="1580" y="4003"/>
                    <a:pt x="2313" y="4003"/>
                  </a:cubicBezTo>
                  <a:cubicBezTo>
                    <a:pt x="2701" y="4003"/>
                    <a:pt x="3098" y="3893"/>
                    <a:pt x="3461" y="3664"/>
                  </a:cubicBezTo>
                  <a:cubicBezTo>
                    <a:pt x="4319" y="3119"/>
                    <a:pt x="4802" y="1855"/>
                    <a:pt x="4295" y="924"/>
                  </a:cubicBezTo>
                  <a:cubicBezTo>
                    <a:pt x="3969" y="328"/>
                    <a:pt x="3330" y="1"/>
                    <a:pt x="2687" y="1"/>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41;p40">
              <a:extLst>
                <a:ext uri="{FF2B5EF4-FFF2-40B4-BE49-F238E27FC236}">
                  <a16:creationId xmlns:a16="http://schemas.microsoft.com/office/drawing/2014/main" id="{C32C3960-9839-4DD7-A653-D08723C9498C}"/>
                </a:ext>
              </a:extLst>
            </p:cNvPr>
            <p:cNvSpPr/>
            <p:nvPr/>
          </p:nvSpPr>
          <p:spPr>
            <a:xfrm>
              <a:off x="6123750" y="2903807"/>
              <a:ext cx="38075" cy="16550"/>
            </a:xfrm>
            <a:custGeom>
              <a:avLst/>
              <a:gdLst/>
              <a:ahLst/>
              <a:cxnLst/>
              <a:rect l="l" t="t" r="r" b="b"/>
              <a:pathLst>
                <a:path w="1523" h="662" extrusionOk="0">
                  <a:moveTo>
                    <a:pt x="935" y="1"/>
                  </a:moveTo>
                  <a:cubicBezTo>
                    <a:pt x="882" y="1"/>
                    <a:pt x="829" y="4"/>
                    <a:pt x="777" y="9"/>
                  </a:cubicBezTo>
                  <a:cubicBezTo>
                    <a:pt x="579" y="30"/>
                    <a:pt x="102" y="164"/>
                    <a:pt x="1" y="413"/>
                  </a:cubicBezTo>
                  <a:cubicBezTo>
                    <a:pt x="50" y="407"/>
                    <a:pt x="99" y="403"/>
                    <a:pt x="149" y="403"/>
                  </a:cubicBezTo>
                  <a:cubicBezTo>
                    <a:pt x="388" y="403"/>
                    <a:pt x="630" y="481"/>
                    <a:pt x="855" y="662"/>
                  </a:cubicBezTo>
                  <a:cubicBezTo>
                    <a:pt x="1068" y="651"/>
                    <a:pt x="1283" y="642"/>
                    <a:pt x="1497" y="632"/>
                  </a:cubicBezTo>
                  <a:cubicBezTo>
                    <a:pt x="1495" y="630"/>
                    <a:pt x="1495" y="630"/>
                    <a:pt x="1495" y="628"/>
                  </a:cubicBezTo>
                  <a:cubicBezTo>
                    <a:pt x="1477" y="427"/>
                    <a:pt x="1523" y="258"/>
                    <a:pt x="1340" y="115"/>
                  </a:cubicBezTo>
                  <a:cubicBezTo>
                    <a:pt x="1226" y="26"/>
                    <a:pt x="1080" y="1"/>
                    <a:pt x="935" y="1"/>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42;p40">
              <a:extLst>
                <a:ext uri="{FF2B5EF4-FFF2-40B4-BE49-F238E27FC236}">
                  <a16:creationId xmlns:a16="http://schemas.microsoft.com/office/drawing/2014/main" id="{761E8034-9514-4108-A1E6-B2B2D68731B2}"/>
                </a:ext>
              </a:extLst>
            </p:cNvPr>
            <p:cNvSpPr/>
            <p:nvPr/>
          </p:nvSpPr>
          <p:spPr>
            <a:xfrm>
              <a:off x="6211850" y="2930582"/>
              <a:ext cx="114775" cy="147100"/>
            </a:xfrm>
            <a:custGeom>
              <a:avLst/>
              <a:gdLst/>
              <a:ahLst/>
              <a:cxnLst/>
              <a:rect l="l" t="t" r="r" b="b"/>
              <a:pathLst>
                <a:path w="4591" h="5884" extrusionOk="0">
                  <a:moveTo>
                    <a:pt x="264" y="0"/>
                  </a:moveTo>
                  <a:lnTo>
                    <a:pt x="252" y="441"/>
                  </a:lnTo>
                  <a:cubicBezTo>
                    <a:pt x="1116" y="441"/>
                    <a:pt x="1975" y="940"/>
                    <a:pt x="2333" y="1776"/>
                  </a:cubicBezTo>
                  <a:cubicBezTo>
                    <a:pt x="2866" y="3030"/>
                    <a:pt x="2123" y="4547"/>
                    <a:pt x="926" y="5092"/>
                  </a:cubicBezTo>
                  <a:cubicBezTo>
                    <a:pt x="626" y="5227"/>
                    <a:pt x="312" y="5301"/>
                    <a:pt x="1" y="5318"/>
                  </a:cubicBezTo>
                  <a:lnTo>
                    <a:pt x="29" y="5883"/>
                  </a:lnTo>
                  <a:cubicBezTo>
                    <a:pt x="1141" y="5825"/>
                    <a:pt x="2252" y="5730"/>
                    <a:pt x="3355" y="5597"/>
                  </a:cubicBezTo>
                  <a:cubicBezTo>
                    <a:pt x="3651" y="5565"/>
                    <a:pt x="3944" y="5523"/>
                    <a:pt x="4238" y="5472"/>
                  </a:cubicBezTo>
                  <a:cubicBezTo>
                    <a:pt x="4482" y="5076"/>
                    <a:pt x="4584" y="4652"/>
                    <a:pt x="4540" y="4203"/>
                  </a:cubicBezTo>
                  <a:cubicBezTo>
                    <a:pt x="4590" y="3627"/>
                    <a:pt x="4542" y="3020"/>
                    <a:pt x="4530" y="2443"/>
                  </a:cubicBezTo>
                  <a:cubicBezTo>
                    <a:pt x="4524" y="2034"/>
                    <a:pt x="4586" y="1523"/>
                    <a:pt x="4494" y="1122"/>
                  </a:cubicBezTo>
                  <a:cubicBezTo>
                    <a:pt x="4584" y="665"/>
                    <a:pt x="4385" y="339"/>
                    <a:pt x="3898" y="145"/>
                  </a:cubicBezTo>
                  <a:cubicBezTo>
                    <a:pt x="3607" y="127"/>
                    <a:pt x="3318" y="113"/>
                    <a:pt x="3030" y="97"/>
                  </a:cubicBezTo>
                  <a:cubicBezTo>
                    <a:pt x="2109" y="54"/>
                    <a:pt x="1185" y="20"/>
                    <a:pt x="264" y="0"/>
                  </a:cubicBezTo>
                  <a:close/>
                </a:path>
              </a:pathLst>
            </a:custGeom>
            <a:solidFill>
              <a:srgbClr val="FCF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43;p40">
              <a:extLst>
                <a:ext uri="{FF2B5EF4-FFF2-40B4-BE49-F238E27FC236}">
                  <a16:creationId xmlns:a16="http://schemas.microsoft.com/office/drawing/2014/main" id="{AC186A99-C724-4351-A433-4E0AAA300D32}"/>
                </a:ext>
              </a:extLst>
            </p:cNvPr>
            <p:cNvSpPr/>
            <p:nvPr/>
          </p:nvSpPr>
          <p:spPr>
            <a:xfrm>
              <a:off x="6095250" y="2926982"/>
              <a:ext cx="123200" cy="152525"/>
            </a:xfrm>
            <a:custGeom>
              <a:avLst/>
              <a:gdLst/>
              <a:ahLst/>
              <a:cxnLst/>
              <a:rect l="l" t="t" r="r" b="b"/>
              <a:pathLst>
                <a:path w="4928" h="6101" extrusionOk="0">
                  <a:moveTo>
                    <a:pt x="1023" y="1"/>
                  </a:moveTo>
                  <a:cubicBezTo>
                    <a:pt x="206" y="202"/>
                    <a:pt x="93" y="1641"/>
                    <a:pt x="47" y="2238"/>
                  </a:cubicBezTo>
                  <a:cubicBezTo>
                    <a:pt x="3" y="2788"/>
                    <a:pt x="1" y="3339"/>
                    <a:pt x="23" y="3890"/>
                  </a:cubicBezTo>
                  <a:cubicBezTo>
                    <a:pt x="45" y="4377"/>
                    <a:pt x="29" y="4991"/>
                    <a:pt x="176" y="5460"/>
                  </a:cubicBezTo>
                  <a:cubicBezTo>
                    <a:pt x="360" y="6041"/>
                    <a:pt x="553" y="6100"/>
                    <a:pt x="991" y="6100"/>
                  </a:cubicBezTo>
                  <a:cubicBezTo>
                    <a:pt x="1104" y="6100"/>
                    <a:pt x="1233" y="6096"/>
                    <a:pt x="1383" y="6096"/>
                  </a:cubicBezTo>
                  <a:cubicBezTo>
                    <a:pt x="1398" y="6096"/>
                    <a:pt x="1413" y="6097"/>
                    <a:pt x="1428" y="6097"/>
                  </a:cubicBezTo>
                  <a:cubicBezTo>
                    <a:pt x="1595" y="6098"/>
                    <a:pt x="1761" y="6099"/>
                    <a:pt x="1928" y="6099"/>
                  </a:cubicBezTo>
                  <a:cubicBezTo>
                    <a:pt x="2849" y="6099"/>
                    <a:pt x="3772" y="6076"/>
                    <a:pt x="4693" y="6027"/>
                  </a:cubicBezTo>
                  <a:lnTo>
                    <a:pt x="4665" y="5462"/>
                  </a:lnTo>
                  <a:cubicBezTo>
                    <a:pt x="4619" y="5465"/>
                    <a:pt x="4574" y="5466"/>
                    <a:pt x="4528" y="5466"/>
                  </a:cubicBezTo>
                  <a:cubicBezTo>
                    <a:pt x="3522" y="5466"/>
                    <a:pt x="2571" y="4860"/>
                    <a:pt x="2222" y="3820"/>
                  </a:cubicBezTo>
                  <a:cubicBezTo>
                    <a:pt x="1797" y="2546"/>
                    <a:pt x="2564" y="1331"/>
                    <a:pt x="3743" y="953"/>
                  </a:cubicBezTo>
                  <a:cubicBezTo>
                    <a:pt x="3757" y="931"/>
                    <a:pt x="3776" y="913"/>
                    <a:pt x="3801" y="899"/>
                  </a:cubicBezTo>
                  <a:cubicBezTo>
                    <a:pt x="4143" y="685"/>
                    <a:pt x="4530" y="585"/>
                    <a:pt x="4916" y="585"/>
                  </a:cubicBezTo>
                  <a:lnTo>
                    <a:pt x="4928" y="144"/>
                  </a:lnTo>
                  <a:cubicBezTo>
                    <a:pt x="3991" y="126"/>
                    <a:pt x="3051" y="116"/>
                    <a:pt x="2113" y="112"/>
                  </a:cubicBezTo>
                  <a:cubicBezTo>
                    <a:pt x="2073" y="153"/>
                    <a:pt x="2018" y="180"/>
                    <a:pt x="1958" y="180"/>
                  </a:cubicBezTo>
                  <a:cubicBezTo>
                    <a:pt x="1928" y="180"/>
                    <a:pt x="1896" y="173"/>
                    <a:pt x="1864" y="158"/>
                  </a:cubicBezTo>
                  <a:cubicBezTo>
                    <a:pt x="1830" y="140"/>
                    <a:pt x="1797" y="126"/>
                    <a:pt x="1762" y="110"/>
                  </a:cubicBezTo>
                  <a:lnTo>
                    <a:pt x="1174" y="110"/>
                  </a:lnTo>
                  <a:cubicBezTo>
                    <a:pt x="1090" y="110"/>
                    <a:pt x="1042" y="61"/>
                    <a:pt x="1023" y="1"/>
                  </a:cubicBezTo>
                  <a:close/>
                </a:path>
              </a:pathLst>
            </a:custGeom>
            <a:solidFill>
              <a:srgbClr val="FCF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44;p40">
              <a:extLst>
                <a:ext uri="{FF2B5EF4-FFF2-40B4-BE49-F238E27FC236}">
                  <a16:creationId xmlns:a16="http://schemas.microsoft.com/office/drawing/2014/main" id="{9EC0FBF1-FA9A-46E9-8D15-1B079D4ADB36}"/>
                </a:ext>
              </a:extLst>
            </p:cNvPr>
            <p:cNvSpPr/>
            <p:nvPr/>
          </p:nvSpPr>
          <p:spPr>
            <a:xfrm>
              <a:off x="6072450" y="2896632"/>
              <a:ext cx="277325" cy="196450"/>
            </a:xfrm>
            <a:custGeom>
              <a:avLst/>
              <a:gdLst/>
              <a:ahLst/>
              <a:cxnLst/>
              <a:rect l="l" t="t" r="r" b="b"/>
              <a:pathLst>
                <a:path w="11093" h="7858" extrusionOk="0">
                  <a:moveTo>
                    <a:pt x="2988" y="287"/>
                  </a:moveTo>
                  <a:cubicBezTo>
                    <a:pt x="3133" y="287"/>
                    <a:pt x="3278" y="313"/>
                    <a:pt x="3392" y="402"/>
                  </a:cubicBezTo>
                  <a:cubicBezTo>
                    <a:pt x="3575" y="545"/>
                    <a:pt x="3529" y="714"/>
                    <a:pt x="3547" y="915"/>
                  </a:cubicBezTo>
                  <a:cubicBezTo>
                    <a:pt x="3547" y="917"/>
                    <a:pt x="3547" y="917"/>
                    <a:pt x="3549" y="919"/>
                  </a:cubicBezTo>
                  <a:cubicBezTo>
                    <a:pt x="3335" y="929"/>
                    <a:pt x="3120" y="938"/>
                    <a:pt x="2907" y="949"/>
                  </a:cubicBezTo>
                  <a:cubicBezTo>
                    <a:pt x="2682" y="768"/>
                    <a:pt x="2441" y="690"/>
                    <a:pt x="2202" y="690"/>
                  </a:cubicBezTo>
                  <a:cubicBezTo>
                    <a:pt x="2152" y="690"/>
                    <a:pt x="2103" y="694"/>
                    <a:pt x="2054" y="700"/>
                  </a:cubicBezTo>
                  <a:cubicBezTo>
                    <a:pt x="2155" y="451"/>
                    <a:pt x="2631" y="317"/>
                    <a:pt x="2829" y="296"/>
                  </a:cubicBezTo>
                  <a:cubicBezTo>
                    <a:pt x="2881" y="291"/>
                    <a:pt x="2935" y="287"/>
                    <a:pt x="2988" y="287"/>
                  </a:cubicBezTo>
                  <a:close/>
                  <a:moveTo>
                    <a:pt x="1935" y="1215"/>
                  </a:moveTo>
                  <a:cubicBezTo>
                    <a:pt x="1954" y="1275"/>
                    <a:pt x="2002" y="1324"/>
                    <a:pt x="2086" y="1324"/>
                  </a:cubicBezTo>
                  <a:lnTo>
                    <a:pt x="2674" y="1324"/>
                  </a:lnTo>
                  <a:cubicBezTo>
                    <a:pt x="2709" y="1340"/>
                    <a:pt x="2742" y="1354"/>
                    <a:pt x="2776" y="1372"/>
                  </a:cubicBezTo>
                  <a:cubicBezTo>
                    <a:pt x="2808" y="1387"/>
                    <a:pt x="2840" y="1394"/>
                    <a:pt x="2870" y="1394"/>
                  </a:cubicBezTo>
                  <a:cubicBezTo>
                    <a:pt x="2930" y="1394"/>
                    <a:pt x="2985" y="1367"/>
                    <a:pt x="3025" y="1326"/>
                  </a:cubicBezTo>
                  <a:cubicBezTo>
                    <a:pt x="3963" y="1330"/>
                    <a:pt x="4903" y="1340"/>
                    <a:pt x="5840" y="1358"/>
                  </a:cubicBezTo>
                  <a:cubicBezTo>
                    <a:pt x="6761" y="1378"/>
                    <a:pt x="7685" y="1412"/>
                    <a:pt x="8606" y="1455"/>
                  </a:cubicBezTo>
                  <a:cubicBezTo>
                    <a:pt x="8894" y="1471"/>
                    <a:pt x="9183" y="1485"/>
                    <a:pt x="9474" y="1503"/>
                  </a:cubicBezTo>
                  <a:cubicBezTo>
                    <a:pt x="9961" y="1698"/>
                    <a:pt x="10160" y="2023"/>
                    <a:pt x="10070" y="2480"/>
                  </a:cubicBezTo>
                  <a:cubicBezTo>
                    <a:pt x="10162" y="2881"/>
                    <a:pt x="10100" y="3392"/>
                    <a:pt x="10106" y="3801"/>
                  </a:cubicBezTo>
                  <a:cubicBezTo>
                    <a:pt x="10118" y="4378"/>
                    <a:pt x="10166" y="4985"/>
                    <a:pt x="10116" y="5561"/>
                  </a:cubicBezTo>
                  <a:cubicBezTo>
                    <a:pt x="10160" y="6010"/>
                    <a:pt x="10058" y="6434"/>
                    <a:pt x="9814" y="6830"/>
                  </a:cubicBezTo>
                  <a:cubicBezTo>
                    <a:pt x="9520" y="6881"/>
                    <a:pt x="9227" y="6923"/>
                    <a:pt x="8931" y="6955"/>
                  </a:cubicBezTo>
                  <a:cubicBezTo>
                    <a:pt x="7828" y="7089"/>
                    <a:pt x="6717" y="7183"/>
                    <a:pt x="5605" y="7241"/>
                  </a:cubicBezTo>
                  <a:cubicBezTo>
                    <a:pt x="4684" y="7290"/>
                    <a:pt x="3761" y="7313"/>
                    <a:pt x="2840" y="7313"/>
                  </a:cubicBezTo>
                  <a:cubicBezTo>
                    <a:pt x="2673" y="7313"/>
                    <a:pt x="2507" y="7312"/>
                    <a:pt x="2340" y="7311"/>
                  </a:cubicBezTo>
                  <a:cubicBezTo>
                    <a:pt x="2325" y="7311"/>
                    <a:pt x="2310" y="7310"/>
                    <a:pt x="2295" y="7310"/>
                  </a:cubicBezTo>
                  <a:cubicBezTo>
                    <a:pt x="2145" y="7310"/>
                    <a:pt x="2016" y="7314"/>
                    <a:pt x="1903" y="7314"/>
                  </a:cubicBezTo>
                  <a:cubicBezTo>
                    <a:pt x="1465" y="7314"/>
                    <a:pt x="1272" y="7255"/>
                    <a:pt x="1088" y="6674"/>
                  </a:cubicBezTo>
                  <a:cubicBezTo>
                    <a:pt x="941" y="6205"/>
                    <a:pt x="957" y="5591"/>
                    <a:pt x="935" y="5104"/>
                  </a:cubicBezTo>
                  <a:cubicBezTo>
                    <a:pt x="913" y="4553"/>
                    <a:pt x="915" y="4002"/>
                    <a:pt x="959" y="3452"/>
                  </a:cubicBezTo>
                  <a:cubicBezTo>
                    <a:pt x="1005" y="2855"/>
                    <a:pt x="1118" y="1416"/>
                    <a:pt x="1935" y="1215"/>
                  </a:cubicBezTo>
                  <a:close/>
                  <a:moveTo>
                    <a:pt x="2998" y="1"/>
                  </a:moveTo>
                  <a:cubicBezTo>
                    <a:pt x="2936" y="1"/>
                    <a:pt x="2873" y="5"/>
                    <a:pt x="2811" y="12"/>
                  </a:cubicBezTo>
                  <a:cubicBezTo>
                    <a:pt x="2434" y="54"/>
                    <a:pt x="1813" y="336"/>
                    <a:pt x="1806" y="758"/>
                  </a:cubicBezTo>
                  <a:cubicBezTo>
                    <a:pt x="1310" y="924"/>
                    <a:pt x="869" y="1384"/>
                    <a:pt x="666" y="1905"/>
                  </a:cubicBezTo>
                  <a:cubicBezTo>
                    <a:pt x="0" y="3603"/>
                    <a:pt x="364" y="5897"/>
                    <a:pt x="708" y="7631"/>
                  </a:cubicBezTo>
                  <a:cubicBezTo>
                    <a:pt x="730" y="7752"/>
                    <a:pt x="857" y="7830"/>
                    <a:pt x="973" y="7832"/>
                  </a:cubicBezTo>
                  <a:cubicBezTo>
                    <a:pt x="1552" y="7849"/>
                    <a:pt x="2132" y="7858"/>
                    <a:pt x="2711" y="7858"/>
                  </a:cubicBezTo>
                  <a:cubicBezTo>
                    <a:pt x="4638" y="7858"/>
                    <a:pt x="6562" y="7761"/>
                    <a:pt x="8479" y="7555"/>
                  </a:cubicBezTo>
                  <a:cubicBezTo>
                    <a:pt x="9063" y="7493"/>
                    <a:pt x="10122" y="7571"/>
                    <a:pt x="10508" y="6997"/>
                  </a:cubicBezTo>
                  <a:cubicBezTo>
                    <a:pt x="10906" y="6408"/>
                    <a:pt x="10669" y="5112"/>
                    <a:pt x="10661" y="4461"/>
                  </a:cubicBezTo>
                  <a:cubicBezTo>
                    <a:pt x="10645" y="3219"/>
                    <a:pt x="11092" y="1215"/>
                    <a:pt x="9474" y="1024"/>
                  </a:cubicBezTo>
                  <a:cubicBezTo>
                    <a:pt x="8405" y="897"/>
                    <a:pt x="7309" y="853"/>
                    <a:pt x="6209" y="853"/>
                  </a:cubicBezTo>
                  <a:cubicBezTo>
                    <a:pt x="5418" y="853"/>
                    <a:pt x="4624" y="876"/>
                    <a:pt x="3838" y="907"/>
                  </a:cubicBezTo>
                  <a:cubicBezTo>
                    <a:pt x="3945" y="726"/>
                    <a:pt x="3852" y="464"/>
                    <a:pt x="3722" y="305"/>
                  </a:cubicBezTo>
                  <a:cubicBezTo>
                    <a:pt x="3540" y="79"/>
                    <a:pt x="3272" y="1"/>
                    <a:pt x="2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45;p40">
              <a:extLst>
                <a:ext uri="{FF2B5EF4-FFF2-40B4-BE49-F238E27FC236}">
                  <a16:creationId xmlns:a16="http://schemas.microsoft.com/office/drawing/2014/main" id="{7403034F-3E83-4E47-82F9-43200146B4B8}"/>
                </a:ext>
              </a:extLst>
            </p:cNvPr>
            <p:cNvSpPr/>
            <p:nvPr/>
          </p:nvSpPr>
          <p:spPr>
            <a:xfrm>
              <a:off x="6140150" y="2941607"/>
              <a:ext cx="143375" cy="122025"/>
            </a:xfrm>
            <a:custGeom>
              <a:avLst/>
              <a:gdLst/>
              <a:ahLst/>
              <a:cxnLst/>
              <a:rect l="l" t="t" r="r" b="b"/>
              <a:pathLst>
                <a:path w="5735" h="4881" extrusionOk="0">
                  <a:moveTo>
                    <a:pt x="3122" y="435"/>
                  </a:moveTo>
                  <a:cubicBezTo>
                    <a:pt x="3765" y="435"/>
                    <a:pt x="4404" y="762"/>
                    <a:pt x="4730" y="1358"/>
                  </a:cubicBezTo>
                  <a:cubicBezTo>
                    <a:pt x="5237" y="2289"/>
                    <a:pt x="4754" y="3553"/>
                    <a:pt x="3896" y="4098"/>
                  </a:cubicBezTo>
                  <a:cubicBezTo>
                    <a:pt x="3533" y="4327"/>
                    <a:pt x="3136" y="4437"/>
                    <a:pt x="2748" y="4437"/>
                  </a:cubicBezTo>
                  <a:cubicBezTo>
                    <a:pt x="2015" y="4437"/>
                    <a:pt x="1317" y="4044"/>
                    <a:pt x="952" y="3316"/>
                  </a:cubicBezTo>
                  <a:cubicBezTo>
                    <a:pt x="435" y="2279"/>
                    <a:pt x="1033" y="1152"/>
                    <a:pt x="1987" y="658"/>
                  </a:cubicBezTo>
                  <a:cubicBezTo>
                    <a:pt x="2020" y="686"/>
                    <a:pt x="2063" y="704"/>
                    <a:pt x="2110" y="704"/>
                  </a:cubicBezTo>
                  <a:cubicBezTo>
                    <a:pt x="2143" y="704"/>
                    <a:pt x="2179" y="695"/>
                    <a:pt x="2215" y="674"/>
                  </a:cubicBezTo>
                  <a:cubicBezTo>
                    <a:pt x="2494" y="512"/>
                    <a:pt x="2809" y="435"/>
                    <a:pt x="3122" y="435"/>
                  </a:cubicBezTo>
                  <a:close/>
                  <a:moveTo>
                    <a:pt x="3120" y="0"/>
                  </a:moveTo>
                  <a:cubicBezTo>
                    <a:pt x="2734" y="0"/>
                    <a:pt x="2347" y="100"/>
                    <a:pt x="2005" y="314"/>
                  </a:cubicBezTo>
                  <a:cubicBezTo>
                    <a:pt x="1979" y="328"/>
                    <a:pt x="1961" y="346"/>
                    <a:pt x="1947" y="367"/>
                  </a:cubicBezTo>
                  <a:cubicBezTo>
                    <a:pt x="768" y="746"/>
                    <a:pt x="1" y="1961"/>
                    <a:pt x="426" y="3235"/>
                  </a:cubicBezTo>
                  <a:cubicBezTo>
                    <a:pt x="774" y="4275"/>
                    <a:pt x="1726" y="4881"/>
                    <a:pt x="2732" y="4881"/>
                  </a:cubicBezTo>
                  <a:cubicBezTo>
                    <a:pt x="2778" y="4881"/>
                    <a:pt x="2823" y="4880"/>
                    <a:pt x="2869" y="4877"/>
                  </a:cubicBezTo>
                  <a:cubicBezTo>
                    <a:pt x="3180" y="4860"/>
                    <a:pt x="3494" y="4786"/>
                    <a:pt x="3794" y="4651"/>
                  </a:cubicBezTo>
                  <a:cubicBezTo>
                    <a:pt x="4991" y="4106"/>
                    <a:pt x="5734" y="2589"/>
                    <a:pt x="5201" y="1335"/>
                  </a:cubicBezTo>
                  <a:cubicBezTo>
                    <a:pt x="4843" y="499"/>
                    <a:pt x="3984" y="0"/>
                    <a:pt x="3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46;p40">
              <a:extLst>
                <a:ext uri="{FF2B5EF4-FFF2-40B4-BE49-F238E27FC236}">
                  <a16:creationId xmlns:a16="http://schemas.microsoft.com/office/drawing/2014/main" id="{D0900D22-C2FE-4901-80AC-FA074ADABF9C}"/>
                </a:ext>
              </a:extLst>
            </p:cNvPr>
            <p:cNvSpPr/>
            <p:nvPr/>
          </p:nvSpPr>
          <p:spPr>
            <a:xfrm>
              <a:off x="6170075" y="2965157"/>
              <a:ext cx="76700" cy="71575"/>
            </a:xfrm>
            <a:custGeom>
              <a:avLst/>
              <a:gdLst/>
              <a:ahLst/>
              <a:cxnLst/>
              <a:rect l="l" t="t" r="r" b="b"/>
              <a:pathLst>
                <a:path w="3068" h="2863" extrusionOk="0">
                  <a:moveTo>
                    <a:pt x="1237" y="374"/>
                  </a:moveTo>
                  <a:cubicBezTo>
                    <a:pt x="1256" y="381"/>
                    <a:pt x="1276" y="386"/>
                    <a:pt x="1299" y="386"/>
                  </a:cubicBezTo>
                  <a:cubicBezTo>
                    <a:pt x="1304" y="386"/>
                    <a:pt x="1310" y="386"/>
                    <a:pt x="1316" y="385"/>
                  </a:cubicBezTo>
                  <a:cubicBezTo>
                    <a:pt x="1344" y="383"/>
                    <a:pt x="1372" y="382"/>
                    <a:pt x="1399" y="382"/>
                  </a:cubicBezTo>
                  <a:cubicBezTo>
                    <a:pt x="2536" y="382"/>
                    <a:pt x="3067" y="1939"/>
                    <a:pt x="1879" y="2399"/>
                  </a:cubicBezTo>
                  <a:cubicBezTo>
                    <a:pt x="1750" y="2449"/>
                    <a:pt x="1619" y="2473"/>
                    <a:pt x="1491" y="2473"/>
                  </a:cubicBezTo>
                  <a:cubicBezTo>
                    <a:pt x="1104" y="2473"/>
                    <a:pt x="748" y="2252"/>
                    <a:pt x="587" y="1854"/>
                  </a:cubicBezTo>
                  <a:cubicBezTo>
                    <a:pt x="342" y="1258"/>
                    <a:pt x="684" y="637"/>
                    <a:pt x="1237" y="374"/>
                  </a:cubicBezTo>
                  <a:close/>
                  <a:moveTo>
                    <a:pt x="1465" y="1"/>
                  </a:moveTo>
                  <a:cubicBezTo>
                    <a:pt x="1416" y="1"/>
                    <a:pt x="1366" y="3"/>
                    <a:pt x="1316" y="9"/>
                  </a:cubicBezTo>
                  <a:cubicBezTo>
                    <a:pt x="1201" y="21"/>
                    <a:pt x="1141" y="116"/>
                    <a:pt x="1136" y="208"/>
                  </a:cubicBezTo>
                  <a:cubicBezTo>
                    <a:pt x="462" y="367"/>
                    <a:pt x="0" y="991"/>
                    <a:pt x="138" y="1720"/>
                  </a:cubicBezTo>
                  <a:cubicBezTo>
                    <a:pt x="265" y="2388"/>
                    <a:pt x="835" y="2863"/>
                    <a:pt x="1486" y="2863"/>
                  </a:cubicBezTo>
                  <a:cubicBezTo>
                    <a:pt x="1583" y="2863"/>
                    <a:pt x="1681" y="2852"/>
                    <a:pt x="1780" y="2830"/>
                  </a:cubicBezTo>
                  <a:cubicBezTo>
                    <a:pt x="2456" y="2683"/>
                    <a:pt x="3018" y="2073"/>
                    <a:pt x="2955" y="1360"/>
                  </a:cubicBezTo>
                  <a:cubicBezTo>
                    <a:pt x="2888" y="613"/>
                    <a:pt x="2204" y="1"/>
                    <a:pt x="1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386109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grpSp>
        <p:nvGrpSpPr>
          <p:cNvPr id="977" name="Google Shape;977;p40"/>
          <p:cNvGrpSpPr/>
          <p:nvPr/>
        </p:nvGrpSpPr>
        <p:grpSpPr>
          <a:xfrm>
            <a:off x="2451647" y="507211"/>
            <a:ext cx="4699670" cy="1011247"/>
            <a:chOff x="7728915" y="1917859"/>
            <a:chExt cx="1034486" cy="222599"/>
          </a:xfrm>
        </p:grpSpPr>
        <p:sp>
          <p:nvSpPr>
            <p:cNvPr id="978" name="Google Shape;978;p40"/>
            <p:cNvSpPr/>
            <p:nvPr/>
          </p:nvSpPr>
          <p:spPr>
            <a:xfrm>
              <a:off x="8619035" y="1957671"/>
              <a:ext cx="135129" cy="175206"/>
            </a:xfrm>
            <a:custGeom>
              <a:avLst/>
              <a:gdLst/>
              <a:ahLst/>
              <a:cxnLst/>
              <a:rect l="l" t="t" r="r" b="b"/>
              <a:pathLst>
                <a:path w="2549" h="3305" extrusionOk="0">
                  <a:moveTo>
                    <a:pt x="2549" y="0"/>
                  </a:moveTo>
                  <a:cubicBezTo>
                    <a:pt x="2549" y="0"/>
                    <a:pt x="2548" y="0"/>
                    <a:pt x="2548" y="1"/>
                  </a:cubicBezTo>
                  <a:lnTo>
                    <a:pt x="2548" y="1"/>
                  </a:lnTo>
                  <a:cubicBezTo>
                    <a:pt x="2548" y="0"/>
                    <a:pt x="2549" y="0"/>
                    <a:pt x="2549" y="0"/>
                  </a:cubicBezTo>
                  <a:close/>
                  <a:moveTo>
                    <a:pt x="999" y="255"/>
                  </a:moveTo>
                  <a:cubicBezTo>
                    <a:pt x="1054" y="255"/>
                    <a:pt x="1109" y="256"/>
                    <a:pt x="1163" y="259"/>
                  </a:cubicBezTo>
                  <a:cubicBezTo>
                    <a:pt x="1206" y="261"/>
                    <a:pt x="1206" y="322"/>
                    <a:pt x="1163" y="325"/>
                  </a:cubicBezTo>
                  <a:cubicBezTo>
                    <a:pt x="1109" y="327"/>
                    <a:pt x="1054" y="328"/>
                    <a:pt x="999" y="328"/>
                  </a:cubicBezTo>
                  <a:cubicBezTo>
                    <a:pt x="889" y="328"/>
                    <a:pt x="778" y="325"/>
                    <a:pt x="668" y="322"/>
                  </a:cubicBezTo>
                  <a:cubicBezTo>
                    <a:pt x="628" y="321"/>
                    <a:pt x="629" y="263"/>
                    <a:pt x="668" y="262"/>
                  </a:cubicBezTo>
                  <a:cubicBezTo>
                    <a:pt x="778" y="259"/>
                    <a:pt x="889" y="255"/>
                    <a:pt x="999" y="255"/>
                  </a:cubicBezTo>
                  <a:close/>
                  <a:moveTo>
                    <a:pt x="1958" y="347"/>
                  </a:moveTo>
                  <a:cubicBezTo>
                    <a:pt x="2042" y="347"/>
                    <a:pt x="2125" y="350"/>
                    <a:pt x="2207" y="360"/>
                  </a:cubicBezTo>
                  <a:cubicBezTo>
                    <a:pt x="2247" y="366"/>
                    <a:pt x="2247" y="417"/>
                    <a:pt x="2207" y="422"/>
                  </a:cubicBezTo>
                  <a:cubicBezTo>
                    <a:pt x="2127" y="432"/>
                    <a:pt x="2045" y="435"/>
                    <a:pt x="1963" y="435"/>
                  </a:cubicBezTo>
                  <a:cubicBezTo>
                    <a:pt x="1829" y="435"/>
                    <a:pt x="1694" y="427"/>
                    <a:pt x="1562" y="425"/>
                  </a:cubicBezTo>
                  <a:cubicBezTo>
                    <a:pt x="1517" y="425"/>
                    <a:pt x="1517" y="357"/>
                    <a:pt x="1562" y="357"/>
                  </a:cubicBezTo>
                  <a:cubicBezTo>
                    <a:pt x="1692" y="355"/>
                    <a:pt x="1825" y="347"/>
                    <a:pt x="1958" y="347"/>
                  </a:cubicBezTo>
                  <a:close/>
                  <a:moveTo>
                    <a:pt x="1261" y="2801"/>
                  </a:moveTo>
                  <a:cubicBezTo>
                    <a:pt x="1263" y="2801"/>
                    <a:pt x="1266" y="2802"/>
                    <a:pt x="1269" y="2802"/>
                  </a:cubicBezTo>
                  <a:cubicBezTo>
                    <a:pt x="1481" y="2855"/>
                    <a:pt x="1692" y="2877"/>
                    <a:pt x="1909" y="2894"/>
                  </a:cubicBezTo>
                  <a:cubicBezTo>
                    <a:pt x="1949" y="2897"/>
                    <a:pt x="1950" y="2955"/>
                    <a:pt x="1909" y="2957"/>
                  </a:cubicBezTo>
                  <a:cubicBezTo>
                    <a:pt x="1891" y="2958"/>
                    <a:pt x="1873" y="2958"/>
                    <a:pt x="1855" y="2958"/>
                  </a:cubicBezTo>
                  <a:cubicBezTo>
                    <a:pt x="1652" y="2958"/>
                    <a:pt x="1447" y="2920"/>
                    <a:pt x="1253" y="2864"/>
                  </a:cubicBezTo>
                  <a:cubicBezTo>
                    <a:pt x="1216" y="2853"/>
                    <a:pt x="1227" y="2801"/>
                    <a:pt x="1261" y="2801"/>
                  </a:cubicBezTo>
                  <a:close/>
                  <a:moveTo>
                    <a:pt x="2548" y="1"/>
                  </a:moveTo>
                  <a:cubicBezTo>
                    <a:pt x="2390" y="75"/>
                    <a:pt x="2206" y="93"/>
                    <a:pt x="2020" y="93"/>
                  </a:cubicBezTo>
                  <a:cubicBezTo>
                    <a:pt x="1861" y="93"/>
                    <a:pt x="1699" y="80"/>
                    <a:pt x="1549" y="77"/>
                  </a:cubicBezTo>
                  <a:cubicBezTo>
                    <a:pt x="1232" y="74"/>
                    <a:pt x="916" y="70"/>
                    <a:pt x="599" y="48"/>
                  </a:cubicBezTo>
                  <a:lnTo>
                    <a:pt x="599" y="48"/>
                  </a:lnTo>
                  <a:cubicBezTo>
                    <a:pt x="661" y="876"/>
                    <a:pt x="712" y="1715"/>
                    <a:pt x="658" y="2537"/>
                  </a:cubicBezTo>
                  <a:cubicBezTo>
                    <a:pt x="663" y="2549"/>
                    <a:pt x="663" y="2564"/>
                    <a:pt x="652" y="2579"/>
                  </a:cubicBezTo>
                  <a:cubicBezTo>
                    <a:pt x="574" y="2685"/>
                    <a:pt x="489" y="2787"/>
                    <a:pt x="401" y="2889"/>
                  </a:cubicBezTo>
                  <a:cubicBezTo>
                    <a:pt x="554" y="2867"/>
                    <a:pt x="709" y="2844"/>
                    <a:pt x="865" y="2841"/>
                  </a:cubicBezTo>
                  <a:cubicBezTo>
                    <a:pt x="895" y="2841"/>
                    <a:pt x="903" y="2889"/>
                    <a:pt x="873" y="2895"/>
                  </a:cubicBezTo>
                  <a:cubicBezTo>
                    <a:pt x="707" y="2928"/>
                    <a:pt x="537" y="2940"/>
                    <a:pt x="370" y="2955"/>
                  </a:cubicBezTo>
                  <a:cubicBezTo>
                    <a:pt x="368" y="2955"/>
                    <a:pt x="367" y="2955"/>
                    <a:pt x="366" y="2955"/>
                  </a:cubicBezTo>
                  <a:cubicBezTo>
                    <a:pt x="358" y="2955"/>
                    <a:pt x="353" y="2952"/>
                    <a:pt x="348" y="2949"/>
                  </a:cubicBezTo>
                  <a:cubicBezTo>
                    <a:pt x="236" y="3073"/>
                    <a:pt x="120" y="3192"/>
                    <a:pt x="0" y="3304"/>
                  </a:cubicBezTo>
                  <a:cubicBezTo>
                    <a:pt x="511" y="3250"/>
                    <a:pt x="1027" y="3229"/>
                    <a:pt x="1542" y="3229"/>
                  </a:cubicBezTo>
                  <a:cubicBezTo>
                    <a:pt x="1872" y="3229"/>
                    <a:pt x="2202" y="3238"/>
                    <a:pt x="2530" y="3252"/>
                  </a:cubicBezTo>
                  <a:cubicBezTo>
                    <a:pt x="2365" y="3054"/>
                    <a:pt x="2233" y="2833"/>
                    <a:pt x="2080" y="2626"/>
                  </a:cubicBezTo>
                  <a:cubicBezTo>
                    <a:pt x="1864" y="2331"/>
                    <a:pt x="1625" y="2061"/>
                    <a:pt x="1376" y="1793"/>
                  </a:cubicBezTo>
                  <a:cubicBezTo>
                    <a:pt x="1336" y="1751"/>
                    <a:pt x="1365" y="1698"/>
                    <a:pt x="1407" y="1685"/>
                  </a:cubicBezTo>
                  <a:cubicBezTo>
                    <a:pt x="1379" y="1670"/>
                    <a:pt x="1363" y="1630"/>
                    <a:pt x="1391" y="1598"/>
                  </a:cubicBezTo>
                  <a:cubicBezTo>
                    <a:pt x="1796" y="1111"/>
                    <a:pt x="2189" y="625"/>
                    <a:pt x="2534" y="93"/>
                  </a:cubicBezTo>
                  <a:cubicBezTo>
                    <a:pt x="2511" y="64"/>
                    <a:pt x="2507" y="20"/>
                    <a:pt x="2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0"/>
            <p:cNvSpPr/>
            <p:nvPr/>
          </p:nvSpPr>
          <p:spPr>
            <a:xfrm>
              <a:off x="8615165" y="2098841"/>
              <a:ext cx="25234" cy="25128"/>
            </a:xfrm>
            <a:custGeom>
              <a:avLst/>
              <a:gdLst/>
              <a:ahLst/>
              <a:cxnLst/>
              <a:rect l="l" t="t" r="r" b="b"/>
              <a:pathLst>
                <a:path w="476" h="474" extrusionOk="0">
                  <a:moveTo>
                    <a:pt x="476" y="0"/>
                  </a:moveTo>
                  <a:cubicBezTo>
                    <a:pt x="470" y="4"/>
                    <a:pt x="464" y="7"/>
                    <a:pt x="458" y="7"/>
                  </a:cubicBezTo>
                  <a:cubicBezTo>
                    <a:pt x="305" y="5"/>
                    <a:pt x="152" y="4"/>
                    <a:pt x="0" y="3"/>
                  </a:cubicBezTo>
                  <a:lnTo>
                    <a:pt x="0" y="3"/>
                  </a:lnTo>
                  <a:cubicBezTo>
                    <a:pt x="24" y="157"/>
                    <a:pt x="29" y="317"/>
                    <a:pt x="15" y="474"/>
                  </a:cubicBezTo>
                  <a:cubicBezTo>
                    <a:pt x="159" y="309"/>
                    <a:pt x="313" y="149"/>
                    <a:pt x="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0"/>
            <p:cNvSpPr/>
            <p:nvPr/>
          </p:nvSpPr>
          <p:spPr>
            <a:xfrm>
              <a:off x="7873160" y="2103135"/>
              <a:ext cx="41032" cy="27513"/>
            </a:xfrm>
            <a:custGeom>
              <a:avLst/>
              <a:gdLst/>
              <a:ahLst/>
              <a:cxnLst/>
              <a:rect l="l" t="t" r="r" b="b"/>
              <a:pathLst>
                <a:path w="774" h="519" extrusionOk="0">
                  <a:moveTo>
                    <a:pt x="1" y="1"/>
                  </a:moveTo>
                  <a:lnTo>
                    <a:pt x="1" y="1"/>
                  </a:lnTo>
                  <a:cubicBezTo>
                    <a:pt x="258" y="174"/>
                    <a:pt x="512" y="350"/>
                    <a:pt x="773" y="519"/>
                  </a:cubicBezTo>
                  <a:cubicBezTo>
                    <a:pt x="753" y="348"/>
                    <a:pt x="747" y="175"/>
                    <a:pt x="761" y="4"/>
                  </a:cubicBezTo>
                  <a:cubicBezTo>
                    <a:pt x="507" y="4"/>
                    <a:pt x="255" y="4"/>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0"/>
            <p:cNvSpPr/>
            <p:nvPr/>
          </p:nvSpPr>
          <p:spPr>
            <a:xfrm>
              <a:off x="7869820" y="1922736"/>
              <a:ext cx="779814" cy="175047"/>
            </a:xfrm>
            <a:custGeom>
              <a:avLst/>
              <a:gdLst/>
              <a:ahLst/>
              <a:cxnLst/>
              <a:rect l="l" t="t" r="r" b="b"/>
              <a:pathLst>
                <a:path w="14710" h="3302" extrusionOk="0">
                  <a:moveTo>
                    <a:pt x="1575" y="266"/>
                  </a:moveTo>
                  <a:cubicBezTo>
                    <a:pt x="1647" y="266"/>
                    <a:pt x="1718" y="267"/>
                    <a:pt x="1789" y="272"/>
                  </a:cubicBezTo>
                  <a:cubicBezTo>
                    <a:pt x="1832" y="276"/>
                    <a:pt x="1832" y="334"/>
                    <a:pt x="1789" y="338"/>
                  </a:cubicBezTo>
                  <a:cubicBezTo>
                    <a:pt x="1717" y="343"/>
                    <a:pt x="1644" y="344"/>
                    <a:pt x="1572" y="344"/>
                  </a:cubicBezTo>
                  <a:cubicBezTo>
                    <a:pt x="1462" y="344"/>
                    <a:pt x="1353" y="341"/>
                    <a:pt x="1243" y="339"/>
                  </a:cubicBezTo>
                  <a:cubicBezTo>
                    <a:pt x="1200" y="338"/>
                    <a:pt x="1200" y="272"/>
                    <a:pt x="1243" y="272"/>
                  </a:cubicBezTo>
                  <a:cubicBezTo>
                    <a:pt x="1353" y="270"/>
                    <a:pt x="1465" y="266"/>
                    <a:pt x="1575" y="266"/>
                  </a:cubicBezTo>
                  <a:close/>
                  <a:moveTo>
                    <a:pt x="4373" y="242"/>
                  </a:moveTo>
                  <a:cubicBezTo>
                    <a:pt x="4393" y="242"/>
                    <a:pt x="4409" y="273"/>
                    <a:pt x="4385" y="283"/>
                  </a:cubicBezTo>
                  <a:cubicBezTo>
                    <a:pt x="4284" y="328"/>
                    <a:pt x="4176" y="345"/>
                    <a:pt x="4067" y="345"/>
                  </a:cubicBezTo>
                  <a:cubicBezTo>
                    <a:pt x="4001" y="345"/>
                    <a:pt x="3934" y="338"/>
                    <a:pt x="3868" y="328"/>
                  </a:cubicBezTo>
                  <a:cubicBezTo>
                    <a:pt x="3834" y="323"/>
                    <a:pt x="3847" y="274"/>
                    <a:pt x="3878" y="274"/>
                  </a:cubicBezTo>
                  <a:cubicBezTo>
                    <a:pt x="3880" y="274"/>
                    <a:pt x="3881" y="274"/>
                    <a:pt x="3883" y="275"/>
                  </a:cubicBezTo>
                  <a:cubicBezTo>
                    <a:pt x="3928" y="281"/>
                    <a:pt x="3973" y="284"/>
                    <a:pt x="4017" y="284"/>
                  </a:cubicBezTo>
                  <a:cubicBezTo>
                    <a:pt x="4135" y="284"/>
                    <a:pt x="4250" y="264"/>
                    <a:pt x="4369" y="243"/>
                  </a:cubicBezTo>
                  <a:cubicBezTo>
                    <a:pt x="4370" y="242"/>
                    <a:pt x="4372" y="242"/>
                    <a:pt x="4373" y="242"/>
                  </a:cubicBezTo>
                  <a:close/>
                  <a:moveTo>
                    <a:pt x="2907" y="327"/>
                  </a:moveTo>
                  <a:cubicBezTo>
                    <a:pt x="2965" y="327"/>
                    <a:pt x="3023" y="328"/>
                    <a:pt x="3081" y="330"/>
                  </a:cubicBezTo>
                  <a:cubicBezTo>
                    <a:pt x="3113" y="331"/>
                    <a:pt x="3113" y="379"/>
                    <a:pt x="3081" y="379"/>
                  </a:cubicBezTo>
                  <a:cubicBezTo>
                    <a:pt x="3017" y="382"/>
                    <a:pt x="2955" y="383"/>
                    <a:pt x="2892" y="383"/>
                  </a:cubicBezTo>
                  <a:cubicBezTo>
                    <a:pt x="2806" y="383"/>
                    <a:pt x="2720" y="381"/>
                    <a:pt x="2634" y="379"/>
                  </a:cubicBezTo>
                  <a:cubicBezTo>
                    <a:pt x="2603" y="379"/>
                    <a:pt x="2603" y="331"/>
                    <a:pt x="2634" y="331"/>
                  </a:cubicBezTo>
                  <a:cubicBezTo>
                    <a:pt x="2726" y="329"/>
                    <a:pt x="2816" y="327"/>
                    <a:pt x="2907" y="327"/>
                  </a:cubicBezTo>
                  <a:close/>
                  <a:moveTo>
                    <a:pt x="5330" y="318"/>
                  </a:moveTo>
                  <a:cubicBezTo>
                    <a:pt x="5408" y="318"/>
                    <a:pt x="5486" y="320"/>
                    <a:pt x="5563" y="324"/>
                  </a:cubicBezTo>
                  <a:cubicBezTo>
                    <a:pt x="5605" y="325"/>
                    <a:pt x="5605" y="385"/>
                    <a:pt x="5563" y="387"/>
                  </a:cubicBezTo>
                  <a:cubicBezTo>
                    <a:pt x="5492" y="390"/>
                    <a:pt x="5421" y="392"/>
                    <a:pt x="5350" y="392"/>
                  </a:cubicBezTo>
                  <a:cubicBezTo>
                    <a:pt x="5273" y="392"/>
                    <a:pt x="5195" y="390"/>
                    <a:pt x="5117" y="388"/>
                  </a:cubicBezTo>
                  <a:cubicBezTo>
                    <a:pt x="5074" y="386"/>
                    <a:pt x="5074" y="324"/>
                    <a:pt x="5117" y="322"/>
                  </a:cubicBezTo>
                  <a:cubicBezTo>
                    <a:pt x="5188" y="320"/>
                    <a:pt x="5259" y="318"/>
                    <a:pt x="5330" y="318"/>
                  </a:cubicBezTo>
                  <a:close/>
                  <a:moveTo>
                    <a:pt x="9432" y="313"/>
                  </a:moveTo>
                  <a:cubicBezTo>
                    <a:pt x="9504" y="313"/>
                    <a:pt x="9577" y="318"/>
                    <a:pt x="9643" y="337"/>
                  </a:cubicBezTo>
                  <a:cubicBezTo>
                    <a:pt x="9668" y="343"/>
                    <a:pt x="9672" y="386"/>
                    <a:pt x="9643" y="389"/>
                  </a:cubicBezTo>
                  <a:cubicBezTo>
                    <a:pt x="9615" y="393"/>
                    <a:pt x="9586" y="395"/>
                    <a:pt x="9557" y="395"/>
                  </a:cubicBezTo>
                  <a:cubicBezTo>
                    <a:pt x="9449" y="395"/>
                    <a:pt x="9335" y="370"/>
                    <a:pt x="9231" y="356"/>
                  </a:cubicBezTo>
                  <a:cubicBezTo>
                    <a:pt x="9208" y="354"/>
                    <a:pt x="9215" y="317"/>
                    <a:pt x="9237" y="317"/>
                  </a:cubicBezTo>
                  <a:cubicBezTo>
                    <a:pt x="9299" y="317"/>
                    <a:pt x="9365" y="313"/>
                    <a:pt x="9432" y="313"/>
                  </a:cubicBezTo>
                  <a:close/>
                  <a:moveTo>
                    <a:pt x="8298" y="328"/>
                  </a:moveTo>
                  <a:cubicBezTo>
                    <a:pt x="8322" y="328"/>
                    <a:pt x="8327" y="371"/>
                    <a:pt x="8301" y="376"/>
                  </a:cubicBezTo>
                  <a:cubicBezTo>
                    <a:pt x="8135" y="402"/>
                    <a:pt x="7967" y="418"/>
                    <a:pt x="7799" y="435"/>
                  </a:cubicBezTo>
                  <a:cubicBezTo>
                    <a:pt x="7798" y="435"/>
                    <a:pt x="7797" y="435"/>
                    <a:pt x="7797" y="435"/>
                  </a:cubicBezTo>
                  <a:cubicBezTo>
                    <a:pt x="7772" y="435"/>
                    <a:pt x="7768" y="392"/>
                    <a:pt x="7793" y="388"/>
                  </a:cubicBezTo>
                  <a:cubicBezTo>
                    <a:pt x="7961" y="365"/>
                    <a:pt x="8127" y="341"/>
                    <a:pt x="8295" y="328"/>
                  </a:cubicBezTo>
                  <a:cubicBezTo>
                    <a:pt x="8296" y="328"/>
                    <a:pt x="8297" y="328"/>
                    <a:pt x="8298" y="328"/>
                  </a:cubicBezTo>
                  <a:close/>
                  <a:moveTo>
                    <a:pt x="10929" y="339"/>
                  </a:moveTo>
                  <a:cubicBezTo>
                    <a:pt x="10961" y="339"/>
                    <a:pt x="10968" y="392"/>
                    <a:pt x="10937" y="397"/>
                  </a:cubicBezTo>
                  <a:cubicBezTo>
                    <a:pt x="10770" y="424"/>
                    <a:pt x="10598" y="427"/>
                    <a:pt x="10431" y="440"/>
                  </a:cubicBezTo>
                  <a:cubicBezTo>
                    <a:pt x="10431" y="440"/>
                    <a:pt x="10430" y="440"/>
                    <a:pt x="10429" y="440"/>
                  </a:cubicBezTo>
                  <a:cubicBezTo>
                    <a:pt x="10399" y="440"/>
                    <a:pt x="10400" y="393"/>
                    <a:pt x="10431" y="389"/>
                  </a:cubicBezTo>
                  <a:cubicBezTo>
                    <a:pt x="10596" y="371"/>
                    <a:pt x="10763" y="343"/>
                    <a:pt x="10928" y="339"/>
                  </a:cubicBezTo>
                  <a:cubicBezTo>
                    <a:pt x="10929" y="339"/>
                    <a:pt x="10929" y="339"/>
                    <a:pt x="10929" y="339"/>
                  </a:cubicBezTo>
                  <a:close/>
                  <a:moveTo>
                    <a:pt x="11898" y="365"/>
                  </a:moveTo>
                  <a:cubicBezTo>
                    <a:pt x="11988" y="365"/>
                    <a:pt x="12078" y="367"/>
                    <a:pt x="12168" y="373"/>
                  </a:cubicBezTo>
                  <a:cubicBezTo>
                    <a:pt x="12209" y="376"/>
                    <a:pt x="12209" y="434"/>
                    <a:pt x="12168" y="436"/>
                  </a:cubicBezTo>
                  <a:cubicBezTo>
                    <a:pt x="12078" y="442"/>
                    <a:pt x="11988" y="444"/>
                    <a:pt x="11898" y="444"/>
                  </a:cubicBezTo>
                  <a:cubicBezTo>
                    <a:pt x="11790" y="444"/>
                    <a:pt x="11681" y="441"/>
                    <a:pt x="11572" y="440"/>
                  </a:cubicBezTo>
                  <a:cubicBezTo>
                    <a:pt x="11528" y="440"/>
                    <a:pt x="11528" y="370"/>
                    <a:pt x="11572" y="369"/>
                  </a:cubicBezTo>
                  <a:cubicBezTo>
                    <a:pt x="11681" y="367"/>
                    <a:pt x="11790" y="365"/>
                    <a:pt x="11898" y="365"/>
                  </a:cubicBezTo>
                  <a:close/>
                  <a:moveTo>
                    <a:pt x="6306" y="365"/>
                  </a:moveTo>
                  <a:cubicBezTo>
                    <a:pt x="6307" y="365"/>
                    <a:pt x="6308" y="365"/>
                    <a:pt x="6309" y="365"/>
                  </a:cubicBezTo>
                  <a:cubicBezTo>
                    <a:pt x="6510" y="378"/>
                    <a:pt x="6716" y="381"/>
                    <a:pt x="6915" y="409"/>
                  </a:cubicBezTo>
                  <a:cubicBezTo>
                    <a:pt x="6957" y="414"/>
                    <a:pt x="6947" y="482"/>
                    <a:pt x="6906" y="482"/>
                  </a:cubicBezTo>
                  <a:cubicBezTo>
                    <a:pt x="6906" y="482"/>
                    <a:pt x="6905" y="482"/>
                    <a:pt x="6905" y="482"/>
                  </a:cubicBezTo>
                  <a:cubicBezTo>
                    <a:pt x="6707" y="478"/>
                    <a:pt x="6507" y="447"/>
                    <a:pt x="6309" y="426"/>
                  </a:cubicBezTo>
                  <a:cubicBezTo>
                    <a:pt x="6271" y="422"/>
                    <a:pt x="6271" y="365"/>
                    <a:pt x="6306" y="365"/>
                  </a:cubicBezTo>
                  <a:close/>
                  <a:moveTo>
                    <a:pt x="14278" y="413"/>
                  </a:moveTo>
                  <a:cubicBezTo>
                    <a:pt x="14353" y="413"/>
                    <a:pt x="14428" y="415"/>
                    <a:pt x="14503" y="424"/>
                  </a:cubicBezTo>
                  <a:cubicBezTo>
                    <a:pt x="14541" y="428"/>
                    <a:pt x="14541" y="481"/>
                    <a:pt x="14503" y="485"/>
                  </a:cubicBezTo>
                  <a:cubicBezTo>
                    <a:pt x="14429" y="493"/>
                    <a:pt x="14355" y="496"/>
                    <a:pt x="14280" y="496"/>
                  </a:cubicBezTo>
                  <a:cubicBezTo>
                    <a:pt x="14188" y="496"/>
                    <a:pt x="14096" y="492"/>
                    <a:pt x="14006" y="491"/>
                  </a:cubicBezTo>
                  <a:cubicBezTo>
                    <a:pt x="13958" y="490"/>
                    <a:pt x="13958" y="418"/>
                    <a:pt x="14006" y="418"/>
                  </a:cubicBezTo>
                  <a:cubicBezTo>
                    <a:pt x="14096" y="417"/>
                    <a:pt x="14187" y="413"/>
                    <a:pt x="14278" y="413"/>
                  </a:cubicBezTo>
                  <a:close/>
                  <a:moveTo>
                    <a:pt x="12862" y="459"/>
                  </a:moveTo>
                  <a:cubicBezTo>
                    <a:pt x="12863" y="459"/>
                    <a:pt x="12863" y="459"/>
                    <a:pt x="12864" y="459"/>
                  </a:cubicBezTo>
                  <a:cubicBezTo>
                    <a:pt x="13066" y="474"/>
                    <a:pt x="13269" y="486"/>
                    <a:pt x="13469" y="515"/>
                  </a:cubicBezTo>
                  <a:cubicBezTo>
                    <a:pt x="13502" y="520"/>
                    <a:pt x="13494" y="575"/>
                    <a:pt x="13461" y="575"/>
                  </a:cubicBezTo>
                  <a:cubicBezTo>
                    <a:pt x="13461" y="575"/>
                    <a:pt x="13460" y="575"/>
                    <a:pt x="13460" y="575"/>
                  </a:cubicBezTo>
                  <a:cubicBezTo>
                    <a:pt x="13261" y="570"/>
                    <a:pt x="13063" y="549"/>
                    <a:pt x="12864" y="530"/>
                  </a:cubicBezTo>
                  <a:cubicBezTo>
                    <a:pt x="12822" y="525"/>
                    <a:pt x="12819" y="459"/>
                    <a:pt x="12862" y="459"/>
                  </a:cubicBezTo>
                  <a:close/>
                  <a:moveTo>
                    <a:pt x="12989" y="2701"/>
                  </a:moveTo>
                  <a:cubicBezTo>
                    <a:pt x="13063" y="2701"/>
                    <a:pt x="13137" y="2704"/>
                    <a:pt x="13211" y="2710"/>
                  </a:cubicBezTo>
                  <a:cubicBezTo>
                    <a:pt x="13247" y="2713"/>
                    <a:pt x="13247" y="2763"/>
                    <a:pt x="13211" y="2766"/>
                  </a:cubicBezTo>
                  <a:cubicBezTo>
                    <a:pt x="13139" y="2773"/>
                    <a:pt x="13066" y="2775"/>
                    <a:pt x="12993" y="2775"/>
                  </a:cubicBezTo>
                  <a:cubicBezTo>
                    <a:pt x="12901" y="2775"/>
                    <a:pt x="12808" y="2771"/>
                    <a:pt x="12715" y="2769"/>
                  </a:cubicBezTo>
                  <a:cubicBezTo>
                    <a:pt x="12674" y="2769"/>
                    <a:pt x="12675" y="2708"/>
                    <a:pt x="12715" y="2707"/>
                  </a:cubicBezTo>
                  <a:cubicBezTo>
                    <a:pt x="12806" y="2705"/>
                    <a:pt x="12898" y="2701"/>
                    <a:pt x="12989" y="2701"/>
                  </a:cubicBezTo>
                  <a:close/>
                  <a:moveTo>
                    <a:pt x="13704" y="2700"/>
                  </a:moveTo>
                  <a:cubicBezTo>
                    <a:pt x="13705" y="2700"/>
                    <a:pt x="13707" y="2701"/>
                    <a:pt x="13708" y="2701"/>
                  </a:cubicBezTo>
                  <a:cubicBezTo>
                    <a:pt x="13859" y="2716"/>
                    <a:pt x="14017" y="2724"/>
                    <a:pt x="14163" y="2764"/>
                  </a:cubicBezTo>
                  <a:cubicBezTo>
                    <a:pt x="14201" y="2773"/>
                    <a:pt x="14193" y="2831"/>
                    <a:pt x="14155" y="2831"/>
                  </a:cubicBezTo>
                  <a:cubicBezTo>
                    <a:pt x="14155" y="2831"/>
                    <a:pt x="14155" y="2831"/>
                    <a:pt x="14154" y="2831"/>
                  </a:cubicBezTo>
                  <a:cubicBezTo>
                    <a:pt x="14003" y="2830"/>
                    <a:pt x="13848" y="2796"/>
                    <a:pt x="13699" y="2770"/>
                  </a:cubicBezTo>
                  <a:cubicBezTo>
                    <a:pt x="13661" y="2764"/>
                    <a:pt x="13668" y="2700"/>
                    <a:pt x="13704" y="2700"/>
                  </a:cubicBezTo>
                  <a:close/>
                  <a:moveTo>
                    <a:pt x="7797" y="2812"/>
                  </a:moveTo>
                  <a:cubicBezTo>
                    <a:pt x="7831" y="2812"/>
                    <a:pt x="7864" y="2813"/>
                    <a:pt x="7897" y="2816"/>
                  </a:cubicBezTo>
                  <a:cubicBezTo>
                    <a:pt x="7925" y="2818"/>
                    <a:pt x="7925" y="2857"/>
                    <a:pt x="7897" y="2860"/>
                  </a:cubicBezTo>
                  <a:cubicBezTo>
                    <a:pt x="7863" y="2863"/>
                    <a:pt x="7828" y="2864"/>
                    <a:pt x="7792" y="2864"/>
                  </a:cubicBezTo>
                  <a:cubicBezTo>
                    <a:pt x="7695" y="2864"/>
                    <a:pt x="7596" y="2855"/>
                    <a:pt x="7500" y="2852"/>
                  </a:cubicBezTo>
                  <a:cubicBezTo>
                    <a:pt x="7483" y="2851"/>
                    <a:pt x="7483" y="2825"/>
                    <a:pt x="7500" y="2825"/>
                  </a:cubicBezTo>
                  <a:cubicBezTo>
                    <a:pt x="7598" y="2821"/>
                    <a:pt x="7698" y="2812"/>
                    <a:pt x="7797" y="2812"/>
                  </a:cubicBezTo>
                  <a:close/>
                  <a:moveTo>
                    <a:pt x="9936" y="2762"/>
                  </a:moveTo>
                  <a:cubicBezTo>
                    <a:pt x="9964" y="2762"/>
                    <a:pt x="9971" y="2804"/>
                    <a:pt x="9942" y="2816"/>
                  </a:cubicBezTo>
                  <a:cubicBezTo>
                    <a:pt x="9845" y="2857"/>
                    <a:pt x="9744" y="2873"/>
                    <a:pt x="9641" y="2873"/>
                  </a:cubicBezTo>
                  <a:cubicBezTo>
                    <a:pt x="9588" y="2873"/>
                    <a:pt x="9534" y="2869"/>
                    <a:pt x="9481" y="2861"/>
                  </a:cubicBezTo>
                  <a:cubicBezTo>
                    <a:pt x="9453" y="2857"/>
                    <a:pt x="9458" y="2809"/>
                    <a:pt x="9484" y="2809"/>
                  </a:cubicBezTo>
                  <a:cubicBezTo>
                    <a:pt x="9485" y="2809"/>
                    <a:pt x="9486" y="2810"/>
                    <a:pt x="9487" y="2810"/>
                  </a:cubicBezTo>
                  <a:cubicBezTo>
                    <a:pt x="9523" y="2814"/>
                    <a:pt x="9558" y="2816"/>
                    <a:pt x="9593" y="2816"/>
                  </a:cubicBezTo>
                  <a:cubicBezTo>
                    <a:pt x="9706" y="2816"/>
                    <a:pt x="9815" y="2795"/>
                    <a:pt x="9926" y="2764"/>
                  </a:cubicBezTo>
                  <a:cubicBezTo>
                    <a:pt x="9930" y="2763"/>
                    <a:pt x="9933" y="2762"/>
                    <a:pt x="9936" y="2762"/>
                  </a:cubicBezTo>
                  <a:close/>
                  <a:moveTo>
                    <a:pt x="11620" y="2766"/>
                  </a:moveTo>
                  <a:cubicBezTo>
                    <a:pt x="11622" y="2766"/>
                    <a:pt x="11625" y="2766"/>
                    <a:pt x="11628" y="2767"/>
                  </a:cubicBezTo>
                  <a:cubicBezTo>
                    <a:pt x="11742" y="2801"/>
                    <a:pt x="11857" y="2813"/>
                    <a:pt x="11974" y="2813"/>
                  </a:cubicBezTo>
                  <a:cubicBezTo>
                    <a:pt x="12021" y="2813"/>
                    <a:pt x="12070" y="2811"/>
                    <a:pt x="12118" y="2807"/>
                  </a:cubicBezTo>
                  <a:cubicBezTo>
                    <a:pt x="12119" y="2807"/>
                    <a:pt x="12120" y="2807"/>
                    <a:pt x="12120" y="2807"/>
                  </a:cubicBezTo>
                  <a:cubicBezTo>
                    <a:pt x="12148" y="2807"/>
                    <a:pt x="12154" y="2854"/>
                    <a:pt x="12126" y="2860"/>
                  </a:cubicBezTo>
                  <a:cubicBezTo>
                    <a:pt x="12063" y="2874"/>
                    <a:pt x="12000" y="2880"/>
                    <a:pt x="11937" y="2880"/>
                  </a:cubicBezTo>
                  <a:cubicBezTo>
                    <a:pt x="11827" y="2880"/>
                    <a:pt x="11718" y="2860"/>
                    <a:pt x="11611" y="2828"/>
                  </a:cubicBezTo>
                  <a:cubicBezTo>
                    <a:pt x="11575" y="2817"/>
                    <a:pt x="11587" y="2766"/>
                    <a:pt x="11620" y="2766"/>
                  </a:cubicBezTo>
                  <a:close/>
                  <a:moveTo>
                    <a:pt x="10709" y="2805"/>
                  </a:moveTo>
                  <a:cubicBezTo>
                    <a:pt x="10803" y="2805"/>
                    <a:pt x="10894" y="2823"/>
                    <a:pt x="10985" y="2860"/>
                  </a:cubicBezTo>
                  <a:cubicBezTo>
                    <a:pt x="11012" y="2870"/>
                    <a:pt x="11004" y="2910"/>
                    <a:pt x="10981" y="2910"/>
                  </a:cubicBezTo>
                  <a:cubicBezTo>
                    <a:pt x="10978" y="2910"/>
                    <a:pt x="10975" y="2909"/>
                    <a:pt x="10972" y="2908"/>
                  </a:cubicBezTo>
                  <a:cubicBezTo>
                    <a:pt x="10880" y="2873"/>
                    <a:pt x="10784" y="2856"/>
                    <a:pt x="10686" y="2856"/>
                  </a:cubicBezTo>
                  <a:cubicBezTo>
                    <a:pt x="10651" y="2856"/>
                    <a:pt x="10615" y="2858"/>
                    <a:pt x="10579" y="2863"/>
                  </a:cubicBezTo>
                  <a:cubicBezTo>
                    <a:pt x="10578" y="2863"/>
                    <a:pt x="10577" y="2863"/>
                    <a:pt x="10576" y="2863"/>
                  </a:cubicBezTo>
                  <a:cubicBezTo>
                    <a:pt x="10553" y="2863"/>
                    <a:pt x="10548" y="2820"/>
                    <a:pt x="10572" y="2817"/>
                  </a:cubicBezTo>
                  <a:cubicBezTo>
                    <a:pt x="10619" y="2809"/>
                    <a:pt x="10664" y="2805"/>
                    <a:pt x="10709" y="2805"/>
                  </a:cubicBezTo>
                  <a:close/>
                  <a:moveTo>
                    <a:pt x="2656" y="2863"/>
                  </a:moveTo>
                  <a:cubicBezTo>
                    <a:pt x="2682" y="2863"/>
                    <a:pt x="2708" y="2863"/>
                    <a:pt x="2733" y="2864"/>
                  </a:cubicBezTo>
                  <a:cubicBezTo>
                    <a:pt x="2763" y="2865"/>
                    <a:pt x="2763" y="2910"/>
                    <a:pt x="2733" y="2911"/>
                  </a:cubicBezTo>
                  <a:cubicBezTo>
                    <a:pt x="2707" y="2912"/>
                    <a:pt x="2681" y="2912"/>
                    <a:pt x="2655" y="2912"/>
                  </a:cubicBezTo>
                  <a:cubicBezTo>
                    <a:pt x="2548" y="2912"/>
                    <a:pt x="2442" y="2908"/>
                    <a:pt x="2336" y="2907"/>
                  </a:cubicBezTo>
                  <a:cubicBezTo>
                    <a:pt x="2311" y="2906"/>
                    <a:pt x="2311" y="2869"/>
                    <a:pt x="2336" y="2869"/>
                  </a:cubicBezTo>
                  <a:cubicBezTo>
                    <a:pt x="2442" y="2868"/>
                    <a:pt x="2549" y="2863"/>
                    <a:pt x="2656" y="2863"/>
                  </a:cubicBezTo>
                  <a:close/>
                  <a:moveTo>
                    <a:pt x="8732" y="2860"/>
                  </a:moveTo>
                  <a:cubicBezTo>
                    <a:pt x="8818" y="2860"/>
                    <a:pt x="8904" y="2862"/>
                    <a:pt x="8990" y="2868"/>
                  </a:cubicBezTo>
                  <a:cubicBezTo>
                    <a:pt x="9015" y="2869"/>
                    <a:pt x="9015" y="2905"/>
                    <a:pt x="8990" y="2907"/>
                  </a:cubicBezTo>
                  <a:cubicBezTo>
                    <a:pt x="8900" y="2913"/>
                    <a:pt x="8810" y="2914"/>
                    <a:pt x="8720" y="2914"/>
                  </a:cubicBezTo>
                  <a:cubicBezTo>
                    <a:pt x="8645" y="2914"/>
                    <a:pt x="8569" y="2913"/>
                    <a:pt x="8494" y="2912"/>
                  </a:cubicBezTo>
                  <a:cubicBezTo>
                    <a:pt x="8462" y="2912"/>
                    <a:pt x="8462" y="2863"/>
                    <a:pt x="8494" y="2863"/>
                  </a:cubicBezTo>
                  <a:cubicBezTo>
                    <a:pt x="8573" y="2862"/>
                    <a:pt x="8653" y="2860"/>
                    <a:pt x="8732" y="2860"/>
                  </a:cubicBezTo>
                  <a:close/>
                  <a:moveTo>
                    <a:pt x="3513" y="2854"/>
                  </a:moveTo>
                  <a:cubicBezTo>
                    <a:pt x="3584" y="2854"/>
                    <a:pt x="3655" y="2856"/>
                    <a:pt x="3726" y="2861"/>
                  </a:cubicBezTo>
                  <a:cubicBezTo>
                    <a:pt x="3761" y="2863"/>
                    <a:pt x="3761" y="2911"/>
                    <a:pt x="3726" y="2914"/>
                  </a:cubicBezTo>
                  <a:cubicBezTo>
                    <a:pt x="3657" y="2919"/>
                    <a:pt x="3589" y="2921"/>
                    <a:pt x="3521" y="2921"/>
                  </a:cubicBezTo>
                  <a:cubicBezTo>
                    <a:pt x="3440" y="2921"/>
                    <a:pt x="3360" y="2919"/>
                    <a:pt x="3279" y="2918"/>
                  </a:cubicBezTo>
                  <a:cubicBezTo>
                    <a:pt x="3241" y="2918"/>
                    <a:pt x="3241" y="2858"/>
                    <a:pt x="3279" y="2857"/>
                  </a:cubicBezTo>
                  <a:cubicBezTo>
                    <a:pt x="3357" y="2856"/>
                    <a:pt x="3435" y="2854"/>
                    <a:pt x="3513" y="2854"/>
                  </a:cubicBezTo>
                  <a:close/>
                  <a:moveTo>
                    <a:pt x="5734" y="2850"/>
                  </a:moveTo>
                  <a:cubicBezTo>
                    <a:pt x="5778" y="2850"/>
                    <a:pt x="5820" y="2851"/>
                    <a:pt x="5862" y="2857"/>
                  </a:cubicBezTo>
                  <a:cubicBezTo>
                    <a:pt x="5901" y="2862"/>
                    <a:pt x="5901" y="2913"/>
                    <a:pt x="5862" y="2918"/>
                  </a:cubicBezTo>
                  <a:cubicBezTo>
                    <a:pt x="5819" y="2923"/>
                    <a:pt x="5774" y="2925"/>
                    <a:pt x="5729" y="2925"/>
                  </a:cubicBezTo>
                  <a:cubicBezTo>
                    <a:pt x="5641" y="2925"/>
                    <a:pt x="5551" y="2918"/>
                    <a:pt x="5464" y="2915"/>
                  </a:cubicBezTo>
                  <a:cubicBezTo>
                    <a:pt x="5429" y="2914"/>
                    <a:pt x="5429" y="2860"/>
                    <a:pt x="5464" y="2860"/>
                  </a:cubicBezTo>
                  <a:cubicBezTo>
                    <a:pt x="5553" y="2858"/>
                    <a:pt x="5644" y="2850"/>
                    <a:pt x="5734" y="2850"/>
                  </a:cubicBezTo>
                  <a:close/>
                  <a:moveTo>
                    <a:pt x="4222" y="2815"/>
                  </a:moveTo>
                  <a:cubicBezTo>
                    <a:pt x="4224" y="2815"/>
                    <a:pt x="4226" y="2815"/>
                    <a:pt x="4229" y="2816"/>
                  </a:cubicBezTo>
                  <a:cubicBezTo>
                    <a:pt x="4351" y="2848"/>
                    <a:pt x="4472" y="2861"/>
                    <a:pt x="4596" y="2861"/>
                  </a:cubicBezTo>
                  <a:cubicBezTo>
                    <a:pt x="4653" y="2861"/>
                    <a:pt x="4710" y="2858"/>
                    <a:pt x="4768" y="2853"/>
                  </a:cubicBezTo>
                  <a:cubicBezTo>
                    <a:pt x="4769" y="2853"/>
                    <a:pt x="4770" y="2853"/>
                    <a:pt x="4771" y="2853"/>
                  </a:cubicBezTo>
                  <a:cubicBezTo>
                    <a:pt x="4804" y="2853"/>
                    <a:pt x="4811" y="2911"/>
                    <a:pt x="4777" y="2915"/>
                  </a:cubicBezTo>
                  <a:cubicBezTo>
                    <a:pt x="4719" y="2924"/>
                    <a:pt x="4661" y="2928"/>
                    <a:pt x="4603" y="2928"/>
                  </a:cubicBezTo>
                  <a:cubicBezTo>
                    <a:pt x="4472" y="2928"/>
                    <a:pt x="4342" y="2907"/>
                    <a:pt x="4214" y="2868"/>
                  </a:cubicBezTo>
                  <a:cubicBezTo>
                    <a:pt x="4183" y="2859"/>
                    <a:pt x="4193" y="2815"/>
                    <a:pt x="4222" y="2815"/>
                  </a:cubicBezTo>
                  <a:close/>
                  <a:moveTo>
                    <a:pt x="1378" y="2817"/>
                  </a:moveTo>
                  <a:cubicBezTo>
                    <a:pt x="1486" y="2817"/>
                    <a:pt x="1594" y="2834"/>
                    <a:pt x="1693" y="2874"/>
                  </a:cubicBezTo>
                  <a:cubicBezTo>
                    <a:pt x="1724" y="2885"/>
                    <a:pt x="1716" y="2928"/>
                    <a:pt x="1688" y="2928"/>
                  </a:cubicBezTo>
                  <a:cubicBezTo>
                    <a:pt x="1685" y="2928"/>
                    <a:pt x="1682" y="2928"/>
                    <a:pt x="1679" y="2927"/>
                  </a:cubicBezTo>
                  <a:cubicBezTo>
                    <a:pt x="1552" y="2898"/>
                    <a:pt x="1434" y="2880"/>
                    <a:pt x="1310" y="2880"/>
                  </a:cubicBezTo>
                  <a:cubicBezTo>
                    <a:pt x="1257" y="2880"/>
                    <a:pt x="1202" y="2883"/>
                    <a:pt x="1146" y="2891"/>
                  </a:cubicBezTo>
                  <a:cubicBezTo>
                    <a:pt x="1145" y="2891"/>
                    <a:pt x="1144" y="2891"/>
                    <a:pt x="1143" y="2891"/>
                  </a:cubicBezTo>
                  <a:cubicBezTo>
                    <a:pt x="1117" y="2891"/>
                    <a:pt x="1105" y="2853"/>
                    <a:pt x="1134" y="2846"/>
                  </a:cubicBezTo>
                  <a:cubicBezTo>
                    <a:pt x="1213" y="2827"/>
                    <a:pt x="1296" y="2817"/>
                    <a:pt x="1378" y="2817"/>
                  </a:cubicBezTo>
                  <a:close/>
                  <a:moveTo>
                    <a:pt x="6410" y="2856"/>
                  </a:moveTo>
                  <a:cubicBezTo>
                    <a:pt x="6412" y="2856"/>
                    <a:pt x="6414" y="2856"/>
                    <a:pt x="6416" y="2857"/>
                  </a:cubicBezTo>
                  <a:cubicBezTo>
                    <a:pt x="6595" y="2894"/>
                    <a:pt x="6773" y="2901"/>
                    <a:pt x="6954" y="2910"/>
                  </a:cubicBezTo>
                  <a:cubicBezTo>
                    <a:pt x="6992" y="2911"/>
                    <a:pt x="6991" y="2962"/>
                    <a:pt x="6954" y="2967"/>
                  </a:cubicBezTo>
                  <a:cubicBezTo>
                    <a:pt x="6911" y="2972"/>
                    <a:pt x="6869" y="2974"/>
                    <a:pt x="6826" y="2974"/>
                  </a:cubicBezTo>
                  <a:cubicBezTo>
                    <a:pt x="6683" y="2974"/>
                    <a:pt x="6540" y="2949"/>
                    <a:pt x="6401" y="2913"/>
                  </a:cubicBezTo>
                  <a:cubicBezTo>
                    <a:pt x="6367" y="2904"/>
                    <a:pt x="6379" y="2856"/>
                    <a:pt x="6410" y="2856"/>
                  </a:cubicBezTo>
                  <a:close/>
                  <a:moveTo>
                    <a:pt x="1" y="0"/>
                  </a:moveTo>
                  <a:lnTo>
                    <a:pt x="1" y="0"/>
                  </a:lnTo>
                  <a:cubicBezTo>
                    <a:pt x="4" y="6"/>
                    <a:pt x="7" y="12"/>
                    <a:pt x="7" y="20"/>
                  </a:cubicBezTo>
                  <a:cubicBezTo>
                    <a:pt x="16" y="90"/>
                    <a:pt x="23" y="160"/>
                    <a:pt x="31" y="231"/>
                  </a:cubicBezTo>
                  <a:cubicBezTo>
                    <a:pt x="35" y="220"/>
                    <a:pt x="43" y="214"/>
                    <a:pt x="55" y="214"/>
                  </a:cubicBezTo>
                  <a:cubicBezTo>
                    <a:pt x="58" y="214"/>
                    <a:pt x="61" y="214"/>
                    <a:pt x="64" y="215"/>
                  </a:cubicBezTo>
                  <a:cubicBezTo>
                    <a:pt x="186" y="248"/>
                    <a:pt x="309" y="265"/>
                    <a:pt x="432" y="265"/>
                  </a:cubicBezTo>
                  <a:cubicBezTo>
                    <a:pt x="518" y="265"/>
                    <a:pt x="605" y="257"/>
                    <a:pt x="692" y="240"/>
                  </a:cubicBezTo>
                  <a:cubicBezTo>
                    <a:pt x="695" y="240"/>
                    <a:pt x="697" y="240"/>
                    <a:pt x="700" y="240"/>
                  </a:cubicBezTo>
                  <a:cubicBezTo>
                    <a:pt x="735" y="240"/>
                    <a:pt x="747" y="291"/>
                    <a:pt x="709" y="301"/>
                  </a:cubicBezTo>
                  <a:cubicBezTo>
                    <a:pt x="615" y="326"/>
                    <a:pt x="520" y="339"/>
                    <a:pt x="426" y="339"/>
                  </a:cubicBezTo>
                  <a:cubicBezTo>
                    <a:pt x="299" y="339"/>
                    <a:pt x="173" y="316"/>
                    <a:pt x="49" y="271"/>
                  </a:cubicBezTo>
                  <a:cubicBezTo>
                    <a:pt x="42" y="269"/>
                    <a:pt x="37" y="266"/>
                    <a:pt x="34" y="261"/>
                  </a:cubicBezTo>
                  <a:lnTo>
                    <a:pt x="34" y="261"/>
                  </a:lnTo>
                  <a:cubicBezTo>
                    <a:pt x="126" y="1122"/>
                    <a:pt x="181" y="2046"/>
                    <a:pt x="66" y="2910"/>
                  </a:cubicBezTo>
                  <a:cubicBezTo>
                    <a:pt x="184" y="2907"/>
                    <a:pt x="301" y="2904"/>
                    <a:pt x="419" y="2904"/>
                  </a:cubicBezTo>
                  <a:cubicBezTo>
                    <a:pt x="495" y="2904"/>
                    <a:pt x="571" y="2905"/>
                    <a:pt x="647" y="2908"/>
                  </a:cubicBezTo>
                  <a:cubicBezTo>
                    <a:pt x="686" y="2908"/>
                    <a:pt x="686" y="2966"/>
                    <a:pt x="647" y="2968"/>
                  </a:cubicBezTo>
                  <a:cubicBezTo>
                    <a:pt x="575" y="2969"/>
                    <a:pt x="503" y="2970"/>
                    <a:pt x="431" y="2970"/>
                  </a:cubicBezTo>
                  <a:cubicBezTo>
                    <a:pt x="306" y="2970"/>
                    <a:pt x="182" y="2968"/>
                    <a:pt x="58" y="2965"/>
                  </a:cubicBezTo>
                  <a:cubicBezTo>
                    <a:pt x="42" y="3078"/>
                    <a:pt x="23" y="3191"/>
                    <a:pt x="1" y="3301"/>
                  </a:cubicBezTo>
                  <a:cubicBezTo>
                    <a:pt x="1465" y="3228"/>
                    <a:pt x="2933" y="3217"/>
                    <a:pt x="4402" y="3217"/>
                  </a:cubicBezTo>
                  <a:cubicBezTo>
                    <a:pt x="5078" y="3217"/>
                    <a:pt x="5753" y="3219"/>
                    <a:pt x="6429" y="3219"/>
                  </a:cubicBezTo>
                  <a:cubicBezTo>
                    <a:pt x="6697" y="3219"/>
                    <a:pt x="6964" y="3219"/>
                    <a:pt x="7232" y="3218"/>
                  </a:cubicBezTo>
                  <a:cubicBezTo>
                    <a:pt x="7778" y="3216"/>
                    <a:pt x="8323" y="3215"/>
                    <a:pt x="8869" y="3215"/>
                  </a:cubicBezTo>
                  <a:cubicBezTo>
                    <a:pt x="10559" y="3215"/>
                    <a:pt x="12249" y="3224"/>
                    <a:pt x="13939" y="3241"/>
                  </a:cubicBezTo>
                  <a:cubicBezTo>
                    <a:pt x="13952" y="3227"/>
                    <a:pt x="13972" y="3219"/>
                    <a:pt x="13992" y="3219"/>
                  </a:cubicBezTo>
                  <a:cubicBezTo>
                    <a:pt x="14012" y="3219"/>
                    <a:pt x="14031" y="3227"/>
                    <a:pt x="14042" y="3242"/>
                  </a:cubicBezTo>
                  <a:cubicBezTo>
                    <a:pt x="14185" y="3243"/>
                    <a:pt x="14330" y="3244"/>
                    <a:pt x="14474" y="3245"/>
                  </a:cubicBezTo>
                  <a:cubicBezTo>
                    <a:pt x="14477" y="3227"/>
                    <a:pt x="14492" y="3210"/>
                    <a:pt x="14518" y="3210"/>
                  </a:cubicBezTo>
                  <a:cubicBezTo>
                    <a:pt x="14559" y="3208"/>
                    <a:pt x="14601" y="3207"/>
                    <a:pt x="14642" y="3206"/>
                  </a:cubicBezTo>
                  <a:lnTo>
                    <a:pt x="14670" y="3206"/>
                  </a:lnTo>
                  <a:cubicBezTo>
                    <a:pt x="14682" y="3196"/>
                    <a:pt x="14693" y="3186"/>
                    <a:pt x="14705" y="3176"/>
                  </a:cubicBezTo>
                  <a:cubicBezTo>
                    <a:pt x="14707" y="3175"/>
                    <a:pt x="14708" y="3175"/>
                    <a:pt x="14710" y="3173"/>
                  </a:cubicBezTo>
                  <a:cubicBezTo>
                    <a:pt x="14632" y="2148"/>
                    <a:pt x="14635" y="1117"/>
                    <a:pt x="14546" y="92"/>
                  </a:cubicBezTo>
                  <a:lnTo>
                    <a:pt x="14543" y="92"/>
                  </a:lnTo>
                  <a:cubicBezTo>
                    <a:pt x="13978" y="99"/>
                    <a:pt x="13413" y="102"/>
                    <a:pt x="12848" y="102"/>
                  </a:cubicBezTo>
                  <a:cubicBezTo>
                    <a:pt x="10969" y="102"/>
                    <a:pt x="9088" y="71"/>
                    <a:pt x="7210" y="57"/>
                  </a:cubicBezTo>
                  <a:cubicBezTo>
                    <a:pt x="5992" y="47"/>
                    <a:pt x="4772" y="37"/>
                    <a:pt x="3553" y="30"/>
                  </a:cubicBezTo>
                  <a:cubicBezTo>
                    <a:pt x="3436" y="29"/>
                    <a:pt x="3319" y="29"/>
                    <a:pt x="3203" y="29"/>
                  </a:cubicBezTo>
                  <a:cubicBezTo>
                    <a:pt x="2689" y="29"/>
                    <a:pt x="2175" y="35"/>
                    <a:pt x="1660" y="35"/>
                  </a:cubicBezTo>
                  <a:cubicBezTo>
                    <a:pt x="1106" y="35"/>
                    <a:pt x="552" y="28"/>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0"/>
            <p:cNvSpPr/>
            <p:nvPr/>
          </p:nvSpPr>
          <p:spPr>
            <a:xfrm>
              <a:off x="7737238" y="1961276"/>
              <a:ext cx="167201" cy="172927"/>
            </a:xfrm>
            <a:custGeom>
              <a:avLst/>
              <a:gdLst/>
              <a:ahLst/>
              <a:cxnLst/>
              <a:rect l="l" t="t" r="r" b="b"/>
              <a:pathLst>
                <a:path w="3154" h="3262" extrusionOk="0">
                  <a:moveTo>
                    <a:pt x="366" y="143"/>
                  </a:moveTo>
                  <a:cubicBezTo>
                    <a:pt x="369" y="143"/>
                    <a:pt x="372" y="143"/>
                    <a:pt x="376" y="144"/>
                  </a:cubicBezTo>
                  <a:cubicBezTo>
                    <a:pt x="514" y="178"/>
                    <a:pt x="652" y="186"/>
                    <a:pt x="792" y="186"/>
                  </a:cubicBezTo>
                  <a:cubicBezTo>
                    <a:pt x="832" y="186"/>
                    <a:pt x="872" y="185"/>
                    <a:pt x="913" y="184"/>
                  </a:cubicBezTo>
                  <a:cubicBezTo>
                    <a:pt x="914" y="184"/>
                    <a:pt x="914" y="184"/>
                    <a:pt x="914" y="184"/>
                  </a:cubicBezTo>
                  <a:cubicBezTo>
                    <a:pt x="955" y="184"/>
                    <a:pt x="963" y="248"/>
                    <a:pt x="924" y="257"/>
                  </a:cubicBezTo>
                  <a:cubicBezTo>
                    <a:pt x="859" y="271"/>
                    <a:pt x="795" y="277"/>
                    <a:pt x="730" y="277"/>
                  </a:cubicBezTo>
                  <a:cubicBezTo>
                    <a:pt x="604" y="277"/>
                    <a:pt x="478" y="253"/>
                    <a:pt x="357" y="214"/>
                  </a:cubicBezTo>
                  <a:cubicBezTo>
                    <a:pt x="316" y="200"/>
                    <a:pt x="328" y="143"/>
                    <a:pt x="366" y="143"/>
                  </a:cubicBezTo>
                  <a:close/>
                  <a:moveTo>
                    <a:pt x="1611" y="244"/>
                  </a:moveTo>
                  <a:cubicBezTo>
                    <a:pt x="1660" y="244"/>
                    <a:pt x="1709" y="246"/>
                    <a:pt x="1758" y="249"/>
                  </a:cubicBezTo>
                  <a:cubicBezTo>
                    <a:pt x="1790" y="252"/>
                    <a:pt x="1790" y="295"/>
                    <a:pt x="1758" y="299"/>
                  </a:cubicBezTo>
                  <a:cubicBezTo>
                    <a:pt x="1712" y="302"/>
                    <a:pt x="1667" y="303"/>
                    <a:pt x="1621" y="303"/>
                  </a:cubicBezTo>
                  <a:cubicBezTo>
                    <a:pt x="1517" y="303"/>
                    <a:pt x="1413" y="297"/>
                    <a:pt x="1311" y="293"/>
                  </a:cubicBezTo>
                  <a:cubicBezTo>
                    <a:pt x="1286" y="292"/>
                    <a:pt x="1286" y="255"/>
                    <a:pt x="1311" y="254"/>
                  </a:cubicBezTo>
                  <a:cubicBezTo>
                    <a:pt x="1410" y="250"/>
                    <a:pt x="1511" y="244"/>
                    <a:pt x="1611" y="244"/>
                  </a:cubicBezTo>
                  <a:close/>
                  <a:moveTo>
                    <a:pt x="2205" y="293"/>
                  </a:moveTo>
                  <a:cubicBezTo>
                    <a:pt x="2255" y="293"/>
                    <a:pt x="2304" y="295"/>
                    <a:pt x="2353" y="301"/>
                  </a:cubicBezTo>
                  <a:cubicBezTo>
                    <a:pt x="2382" y="305"/>
                    <a:pt x="2382" y="341"/>
                    <a:pt x="2353" y="346"/>
                  </a:cubicBezTo>
                  <a:cubicBezTo>
                    <a:pt x="2304" y="351"/>
                    <a:pt x="2255" y="353"/>
                    <a:pt x="2205" y="353"/>
                  </a:cubicBezTo>
                  <a:cubicBezTo>
                    <a:pt x="2156" y="353"/>
                    <a:pt x="2106" y="351"/>
                    <a:pt x="2056" y="351"/>
                  </a:cubicBezTo>
                  <a:cubicBezTo>
                    <a:pt x="2020" y="350"/>
                    <a:pt x="2020" y="295"/>
                    <a:pt x="2056" y="295"/>
                  </a:cubicBezTo>
                  <a:cubicBezTo>
                    <a:pt x="2106" y="295"/>
                    <a:pt x="2156" y="293"/>
                    <a:pt x="2205" y="293"/>
                  </a:cubicBezTo>
                  <a:close/>
                  <a:moveTo>
                    <a:pt x="1887" y="2866"/>
                  </a:moveTo>
                  <a:cubicBezTo>
                    <a:pt x="1927" y="2866"/>
                    <a:pt x="1967" y="2868"/>
                    <a:pt x="2006" y="2873"/>
                  </a:cubicBezTo>
                  <a:cubicBezTo>
                    <a:pt x="2048" y="2878"/>
                    <a:pt x="2048" y="2933"/>
                    <a:pt x="2006" y="2937"/>
                  </a:cubicBezTo>
                  <a:cubicBezTo>
                    <a:pt x="1965" y="2942"/>
                    <a:pt x="1924" y="2944"/>
                    <a:pt x="1883" y="2944"/>
                  </a:cubicBezTo>
                  <a:cubicBezTo>
                    <a:pt x="1792" y="2944"/>
                    <a:pt x="1699" y="2935"/>
                    <a:pt x="1610" y="2930"/>
                  </a:cubicBezTo>
                  <a:cubicBezTo>
                    <a:pt x="1578" y="2928"/>
                    <a:pt x="1578" y="2883"/>
                    <a:pt x="1610" y="2881"/>
                  </a:cubicBezTo>
                  <a:cubicBezTo>
                    <a:pt x="1701" y="2876"/>
                    <a:pt x="1794" y="2866"/>
                    <a:pt x="1887" y="2866"/>
                  </a:cubicBezTo>
                  <a:close/>
                  <a:moveTo>
                    <a:pt x="934" y="2918"/>
                  </a:moveTo>
                  <a:cubicBezTo>
                    <a:pt x="977" y="2918"/>
                    <a:pt x="1020" y="2920"/>
                    <a:pt x="1063" y="2923"/>
                  </a:cubicBezTo>
                  <a:cubicBezTo>
                    <a:pt x="1103" y="2928"/>
                    <a:pt x="1103" y="2983"/>
                    <a:pt x="1063" y="2986"/>
                  </a:cubicBezTo>
                  <a:cubicBezTo>
                    <a:pt x="1020" y="2990"/>
                    <a:pt x="977" y="2992"/>
                    <a:pt x="934" y="2992"/>
                  </a:cubicBezTo>
                  <a:cubicBezTo>
                    <a:pt x="844" y="2992"/>
                    <a:pt x="755" y="2985"/>
                    <a:pt x="665" y="2981"/>
                  </a:cubicBezTo>
                  <a:cubicBezTo>
                    <a:pt x="631" y="2980"/>
                    <a:pt x="631" y="2930"/>
                    <a:pt x="665" y="2929"/>
                  </a:cubicBezTo>
                  <a:cubicBezTo>
                    <a:pt x="755" y="2924"/>
                    <a:pt x="844" y="2918"/>
                    <a:pt x="934" y="2918"/>
                  </a:cubicBezTo>
                  <a:close/>
                  <a:moveTo>
                    <a:pt x="2588" y="2921"/>
                  </a:moveTo>
                  <a:cubicBezTo>
                    <a:pt x="2612" y="2921"/>
                    <a:pt x="2636" y="2925"/>
                    <a:pt x="2659" y="2933"/>
                  </a:cubicBezTo>
                  <a:cubicBezTo>
                    <a:pt x="2683" y="2942"/>
                    <a:pt x="2681" y="2982"/>
                    <a:pt x="2652" y="2982"/>
                  </a:cubicBezTo>
                  <a:cubicBezTo>
                    <a:pt x="2652" y="2982"/>
                    <a:pt x="2652" y="2982"/>
                    <a:pt x="2651" y="2982"/>
                  </a:cubicBezTo>
                  <a:cubicBezTo>
                    <a:pt x="2623" y="2982"/>
                    <a:pt x="2595" y="2978"/>
                    <a:pt x="2567" y="2978"/>
                  </a:cubicBezTo>
                  <a:cubicBezTo>
                    <a:pt x="2555" y="2978"/>
                    <a:pt x="2542" y="2979"/>
                    <a:pt x="2530" y="2981"/>
                  </a:cubicBezTo>
                  <a:cubicBezTo>
                    <a:pt x="2488" y="2989"/>
                    <a:pt x="2450" y="3003"/>
                    <a:pt x="2416" y="3026"/>
                  </a:cubicBezTo>
                  <a:cubicBezTo>
                    <a:pt x="2412" y="3028"/>
                    <a:pt x="2408" y="3030"/>
                    <a:pt x="2404" y="3030"/>
                  </a:cubicBezTo>
                  <a:cubicBezTo>
                    <a:pt x="2383" y="3030"/>
                    <a:pt x="2370" y="2999"/>
                    <a:pt x="2392" y="2985"/>
                  </a:cubicBezTo>
                  <a:cubicBezTo>
                    <a:pt x="2445" y="2950"/>
                    <a:pt x="2518" y="2921"/>
                    <a:pt x="2588" y="2921"/>
                  </a:cubicBezTo>
                  <a:close/>
                  <a:moveTo>
                    <a:pt x="2414" y="1"/>
                  </a:moveTo>
                  <a:lnTo>
                    <a:pt x="2396" y="2"/>
                  </a:lnTo>
                  <a:cubicBezTo>
                    <a:pt x="2396" y="27"/>
                    <a:pt x="2379" y="54"/>
                    <a:pt x="2341" y="56"/>
                  </a:cubicBezTo>
                  <a:cubicBezTo>
                    <a:pt x="2156" y="66"/>
                    <a:pt x="1968" y="70"/>
                    <a:pt x="1778" y="70"/>
                  </a:cubicBezTo>
                  <a:cubicBezTo>
                    <a:pt x="1257" y="70"/>
                    <a:pt x="728" y="39"/>
                    <a:pt x="217" y="5"/>
                  </a:cubicBezTo>
                  <a:lnTo>
                    <a:pt x="217" y="5"/>
                  </a:lnTo>
                  <a:cubicBezTo>
                    <a:pt x="557" y="614"/>
                    <a:pt x="989" y="1161"/>
                    <a:pt x="1436" y="1697"/>
                  </a:cubicBezTo>
                  <a:cubicBezTo>
                    <a:pt x="1452" y="1717"/>
                    <a:pt x="1453" y="1741"/>
                    <a:pt x="1445" y="1759"/>
                  </a:cubicBezTo>
                  <a:cubicBezTo>
                    <a:pt x="1459" y="1782"/>
                    <a:pt x="1461" y="1812"/>
                    <a:pt x="1437" y="1839"/>
                  </a:cubicBezTo>
                  <a:cubicBezTo>
                    <a:pt x="978" y="2327"/>
                    <a:pt x="493" y="2808"/>
                    <a:pt x="1" y="3262"/>
                  </a:cubicBezTo>
                  <a:cubicBezTo>
                    <a:pt x="1049" y="3216"/>
                    <a:pt x="2102" y="3225"/>
                    <a:pt x="3153" y="3218"/>
                  </a:cubicBezTo>
                  <a:cubicBezTo>
                    <a:pt x="2894" y="3064"/>
                    <a:pt x="2646" y="2893"/>
                    <a:pt x="2419" y="2690"/>
                  </a:cubicBezTo>
                  <a:cubicBezTo>
                    <a:pt x="2407" y="2680"/>
                    <a:pt x="2405" y="2666"/>
                    <a:pt x="2407" y="2652"/>
                  </a:cubicBezTo>
                  <a:cubicBezTo>
                    <a:pt x="2397" y="2634"/>
                    <a:pt x="2398" y="2610"/>
                    <a:pt x="2412" y="2594"/>
                  </a:cubicBezTo>
                  <a:cubicBezTo>
                    <a:pt x="2411" y="2590"/>
                    <a:pt x="2409" y="2586"/>
                    <a:pt x="2409" y="2580"/>
                  </a:cubicBezTo>
                  <a:cubicBezTo>
                    <a:pt x="2396" y="2033"/>
                    <a:pt x="2454" y="1485"/>
                    <a:pt x="2449" y="936"/>
                  </a:cubicBezTo>
                  <a:cubicBezTo>
                    <a:pt x="2448" y="623"/>
                    <a:pt x="2435" y="311"/>
                    <a:pt x="2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0"/>
            <p:cNvSpPr/>
            <p:nvPr/>
          </p:nvSpPr>
          <p:spPr>
            <a:xfrm>
              <a:off x="7728915" y="1917859"/>
              <a:ext cx="1034486" cy="222599"/>
            </a:xfrm>
            <a:custGeom>
              <a:avLst/>
              <a:gdLst/>
              <a:ahLst/>
              <a:cxnLst/>
              <a:rect l="l" t="t" r="r" b="b"/>
              <a:pathLst>
                <a:path w="19514" h="4199" extrusionOk="0">
                  <a:moveTo>
                    <a:pt x="2659" y="92"/>
                  </a:moveTo>
                  <a:lnTo>
                    <a:pt x="2659" y="92"/>
                  </a:lnTo>
                  <a:cubicBezTo>
                    <a:pt x="3210" y="120"/>
                    <a:pt x="3764" y="127"/>
                    <a:pt x="4318" y="127"/>
                  </a:cubicBezTo>
                  <a:cubicBezTo>
                    <a:pt x="4833" y="127"/>
                    <a:pt x="5347" y="121"/>
                    <a:pt x="5861" y="121"/>
                  </a:cubicBezTo>
                  <a:cubicBezTo>
                    <a:pt x="5977" y="121"/>
                    <a:pt x="6094" y="121"/>
                    <a:pt x="6211" y="122"/>
                  </a:cubicBezTo>
                  <a:cubicBezTo>
                    <a:pt x="7430" y="129"/>
                    <a:pt x="8650" y="139"/>
                    <a:pt x="9868" y="149"/>
                  </a:cubicBezTo>
                  <a:cubicBezTo>
                    <a:pt x="11746" y="163"/>
                    <a:pt x="13627" y="194"/>
                    <a:pt x="15506" y="194"/>
                  </a:cubicBezTo>
                  <a:cubicBezTo>
                    <a:pt x="16071" y="194"/>
                    <a:pt x="16636" y="191"/>
                    <a:pt x="17201" y="184"/>
                  </a:cubicBezTo>
                  <a:lnTo>
                    <a:pt x="17204" y="184"/>
                  </a:lnTo>
                  <a:cubicBezTo>
                    <a:pt x="17293" y="1209"/>
                    <a:pt x="17290" y="2240"/>
                    <a:pt x="17368" y="3265"/>
                  </a:cubicBezTo>
                  <a:cubicBezTo>
                    <a:pt x="17366" y="3267"/>
                    <a:pt x="17365" y="3267"/>
                    <a:pt x="17363" y="3268"/>
                  </a:cubicBezTo>
                  <a:cubicBezTo>
                    <a:pt x="17351" y="3278"/>
                    <a:pt x="17339" y="3288"/>
                    <a:pt x="17328" y="3298"/>
                  </a:cubicBezTo>
                  <a:lnTo>
                    <a:pt x="17300" y="3298"/>
                  </a:lnTo>
                  <a:cubicBezTo>
                    <a:pt x="17259" y="3298"/>
                    <a:pt x="17217" y="3300"/>
                    <a:pt x="17176" y="3301"/>
                  </a:cubicBezTo>
                  <a:cubicBezTo>
                    <a:pt x="17150" y="3302"/>
                    <a:pt x="17135" y="3319"/>
                    <a:pt x="17132" y="3337"/>
                  </a:cubicBezTo>
                  <a:cubicBezTo>
                    <a:pt x="16988" y="3336"/>
                    <a:pt x="16843" y="3335"/>
                    <a:pt x="16699" y="3333"/>
                  </a:cubicBezTo>
                  <a:cubicBezTo>
                    <a:pt x="16688" y="3318"/>
                    <a:pt x="16670" y="3311"/>
                    <a:pt x="16651" y="3311"/>
                  </a:cubicBezTo>
                  <a:cubicBezTo>
                    <a:pt x="16631" y="3311"/>
                    <a:pt x="16610" y="3319"/>
                    <a:pt x="16597" y="3333"/>
                  </a:cubicBezTo>
                  <a:cubicBezTo>
                    <a:pt x="14907" y="3316"/>
                    <a:pt x="13217" y="3307"/>
                    <a:pt x="11527" y="3307"/>
                  </a:cubicBezTo>
                  <a:cubicBezTo>
                    <a:pt x="10981" y="3307"/>
                    <a:pt x="10436" y="3308"/>
                    <a:pt x="9890" y="3310"/>
                  </a:cubicBezTo>
                  <a:cubicBezTo>
                    <a:pt x="9622" y="3311"/>
                    <a:pt x="9355" y="3311"/>
                    <a:pt x="9087" y="3311"/>
                  </a:cubicBezTo>
                  <a:cubicBezTo>
                    <a:pt x="8412" y="3311"/>
                    <a:pt x="7736" y="3309"/>
                    <a:pt x="7060" y="3309"/>
                  </a:cubicBezTo>
                  <a:cubicBezTo>
                    <a:pt x="5592" y="3309"/>
                    <a:pt x="4124" y="3320"/>
                    <a:pt x="2659" y="3393"/>
                  </a:cubicBezTo>
                  <a:cubicBezTo>
                    <a:pt x="2681" y="3283"/>
                    <a:pt x="2700" y="3171"/>
                    <a:pt x="2716" y="3057"/>
                  </a:cubicBezTo>
                  <a:cubicBezTo>
                    <a:pt x="2840" y="3060"/>
                    <a:pt x="2964" y="3062"/>
                    <a:pt x="3089" y="3062"/>
                  </a:cubicBezTo>
                  <a:cubicBezTo>
                    <a:pt x="3161" y="3062"/>
                    <a:pt x="3233" y="3061"/>
                    <a:pt x="3305" y="3060"/>
                  </a:cubicBezTo>
                  <a:cubicBezTo>
                    <a:pt x="3344" y="3058"/>
                    <a:pt x="3344" y="3000"/>
                    <a:pt x="3305" y="3000"/>
                  </a:cubicBezTo>
                  <a:cubicBezTo>
                    <a:pt x="3229" y="2997"/>
                    <a:pt x="3153" y="2996"/>
                    <a:pt x="3077" y="2996"/>
                  </a:cubicBezTo>
                  <a:cubicBezTo>
                    <a:pt x="2959" y="2996"/>
                    <a:pt x="2842" y="2999"/>
                    <a:pt x="2724" y="3002"/>
                  </a:cubicBezTo>
                  <a:cubicBezTo>
                    <a:pt x="2839" y="2138"/>
                    <a:pt x="2784" y="1214"/>
                    <a:pt x="2692" y="353"/>
                  </a:cubicBezTo>
                  <a:lnTo>
                    <a:pt x="2692" y="353"/>
                  </a:lnTo>
                  <a:cubicBezTo>
                    <a:pt x="2695" y="358"/>
                    <a:pt x="2700" y="361"/>
                    <a:pt x="2707" y="363"/>
                  </a:cubicBezTo>
                  <a:cubicBezTo>
                    <a:pt x="2830" y="408"/>
                    <a:pt x="2957" y="430"/>
                    <a:pt x="3083" y="430"/>
                  </a:cubicBezTo>
                  <a:cubicBezTo>
                    <a:pt x="3178" y="430"/>
                    <a:pt x="3273" y="418"/>
                    <a:pt x="3367" y="393"/>
                  </a:cubicBezTo>
                  <a:cubicBezTo>
                    <a:pt x="3405" y="383"/>
                    <a:pt x="3393" y="332"/>
                    <a:pt x="3358" y="332"/>
                  </a:cubicBezTo>
                  <a:cubicBezTo>
                    <a:pt x="3355" y="332"/>
                    <a:pt x="3353" y="332"/>
                    <a:pt x="3350" y="332"/>
                  </a:cubicBezTo>
                  <a:cubicBezTo>
                    <a:pt x="3263" y="349"/>
                    <a:pt x="3176" y="357"/>
                    <a:pt x="3090" y="357"/>
                  </a:cubicBezTo>
                  <a:cubicBezTo>
                    <a:pt x="2967" y="357"/>
                    <a:pt x="2844" y="340"/>
                    <a:pt x="2722" y="307"/>
                  </a:cubicBezTo>
                  <a:cubicBezTo>
                    <a:pt x="2719" y="306"/>
                    <a:pt x="2716" y="306"/>
                    <a:pt x="2713" y="306"/>
                  </a:cubicBezTo>
                  <a:cubicBezTo>
                    <a:pt x="2701" y="306"/>
                    <a:pt x="2693" y="312"/>
                    <a:pt x="2689" y="323"/>
                  </a:cubicBezTo>
                  <a:cubicBezTo>
                    <a:pt x="2681" y="252"/>
                    <a:pt x="2674" y="182"/>
                    <a:pt x="2665" y="112"/>
                  </a:cubicBezTo>
                  <a:cubicBezTo>
                    <a:pt x="2665" y="104"/>
                    <a:pt x="2662" y="98"/>
                    <a:pt x="2659" y="92"/>
                  </a:cubicBezTo>
                  <a:close/>
                  <a:moveTo>
                    <a:pt x="17194" y="3414"/>
                  </a:moveTo>
                  <a:cubicBezTo>
                    <a:pt x="17031" y="3563"/>
                    <a:pt x="16877" y="3724"/>
                    <a:pt x="16733" y="3888"/>
                  </a:cubicBezTo>
                  <a:cubicBezTo>
                    <a:pt x="16747" y="3730"/>
                    <a:pt x="16742" y="3571"/>
                    <a:pt x="16718" y="3417"/>
                  </a:cubicBezTo>
                  <a:lnTo>
                    <a:pt x="16718" y="3417"/>
                  </a:lnTo>
                  <a:cubicBezTo>
                    <a:pt x="16870" y="3418"/>
                    <a:pt x="17023" y="3419"/>
                    <a:pt x="17176" y="3421"/>
                  </a:cubicBezTo>
                  <a:cubicBezTo>
                    <a:pt x="17182" y="3421"/>
                    <a:pt x="17188" y="3418"/>
                    <a:pt x="17194" y="3414"/>
                  </a:cubicBezTo>
                  <a:close/>
                  <a:moveTo>
                    <a:pt x="2722" y="3496"/>
                  </a:moveTo>
                  <a:cubicBezTo>
                    <a:pt x="2883" y="3498"/>
                    <a:pt x="3043" y="3498"/>
                    <a:pt x="3204" y="3498"/>
                  </a:cubicBezTo>
                  <a:cubicBezTo>
                    <a:pt x="3297" y="3498"/>
                    <a:pt x="3389" y="3498"/>
                    <a:pt x="3482" y="3498"/>
                  </a:cubicBezTo>
                  <a:lnTo>
                    <a:pt x="3482" y="3498"/>
                  </a:lnTo>
                  <a:cubicBezTo>
                    <a:pt x="3468" y="3670"/>
                    <a:pt x="3474" y="3843"/>
                    <a:pt x="3494" y="4014"/>
                  </a:cubicBezTo>
                  <a:cubicBezTo>
                    <a:pt x="3233" y="3845"/>
                    <a:pt x="2979" y="3669"/>
                    <a:pt x="2722" y="3496"/>
                  </a:cubicBezTo>
                  <a:close/>
                  <a:moveTo>
                    <a:pt x="19339" y="752"/>
                  </a:moveTo>
                  <a:cubicBezTo>
                    <a:pt x="19298" y="771"/>
                    <a:pt x="19302" y="815"/>
                    <a:pt x="19325" y="844"/>
                  </a:cubicBezTo>
                  <a:cubicBezTo>
                    <a:pt x="18980" y="1376"/>
                    <a:pt x="18587" y="1862"/>
                    <a:pt x="18182" y="2349"/>
                  </a:cubicBezTo>
                  <a:cubicBezTo>
                    <a:pt x="18154" y="2381"/>
                    <a:pt x="18169" y="2421"/>
                    <a:pt x="18198" y="2436"/>
                  </a:cubicBezTo>
                  <a:cubicBezTo>
                    <a:pt x="18156" y="2449"/>
                    <a:pt x="18127" y="2502"/>
                    <a:pt x="18166" y="2544"/>
                  </a:cubicBezTo>
                  <a:cubicBezTo>
                    <a:pt x="18416" y="2812"/>
                    <a:pt x="18655" y="3082"/>
                    <a:pt x="18871" y="3377"/>
                  </a:cubicBezTo>
                  <a:cubicBezTo>
                    <a:pt x="19024" y="3584"/>
                    <a:pt x="19156" y="3805"/>
                    <a:pt x="19321" y="4003"/>
                  </a:cubicBezTo>
                  <a:cubicBezTo>
                    <a:pt x="18993" y="3989"/>
                    <a:pt x="18663" y="3980"/>
                    <a:pt x="18333" y="3980"/>
                  </a:cubicBezTo>
                  <a:cubicBezTo>
                    <a:pt x="17818" y="3980"/>
                    <a:pt x="17302" y="4001"/>
                    <a:pt x="16791" y="4055"/>
                  </a:cubicBezTo>
                  <a:cubicBezTo>
                    <a:pt x="16911" y="3943"/>
                    <a:pt x="17027" y="3822"/>
                    <a:pt x="17139" y="3700"/>
                  </a:cubicBezTo>
                  <a:cubicBezTo>
                    <a:pt x="17144" y="3703"/>
                    <a:pt x="17149" y="3706"/>
                    <a:pt x="17157" y="3706"/>
                  </a:cubicBezTo>
                  <a:cubicBezTo>
                    <a:pt x="17158" y="3706"/>
                    <a:pt x="17159" y="3706"/>
                    <a:pt x="17161" y="3706"/>
                  </a:cubicBezTo>
                  <a:cubicBezTo>
                    <a:pt x="17328" y="3691"/>
                    <a:pt x="17498" y="3679"/>
                    <a:pt x="17664" y="3646"/>
                  </a:cubicBezTo>
                  <a:cubicBezTo>
                    <a:pt x="17694" y="3640"/>
                    <a:pt x="17686" y="3592"/>
                    <a:pt x="17656" y="3592"/>
                  </a:cubicBezTo>
                  <a:cubicBezTo>
                    <a:pt x="17500" y="3595"/>
                    <a:pt x="17345" y="3618"/>
                    <a:pt x="17192" y="3640"/>
                  </a:cubicBezTo>
                  <a:cubicBezTo>
                    <a:pt x="17280" y="3538"/>
                    <a:pt x="17365" y="3436"/>
                    <a:pt x="17443" y="3330"/>
                  </a:cubicBezTo>
                  <a:cubicBezTo>
                    <a:pt x="17454" y="3315"/>
                    <a:pt x="17454" y="3300"/>
                    <a:pt x="17449" y="3288"/>
                  </a:cubicBezTo>
                  <a:cubicBezTo>
                    <a:pt x="17503" y="2466"/>
                    <a:pt x="17452" y="1627"/>
                    <a:pt x="17390" y="799"/>
                  </a:cubicBezTo>
                  <a:lnTo>
                    <a:pt x="17390" y="799"/>
                  </a:lnTo>
                  <a:cubicBezTo>
                    <a:pt x="17707" y="821"/>
                    <a:pt x="18023" y="825"/>
                    <a:pt x="18340" y="828"/>
                  </a:cubicBezTo>
                  <a:cubicBezTo>
                    <a:pt x="18490" y="831"/>
                    <a:pt x="18652" y="844"/>
                    <a:pt x="18811" y="844"/>
                  </a:cubicBezTo>
                  <a:cubicBezTo>
                    <a:pt x="18997" y="844"/>
                    <a:pt x="19181" y="826"/>
                    <a:pt x="19339" y="752"/>
                  </a:cubicBezTo>
                  <a:close/>
                  <a:moveTo>
                    <a:pt x="3781" y="1"/>
                  </a:moveTo>
                  <a:cubicBezTo>
                    <a:pt x="3380" y="1"/>
                    <a:pt x="2979" y="7"/>
                    <a:pt x="2580" y="25"/>
                  </a:cubicBezTo>
                  <a:cubicBezTo>
                    <a:pt x="2563" y="26"/>
                    <a:pt x="2553" y="36"/>
                    <a:pt x="2550" y="49"/>
                  </a:cubicBezTo>
                  <a:cubicBezTo>
                    <a:pt x="2528" y="59"/>
                    <a:pt x="2513" y="79"/>
                    <a:pt x="2516" y="112"/>
                  </a:cubicBezTo>
                  <a:cubicBezTo>
                    <a:pt x="2537" y="347"/>
                    <a:pt x="2556" y="583"/>
                    <a:pt x="2572" y="820"/>
                  </a:cubicBezTo>
                  <a:cubicBezTo>
                    <a:pt x="2592" y="1130"/>
                    <a:pt x="2605" y="1442"/>
                    <a:pt x="2607" y="1755"/>
                  </a:cubicBezTo>
                  <a:cubicBezTo>
                    <a:pt x="2611" y="2304"/>
                    <a:pt x="2553" y="2852"/>
                    <a:pt x="2566" y="3399"/>
                  </a:cubicBezTo>
                  <a:cubicBezTo>
                    <a:pt x="2566" y="3405"/>
                    <a:pt x="2568" y="3409"/>
                    <a:pt x="2569" y="3413"/>
                  </a:cubicBezTo>
                  <a:cubicBezTo>
                    <a:pt x="2556" y="3429"/>
                    <a:pt x="2554" y="3453"/>
                    <a:pt x="2564" y="3471"/>
                  </a:cubicBezTo>
                  <a:cubicBezTo>
                    <a:pt x="2562" y="3485"/>
                    <a:pt x="2564" y="3499"/>
                    <a:pt x="2576" y="3509"/>
                  </a:cubicBezTo>
                  <a:cubicBezTo>
                    <a:pt x="2803" y="3712"/>
                    <a:pt x="3051" y="3883"/>
                    <a:pt x="3310" y="4037"/>
                  </a:cubicBezTo>
                  <a:cubicBezTo>
                    <a:pt x="2260" y="4044"/>
                    <a:pt x="1207" y="4035"/>
                    <a:pt x="158" y="4081"/>
                  </a:cubicBezTo>
                  <a:cubicBezTo>
                    <a:pt x="650" y="3626"/>
                    <a:pt x="1136" y="3146"/>
                    <a:pt x="1594" y="2657"/>
                  </a:cubicBezTo>
                  <a:cubicBezTo>
                    <a:pt x="1619" y="2631"/>
                    <a:pt x="1616" y="2601"/>
                    <a:pt x="1602" y="2578"/>
                  </a:cubicBezTo>
                  <a:cubicBezTo>
                    <a:pt x="1610" y="2560"/>
                    <a:pt x="1610" y="2536"/>
                    <a:pt x="1593" y="2516"/>
                  </a:cubicBezTo>
                  <a:cubicBezTo>
                    <a:pt x="1146" y="1980"/>
                    <a:pt x="716" y="1433"/>
                    <a:pt x="374" y="823"/>
                  </a:cubicBezTo>
                  <a:lnTo>
                    <a:pt x="374" y="823"/>
                  </a:lnTo>
                  <a:cubicBezTo>
                    <a:pt x="883" y="857"/>
                    <a:pt x="1409" y="888"/>
                    <a:pt x="1927" y="888"/>
                  </a:cubicBezTo>
                  <a:cubicBezTo>
                    <a:pt x="2119" y="888"/>
                    <a:pt x="2310" y="884"/>
                    <a:pt x="2498" y="874"/>
                  </a:cubicBezTo>
                  <a:cubicBezTo>
                    <a:pt x="2536" y="873"/>
                    <a:pt x="2553" y="846"/>
                    <a:pt x="2553" y="820"/>
                  </a:cubicBezTo>
                  <a:cubicBezTo>
                    <a:pt x="2553" y="793"/>
                    <a:pt x="2535" y="765"/>
                    <a:pt x="2498" y="762"/>
                  </a:cubicBezTo>
                  <a:cubicBezTo>
                    <a:pt x="2051" y="717"/>
                    <a:pt x="1588" y="704"/>
                    <a:pt x="1128" y="704"/>
                  </a:cubicBezTo>
                  <a:cubicBezTo>
                    <a:pt x="861" y="704"/>
                    <a:pt x="595" y="709"/>
                    <a:pt x="333" y="714"/>
                  </a:cubicBezTo>
                  <a:cubicBezTo>
                    <a:pt x="320" y="715"/>
                    <a:pt x="311" y="719"/>
                    <a:pt x="301" y="726"/>
                  </a:cubicBezTo>
                  <a:cubicBezTo>
                    <a:pt x="296" y="724"/>
                    <a:pt x="291" y="723"/>
                    <a:pt x="286" y="723"/>
                  </a:cubicBezTo>
                  <a:cubicBezTo>
                    <a:pt x="248" y="723"/>
                    <a:pt x="208" y="764"/>
                    <a:pt x="233" y="809"/>
                  </a:cubicBezTo>
                  <a:cubicBezTo>
                    <a:pt x="582" y="1448"/>
                    <a:pt x="973" y="2057"/>
                    <a:pt x="1487" y="2577"/>
                  </a:cubicBezTo>
                  <a:cubicBezTo>
                    <a:pt x="989" y="3022"/>
                    <a:pt x="505" y="3514"/>
                    <a:pt x="67" y="4018"/>
                  </a:cubicBezTo>
                  <a:cubicBezTo>
                    <a:pt x="47" y="4041"/>
                    <a:pt x="50" y="4067"/>
                    <a:pt x="63" y="4085"/>
                  </a:cubicBezTo>
                  <a:cubicBezTo>
                    <a:pt x="1" y="4092"/>
                    <a:pt x="1" y="4185"/>
                    <a:pt x="66" y="4187"/>
                  </a:cubicBezTo>
                  <a:cubicBezTo>
                    <a:pt x="379" y="4195"/>
                    <a:pt x="693" y="4199"/>
                    <a:pt x="1007" y="4199"/>
                  </a:cubicBezTo>
                  <a:cubicBezTo>
                    <a:pt x="1843" y="4199"/>
                    <a:pt x="2679" y="4175"/>
                    <a:pt x="3514" y="4164"/>
                  </a:cubicBezTo>
                  <a:cubicBezTo>
                    <a:pt x="3556" y="4164"/>
                    <a:pt x="3576" y="4131"/>
                    <a:pt x="3575" y="4098"/>
                  </a:cubicBezTo>
                  <a:cubicBezTo>
                    <a:pt x="3598" y="4094"/>
                    <a:pt x="3616" y="4077"/>
                    <a:pt x="3614" y="4045"/>
                  </a:cubicBezTo>
                  <a:cubicBezTo>
                    <a:pt x="3601" y="3862"/>
                    <a:pt x="3600" y="3681"/>
                    <a:pt x="3601" y="3499"/>
                  </a:cubicBezTo>
                  <a:cubicBezTo>
                    <a:pt x="5697" y="3493"/>
                    <a:pt x="7794" y="3412"/>
                    <a:pt x="9890" y="3402"/>
                  </a:cubicBezTo>
                  <a:cubicBezTo>
                    <a:pt x="10674" y="3397"/>
                    <a:pt x="11459" y="3395"/>
                    <a:pt x="12243" y="3395"/>
                  </a:cubicBezTo>
                  <a:cubicBezTo>
                    <a:pt x="13691" y="3395"/>
                    <a:pt x="15139" y="3402"/>
                    <a:pt x="16586" y="3415"/>
                  </a:cubicBezTo>
                  <a:cubicBezTo>
                    <a:pt x="16600" y="3637"/>
                    <a:pt x="16604" y="3856"/>
                    <a:pt x="16603" y="4078"/>
                  </a:cubicBezTo>
                  <a:cubicBezTo>
                    <a:pt x="16562" y="4094"/>
                    <a:pt x="16561" y="4159"/>
                    <a:pt x="16611" y="4159"/>
                  </a:cubicBezTo>
                  <a:cubicBezTo>
                    <a:pt x="16612" y="4159"/>
                    <a:pt x="16612" y="4159"/>
                    <a:pt x="16613" y="4159"/>
                  </a:cubicBezTo>
                  <a:cubicBezTo>
                    <a:pt x="17330" y="4140"/>
                    <a:pt x="18044" y="4114"/>
                    <a:pt x="18760" y="4114"/>
                  </a:cubicBezTo>
                  <a:cubicBezTo>
                    <a:pt x="18953" y="4114"/>
                    <a:pt x="19147" y="4116"/>
                    <a:pt x="19341" y="4121"/>
                  </a:cubicBezTo>
                  <a:cubicBezTo>
                    <a:pt x="19342" y="4121"/>
                    <a:pt x="19343" y="4121"/>
                    <a:pt x="19343" y="4121"/>
                  </a:cubicBezTo>
                  <a:cubicBezTo>
                    <a:pt x="19374" y="4121"/>
                    <a:pt x="19391" y="4101"/>
                    <a:pt x="19396" y="4077"/>
                  </a:cubicBezTo>
                  <a:cubicBezTo>
                    <a:pt x="19396" y="4077"/>
                    <a:pt x="19397" y="4077"/>
                    <a:pt x="19398" y="4077"/>
                  </a:cubicBezTo>
                  <a:cubicBezTo>
                    <a:pt x="19427" y="4077"/>
                    <a:pt x="19456" y="4044"/>
                    <a:pt x="19437" y="4014"/>
                  </a:cubicBezTo>
                  <a:cubicBezTo>
                    <a:pt x="19103" y="3446"/>
                    <a:pt x="18737" y="2909"/>
                    <a:pt x="18260" y="2451"/>
                  </a:cubicBezTo>
                  <a:cubicBezTo>
                    <a:pt x="18254" y="2444"/>
                    <a:pt x="18247" y="2440"/>
                    <a:pt x="18240" y="2437"/>
                  </a:cubicBezTo>
                  <a:cubicBezTo>
                    <a:pt x="18246" y="2435"/>
                    <a:pt x="18252" y="2432"/>
                    <a:pt x="18258" y="2426"/>
                  </a:cubicBezTo>
                  <a:cubicBezTo>
                    <a:pt x="18751" y="1988"/>
                    <a:pt x="19157" y="1443"/>
                    <a:pt x="19491" y="876"/>
                  </a:cubicBezTo>
                  <a:cubicBezTo>
                    <a:pt x="19513" y="838"/>
                    <a:pt x="19498" y="802"/>
                    <a:pt x="19472" y="780"/>
                  </a:cubicBezTo>
                  <a:cubicBezTo>
                    <a:pt x="19475" y="746"/>
                    <a:pt x="19450" y="715"/>
                    <a:pt x="19418" y="703"/>
                  </a:cubicBezTo>
                  <a:cubicBezTo>
                    <a:pt x="19313" y="666"/>
                    <a:pt x="19189" y="655"/>
                    <a:pt x="19059" y="655"/>
                  </a:cubicBezTo>
                  <a:cubicBezTo>
                    <a:pt x="18865" y="655"/>
                    <a:pt x="18661" y="680"/>
                    <a:pt x="18495" y="681"/>
                  </a:cubicBezTo>
                  <a:cubicBezTo>
                    <a:pt x="18123" y="682"/>
                    <a:pt x="17753" y="683"/>
                    <a:pt x="17383" y="705"/>
                  </a:cubicBezTo>
                  <a:cubicBezTo>
                    <a:pt x="17369" y="516"/>
                    <a:pt x="17353" y="327"/>
                    <a:pt x="17339" y="139"/>
                  </a:cubicBezTo>
                  <a:cubicBezTo>
                    <a:pt x="17335" y="95"/>
                    <a:pt x="17299" y="73"/>
                    <a:pt x="17265" y="73"/>
                  </a:cubicBezTo>
                  <a:cubicBezTo>
                    <a:pt x="17249" y="73"/>
                    <a:pt x="17233" y="78"/>
                    <a:pt x="17222" y="88"/>
                  </a:cubicBezTo>
                  <a:cubicBezTo>
                    <a:pt x="17215" y="86"/>
                    <a:pt x="17209" y="85"/>
                    <a:pt x="17202" y="85"/>
                  </a:cubicBezTo>
                  <a:cubicBezTo>
                    <a:pt x="15550" y="46"/>
                    <a:pt x="13897" y="44"/>
                    <a:pt x="12243" y="44"/>
                  </a:cubicBezTo>
                  <a:cubicBezTo>
                    <a:pt x="11980" y="44"/>
                    <a:pt x="11716" y="44"/>
                    <a:pt x="11453" y="44"/>
                  </a:cubicBezTo>
                  <a:cubicBezTo>
                    <a:pt x="10924" y="44"/>
                    <a:pt x="10396" y="43"/>
                    <a:pt x="9868" y="42"/>
                  </a:cubicBezTo>
                  <a:cubicBezTo>
                    <a:pt x="8650" y="38"/>
                    <a:pt x="7431" y="34"/>
                    <a:pt x="6211" y="30"/>
                  </a:cubicBezTo>
                  <a:cubicBezTo>
                    <a:pt x="5404" y="26"/>
                    <a:pt x="4591" y="1"/>
                    <a:pt x="3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0"/>
            <p:cNvSpPr/>
            <p:nvPr/>
          </p:nvSpPr>
          <p:spPr>
            <a:xfrm>
              <a:off x="8699454" y="1976013"/>
              <a:ext cx="38699" cy="4718"/>
            </a:xfrm>
            <a:custGeom>
              <a:avLst/>
              <a:gdLst/>
              <a:ahLst/>
              <a:cxnLst/>
              <a:rect l="l" t="t" r="r" b="b"/>
              <a:pathLst>
                <a:path w="730" h="89" extrusionOk="0">
                  <a:moveTo>
                    <a:pt x="438" y="1"/>
                  </a:moveTo>
                  <a:cubicBezTo>
                    <a:pt x="307" y="1"/>
                    <a:pt x="174" y="9"/>
                    <a:pt x="45" y="10"/>
                  </a:cubicBezTo>
                  <a:cubicBezTo>
                    <a:pt x="0" y="11"/>
                    <a:pt x="0" y="79"/>
                    <a:pt x="45" y="79"/>
                  </a:cubicBezTo>
                  <a:cubicBezTo>
                    <a:pt x="177" y="81"/>
                    <a:pt x="312" y="89"/>
                    <a:pt x="446" y="89"/>
                  </a:cubicBezTo>
                  <a:cubicBezTo>
                    <a:pt x="528" y="89"/>
                    <a:pt x="610" y="86"/>
                    <a:pt x="690" y="76"/>
                  </a:cubicBezTo>
                  <a:cubicBezTo>
                    <a:pt x="730" y="71"/>
                    <a:pt x="730" y="20"/>
                    <a:pt x="690" y="14"/>
                  </a:cubicBezTo>
                  <a:cubicBezTo>
                    <a:pt x="607" y="4"/>
                    <a:pt x="523" y="1"/>
                    <a:pt x="4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0"/>
            <p:cNvSpPr/>
            <p:nvPr/>
          </p:nvSpPr>
          <p:spPr>
            <a:xfrm>
              <a:off x="8683444" y="2106157"/>
              <a:ext cx="38964" cy="8323"/>
            </a:xfrm>
            <a:custGeom>
              <a:avLst/>
              <a:gdLst/>
              <a:ahLst/>
              <a:cxnLst/>
              <a:rect l="l" t="t" r="r" b="b"/>
              <a:pathLst>
                <a:path w="735" h="157" extrusionOk="0">
                  <a:moveTo>
                    <a:pt x="45" y="0"/>
                  </a:moveTo>
                  <a:cubicBezTo>
                    <a:pt x="12" y="0"/>
                    <a:pt x="1" y="52"/>
                    <a:pt x="38" y="63"/>
                  </a:cubicBezTo>
                  <a:cubicBezTo>
                    <a:pt x="230" y="119"/>
                    <a:pt x="432" y="156"/>
                    <a:pt x="634" y="156"/>
                  </a:cubicBezTo>
                  <a:cubicBezTo>
                    <a:pt x="654" y="156"/>
                    <a:pt x="674" y="156"/>
                    <a:pt x="694" y="155"/>
                  </a:cubicBezTo>
                  <a:cubicBezTo>
                    <a:pt x="735" y="154"/>
                    <a:pt x="734" y="96"/>
                    <a:pt x="694" y="93"/>
                  </a:cubicBezTo>
                  <a:cubicBezTo>
                    <a:pt x="477" y="76"/>
                    <a:pt x="266" y="54"/>
                    <a:pt x="54" y="1"/>
                  </a:cubicBezTo>
                  <a:cubicBezTo>
                    <a:pt x="51" y="0"/>
                    <a:pt x="48" y="0"/>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0"/>
            <p:cNvSpPr/>
            <p:nvPr/>
          </p:nvSpPr>
          <p:spPr>
            <a:xfrm>
              <a:off x="8652326" y="1971136"/>
              <a:ext cx="30694" cy="3976"/>
            </a:xfrm>
            <a:custGeom>
              <a:avLst/>
              <a:gdLst/>
              <a:ahLst/>
              <a:cxnLst/>
              <a:rect l="l" t="t" r="r" b="b"/>
              <a:pathLst>
                <a:path w="579" h="75" extrusionOk="0">
                  <a:moveTo>
                    <a:pt x="371" y="1"/>
                  </a:moveTo>
                  <a:cubicBezTo>
                    <a:pt x="261" y="1"/>
                    <a:pt x="150" y="5"/>
                    <a:pt x="40" y="8"/>
                  </a:cubicBezTo>
                  <a:cubicBezTo>
                    <a:pt x="1" y="10"/>
                    <a:pt x="0" y="67"/>
                    <a:pt x="40" y="68"/>
                  </a:cubicBezTo>
                  <a:cubicBezTo>
                    <a:pt x="150" y="71"/>
                    <a:pt x="261" y="74"/>
                    <a:pt x="371" y="74"/>
                  </a:cubicBezTo>
                  <a:cubicBezTo>
                    <a:pt x="426" y="74"/>
                    <a:pt x="481" y="73"/>
                    <a:pt x="535" y="71"/>
                  </a:cubicBezTo>
                  <a:cubicBezTo>
                    <a:pt x="578" y="68"/>
                    <a:pt x="578" y="7"/>
                    <a:pt x="535" y="5"/>
                  </a:cubicBezTo>
                  <a:cubicBezTo>
                    <a:pt x="481" y="2"/>
                    <a:pt x="426" y="1"/>
                    <a:pt x="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0"/>
            <p:cNvSpPr/>
            <p:nvPr/>
          </p:nvSpPr>
          <p:spPr>
            <a:xfrm>
              <a:off x="8609705" y="1944577"/>
              <a:ext cx="31012" cy="4453"/>
            </a:xfrm>
            <a:custGeom>
              <a:avLst/>
              <a:gdLst/>
              <a:ahLst/>
              <a:cxnLst/>
              <a:rect l="l" t="t" r="r" b="b"/>
              <a:pathLst>
                <a:path w="585" h="84" extrusionOk="0">
                  <a:moveTo>
                    <a:pt x="316" y="1"/>
                  </a:moveTo>
                  <a:cubicBezTo>
                    <a:pt x="227" y="1"/>
                    <a:pt x="137" y="4"/>
                    <a:pt x="49" y="5"/>
                  </a:cubicBezTo>
                  <a:cubicBezTo>
                    <a:pt x="1" y="6"/>
                    <a:pt x="1" y="78"/>
                    <a:pt x="49" y="78"/>
                  </a:cubicBezTo>
                  <a:cubicBezTo>
                    <a:pt x="141" y="80"/>
                    <a:pt x="234" y="83"/>
                    <a:pt x="327" y="83"/>
                  </a:cubicBezTo>
                  <a:cubicBezTo>
                    <a:pt x="401" y="83"/>
                    <a:pt x="474" y="81"/>
                    <a:pt x="546" y="73"/>
                  </a:cubicBezTo>
                  <a:cubicBezTo>
                    <a:pt x="584" y="69"/>
                    <a:pt x="584" y="16"/>
                    <a:pt x="546" y="12"/>
                  </a:cubicBezTo>
                  <a:cubicBezTo>
                    <a:pt x="470" y="3"/>
                    <a:pt x="393" y="1"/>
                    <a:pt x="3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0"/>
            <p:cNvSpPr/>
            <p:nvPr/>
          </p:nvSpPr>
          <p:spPr>
            <a:xfrm>
              <a:off x="8594013" y="2065868"/>
              <a:ext cx="28680" cy="6945"/>
            </a:xfrm>
            <a:custGeom>
              <a:avLst/>
              <a:gdLst/>
              <a:ahLst/>
              <a:cxnLst/>
              <a:rect l="l" t="t" r="r" b="b"/>
              <a:pathLst>
                <a:path w="541" h="131" extrusionOk="0">
                  <a:moveTo>
                    <a:pt x="43" y="0"/>
                  </a:moveTo>
                  <a:cubicBezTo>
                    <a:pt x="7" y="0"/>
                    <a:pt x="0" y="63"/>
                    <a:pt x="38" y="70"/>
                  </a:cubicBezTo>
                  <a:cubicBezTo>
                    <a:pt x="187" y="95"/>
                    <a:pt x="342" y="130"/>
                    <a:pt x="493" y="131"/>
                  </a:cubicBezTo>
                  <a:cubicBezTo>
                    <a:pt x="494" y="131"/>
                    <a:pt x="494" y="131"/>
                    <a:pt x="494" y="131"/>
                  </a:cubicBezTo>
                  <a:cubicBezTo>
                    <a:pt x="532" y="131"/>
                    <a:pt x="540" y="72"/>
                    <a:pt x="502" y="63"/>
                  </a:cubicBezTo>
                  <a:cubicBezTo>
                    <a:pt x="356" y="24"/>
                    <a:pt x="198" y="16"/>
                    <a:pt x="47" y="1"/>
                  </a:cubicBezTo>
                  <a:cubicBezTo>
                    <a:pt x="46" y="1"/>
                    <a:pt x="44"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0"/>
            <p:cNvSpPr/>
            <p:nvPr/>
          </p:nvSpPr>
          <p:spPr>
            <a:xfrm>
              <a:off x="8549378" y="1947069"/>
              <a:ext cx="36261" cy="6149"/>
            </a:xfrm>
            <a:custGeom>
              <a:avLst/>
              <a:gdLst/>
              <a:ahLst/>
              <a:cxnLst/>
              <a:rect l="l" t="t" r="r" b="b"/>
              <a:pathLst>
                <a:path w="684" h="116" extrusionOk="0">
                  <a:moveTo>
                    <a:pt x="43" y="0"/>
                  </a:moveTo>
                  <a:cubicBezTo>
                    <a:pt x="0" y="0"/>
                    <a:pt x="3" y="66"/>
                    <a:pt x="45" y="71"/>
                  </a:cubicBezTo>
                  <a:cubicBezTo>
                    <a:pt x="244" y="90"/>
                    <a:pt x="442" y="111"/>
                    <a:pt x="641" y="116"/>
                  </a:cubicBezTo>
                  <a:cubicBezTo>
                    <a:pt x="641" y="116"/>
                    <a:pt x="642" y="116"/>
                    <a:pt x="642" y="116"/>
                  </a:cubicBezTo>
                  <a:cubicBezTo>
                    <a:pt x="675" y="116"/>
                    <a:pt x="683" y="61"/>
                    <a:pt x="650" y="56"/>
                  </a:cubicBezTo>
                  <a:cubicBezTo>
                    <a:pt x="450" y="27"/>
                    <a:pt x="248" y="15"/>
                    <a:pt x="45" y="0"/>
                  </a:cubicBezTo>
                  <a:cubicBezTo>
                    <a:pt x="44" y="0"/>
                    <a:pt x="44"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0"/>
            <p:cNvSpPr/>
            <p:nvPr/>
          </p:nvSpPr>
          <p:spPr>
            <a:xfrm>
              <a:off x="8541638" y="2065921"/>
              <a:ext cx="30482" cy="3976"/>
            </a:xfrm>
            <a:custGeom>
              <a:avLst/>
              <a:gdLst/>
              <a:ahLst/>
              <a:cxnLst/>
              <a:rect l="l" t="t" r="r" b="b"/>
              <a:pathLst>
                <a:path w="575" h="75" extrusionOk="0">
                  <a:moveTo>
                    <a:pt x="316" y="0"/>
                  </a:moveTo>
                  <a:cubicBezTo>
                    <a:pt x="225" y="0"/>
                    <a:pt x="133" y="4"/>
                    <a:pt x="42" y="6"/>
                  </a:cubicBezTo>
                  <a:cubicBezTo>
                    <a:pt x="2" y="7"/>
                    <a:pt x="1" y="68"/>
                    <a:pt x="42" y="68"/>
                  </a:cubicBezTo>
                  <a:cubicBezTo>
                    <a:pt x="135" y="70"/>
                    <a:pt x="228" y="74"/>
                    <a:pt x="320" y="74"/>
                  </a:cubicBezTo>
                  <a:cubicBezTo>
                    <a:pt x="393" y="74"/>
                    <a:pt x="466" y="72"/>
                    <a:pt x="538" y="65"/>
                  </a:cubicBezTo>
                  <a:cubicBezTo>
                    <a:pt x="574" y="62"/>
                    <a:pt x="574" y="12"/>
                    <a:pt x="538" y="9"/>
                  </a:cubicBezTo>
                  <a:cubicBezTo>
                    <a:pt x="464" y="3"/>
                    <a:pt x="390"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0"/>
            <p:cNvSpPr/>
            <p:nvPr/>
          </p:nvSpPr>
          <p:spPr>
            <a:xfrm>
              <a:off x="8480886" y="1942032"/>
              <a:ext cx="36208" cy="4294"/>
            </a:xfrm>
            <a:custGeom>
              <a:avLst/>
              <a:gdLst/>
              <a:ahLst/>
              <a:cxnLst/>
              <a:rect l="l" t="t" r="r" b="b"/>
              <a:pathLst>
                <a:path w="683" h="81" extrusionOk="0">
                  <a:moveTo>
                    <a:pt x="378" y="1"/>
                  </a:moveTo>
                  <a:cubicBezTo>
                    <a:pt x="267" y="1"/>
                    <a:pt x="156" y="4"/>
                    <a:pt x="45" y="6"/>
                  </a:cubicBezTo>
                  <a:cubicBezTo>
                    <a:pt x="1" y="6"/>
                    <a:pt x="1" y="76"/>
                    <a:pt x="45" y="76"/>
                  </a:cubicBezTo>
                  <a:cubicBezTo>
                    <a:pt x="154" y="77"/>
                    <a:pt x="263" y="80"/>
                    <a:pt x="371" y="80"/>
                  </a:cubicBezTo>
                  <a:cubicBezTo>
                    <a:pt x="461" y="80"/>
                    <a:pt x="551" y="78"/>
                    <a:pt x="641" y="72"/>
                  </a:cubicBezTo>
                  <a:cubicBezTo>
                    <a:pt x="682" y="70"/>
                    <a:pt x="682" y="12"/>
                    <a:pt x="641" y="9"/>
                  </a:cubicBezTo>
                  <a:cubicBezTo>
                    <a:pt x="554" y="3"/>
                    <a:pt x="466" y="1"/>
                    <a:pt x="3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0"/>
            <p:cNvSpPr/>
            <p:nvPr/>
          </p:nvSpPr>
          <p:spPr>
            <a:xfrm>
              <a:off x="8483431" y="2069314"/>
              <a:ext cx="30694" cy="6096"/>
            </a:xfrm>
            <a:custGeom>
              <a:avLst/>
              <a:gdLst/>
              <a:ahLst/>
              <a:cxnLst/>
              <a:rect l="l" t="t" r="r" b="b"/>
              <a:pathLst>
                <a:path w="579" h="115" extrusionOk="0">
                  <a:moveTo>
                    <a:pt x="44" y="1"/>
                  </a:moveTo>
                  <a:cubicBezTo>
                    <a:pt x="12" y="1"/>
                    <a:pt x="1" y="52"/>
                    <a:pt x="36" y="63"/>
                  </a:cubicBezTo>
                  <a:cubicBezTo>
                    <a:pt x="143" y="95"/>
                    <a:pt x="254" y="114"/>
                    <a:pt x="365" y="114"/>
                  </a:cubicBezTo>
                  <a:cubicBezTo>
                    <a:pt x="427" y="114"/>
                    <a:pt x="489" y="108"/>
                    <a:pt x="551" y="95"/>
                  </a:cubicBezTo>
                  <a:cubicBezTo>
                    <a:pt x="579" y="89"/>
                    <a:pt x="573" y="42"/>
                    <a:pt x="545" y="42"/>
                  </a:cubicBezTo>
                  <a:cubicBezTo>
                    <a:pt x="545" y="42"/>
                    <a:pt x="544" y="42"/>
                    <a:pt x="543" y="42"/>
                  </a:cubicBezTo>
                  <a:cubicBezTo>
                    <a:pt x="495" y="46"/>
                    <a:pt x="446" y="48"/>
                    <a:pt x="399" y="48"/>
                  </a:cubicBezTo>
                  <a:cubicBezTo>
                    <a:pt x="282" y="48"/>
                    <a:pt x="167" y="36"/>
                    <a:pt x="53" y="2"/>
                  </a:cubicBezTo>
                  <a:cubicBezTo>
                    <a:pt x="50" y="1"/>
                    <a:pt x="47"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0"/>
            <p:cNvSpPr/>
            <p:nvPr/>
          </p:nvSpPr>
          <p:spPr>
            <a:xfrm>
              <a:off x="8428935" y="2071434"/>
              <a:ext cx="24651" cy="5566"/>
            </a:xfrm>
            <a:custGeom>
              <a:avLst/>
              <a:gdLst/>
              <a:ahLst/>
              <a:cxnLst/>
              <a:rect l="l" t="t" r="r" b="b"/>
              <a:pathLst>
                <a:path w="465" h="105" extrusionOk="0">
                  <a:moveTo>
                    <a:pt x="162" y="0"/>
                  </a:moveTo>
                  <a:cubicBezTo>
                    <a:pt x="117" y="0"/>
                    <a:pt x="72" y="4"/>
                    <a:pt x="25" y="12"/>
                  </a:cubicBezTo>
                  <a:cubicBezTo>
                    <a:pt x="1" y="16"/>
                    <a:pt x="6" y="58"/>
                    <a:pt x="29" y="58"/>
                  </a:cubicBezTo>
                  <a:cubicBezTo>
                    <a:pt x="30" y="58"/>
                    <a:pt x="31" y="58"/>
                    <a:pt x="32" y="58"/>
                  </a:cubicBezTo>
                  <a:cubicBezTo>
                    <a:pt x="68" y="53"/>
                    <a:pt x="104" y="51"/>
                    <a:pt x="139" y="51"/>
                  </a:cubicBezTo>
                  <a:cubicBezTo>
                    <a:pt x="237" y="51"/>
                    <a:pt x="332" y="68"/>
                    <a:pt x="424" y="103"/>
                  </a:cubicBezTo>
                  <a:cubicBezTo>
                    <a:pt x="427" y="104"/>
                    <a:pt x="430" y="105"/>
                    <a:pt x="433" y="105"/>
                  </a:cubicBezTo>
                  <a:cubicBezTo>
                    <a:pt x="457" y="105"/>
                    <a:pt x="465" y="65"/>
                    <a:pt x="438" y="55"/>
                  </a:cubicBezTo>
                  <a:cubicBezTo>
                    <a:pt x="347" y="18"/>
                    <a:pt x="256" y="0"/>
                    <a:pt x="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0"/>
            <p:cNvSpPr/>
            <p:nvPr/>
          </p:nvSpPr>
          <p:spPr>
            <a:xfrm>
              <a:off x="8421089" y="1940654"/>
              <a:ext cx="30217" cy="5407"/>
            </a:xfrm>
            <a:custGeom>
              <a:avLst/>
              <a:gdLst/>
              <a:ahLst/>
              <a:cxnLst/>
              <a:rect l="l" t="t" r="r" b="b"/>
              <a:pathLst>
                <a:path w="570" h="102" extrusionOk="0">
                  <a:moveTo>
                    <a:pt x="530" y="1"/>
                  </a:moveTo>
                  <a:cubicBezTo>
                    <a:pt x="530" y="1"/>
                    <a:pt x="530" y="1"/>
                    <a:pt x="529" y="1"/>
                  </a:cubicBezTo>
                  <a:cubicBezTo>
                    <a:pt x="364" y="5"/>
                    <a:pt x="197" y="33"/>
                    <a:pt x="32" y="51"/>
                  </a:cubicBezTo>
                  <a:cubicBezTo>
                    <a:pt x="1" y="55"/>
                    <a:pt x="0" y="101"/>
                    <a:pt x="30" y="101"/>
                  </a:cubicBezTo>
                  <a:cubicBezTo>
                    <a:pt x="30" y="101"/>
                    <a:pt x="31" y="101"/>
                    <a:pt x="32" y="101"/>
                  </a:cubicBezTo>
                  <a:cubicBezTo>
                    <a:pt x="200" y="89"/>
                    <a:pt x="371" y="85"/>
                    <a:pt x="538" y="59"/>
                  </a:cubicBezTo>
                  <a:cubicBezTo>
                    <a:pt x="569" y="53"/>
                    <a:pt x="562" y="1"/>
                    <a:pt x="5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0"/>
            <p:cNvSpPr/>
            <p:nvPr/>
          </p:nvSpPr>
          <p:spPr>
            <a:xfrm>
              <a:off x="8370887" y="2069101"/>
              <a:ext cx="27566" cy="5990"/>
            </a:xfrm>
            <a:custGeom>
              <a:avLst/>
              <a:gdLst/>
              <a:ahLst/>
              <a:cxnLst/>
              <a:rect l="l" t="t" r="r" b="b"/>
              <a:pathLst>
                <a:path w="520" h="113" extrusionOk="0">
                  <a:moveTo>
                    <a:pt x="483" y="0"/>
                  </a:moveTo>
                  <a:cubicBezTo>
                    <a:pt x="480" y="0"/>
                    <a:pt x="477" y="1"/>
                    <a:pt x="474" y="2"/>
                  </a:cubicBezTo>
                  <a:cubicBezTo>
                    <a:pt x="363" y="34"/>
                    <a:pt x="254" y="55"/>
                    <a:pt x="140" y="55"/>
                  </a:cubicBezTo>
                  <a:cubicBezTo>
                    <a:pt x="106" y="55"/>
                    <a:pt x="71" y="53"/>
                    <a:pt x="35" y="49"/>
                  </a:cubicBezTo>
                  <a:cubicBezTo>
                    <a:pt x="34" y="49"/>
                    <a:pt x="33" y="48"/>
                    <a:pt x="32" y="48"/>
                  </a:cubicBezTo>
                  <a:cubicBezTo>
                    <a:pt x="6" y="48"/>
                    <a:pt x="1" y="96"/>
                    <a:pt x="29" y="100"/>
                  </a:cubicBezTo>
                  <a:cubicBezTo>
                    <a:pt x="82" y="108"/>
                    <a:pt x="136" y="112"/>
                    <a:pt x="189" y="112"/>
                  </a:cubicBezTo>
                  <a:cubicBezTo>
                    <a:pt x="292" y="112"/>
                    <a:pt x="393" y="96"/>
                    <a:pt x="490" y="55"/>
                  </a:cubicBezTo>
                  <a:cubicBezTo>
                    <a:pt x="519" y="43"/>
                    <a:pt x="512" y="0"/>
                    <a:pt x="4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0"/>
            <p:cNvSpPr/>
            <p:nvPr/>
          </p:nvSpPr>
          <p:spPr>
            <a:xfrm>
              <a:off x="8357952" y="1939276"/>
              <a:ext cx="24598" cy="4400"/>
            </a:xfrm>
            <a:custGeom>
              <a:avLst/>
              <a:gdLst/>
              <a:ahLst/>
              <a:cxnLst/>
              <a:rect l="l" t="t" r="r" b="b"/>
              <a:pathLst>
                <a:path w="464" h="83" extrusionOk="0">
                  <a:moveTo>
                    <a:pt x="224" y="1"/>
                  </a:moveTo>
                  <a:cubicBezTo>
                    <a:pt x="157" y="1"/>
                    <a:pt x="91" y="5"/>
                    <a:pt x="29" y="5"/>
                  </a:cubicBezTo>
                  <a:cubicBezTo>
                    <a:pt x="7" y="5"/>
                    <a:pt x="0" y="41"/>
                    <a:pt x="23" y="44"/>
                  </a:cubicBezTo>
                  <a:cubicBezTo>
                    <a:pt x="127" y="58"/>
                    <a:pt x="241" y="83"/>
                    <a:pt x="349" y="83"/>
                  </a:cubicBezTo>
                  <a:cubicBezTo>
                    <a:pt x="378" y="83"/>
                    <a:pt x="407" y="81"/>
                    <a:pt x="435" y="77"/>
                  </a:cubicBezTo>
                  <a:cubicBezTo>
                    <a:pt x="464" y="73"/>
                    <a:pt x="460" y="31"/>
                    <a:pt x="435" y="25"/>
                  </a:cubicBezTo>
                  <a:cubicBezTo>
                    <a:pt x="369" y="6"/>
                    <a:pt x="296"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0"/>
            <p:cNvSpPr/>
            <p:nvPr/>
          </p:nvSpPr>
          <p:spPr>
            <a:xfrm>
              <a:off x="8318353" y="2074350"/>
              <a:ext cx="29369" cy="2916"/>
            </a:xfrm>
            <a:custGeom>
              <a:avLst/>
              <a:gdLst/>
              <a:ahLst/>
              <a:cxnLst/>
              <a:rect l="l" t="t" r="r" b="b"/>
              <a:pathLst>
                <a:path w="554" h="55" extrusionOk="0">
                  <a:moveTo>
                    <a:pt x="271" y="0"/>
                  </a:moveTo>
                  <a:cubicBezTo>
                    <a:pt x="192" y="0"/>
                    <a:pt x="112" y="2"/>
                    <a:pt x="33" y="3"/>
                  </a:cubicBezTo>
                  <a:cubicBezTo>
                    <a:pt x="1" y="3"/>
                    <a:pt x="1" y="52"/>
                    <a:pt x="33" y="52"/>
                  </a:cubicBezTo>
                  <a:cubicBezTo>
                    <a:pt x="108" y="53"/>
                    <a:pt x="184" y="54"/>
                    <a:pt x="259" y="54"/>
                  </a:cubicBezTo>
                  <a:cubicBezTo>
                    <a:pt x="349" y="54"/>
                    <a:pt x="439" y="53"/>
                    <a:pt x="529" y="47"/>
                  </a:cubicBezTo>
                  <a:cubicBezTo>
                    <a:pt x="554" y="45"/>
                    <a:pt x="554" y="9"/>
                    <a:pt x="529" y="8"/>
                  </a:cubicBezTo>
                  <a:cubicBezTo>
                    <a:pt x="443" y="2"/>
                    <a:pt x="357" y="0"/>
                    <a:pt x="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0"/>
            <p:cNvSpPr/>
            <p:nvPr/>
          </p:nvSpPr>
          <p:spPr>
            <a:xfrm>
              <a:off x="8281509" y="1940018"/>
              <a:ext cx="29793" cy="5778"/>
            </a:xfrm>
            <a:custGeom>
              <a:avLst/>
              <a:gdLst/>
              <a:ahLst/>
              <a:cxnLst/>
              <a:rect l="l" t="t" r="r" b="b"/>
              <a:pathLst>
                <a:path w="562" h="109" extrusionOk="0">
                  <a:moveTo>
                    <a:pt x="531" y="1"/>
                  </a:moveTo>
                  <a:cubicBezTo>
                    <a:pt x="530" y="1"/>
                    <a:pt x="529" y="1"/>
                    <a:pt x="529" y="1"/>
                  </a:cubicBezTo>
                  <a:cubicBezTo>
                    <a:pt x="361" y="15"/>
                    <a:pt x="195" y="39"/>
                    <a:pt x="27" y="62"/>
                  </a:cubicBezTo>
                  <a:cubicBezTo>
                    <a:pt x="1" y="66"/>
                    <a:pt x="6" y="109"/>
                    <a:pt x="31" y="109"/>
                  </a:cubicBezTo>
                  <a:cubicBezTo>
                    <a:pt x="31" y="109"/>
                    <a:pt x="32" y="109"/>
                    <a:pt x="33" y="109"/>
                  </a:cubicBezTo>
                  <a:cubicBezTo>
                    <a:pt x="201" y="92"/>
                    <a:pt x="369" y="75"/>
                    <a:pt x="534" y="49"/>
                  </a:cubicBezTo>
                  <a:cubicBezTo>
                    <a:pt x="561" y="45"/>
                    <a:pt x="556" y="1"/>
                    <a:pt x="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0"/>
            <p:cNvSpPr/>
            <p:nvPr/>
          </p:nvSpPr>
          <p:spPr>
            <a:xfrm>
              <a:off x="8266454" y="2071805"/>
              <a:ext cx="23538" cy="2757"/>
            </a:xfrm>
            <a:custGeom>
              <a:avLst/>
              <a:gdLst/>
              <a:ahLst/>
              <a:cxnLst/>
              <a:rect l="l" t="t" r="r" b="b"/>
              <a:pathLst>
                <a:path w="444" h="52" extrusionOk="0">
                  <a:moveTo>
                    <a:pt x="314" y="0"/>
                  </a:moveTo>
                  <a:cubicBezTo>
                    <a:pt x="216" y="0"/>
                    <a:pt x="116" y="9"/>
                    <a:pt x="18" y="12"/>
                  </a:cubicBezTo>
                  <a:cubicBezTo>
                    <a:pt x="1" y="13"/>
                    <a:pt x="1" y="39"/>
                    <a:pt x="18" y="40"/>
                  </a:cubicBezTo>
                  <a:cubicBezTo>
                    <a:pt x="114" y="43"/>
                    <a:pt x="213" y="52"/>
                    <a:pt x="310" y="52"/>
                  </a:cubicBezTo>
                  <a:cubicBezTo>
                    <a:pt x="346" y="52"/>
                    <a:pt x="381" y="51"/>
                    <a:pt x="415" y="48"/>
                  </a:cubicBezTo>
                  <a:cubicBezTo>
                    <a:pt x="443" y="45"/>
                    <a:pt x="443" y="6"/>
                    <a:pt x="415" y="4"/>
                  </a:cubicBezTo>
                  <a:cubicBezTo>
                    <a:pt x="382" y="1"/>
                    <a:pt x="348" y="0"/>
                    <a:pt x="3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0"/>
            <p:cNvSpPr/>
            <p:nvPr/>
          </p:nvSpPr>
          <p:spPr>
            <a:xfrm>
              <a:off x="8207293" y="2074138"/>
              <a:ext cx="33186" cy="6255"/>
            </a:xfrm>
            <a:custGeom>
              <a:avLst/>
              <a:gdLst/>
              <a:ahLst/>
              <a:cxnLst/>
              <a:rect l="l" t="t" r="r" b="b"/>
              <a:pathLst>
                <a:path w="626" h="118" extrusionOk="0">
                  <a:moveTo>
                    <a:pt x="44" y="0"/>
                  </a:moveTo>
                  <a:cubicBezTo>
                    <a:pt x="13" y="0"/>
                    <a:pt x="1" y="48"/>
                    <a:pt x="35" y="57"/>
                  </a:cubicBezTo>
                  <a:cubicBezTo>
                    <a:pt x="174" y="93"/>
                    <a:pt x="317" y="118"/>
                    <a:pt x="460" y="118"/>
                  </a:cubicBezTo>
                  <a:cubicBezTo>
                    <a:pt x="503" y="118"/>
                    <a:pt x="545" y="116"/>
                    <a:pt x="588" y="111"/>
                  </a:cubicBezTo>
                  <a:cubicBezTo>
                    <a:pt x="625" y="106"/>
                    <a:pt x="626" y="55"/>
                    <a:pt x="588" y="54"/>
                  </a:cubicBezTo>
                  <a:cubicBezTo>
                    <a:pt x="407" y="45"/>
                    <a:pt x="229" y="38"/>
                    <a:pt x="50" y="1"/>
                  </a:cubicBezTo>
                  <a:cubicBezTo>
                    <a:pt x="48" y="0"/>
                    <a:pt x="46"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0"/>
            <p:cNvSpPr/>
            <p:nvPr/>
          </p:nvSpPr>
          <p:spPr>
            <a:xfrm>
              <a:off x="8202204" y="1942085"/>
              <a:ext cx="36473" cy="6202"/>
            </a:xfrm>
            <a:custGeom>
              <a:avLst/>
              <a:gdLst/>
              <a:ahLst/>
              <a:cxnLst/>
              <a:rect l="l" t="t" r="r" b="b"/>
              <a:pathLst>
                <a:path w="688" h="117" extrusionOk="0">
                  <a:moveTo>
                    <a:pt x="37" y="0"/>
                  </a:moveTo>
                  <a:cubicBezTo>
                    <a:pt x="1" y="0"/>
                    <a:pt x="3" y="57"/>
                    <a:pt x="40" y="61"/>
                  </a:cubicBezTo>
                  <a:cubicBezTo>
                    <a:pt x="237" y="82"/>
                    <a:pt x="437" y="113"/>
                    <a:pt x="635" y="117"/>
                  </a:cubicBezTo>
                  <a:cubicBezTo>
                    <a:pt x="635" y="117"/>
                    <a:pt x="636" y="117"/>
                    <a:pt x="636" y="117"/>
                  </a:cubicBezTo>
                  <a:cubicBezTo>
                    <a:pt x="677" y="117"/>
                    <a:pt x="687" y="49"/>
                    <a:pt x="645" y="44"/>
                  </a:cubicBezTo>
                  <a:cubicBezTo>
                    <a:pt x="446" y="16"/>
                    <a:pt x="240" y="13"/>
                    <a:pt x="40" y="0"/>
                  </a:cubicBezTo>
                  <a:cubicBezTo>
                    <a:pt x="39" y="0"/>
                    <a:pt x="38" y="0"/>
                    <a:pt x="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0"/>
            <p:cNvSpPr/>
            <p:nvPr/>
          </p:nvSpPr>
          <p:spPr>
            <a:xfrm>
              <a:off x="8157568" y="2073767"/>
              <a:ext cx="25075" cy="4082"/>
            </a:xfrm>
            <a:custGeom>
              <a:avLst/>
              <a:gdLst/>
              <a:ahLst/>
              <a:cxnLst/>
              <a:rect l="l" t="t" r="r" b="b"/>
              <a:pathLst>
                <a:path w="473" h="77" extrusionOk="0">
                  <a:moveTo>
                    <a:pt x="306" y="1"/>
                  </a:moveTo>
                  <a:cubicBezTo>
                    <a:pt x="216" y="1"/>
                    <a:pt x="125" y="9"/>
                    <a:pt x="36" y="11"/>
                  </a:cubicBezTo>
                  <a:cubicBezTo>
                    <a:pt x="1" y="11"/>
                    <a:pt x="1" y="65"/>
                    <a:pt x="36" y="66"/>
                  </a:cubicBezTo>
                  <a:cubicBezTo>
                    <a:pt x="123" y="69"/>
                    <a:pt x="213" y="76"/>
                    <a:pt x="301" y="76"/>
                  </a:cubicBezTo>
                  <a:cubicBezTo>
                    <a:pt x="346" y="76"/>
                    <a:pt x="391" y="74"/>
                    <a:pt x="434" y="69"/>
                  </a:cubicBezTo>
                  <a:cubicBezTo>
                    <a:pt x="473" y="64"/>
                    <a:pt x="473" y="13"/>
                    <a:pt x="434" y="8"/>
                  </a:cubicBezTo>
                  <a:cubicBezTo>
                    <a:pt x="392" y="2"/>
                    <a:pt x="350" y="1"/>
                    <a:pt x="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0"/>
            <p:cNvSpPr/>
            <p:nvPr/>
          </p:nvSpPr>
          <p:spPr>
            <a:xfrm>
              <a:off x="8138802" y="1939594"/>
              <a:ext cx="28150" cy="3923"/>
            </a:xfrm>
            <a:custGeom>
              <a:avLst/>
              <a:gdLst/>
              <a:ahLst/>
              <a:cxnLst/>
              <a:rect l="l" t="t" r="r" b="b"/>
              <a:pathLst>
                <a:path w="531" h="74" extrusionOk="0">
                  <a:moveTo>
                    <a:pt x="256" y="0"/>
                  </a:moveTo>
                  <a:cubicBezTo>
                    <a:pt x="185" y="0"/>
                    <a:pt x="114" y="2"/>
                    <a:pt x="43" y="4"/>
                  </a:cubicBezTo>
                  <a:cubicBezTo>
                    <a:pt x="0" y="6"/>
                    <a:pt x="0" y="68"/>
                    <a:pt x="43" y="70"/>
                  </a:cubicBezTo>
                  <a:cubicBezTo>
                    <a:pt x="121" y="72"/>
                    <a:pt x="199" y="74"/>
                    <a:pt x="276" y="74"/>
                  </a:cubicBezTo>
                  <a:cubicBezTo>
                    <a:pt x="347" y="74"/>
                    <a:pt x="418" y="72"/>
                    <a:pt x="489" y="69"/>
                  </a:cubicBezTo>
                  <a:cubicBezTo>
                    <a:pt x="531" y="67"/>
                    <a:pt x="531" y="7"/>
                    <a:pt x="489" y="6"/>
                  </a:cubicBezTo>
                  <a:cubicBezTo>
                    <a:pt x="412" y="2"/>
                    <a:pt x="334"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0"/>
            <p:cNvSpPr/>
            <p:nvPr/>
          </p:nvSpPr>
          <p:spPr>
            <a:xfrm>
              <a:off x="8091568" y="2071964"/>
              <a:ext cx="33345" cy="5990"/>
            </a:xfrm>
            <a:custGeom>
              <a:avLst/>
              <a:gdLst/>
              <a:ahLst/>
              <a:cxnLst/>
              <a:rect l="l" t="t" r="r" b="b"/>
              <a:pathLst>
                <a:path w="629" h="113" extrusionOk="0">
                  <a:moveTo>
                    <a:pt x="39" y="0"/>
                  </a:moveTo>
                  <a:cubicBezTo>
                    <a:pt x="10" y="0"/>
                    <a:pt x="1" y="45"/>
                    <a:pt x="32" y="54"/>
                  </a:cubicBezTo>
                  <a:cubicBezTo>
                    <a:pt x="159" y="92"/>
                    <a:pt x="288" y="113"/>
                    <a:pt x="419" y="113"/>
                  </a:cubicBezTo>
                  <a:cubicBezTo>
                    <a:pt x="477" y="113"/>
                    <a:pt x="536" y="109"/>
                    <a:pt x="594" y="100"/>
                  </a:cubicBezTo>
                  <a:cubicBezTo>
                    <a:pt x="628" y="96"/>
                    <a:pt x="621" y="38"/>
                    <a:pt x="588" y="38"/>
                  </a:cubicBezTo>
                  <a:cubicBezTo>
                    <a:pt x="587" y="38"/>
                    <a:pt x="586" y="38"/>
                    <a:pt x="585" y="38"/>
                  </a:cubicBezTo>
                  <a:cubicBezTo>
                    <a:pt x="527" y="43"/>
                    <a:pt x="470" y="46"/>
                    <a:pt x="413" y="46"/>
                  </a:cubicBezTo>
                  <a:cubicBezTo>
                    <a:pt x="290" y="46"/>
                    <a:pt x="169" y="33"/>
                    <a:pt x="46" y="1"/>
                  </a:cubicBezTo>
                  <a:cubicBezTo>
                    <a:pt x="43" y="0"/>
                    <a:pt x="41"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0"/>
            <p:cNvSpPr/>
            <p:nvPr/>
          </p:nvSpPr>
          <p:spPr>
            <a:xfrm>
              <a:off x="8073067" y="1935565"/>
              <a:ext cx="30535" cy="5460"/>
            </a:xfrm>
            <a:custGeom>
              <a:avLst/>
              <a:gdLst/>
              <a:ahLst/>
              <a:cxnLst/>
              <a:rect l="l" t="t" r="r" b="b"/>
              <a:pathLst>
                <a:path w="576" h="103" extrusionOk="0">
                  <a:moveTo>
                    <a:pt x="539" y="0"/>
                  </a:moveTo>
                  <a:cubicBezTo>
                    <a:pt x="538" y="0"/>
                    <a:pt x="536" y="0"/>
                    <a:pt x="535" y="1"/>
                  </a:cubicBezTo>
                  <a:cubicBezTo>
                    <a:pt x="416" y="22"/>
                    <a:pt x="301" y="42"/>
                    <a:pt x="183" y="42"/>
                  </a:cubicBezTo>
                  <a:cubicBezTo>
                    <a:pt x="139" y="42"/>
                    <a:pt x="94" y="39"/>
                    <a:pt x="49" y="33"/>
                  </a:cubicBezTo>
                  <a:cubicBezTo>
                    <a:pt x="47" y="32"/>
                    <a:pt x="46" y="32"/>
                    <a:pt x="44" y="32"/>
                  </a:cubicBezTo>
                  <a:cubicBezTo>
                    <a:pt x="13" y="32"/>
                    <a:pt x="0" y="81"/>
                    <a:pt x="34" y="86"/>
                  </a:cubicBezTo>
                  <a:cubicBezTo>
                    <a:pt x="100" y="96"/>
                    <a:pt x="167" y="103"/>
                    <a:pt x="233" y="103"/>
                  </a:cubicBezTo>
                  <a:cubicBezTo>
                    <a:pt x="342" y="103"/>
                    <a:pt x="450" y="86"/>
                    <a:pt x="551" y="41"/>
                  </a:cubicBezTo>
                  <a:cubicBezTo>
                    <a:pt x="575" y="31"/>
                    <a:pt x="559"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0"/>
            <p:cNvSpPr/>
            <p:nvPr/>
          </p:nvSpPr>
          <p:spPr>
            <a:xfrm>
              <a:off x="8041578" y="2074032"/>
              <a:ext cx="27673" cy="3552"/>
            </a:xfrm>
            <a:custGeom>
              <a:avLst/>
              <a:gdLst/>
              <a:ahLst/>
              <a:cxnLst/>
              <a:rect l="l" t="t" r="r" b="b"/>
              <a:pathLst>
                <a:path w="522" h="67" extrusionOk="0">
                  <a:moveTo>
                    <a:pt x="273" y="0"/>
                  </a:moveTo>
                  <a:cubicBezTo>
                    <a:pt x="195" y="0"/>
                    <a:pt x="117" y="2"/>
                    <a:pt x="39" y="3"/>
                  </a:cubicBezTo>
                  <a:cubicBezTo>
                    <a:pt x="1" y="4"/>
                    <a:pt x="1" y="64"/>
                    <a:pt x="39" y="64"/>
                  </a:cubicBezTo>
                  <a:cubicBezTo>
                    <a:pt x="120" y="65"/>
                    <a:pt x="201" y="67"/>
                    <a:pt x="281" y="67"/>
                  </a:cubicBezTo>
                  <a:cubicBezTo>
                    <a:pt x="350" y="67"/>
                    <a:pt x="418" y="65"/>
                    <a:pt x="486" y="60"/>
                  </a:cubicBezTo>
                  <a:cubicBezTo>
                    <a:pt x="521" y="57"/>
                    <a:pt x="521" y="9"/>
                    <a:pt x="486" y="7"/>
                  </a:cubicBezTo>
                  <a:cubicBezTo>
                    <a:pt x="415" y="2"/>
                    <a:pt x="344"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0"/>
            <p:cNvSpPr/>
            <p:nvPr/>
          </p:nvSpPr>
          <p:spPr>
            <a:xfrm>
              <a:off x="8007810" y="1940018"/>
              <a:ext cx="27036" cy="3022"/>
            </a:xfrm>
            <a:custGeom>
              <a:avLst/>
              <a:gdLst/>
              <a:ahLst/>
              <a:cxnLst/>
              <a:rect l="l" t="t" r="r" b="b"/>
              <a:pathLst>
                <a:path w="510" h="57" extrusionOk="0">
                  <a:moveTo>
                    <a:pt x="289" y="0"/>
                  </a:moveTo>
                  <a:cubicBezTo>
                    <a:pt x="203" y="0"/>
                    <a:pt x="117" y="2"/>
                    <a:pt x="31" y="4"/>
                  </a:cubicBezTo>
                  <a:cubicBezTo>
                    <a:pt x="0" y="4"/>
                    <a:pt x="0" y="52"/>
                    <a:pt x="31" y="53"/>
                  </a:cubicBezTo>
                  <a:cubicBezTo>
                    <a:pt x="122" y="55"/>
                    <a:pt x="212" y="57"/>
                    <a:pt x="302" y="57"/>
                  </a:cubicBezTo>
                  <a:cubicBezTo>
                    <a:pt x="361" y="57"/>
                    <a:pt x="419" y="56"/>
                    <a:pt x="478" y="53"/>
                  </a:cubicBezTo>
                  <a:cubicBezTo>
                    <a:pt x="510" y="52"/>
                    <a:pt x="510" y="5"/>
                    <a:pt x="478" y="4"/>
                  </a:cubicBezTo>
                  <a:cubicBezTo>
                    <a:pt x="414" y="1"/>
                    <a:pt x="352"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0"/>
            <p:cNvSpPr/>
            <p:nvPr/>
          </p:nvSpPr>
          <p:spPr>
            <a:xfrm>
              <a:off x="7992331" y="2074509"/>
              <a:ext cx="24015" cy="2598"/>
            </a:xfrm>
            <a:custGeom>
              <a:avLst/>
              <a:gdLst/>
              <a:ahLst/>
              <a:cxnLst/>
              <a:rect l="l" t="t" r="r" b="b"/>
              <a:pathLst>
                <a:path w="453" h="49" extrusionOk="0">
                  <a:moveTo>
                    <a:pt x="345" y="0"/>
                  </a:moveTo>
                  <a:cubicBezTo>
                    <a:pt x="238" y="0"/>
                    <a:pt x="131" y="5"/>
                    <a:pt x="25" y="6"/>
                  </a:cubicBezTo>
                  <a:cubicBezTo>
                    <a:pt x="0" y="6"/>
                    <a:pt x="0" y="43"/>
                    <a:pt x="25" y="44"/>
                  </a:cubicBezTo>
                  <a:cubicBezTo>
                    <a:pt x="131" y="45"/>
                    <a:pt x="237" y="49"/>
                    <a:pt x="344" y="49"/>
                  </a:cubicBezTo>
                  <a:cubicBezTo>
                    <a:pt x="370" y="49"/>
                    <a:pt x="396" y="49"/>
                    <a:pt x="422" y="48"/>
                  </a:cubicBezTo>
                  <a:cubicBezTo>
                    <a:pt x="452" y="47"/>
                    <a:pt x="452" y="2"/>
                    <a:pt x="422" y="1"/>
                  </a:cubicBezTo>
                  <a:cubicBezTo>
                    <a:pt x="397" y="0"/>
                    <a:pt x="371" y="0"/>
                    <a:pt x="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0"/>
            <p:cNvSpPr/>
            <p:nvPr/>
          </p:nvSpPr>
          <p:spPr>
            <a:xfrm>
              <a:off x="7933435" y="1936784"/>
              <a:ext cx="33504" cy="4241"/>
            </a:xfrm>
            <a:custGeom>
              <a:avLst/>
              <a:gdLst/>
              <a:ahLst/>
              <a:cxnLst/>
              <a:rect l="l" t="t" r="r" b="b"/>
              <a:pathLst>
                <a:path w="632" h="80" extrusionOk="0">
                  <a:moveTo>
                    <a:pt x="376" y="1"/>
                  </a:moveTo>
                  <a:cubicBezTo>
                    <a:pt x="265" y="1"/>
                    <a:pt x="154" y="5"/>
                    <a:pt x="43" y="7"/>
                  </a:cubicBezTo>
                  <a:cubicBezTo>
                    <a:pt x="0" y="7"/>
                    <a:pt x="0" y="73"/>
                    <a:pt x="43" y="74"/>
                  </a:cubicBezTo>
                  <a:cubicBezTo>
                    <a:pt x="152" y="76"/>
                    <a:pt x="262" y="79"/>
                    <a:pt x="371" y="79"/>
                  </a:cubicBezTo>
                  <a:cubicBezTo>
                    <a:pt x="444" y="79"/>
                    <a:pt x="517" y="78"/>
                    <a:pt x="589" y="73"/>
                  </a:cubicBezTo>
                  <a:cubicBezTo>
                    <a:pt x="632" y="69"/>
                    <a:pt x="632" y="11"/>
                    <a:pt x="589" y="7"/>
                  </a:cubicBezTo>
                  <a:cubicBezTo>
                    <a:pt x="518" y="2"/>
                    <a:pt x="447" y="1"/>
                    <a:pt x="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0"/>
            <p:cNvSpPr/>
            <p:nvPr/>
          </p:nvSpPr>
          <p:spPr>
            <a:xfrm>
              <a:off x="7928398" y="2072017"/>
              <a:ext cx="32868" cy="5990"/>
            </a:xfrm>
            <a:custGeom>
              <a:avLst/>
              <a:gdLst/>
              <a:ahLst/>
              <a:cxnLst/>
              <a:rect l="l" t="t" r="r" b="b"/>
              <a:pathLst>
                <a:path w="620" h="113" extrusionOk="0">
                  <a:moveTo>
                    <a:pt x="275" y="1"/>
                  </a:moveTo>
                  <a:cubicBezTo>
                    <a:pt x="192" y="1"/>
                    <a:pt x="108" y="11"/>
                    <a:pt x="29" y="31"/>
                  </a:cubicBezTo>
                  <a:cubicBezTo>
                    <a:pt x="0" y="37"/>
                    <a:pt x="12" y="75"/>
                    <a:pt x="38" y="75"/>
                  </a:cubicBezTo>
                  <a:cubicBezTo>
                    <a:pt x="39" y="75"/>
                    <a:pt x="40" y="75"/>
                    <a:pt x="41" y="75"/>
                  </a:cubicBezTo>
                  <a:cubicBezTo>
                    <a:pt x="97" y="67"/>
                    <a:pt x="152" y="64"/>
                    <a:pt x="205" y="64"/>
                  </a:cubicBezTo>
                  <a:cubicBezTo>
                    <a:pt x="329" y="64"/>
                    <a:pt x="447" y="82"/>
                    <a:pt x="574" y="111"/>
                  </a:cubicBezTo>
                  <a:cubicBezTo>
                    <a:pt x="577" y="112"/>
                    <a:pt x="580" y="112"/>
                    <a:pt x="583" y="112"/>
                  </a:cubicBezTo>
                  <a:cubicBezTo>
                    <a:pt x="612" y="112"/>
                    <a:pt x="619" y="69"/>
                    <a:pt x="588" y="58"/>
                  </a:cubicBezTo>
                  <a:cubicBezTo>
                    <a:pt x="490" y="19"/>
                    <a:pt x="382"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0"/>
            <p:cNvSpPr/>
            <p:nvPr/>
          </p:nvSpPr>
          <p:spPr>
            <a:xfrm>
              <a:off x="7862876" y="2116123"/>
              <a:ext cx="16646" cy="5778"/>
            </a:xfrm>
            <a:custGeom>
              <a:avLst/>
              <a:gdLst/>
              <a:ahLst/>
              <a:cxnLst/>
              <a:rect l="l" t="t" r="r" b="b"/>
              <a:pathLst>
                <a:path w="314" h="109" extrusionOk="0">
                  <a:moveTo>
                    <a:pt x="218" y="0"/>
                  </a:moveTo>
                  <a:cubicBezTo>
                    <a:pt x="148" y="0"/>
                    <a:pt x="75" y="29"/>
                    <a:pt x="22" y="64"/>
                  </a:cubicBezTo>
                  <a:cubicBezTo>
                    <a:pt x="0" y="78"/>
                    <a:pt x="13" y="109"/>
                    <a:pt x="34" y="109"/>
                  </a:cubicBezTo>
                  <a:cubicBezTo>
                    <a:pt x="38" y="109"/>
                    <a:pt x="42" y="107"/>
                    <a:pt x="46" y="105"/>
                  </a:cubicBezTo>
                  <a:cubicBezTo>
                    <a:pt x="80" y="82"/>
                    <a:pt x="118" y="68"/>
                    <a:pt x="160" y="60"/>
                  </a:cubicBezTo>
                  <a:cubicBezTo>
                    <a:pt x="172" y="58"/>
                    <a:pt x="185" y="57"/>
                    <a:pt x="197" y="57"/>
                  </a:cubicBezTo>
                  <a:cubicBezTo>
                    <a:pt x="225" y="57"/>
                    <a:pt x="253" y="61"/>
                    <a:pt x="281" y="61"/>
                  </a:cubicBezTo>
                  <a:cubicBezTo>
                    <a:pt x="282" y="61"/>
                    <a:pt x="282" y="61"/>
                    <a:pt x="282" y="61"/>
                  </a:cubicBezTo>
                  <a:cubicBezTo>
                    <a:pt x="311" y="61"/>
                    <a:pt x="313" y="21"/>
                    <a:pt x="289" y="12"/>
                  </a:cubicBezTo>
                  <a:cubicBezTo>
                    <a:pt x="266" y="4"/>
                    <a:pt x="242" y="0"/>
                    <a:pt x="2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0"/>
            <p:cNvSpPr/>
            <p:nvPr/>
          </p:nvSpPr>
          <p:spPr>
            <a:xfrm>
              <a:off x="7844269" y="1976808"/>
              <a:ext cx="19297" cy="3234"/>
            </a:xfrm>
            <a:custGeom>
              <a:avLst/>
              <a:gdLst/>
              <a:ahLst/>
              <a:cxnLst/>
              <a:rect l="l" t="t" r="r" b="b"/>
              <a:pathLst>
                <a:path w="364" h="61" extrusionOk="0">
                  <a:moveTo>
                    <a:pt x="186" y="0"/>
                  </a:moveTo>
                  <a:cubicBezTo>
                    <a:pt x="137" y="0"/>
                    <a:pt x="87" y="2"/>
                    <a:pt x="37" y="2"/>
                  </a:cubicBezTo>
                  <a:cubicBezTo>
                    <a:pt x="1" y="2"/>
                    <a:pt x="1" y="57"/>
                    <a:pt x="37" y="58"/>
                  </a:cubicBezTo>
                  <a:cubicBezTo>
                    <a:pt x="87" y="58"/>
                    <a:pt x="137" y="60"/>
                    <a:pt x="186" y="60"/>
                  </a:cubicBezTo>
                  <a:cubicBezTo>
                    <a:pt x="236" y="60"/>
                    <a:pt x="285" y="58"/>
                    <a:pt x="334" y="53"/>
                  </a:cubicBezTo>
                  <a:cubicBezTo>
                    <a:pt x="363" y="48"/>
                    <a:pt x="363" y="12"/>
                    <a:pt x="334" y="8"/>
                  </a:cubicBezTo>
                  <a:cubicBezTo>
                    <a:pt x="285" y="2"/>
                    <a:pt x="236" y="0"/>
                    <a:pt x="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0"/>
            <p:cNvSpPr/>
            <p:nvPr/>
          </p:nvSpPr>
          <p:spPr>
            <a:xfrm>
              <a:off x="7820838" y="2113207"/>
              <a:ext cx="24969" cy="4135"/>
            </a:xfrm>
            <a:custGeom>
              <a:avLst/>
              <a:gdLst/>
              <a:ahLst/>
              <a:cxnLst/>
              <a:rect l="l" t="t" r="r" b="b"/>
              <a:pathLst>
                <a:path w="471" h="78" extrusionOk="0">
                  <a:moveTo>
                    <a:pt x="310" y="0"/>
                  </a:moveTo>
                  <a:cubicBezTo>
                    <a:pt x="217" y="0"/>
                    <a:pt x="124" y="10"/>
                    <a:pt x="33" y="15"/>
                  </a:cubicBezTo>
                  <a:cubicBezTo>
                    <a:pt x="1" y="16"/>
                    <a:pt x="1" y="62"/>
                    <a:pt x="33" y="64"/>
                  </a:cubicBezTo>
                  <a:cubicBezTo>
                    <a:pt x="124" y="68"/>
                    <a:pt x="217" y="78"/>
                    <a:pt x="310" y="78"/>
                  </a:cubicBezTo>
                  <a:cubicBezTo>
                    <a:pt x="350" y="78"/>
                    <a:pt x="390" y="76"/>
                    <a:pt x="429" y="71"/>
                  </a:cubicBezTo>
                  <a:cubicBezTo>
                    <a:pt x="471" y="67"/>
                    <a:pt x="471" y="12"/>
                    <a:pt x="429" y="7"/>
                  </a:cubicBezTo>
                  <a:cubicBezTo>
                    <a:pt x="390" y="2"/>
                    <a:pt x="350" y="0"/>
                    <a:pt x="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0"/>
            <p:cNvSpPr/>
            <p:nvPr/>
          </p:nvSpPr>
          <p:spPr>
            <a:xfrm>
              <a:off x="7805411" y="1974211"/>
              <a:ext cx="26771" cy="3128"/>
            </a:xfrm>
            <a:custGeom>
              <a:avLst/>
              <a:gdLst/>
              <a:ahLst/>
              <a:cxnLst/>
              <a:rect l="l" t="t" r="r" b="b"/>
              <a:pathLst>
                <a:path w="505" h="59" extrusionOk="0">
                  <a:moveTo>
                    <a:pt x="325" y="0"/>
                  </a:moveTo>
                  <a:cubicBezTo>
                    <a:pt x="225" y="0"/>
                    <a:pt x="124" y="6"/>
                    <a:pt x="25" y="10"/>
                  </a:cubicBezTo>
                  <a:cubicBezTo>
                    <a:pt x="0" y="11"/>
                    <a:pt x="0" y="48"/>
                    <a:pt x="25" y="49"/>
                  </a:cubicBezTo>
                  <a:cubicBezTo>
                    <a:pt x="127" y="53"/>
                    <a:pt x="231" y="59"/>
                    <a:pt x="335" y="59"/>
                  </a:cubicBezTo>
                  <a:cubicBezTo>
                    <a:pt x="381" y="59"/>
                    <a:pt x="426" y="58"/>
                    <a:pt x="472" y="55"/>
                  </a:cubicBezTo>
                  <a:cubicBezTo>
                    <a:pt x="504" y="51"/>
                    <a:pt x="504" y="8"/>
                    <a:pt x="472" y="5"/>
                  </a:cubicBezTo>
                  <a:cubicBezTo>
                    <a:pt x="423" y="2"/>
                    <a:pt x="374" y="0"/>
                    <a:pt x="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0"/>
            <p:cNvSpPr/>
            <p:nvPr/>
          </p:nvSpPr>
          <p:spPr>
            <a:xfrm>
              <a:off x="7770689" y="2115964"/>
              <a:ext cx="25075" cy="3923"/>
            </a:xfrm>
            <a:custGeom>
              <a:avLst/>
              <a:gdLst/>
              <a:ahLst/>
              <a:cxnLst/>
              <a:rect l="l" t="t" r="r" b="b"/>
              <a:pathLst>
                <a:path w="473" h="74" extrusionOk="0">
                  <a:moveTo>
                    <a:pt x="303" y="0"/>
                  </a:moveTo>
                  <a:cubicBezTo>
                    <a:pt x="213" y="0"/>
                    <a:pt x="124" y="6"/>
                    <a:pt x="34" y="11"/>
                  </a:cubicBezTo>
                  <a:cubicBezTo>
                    <a:pt x="0" y="12"/>
                    <a:pt x="0" y="62"/>
                    <a:pt x="34" y="64"/>
                  </a:cubicBezTo>
                  <a:cubicBezTo>
                    <a:pt x="123" y="68"/>
                    <a:pt x="212" y="74"/>
                    <a:pt x="301" y="74"/>
                  </a:cubicBezTo>
                  <a:cubicBezTo>
                    <a:pt x="345" y="74"/>
                    <a:pt x="388" y="72"/>
                    <a:pt x="432" y="68"/>
                  </a:cubicBezTo>
                  <a:cubicBezTo>
                    <a:pt x="472" y="65"/>
                    <a:pt x="472" y="10"/>
                    <a:pt x="432" y="5"/>
                  </a:cubicBezTo>
                  <a:cubicBezTo>
                    <a:pt x="389" y="2"/>
                    <a:pt x="346"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0"/>
            <p:cNvSpPr/>
            <p:nvPr/>
          </p:nvSpPr>
          <p:spPr>
            <a:xfrm>
              <a:off x="7753990" y="1968856"/>
              <a:ext cx="34352" cy="7104"/>
            </a:xfrm>
            <a:custGeom>
              <a:avLst/>
              <a:gdLst/>
              <a:ahLst/>
              <a:cxnLst/>
              <a:rect l="l" t="t" r="r" b="b"/>
              <a:pathLst>
                <a:path w="648" h="134" extrusionOk="0">
                  <a:moveTo>
                    <a:pt x="49" y="0"/>
                  </a:moveTo>
                  <a:cubicBezTo>
                    <a:pt x="12" y="0"/>
                    <a:pt x="0" y="57"/>
                    <a:pt x="41" y="71"/>
                  </a:cubicBezTo>
                  <a:cubicBezTo>
                    <a:pt x="162" y="110"/>
                    <a:pt x="288" y="134"/>
                    <a:pt x="414" y="134"/>
                  </a:cubicBezTo>
                  <a:cubicBezTo>
                    <a:pt x="479" y="134"/>
                    <a:pt x="543" y="128"/>
                    <a:pt x="608" y="114"/>
                  </a:cubicBezTo>
                  <a:cubicBezTo>
                    <a:pt x="647" y="105"/>
                    <a:pt x="639" y="41"/>
                    <a:pt x="598" y="41"/>
                  </a:cubicBezTo>
                  <a:cubicBezTo>
                    <a:pt x="598" y="41"/>
                    <a:pt x="598" y="41"/>
                    <a:pt x="597" y="41"/>
                  </a:cubicBezTo>
                  <a:cubicBezTo>
                    <a:pt x="555" y="43"/>
                    <a:pt x="512" y="43"/>
                    <a:pt x="470" y="43"/>
                  </a:cubicBezTo>
                  <a:cubicBezTo>
                    <a:pt x="332" y="43"/>
                    <a:pt x="196" y="34"/>
                    <a:pt x="60" y="2"/>
                  </a:cubicBezTo>
                  <a:cubicBezTo>
                    <a:pt x="56" y="1"/>
                    <a:pt x="53" y="0"/>
                    <a:pt x="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7" name="Google Shape;1017;p40"/>
          <p:cNvSpPr txBox="1">
            <a:spLocks noGrp="1"/>
          </p:cNvSpPr>
          <p:nvPr>
            <p:ph type="title"/>
          </p:nvPr>
        </p:nvSpPr>
        <p:spPr>
          <a:xfrm>
            <a:off x="3161492" y="469352"/>
            <a:ext cx="3370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200" b="1">
                <a:latin typeface="Times New Roman" panose="02020603050405020304" pitchFamily="18" charset="0"/>
                <a:cs typeface="Times New Roman" panose="02020603050405020304" pitchFamily="18" charset="0"/>
              </a:rPr>
              <a:t>II. Phân công chuẩn bị</a:t>
            </a:r>
          </a:p>
        </p:txBody>
      </p:sp>
      <p:grpSp>
        <p:nvGrpSpPr>
          <p:cNvPr id="1022" name="Google Shape;1022;p40"/>
          <p:cNvGrpSpPr/>
          <p:nvPr/>
        </p:nvGrpSpPr>
        <p:grpSpPr>
          <a:xfrm>
            <a:off x="7881807" y="469352"/>
            <a:ext cx="792698" cy="1086339"/>
            <a:chOff x="6722988" y="1767725"/>
            <a:chExt cx="207225" cy="298150"/>
          </a:xfrm>
        </p:grpSpPr>
        <p:sp>
          <p:nvSpPr>
            <p:cNvPr id="1023" name="Google Shape;1023;p40"/>
            <p:cNvSpPr/>
            <p:nvPr/>
          </p:nvSpPr>
          <p:spPr>
            <a:xfrm>
              <a:off x="6722988" y="1767725"/>
              <a:ext cx="190525" cy="250650"/>
            </a:xfrm>
            <a:custGeom>
              <a:avLst/>
              <a:gdLst/>
              <a:ahLst/>
              <a:cxnLst/>
              <a:rect l="l" t="t" r="r" b="b"/>
              <a:pathLst>
                <a:path w="7621" h="10026" extrusionOk="0">
                  <a:moveTo>
                    <a:pt x="3858" y="193"/>
                  </a:moveTo>
                  <a:cubicBezTo>
                    <a:pt x="4020" y="193"/>
                    <a:pt x="4181" y="206"/>
                    <a:pt x="4340" y="234"/>
                  </a:cubicBezTo>
                  <a:cubicBezTo>
                    <a:pt x="5387" y="416"/>
                    <a:pt x="6354" y="1208"/>
                    <a:pt x="6861" y="2301"/>
                  </a:cubicBezTo>
                  <a:cubicBezTo>
                    <a:pt x="7295" y="3237"/>
                    <a:pt x="7424" y="4362"/>
                    <a:pt x="7244" y="5646"/>
                  </a:cubicBezTo>
                  <a:cubicBezTo>
                    <a:pt x="7190" y="6025"/>
                    <a:pt x="7103" y="6458"/>
                    <a:pt x="6859" y="6791"/>
                  </a:cubicBezTo>
                  <a:lnTo>
                    <a:pt x="6828" y="6832"/>
                  </a:lnTo>
                  <a:cubicBezTo>
                    <a:pt x="6761" y="6921"/>
                    <a:pt x="6685" y="7022"/>
                    <a:pt x="6672" y="7151"/>
                  </a:cubicBezTo>
                  <a:cubicBezTo>
                    <a:pt x="6662" y="7261"/>
                    <a:pt x="6701" y="7363"/>
                    <a:pt x="6733" y="7444"/>
                  </a:cubicBezTo>
                  <a:lnTo>
                    <a:pt x="7117" y="8427"/>
                  </a:lnTo>
                  <a:cubicBezTo>
                    <a:pt x="7157" y="8531"/>
                    <a:pt x="7209" y="8661"/>
                    <a:pt x="7183" y="8772"/>
                  </a:cubicBezTo>
                  <a:cubicBezTo>
                    <a:pt x="7153" y="8905"/>
                    <a:pt x="7022" y="9004"/>
                    <a:pt x="6877" y="9101"/>
                  </a:cubicBezTo>
                  <a:cubicBezTo>
                    <a:pt x="6298" y="9492"/>
                    <a:pt x="5771" y="9817"/>
                    <a:pt x="5178" y="9833"/>
                  </a:cubicBezTo>
                  <a:cubicBezTo>
                    <a:pt x="5168" y="9833"/>
                    <a:pt x="5158" y="9833"/>
                    <a:pt x="5149" y="9833"/>
                  </a:cubicBezTo>
                  <a:cubicBezTo>
                    <a:pt x="4703" y="9833"/>
                    <a:pt x="4552" y="9520"/>
                    <a:pt x="4354" y="9126"/>
                  </a:cubicBezTo>
                  <a:cubicBezTo>
                    <a:pt x="4308" y="9037"/>
                    <a:pt x="4261" y="8943"/>
                    <a:pt x="4209" y="8851"/>
                  </a:cubicBezTo>
                  <a:cubicBezTo>
                    <a:pt x="4142" y="8731"/>
                    <a:pt x="4064" y="8594"/>
                    <a:pt x="3945" y="8493"/>
                  </a:cubicBezTo>
                  <a:cubicBezTo>
                    <a:pt x="3850" y="8412"/>
                    <a:pt x="3737" y="8359"/>
                    <a:pt x="3637" y="8319"/>
                  </a:cubicBezTo>
                  <a:cubicBezTo>
                    <a:pt x="3457" y="8244"/>
                    <a:pt x="3269" y="8185"/>
                    <a:pt x="3087" y="8129"/>
                  </a:cubicBezTo>
                  <a:cubicBezTo>
                    <a:pt x="2894" y="8068"/>
                    <a:pt x="2693" y="8005"/>
                    <a:pt x="2507" y="7925"/>
                  </a:cubicBezTo>
                  <a:cubicBezTo>
                    <a:pt x="1453" y="7471"/>
                    <a:pt x="653" y="6348"/>
                    <a:pt x="419" y="4994"/>
                  </a:cubicBezTo>
                  <a:cubicBezTo>
                    <a:pt x="201" y="3728"/>
                    <a:pt x="475" y="2476"/>
                    <a:pt x="1173" y="1560"/>
                  </a:cubicBezTo>
                  <a:cubicBezTo>
                    <a:pt x="1823" y="707"/>
                    <a:pt x="2856" y="193"/>
                    <a:pt x="3858" y="193"/>
                  </a:cubicBezTo>
                  <a:close/>
                  <a:moveTo>
                    <a:pt x="3860" y="0"/>
                  </a:moveTo>
                  <a:cubicBezTo>
                    <a:pt x="2799" y="0"/>
                    <a:pt x="1705" y="542"/>
                    <a:pt x="1019" y="1443"/>
                  </a:cubicBezTo>
                  <a:cubicBezTo>
                    <a:pt x="289" y="2403"/>
                    <a:pt x="1" y="3708"/>
                    <a:pt x="228" y="5027"/>
                  </a:cubicBezTo>
                  <a:cubicBezTo>
                    <a:pt x="474" y="6444"/>
                    <a:pt x="1317" y="7622"/>
                    <a:pt x="2430" y="8102"/>
                  </a:cubicBezTo>
                  <a:cubicBezTo>
                    <a:pt x="2627" y="8186"/>
                    <a:pt x="2831" y="8250"/>
                    <a:pt x="3029" y="8312"/>
                  </a:cubicBezTo>
                  <a:cubicBezTo>
                    <a:pt x="3207" y="8368"/>
                    <a:pt x="3392" y="8426"/>
                    <a:pt x="3565" y="8497"/>
                  </a:cubicBezTo>
                  <a:cubicBezTo>
                    <a:pt x="3653" y="8534"/>
                    <a:pt x="3745" y="8576"/>
                    <a:pt x="3820" y="8639"/>
                  </a:cubicBezTo>
                  <a:cubicBezTo>
                    <a:pt x="3913" y="8719"/>
                    <a:pt x="3978" y="8835"/>
                    <a:pt x="4041" y="8946"/>
                  </a:cubicBezTo>
                  <a:cubicBezTo>
                    <a:pt x="4091" y="9033"/>
                    <a:pt x="4137" y="9125"/>
                    <a:pt x="4181" y="9213"/>
                  </a:cubicBezTo>
                  <a:cubicBezTo>
                    <a:pt x="4382" y="9614"/>
                    <a:pt x="4589" y="10026"/>
                    <a:pt x="5151" y="10026"/>
                  </a:cubicBezTo>
                  <a:lnTo>
                    <a:pt x="5184" y="10026"/>
                  </a:lnTo>
                  <a:cubicBezTo>
                    <a:pt x="5880" y="10007"/>
                    <a:pt x="6520" y="9576"/>
                    <a:pt x="6986" y="9261"/>
                  </a:cubicBezTo>
                  <a:cubicBezTo>
                    <a:pt x="7156" y="9147"/>
                    <a:pt x="7327" y="9017"/>
                    <a:pt x="7372" y="8813"/>
                  </a:cubicBezTo>
                  <a:cubicBezTo>
                    <a:pt x="7409" y="8646"/>
                    <a:pt x="7344" y="8479"/>
                    <a:pt x="7297" y="8356"/>
                  </a:cubicBezTo>
                  <a:lnTo>
                    <a:pt x="6913" y="7373"/>
                  </a:lnTo>
                  <a:cubicBezTo>
                    <a:pt x="6888" y="7308"/>
                    <a:pt x="6859" y="7234"/>
                    <a:pt x="6865" y="7170"/>
                  </a:cubicBezTo>
                  <a:cubicBezTo>
                    <a:pt x="6872" y="7096"/>
                    <a:pt x="6926" y="7024"/>
                    <a:pt x="6983" y="6948"/>
                  </a:cubicBezTo>
                  <a:lnTo>
                    <a:pt x="7015" y="6905"/>
                  </a:lnTo>
                  <a:cubicBezTo>
                    <a:pt x="7284" y="6538"/>
                    <a:pt x="7378" y="6076"/>
                    <a:pt x="7435" y="5674"/>
                  </a:cubicBezTo>
                  <a:cubicBezTo>
                    <a:pt x="7621" y="4351"/>
                    <a:pt x="7486" y="3190"/>
                    <a:pt x="7037" y="2220"/>
                  </a:cubicBezTo>
                  <a:cubicBezTo>
                    <a:pt x="6502" y="1070"/>
                    <a:pt x="5482" y="236"/>
                    <a:pt x="4373" y="44"/>
                  </a:cubicBezTo>
                  <a:cubicBezTo>
                    <a:pt x="4204" y="14"/>
                    <a:pt x="4033" y="0"/>
                    <a:pt x="3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0"/>
            <p:cNvSpPr/>
            <p:nvPr/>
          </p:nvSpPr>
          <p:spPr>
            <a:xfrm>
              <a:off x="6841838" y="1986975"/>
              <a:ext cx="88375" cy="78900"/>
            </a:xfrm>
            <a:custGeom>
              <a:avLst/>
              <a:gdLst/>
              <a:ahLst/>
              <a:cxnLst/>
              <a:rect l="l" t="t" r="r" b="b"/>
              <a:pathLst>
                <a:path w="3535" h="3156" extrusionOk="0">
                  <a:moveTo>
                    <a:pt x="2590" y="1"/>
                  </a:moveTo>
                  <a:cubicBezTo>
                    <a:pt x="2540" y="1"/>
                    <a:pt x="2492" y="39"/>
                    <a:pt x="2490" y="93"/>
                  </a:cubicBezTo>
                  <a:cubicBezTo>
                    <a:pt x="2488" y="146"/>
                    <a:pt x="2529" y="191"/>
                    <a:pt x="2583" y="193"/>
                  </a:cubicBezTo>
                  <a:cubicBezTo>
                    <a:pt x="2647" y="196"/>
                    <a:pt x="2712" y="228"/>
                    <a:pt x="2761" y="283"/>
                  </a:cubicBezTo>
                  <a:cubicBezTo>
                    <a:pt x="2809" y="336"/>
                    <a:pt x="2835" y="403"/>
                    <a:pt x="2831" y="466"/>
                  </a:cubicBezTo>
                  <a:cubicBezTo>
                    <a:pt x="2830" y="487"/>
                    <a:pt x="2825" y="508"/>
                    <a:pt x="2822" y="529"/>
                  </a:cubicBezTo>
                  <a:cubicBezTo>
                    <a:pt x="2811" y="600"/>
                    <a:pt x="2796" y="688"/>
                    <a:pt x="2842" y="770"/>
                  </a:cubicBezTo>
                  <a:cubicBezTo>
                    <a:pt x="2883" y="845"/>
                    <a:pt x="2955" y="881"/>
                    <a:pt x="3011" y="910"/>
                  </a:cubicBezTo>
                  <a:cubicBezTo>
                    <a:pt x="3050" y="930"/>
                    <a:pt x="3086" y="949"/>
                    <a:pt x="3099" y="972"/>
                  </a:cubicBezTo>
                  <a:cubicBezTo>
                    <a:pt x="3115" y="998"/>
                    <a:pt x="3107" y="1050"/>
                    <a:pt x="3099" y="1103"/>
                  </a:cubicBezTo>
                  <a:cubicBezTo>
                    <a:pt x="3087" y="1185"/>
                    <a:pt x="3071" y="1289"/>
                    <a:pt x="3139" y="1378"/>
                  </a:cubicBezTo>
                  <a:cubicBezTo>
                    <a:pt x="3166" y="1413"/>
                    <a:pt x="3200" y="1436"/>
                    <a:pt x="3228" y="1455"/>
                  </a:cubicBezTo>
                  <a:cubicBezTo>
                    <a:pt x="3239" y="1461"/>
                    <a:pt x="3249" y="1469"/>
                    <a:pt x="3260" y="1477"/>
                  </a:cubicBezTo>
                  <a:cubicBezTo>
                    <a:pt x="3323" y="1528"/>
                    <a:pt x="3330" y="1634"/>
                    <a:pt x="3303" y="1711"/>
                  </a:cubicBezTo>
                  <a:cubicBezTo>
                    <a:pt x="3268" y="1811"/>
                    <a:pt x="3184" y="1897"/>
                    <a:pt x="3109" y="1970"/>
                  </a:cubicBezTo>
                  <a:cubicBezTo>
                    <a:pt x="2657" y="2406"/>
                    <a:pt x="2098" y="2732"/>
                    <a:pt x="1492" y="2911"/>
                  </a:cubicBezTo>
                  <a:cubicBezTo>
                    <a:pt x="1399" y="2938"/>
                    <a:pt x="1301" y="2962"/>
                    <a:pt x="1208" y="2962"/>
                  </a:cubicBezTo>
                  <a:cubicBezTo>
                    <a:pt x="1181" y="2962"/>
                    <a:pt x="1154" y="2960"/>
                    <a:pt x="1128" y="2956"/>
                  </a:cubicBezTo>
                  <a:cubicBezTo>
                    <a:pt x="1037" y="2940"/>
                    <a:pt x="929" y="2878"/>
                    <a:pt x="908" y="2779"/>
                  </a:cubicBezTo>
                  <a:cubicBezTo>
                    <a:pt x="902" y="2754"/>
                    <a:pt x="901" y="2724"/>
                    <a:pt x="900" y="2692"/>
                  </a:cubicBezTo>
                  <a:cubicBezTo>
                    <a:pt x="899" y="2628"/>
                    <a:pt x="897" y="2554"/>
                    <a:pt x="858" y="2484"/>
                  </a:cubicBezTo>
                  <a:cubicBezTo>
                    <a:pt x="804" y="2393"/>
                    <a:pt x="712" y="2353"/>
                    <a:pt x="630" y="2317"/>
                  </a:cubicBezTo>
                  <a:cubicBezTo>
                    <a:pt x="555" y="2285"/>
                    <a:pt x="508" y="2262"/>
                    <a:pt x="498" y="2227"/>
                  </a:cubicBezTo>
                  <a:cubicBezTo>
                    <a:pt x="490" y="2202"/>
                    <a:pt x="500" y="2165"/>
                    <a:pt x="508" y="2126"/>
                  </a:cubicBezTo>
                  <a:cubicBezTo>
                    <a:pt x="522" y="2069"/>
                    <a:pt x="537" y="2005"/>
                    <a:pt x="520" y="1935"/>
                  </a:cubicBezTo>
                  <a:cubicBezTo>
                    <a:pt x="498" y="1849"/>
                    <a:pt x="436" y="1791"/>
                    <a:pt x="385" y="1745"/>
                  </a:cubicBezTo>
                  <a:cubicBezTo>
                    <a:pt x="370" y="1732"/>
                    <a:pt x="355" y="1719"/>
                    <a:pt x="342" y="1705"/>
                  </a:cubicBezTo>
                  <a:cubicBezTo>
                    <a:pt x="187" y="1540"/>
                    <a:pt x="244" y="1337"/>
                    <a:pt x="319" y="1195"/>
                  </a:cubicBezTo>
                  <a:cubicBezTo>
                    <a:pt x="345" y="1148"/>
                    <a:pt x="327" y="1090"/>
                    <a:pt x="280" y="1065"/>
                  </a:cubicBezTo>
                  <a:cubicBezTo>
                    <a:pt x="265" y="1057"/>
                    <a:pt x="250" y="1054"/>
                    <a:pt x="235" y="1054"/>
                  </a:cubicBezTo>
                  <a:cubicBezTo>
                    <a:pt x="200" y="1054"/>
                    <a:pt x="166" y="1073"/>
                    <a:pt x="148" y="1105"/>
                  </a:cubicBezTo>
                  <a:cubicBezTo>
                    <a:pt x="1" y="1384"/>
                    <a:pt x="19" y="1644"/>
                    <a:pt x="202" y="1837"/>
                  </a:cubicBezTo>
                  <a:cubicBezTo>
                    <a:pt x="219" y="1854"/>
                    <a:pt x="237" y="1871"/>
                    <a:pt x="255" y="1888"/>
                  </a:cubicBezTo>
                  <a:cubicBezTo>
                    <a:pt x="291" y="1920"/>
                    <a:pt x="324" y="1951"/>
                    <a:pt x="332" y="1981"/>
                  </a:cubicBezTo>
                  <a:cubicBezTo>
                    <a:pt x="338" y="2006"/>
                    <a:pt x="330" y="2042"/>
                    <a:pt x="320" y="2081"/>
                  </a:cubicBezTo>
                  <a:cubicBezTo>
                    <a:pt x="307" y="2138"/>
                    <a:pt x="290" y="2210"/>
                    <a:pt x="314" y="2284"/>
                  </a:cubicBezTo>
                  <a:cubicBezTo>
                    <a:pt x="351" y="2405"/>
                    <a:pt x="463" y="2455"/>
                    <a:pt x="553" y="2494"/>
                  </a:cubicBezTo>
                  <a:cubicBezTo>
                    <a:pt x="613" y="2520"/>
                    <a:pt x="670" y="2544"/>
                    <a:pt x="690" y="2581"/>
                  </a:cubicBezTo>
                  <a:cubicBezTo>
                    <a:pt x="706" y="2607"/>
                    <a:pt x="707" y="2649"/>
                    <a:pt x="708" y="2696"/>
                  </a:cubicBezTo>
                  <a:cubicBezTo>
                    <a:pt x="708" y="2733"/>
                    <a:pt x="709" y="2777"/>
                    <a:pt x="719" y="2820"/>
                  </a:cubicBezTo>
                  <a:cubicBezTo>
                    <a:pt x="759" y="3007"/>
                    <a:pt x="937" y="3118"/>
                    <a:pt x="1095" y="3146"/>
                  </a:cubicBezTo>
                  <a:cubicBezTo>
                    <a:pt x="1132" y="3152"/>
                    <a:pt x="1171" y="3155"/>
                    <a:pt x="1208" y="3155"/>
                  </a:cubicBezTo>
                  <a:cubicBezTo>
                    <a:pt x="1324" y="3155"/>
                    <a:pt x="1439" y="3128"/>
                    <a:pt x="1547" y="3096"/>
                  </a:cubicBezTo>
                  <a:cubicBezTo>
                    <a:pt x="2182" y="2909"/>
                    <a:pt x="2769" y="2567"/>
                    <a:pt x="3244" y="2108"/>
                  </a:cubicBezTo>
                  <a:cubicBezTo>
                    <a:pt x="3335" y="2021"/>
                    <a:pt x="3436" y="1915"/>
                    <a:pt x="3486" y="1774"/>
                  </a:cubicBezTo>
                  <a:cubicBezTo>
                    <a:pt x="3535" y="1634"/>
                    <a:pt x="3521" y="1442"/>
                    <a:pt x="3382" y="1328"/>
                  </a:cubicBezTo>
                  <a:cubicBezTo>
                    <a:pt x="3367" y="1315"/>
                    <a:pt x="3351" y="1304"/>
                    <a:pt x="3335" y="1293"/>
                  </a:cubicBezTo>
                  <a:cubicBezTo>
                    <a:pt x="3317" y="1282"/>
                    <a:pt x="3300" y="1271"/>
                    <a:pt x="3292" y="1260"/>
                  </a:cubicBezTo>
                  <a:cubicBezTo>
                    <a:pt x="3274" y="1237"/>
                    <a:pt x="3283" y="1185"/>
                    <a:pt x="3290" y="1132"/>
                  </a:cubicBezTo>
                  <a:cubicBezTo>
                    <a:pt x="3302" y="1055"/>
                    <a:pt x="3317" y="961"/>
                    <a:pt x="3267" y="875"/>
                  </a:cubicBezTo>
                  <a:cubicBezTo>
                    <a:pt x="3225" y="803"/>
                    <a:pt x="3155" y="768"/>
                    <a:pt x="3100" y="739"/>
                  </a:cubicBezTo>
                  <a:cubicBezTo>
                    <a:pt x="3061" y="719"/>
                    <a:pt x="3024" y="699"/>
                    <a:pt x="3012" y="677"/>
                  </a:cubicBezTo>
                  <a:cubicBezTo>
                    <a:pt x="2998" y="652"/>
                    <a:pt x="3006" y="607"/>
                    <a:pt x="3013" y="560"/>
                  </a:cubicBezTo>
                  <a:cubicBezTo>
                    <a:pt x="3018" y="533"/>
                    <a:pt x="3022" y="506"/>
                    <a:pt x="3023" y="479"/>
                  </a:cubicBezTo>
                  <a:cubicBezTo>
                    <a:pt x="3030" y="364"/>
                    <a:pt x="2988" y="245"/>
                    <a:pt x="2904" y="153"/>
                  </a:cubicBezTo>
                  <a:cubicBezTo>
                    <a:pt x="2821" y="61"/>
                    <a:pt x="2707" y="5"/>
                    <a:pt x="2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0"/>
            <p:cNvSpPr/>
            <p:nvPr/>
          </p:nvSpPr>
          <p:spPr>
            <a:xfrm>
              <a:off x="6849788" y="2015300"/>
              <a:ext cx="46350" cy="23075"/>
            </a:xfrm>
            <a:custGeom>
              <a:avLst/>
              <a:gdLst/>
              <a:ahLst/>
              <a:cxnLst/>
              <a:rect l="l" t="t" r="r" b="b"/>
              <a:pathLst>
                <a:path w="1854" h="923" extrusionOk="0">
                  <a:moveTo>
                    <a:pt x="1744" y="1"/>
                  </a:moveTo>
                  <a:cubicBezTo>
                    <a:pt x="1727" y="1"/>
                    <a:pt x="1709" y="5"/>
                    <a:pt x="1693" y="15"/>
                  </a:cubicBezTo>
                  <a:cubicBezTo>
                    <a:pt x="962" y="462"/>
                    <a:pt x="89" y="730"/>
                    <a:pt x="80" y="733"/>
                  </a:cubicBezTo>
                  <a:cubicBezTo>
                    <a:pt x="29" y="748"/>
                    <a:pt x="0" y="802"/>
                    <a:pt x="15" y="854"/>
                  </a:cubicBezTo>
                  <a:cubicBezTo>
                    <a:pt x="28" y="895"/>
                    <a:pt x="66" y="922"/>
                    <a:pt x="108" y="922"/>
                  </a:cubicBezTo>
                  <a:cubicBezTo>
                    <a:pt x="118" y="922"/>
                    <a:pt x="126" y="921"/>
                    <a:pt x="136" y="918"/>
                  </a:cubicBezTo>
                  <a:cubicBezTo>
                    <a:pt x="172" y="906"/>
                    <a:pt x="1041" y="640"/>
                    <a:pt x="1794" y="180"/>
                  </a:cubicBezTo>
                  <a:cubicBezTo>
                    <a:pt x="1840" y="152"/>
                    <a:pt x="1854" y="93"/>
                    <a:pt x="1826" y="47"/>
                  </a:cubicBezTo>
                  <a:cubicBezTo>
                    <a:pt x="1808" y="17"/>
                    <a:pt x="1776" y="1"/>
                    <a:pt x="17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0"/>
            <p:cNvSpPr/>
            <p:nvPr/>
          </p:nvSpPr>
          <p:spPr>
            <a:xfrm>
              <a:off x="6889163" y="2019025"/>
              <a:ext cx="36175" cy="24950"/>
            </a:xfrm>
            <a:custGeom>
              <a:avLst/>
              <a:gdLst/>
              <a:ahLst/>
              <a:cxnLst/>
              <a:rect l="l" t="t" r="r" b="b"/>
              <a:pathLst>
                <a:path w="1447" h="998" extrusionOk="0">
                  <a:moveTo>
                    <a:pt x="1337" y="1"/>
                  </a:moveTo>
                  <a:cubicBezTo>
                    <a:pt x="1316" y="1"/>
                    <a:pt x="1295" y="8"/>
                    <a:pt x="1276" y="22"/>
                  </a:cubicBezTo>
                  <a:cubicBezTo>
                    <a:pt x="870" y="347"/>
                    <a:pt x="70" y="813"/>
                    <a:pt x="63" y="818"/>
                  </a:cubicBezTo>
                  <a:cubicBezTo>
                    <a:pt x="17" y="845"/>
                    <a:pt x="1" y="903"/>
                    <a:pt x="27" y="949"/>
                  </a:cubicBezTo>
                  <a:cubicBezTo>
                    <a:pt x="46" y="980"/>
                    <a:pt x="78" y="997"/>
                    <a:pt x="111" y="997"/>
                  </a:cubicBezTo>
                  <a:cubicBezTo>
                    <a:pt x="128" y="997"/>
                    <a:pt x="144" y="993"/>
                    <a:pt x="160" y="985"/>
                  </a:cubicBezTo>
                  <a:cubicBezTo>
                    <a:pt x="193" y="965"/>
                    <a:pt x="980" y="506"/>
                    <a:pt x="1397" y="173"/>
                  </a:cubicBezTo>
                  <a:cubicBezTo>
                    <a:pt x="1439" y="140"/>
                    <a:pt x="1446" y="79"/>
                    <a:pt x="1413" y="37"/>
                  </a:cubicBezTo>
                  <a:cubicBezTo>
                    <a:pt x="1394" y="13"/>
                    <a:pt x="1366" y="1"/>
                    <a:pt x="13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0"/>
            <p:cNvSpPr/>
            <p:nvPr/>
          </p:nvSpPr>
          <p:spPr>
            <a:xfrm>
              <a:off x="6778588" y="1860225"/>
              <a:ext cx="121600" cy="155350"/>
            </a:xfrm>
            <a:custGeom>
              <a:avLst/>
              <a:gdLst/>
              <a:ahLst/>
              <a:cxnLst/>
              <a:rect l="l" t="t" r="r" b="b"/>
              <a:pathLst>
                <a:path w="4864" h="6214" extrusionOk="0">
                  <a:moveTo>
                    <a:pt x="3353" y="193"/>
                  </a:moveTo>
                  <a:cubicBezTo>
                    <a:pt x="3373" y="193"/>
                    <a:pt x="3394" y="196"/>
                    <a:pt x="3414" y="205"/>
                  </a:cubicBezTo>
                  <a:cubicBezTo>
                    <a:pt x="3476" y="230"/>
                    <a:pt x="3529" y="294"/>
                    <a:pt x="3570" y="396"/>
                  </a:cubicBezTo>
                  <a:cubicBezTo>
                    <a:pt x="3702" y="712"/>
                    <a:pt x="3630" y="1111"/>
                    <a:pt x="3398" y="1363"/>
                  </a:cubicBezTo>
                  <a:cubicBezTo>
                    <a:pt x="3382" y="1380"/>
                    <a:pt x="3366" y="1396"/>
                    <a:pt x="3349" y="1411"/>
                  </a:cubicBezTo>
                  <a:lnTo>
                    <a:pt x="3185" y="968"/>
                  </a:lnTo>
                  <a:cubicBezTo>
                    <a:pt x="3125" y="807"/>
                    <a:pt x="3050" y="606"/>
                    <a:pt x="3092" y="429"/>
                  </a:cubicBezTo>
                  <a:cubicBezTo>
                    <a:pt x="3112" y="344"/>
                    <a:pt x="3178" y="258"/>
                    <a:pt x="3258" y="217"/>
                  </a:cubicBezTo>
                  <a:cubicBezTo>
                    <a:pt x="3283" y="205"/>
                    <a:pt x="3316" y="193"/>
                    <a:pt x="3353" y="193"/>
                  </a:cubicBezTo>
                  <a:close/>
                  <a:moveTo>
                    <a:pt x="1633" y="366"/>
                  </a:moveTo>
                  <a:cubicBezTo>
                    <a:pt x="1636" y="366"/>
                    <a:pt x="1639" y="367"/>
                    <a:pt x="1641" y="367"/>
                  </a:cubicBezTo>
                  <a:cubicBezTo>
                    <a:pt x="1664" y="370"/>
                    <a:pt x="1692" y="389"/>
                    <a:pt x="1718" y="409"/>
                  </a:cubicBezTo>
                  <a:cubicBezTo>
                    <a:pt x="2072" y="675"/>
                    <a:pt x="2274" y="1112"/>
                    <a:pt x="2248" y="1538"/>
                  </a:cubicBezTo>
                  <a:cubicBezTo>
                    <a:pt x="1895" y="1339"/>
                    <a:pt x="1687" y="946"/>
                    <a:pt x="1589" y="707"/>
                  </a:cubicBezTo>
                  <a:cubicBezTo>
                    <a:pt x="1557" y="631"/>
                    <a:pt x="1524" y="543"/>
                    <a:pt x="1538" y="467"/>
                  </a:cubicBezTo>
                  <a:cubicBezTo>
                    <a:pt x="1548" y="414"/>
                    <a:pt x="1594" y="366"/>
                    <a:pt x="1633" y="366"/>
                  </a:cubicBezTo>
                  <a:close/>
                  <a:moveTo>
                    <a:pt x="344" y="2199"/>
                  </a:moveTo>
                  <a:cubicBezTo>
                    <a:pt x="389" y="2199"/>
                    <a:pt x="435" y="2209"/>
                    <a:pt x="474" y="2219"/>
                  </a:cubicBezTo>
                  <a:cubicBezTo>
                    <a:pt x="752" y="2294"/>
                    <a:pt x="988" y="2454"/>
                    <a:pt x="1194" y="2657"/>
                  </a:cubicBezTo>
                  <a:cubicBezTo>
                    <a:pt x="1158" y="2661"/>
                    <a:pt x="1121" y="2663"/>
                    <a:pt x="1085" y="2663"/>
                  </a:cubicBezTo>
                  <a:cubicBezTo>
                    <a:pt x="752" y="2663"/>
                    <a:pt x="418" y="2520"/>
                    <a:pt x="209" y="2272"/>
                  </a:cubicBezTo>
                  <a:cubicBezTo>
                    <a:pt x="218" y="2246"/>
                    <a:pt x="247" y="2218"/>
                    <a:pt x="280" y="2208"/>
                  </a:cubicBezTo>
                  <a:cubicBezTo>
                    <a:pt x="300" y="2201"/>
                    <a:pt x="322" y="2199"/>
                    <a:pt x="344" y="2199"/>
                  </a:cubicBezTo>
                  <a:close/>
                  <a:moveTo>
                    <a:pt x="3352" y="0"/>
                  </a:moveTo>
                  <a:cubicBezTo>
                    <a:pt x="3291" y="0"/>
                    <a:pt x="3229" y="15"/>
                    <a:pt x="3170" y="45"/>
                  </a:cubicBezTo>
                  <a:cubicBezTo>
                    <a:pt x="3038" y="113"/>
                    <a:pt x="2937" y="243"/>
                    <a:pt x="2903" y="385"/>
                  </a:cubicBezTo>
                  <a:cubicBezTo>
                    <a:pt x="2848" y="619"/>
                    <a:pt x="2935" y="851"/>
                    <a:pt x="3004" y="1036"/>
                  </a:cubicBezTo>
                  <a:lnTo>
                    <a:pt x="3188" y="1529"/>
                  </a:lnTo>
                  <a:cubicBezTo>
                    <a:pt x="3040" y="1614"/>
                    <a:pt x="2868" y="1660"/>
                    <a:pt x="2698" y="1660"/>
                  </a:cubicBezTo>
                  <a:cubicBezTo>
                    <a:pt x="2610" y="1660"/>
                    <a:pt x="2523" y="1648"/>
                    <a:pt x="2440" y="1622"/>
                  </a:cubicBezTo>
                  <a:cubicBezTo>
                    <a:pt x="2438" y="1621"/>
                    <a:pt x="2436" y="1620"/>
                    <a:pt x="2434" y="1620"/>
                  </a:cubicBezTo>
                  <a:cubicBezTo>
                    <a:pt x="2492" y="1107"/>
                    <a:pt x="2258" y="573"/>
                    <a:pt x="1834" y="255"/>
                  </a:cubicBezTo>
                  <a:cubicBezTo>
                    <a:pt x="1787" y="220"/>
                    <a:pt x="1735" y="186"/>
                    <a:pt x="1670" y="176"/>
                  </a:cubicBezTo>
                  <a:cubicBezTo>
                    <a:pt x="1658" y="174"/>
                    <a:pt x="1646" y="173"/>
                    <a:pt x="1634" y="173"/>
                  </a:cubicBezTo>
                  <a:cubicBezTo>
                    <a:pt x="1491" y="173"/>
                    <a:pt x="1373" y="300"/>
                    <a:pt x="1348" y="431"/>
                  </a:cubicBezTo>
                  <a:cubicBezTo>
                    <a:pt x="1326" y="554"/>
                    <a:pt x="1364" y="671"/>
                    <a:pt x="1409" y="782"/>
                  </a:cubicBezTo>
                  <a:cubicBezTo>
                    <a:pt x="1601" y="1243"/>
                    <a:pt x="1883" y="1576"/>
                    <a:pt x="2216" y="1740"/>
                  </a:cubicBezTo>
                  <a:cubicBezTo>
                    <a:pt x="2117" y="2139"/>
                    <a:pt x="1804" y="2488"/>
                    <a:pt x="1419" y="2611"/>
                  </a:cubicBezTo>
                  <a:cubicBezTo>
                    <a:pt x="1173" y="2345"/>
                    <a:pt x="881" y="2129"/>
                    <a:pt x="523" y="2032"/>
                  </a:cubicBezTo>
                  <a:cubicBezTo>
                    <a:pt x="472" y="2019"/>
                    <a:pt x="410" y="2005"/>
                    <a:pt x="345" y="2005"/>
                  </a:cubicBezTo>
                  <a:cubicBezTo>
                    <a:pt x="304" y="2005"/>
                    <a:pt x="261" y="2011"/>
                    <a:pt x="219" y="2025"/>
                  </a:cubicBezTo>
                  <a:cubicBezTo>
                    <a:pt x="88" y="2068"/>
                    <a:pt x="0" y="2193"/>
                    <a:pt x="16" y="2316"/>
                  </a:cubicBezTo>
                  <a:lnTo>
                    <a:pt x="19" y="2342"/>
                  </a:lnTo>
                  <a:lnTo>
                    <a:pt x="35" y="2363"/>
                  </a:lnTo>
                  <a:cubicBezTo>
                    <a:pt x="278" y="2675"/>
                    <a:pt x="682" y="2854"/>
                    <a:pt x="1086" y="2854"/>
                  </a:cubicBezTo>
                  <a:cubicBezTo>
                    <a:pt x="1175" y="2854"/>
                    <a:pt x="1265" y="2846"/>
                    <a:pt x="1352" y="2827"/>
                  </a:cubicBezTo>
                  <a:cubicBezTo>
                    <a:pt x="1509" y="3011"/>
                    <a:pt x="1648" y="3215"/>
                    <a:pt x="1773" y="3414"/>
                  </a:cubicBezTo>
                  <a:cubicBezTo>
                    <a:pt x="2314" y="4275"/>
                    <a:pt x="2764" y="5196"/>
                    <a:pt x="3111" y="6151"/>
                  </a:cubicBezTo>
                  <a:cubicBezTo>
                    <a:pt x="3125" y="6190"/>
                    <a:pt x="3162" y="6214"/>
                    <a:pt x="3202" y="6214"/>
                  </a:cubicBezTo>
                  <a:cubicBezTo>
                    <a:pt x="3212" y="6214"/>
                    <a:pt x="3223" y="6213"/>
                    <a:pt x="3234" y="6208"/>
                  </a:cubicBezTo>
                  <a:cubicBezTo>
                    <a:pt x="3284" y="6190"/>
                    <a:pt x="3310" y="6135"/>
                    <a:pt x="3291" y="6085"/>
                  </a:cubicBezTo>
                  <a:cubicBezTo>
                    <a:pt x="2941" y="5117"/>
                    <a:pt x="2485" y="4184"/>
                    <a:pt x="1937" y="3311"/>
                  </a:cubicBezTo>
                  <a:cubicBezTo>
                    <a:pt x="1821" y="3129"/>
                    <a:pt x="1695" y="2942"/>
                    <a:pt x="1554" y="2767"/>
                  </a:cubicBezTo>
                  <a:cubicBezTo>
                    <a:pt x="1965" y="2607"/>
                    <a:pt x="2284" y="2241"/>
                    <a:pt x="2397" y="1810"/>
                  </a:cubicBezTo>
                  <a:cubicBezTo>
                    <a:pt x="2498" y="1839"/>
                    <a:pt x="2601" y="1854"/>
                    <a:pt x="2705" y="1854"/>
                  </a:cubicBezTo>
                  <a:cubicBezTo>
                    <a:pt x="2896" y="1854"/>
                    <a:pt x="3087" y="1805"/>
                    <a:pt x="3256" y="1714"/>
                  </a:cubicBezTo>
                  <a:lnTo>
                    <a:pt x="4664" y="5499"/>
                  </a:lnTo>
                  <a:cubicBezTo>
                    <a:pt x="4678" y="5538"/>
                    <a:pt x="4715" y="5562"/>
                    <a:pt x="4754" y="5562"/>
                  </a:cubicBezTo>
                  <a:cubicBezTo>
                    <a:pt x="4765" y="5562"/>
                    <a:pt x="4777" y="5560"/>
                    <a:pt x="4788" y="5556"/>
                  </a:cubicBezTo>
                  <a:cubicBezTo>
                    <a:pt x="4838" y="5538"/>
                    <a:pt x="4864" y="5482"/>
                    <a:pt x="4845" y="5432"/>
                  </a:cubicBezTo>
                  <a:lnTo>
                    <a:pt x="3421" y="1604"/>
                  </a:lnTo>
                  <a:cubicBezTo>
                    <a:pt x="3463" y="1571"/>
                    <a:pt x="3503" y="1534"/>
                    <a:pt x="3539" y="1494"/>
                  </a:cubicBezTo>
                  <a:cubicBezTo>
                    <a:pt x="3826" y="1182"/>
                    <a:pt x="3910" y="711"/>
                    <a:pt x="3748" y="321"/>
                  </a:cubicBezTo>
                  <a:cubicBezTo>
                    <a:pt x="3686" y="173"/>
                    <a:pt x="3599" y="73"/>
                    <a:pt x="3489" y="27"/>
                  </a:cubicBezTo>
                  <a:cubicBezTo>
                    <a:pt x="3445" y="9"/>
                    <a:pt x="3399" y="0"/>
                    <a:pt x="3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5" name="Google Shape;1035;p40"/>
          <p:cNvSpPr/>
          <p:nvPr/>
        </p:nvSpPr>
        <p:spPr>
          <a:xfrm>
            <a:off x="3260225" y="3162489"/>
            <a:ext cx="792702" cy="1242027"/>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8" name="Google Shape;1038;p40"/>
          <p:cNvGrpSpPr/>
          <p:nvPr/>
        </p:nvGrpSpPr>
        <p:grpSpPr>
          <a:xfrm rot="-989018">
            <a:off x="302026" y="866144"/>
            <a:ext cx="1070908" cy="633996"/>
            <a:chOff x="6072450" y="2896632"/>
            <a:chExt cx="277325" cy="196450"/>
          </a:xfrm>
        </p:grpSpPr>
        <p:sp>
          <p:nvSpPr>
            <p:cNvPr id="1039" name="Google Shape;1039;p40"/>
            <p:cNvSpPr/>
            <p:nvPr/>
          </p:nvSpPr>
          <p:spPr>
            <a:xfrm>
              <a:off x="6178600" y="2974507"/>
              <a:ext cx="68175" cy="52475"/>
            </a:xfrm>
            <a:custGeom>
              <a:avLst/>
              <a:gdLst/>
              <a:ahLst/>
              <a:cxnLst/>
              <a:rect l="l" t="t" r="r" b="b"/>
              <a:pathLst>
                <a:path w="2727" h="2099" extrusionOk="0">
                  <a:moveTo>
                    <a:pt x="896" y="0"/>
                  </a:moveTo>
                  <a:cubicBezTo>
                    <a:pt x="343" y="263"/>
                    <a:pt x="1" y="884"/>
                    <a:pt x="246" y="1480"/>
                  </a:cubicBezTo>
                  <a:cubicBezTo>
                    <a:pt x="407" y="1878"/>
                    <a:pt x="763" y="2099"/>
                    <a:pt x="1150" y="2099"/>
                  </a:cubicBezTo>
                  <a:cubicBezTo>
                    <a:pt x="1278" y="2099"/>
                    <a:pt x="1409" y="2075"/>
                    <a:pt x="1538" y="2025"/>
                  </a:cubicBezTo>
                  <a:cubicBezTo>
                    <a:pt x="2726" y="1565"/>
                    <a:pt x="2195" y="9"/>
                    <a:pt x="1059" y="9"/>
                  </a:cubicBezTo>
                  <a:cubicBezTo>
                    <a:pt x="1031" y="9"/>
                    <a:pt x="1004" y="10"/>
                    <a:pt x="975" y="12"/>
                  </a:cubicBezTo>
                  <a:cubicBezTo>
                    <a:pt x="971" y="13"/>
                    <a:pt x="966" y="13"/>
                    <a:pt x="962" y="13"/>
                  </a:cubicBezTo>
                  <a:cubicBezTo>
                    <a:pt x="938" y="13"/>
                    <a:pt x="916" y="8"/>
                    <a:pt x="896" y="0"/>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0"/>
            <p:cNvSpPr/>
            <p:nvPr/>
          </p:nvSpPr>
          <p:spPr>
            <a:xfrm>
              <a:off x="6151025" y="2952457"/>
              <a:ext cx="120075" cy="100100"/>
            </a:xfrm>
            <a:custGeom>
              <a:avLst/>
              <a:gdLst/>
              <a:ahLst/>
              <a:cxnLst/>
              <a:rect l="l" t="t" r="r" b="b"/>
              <a:pathLst>
                <a:path w="4803" h="4004" extrusionOk="0">
                  <a:moveTo>
                    <a:pt x="2227" y="509"/>
                  </a:moveTo>
                  <a:cubicBezTo>
                    <a:pt x="2966" y="509"/>
                    <a:pt x="3650" y="1121"/>
                    <a:pt x="3717" y="1868"/>
                  </a:cubicBezTo>
                  <a:cubicBezTo>
                    <a:pt x="3780" y="2582"/>
                    <a:pt x="3219" y="3191"/>
                    <a:pt x="2542" y="3338"/>
                  </a:cubicBezTo>
                  <a:cubicBezTo>
                    <a:pt x="2443" y="3360"/>
                    <a:pt x="2345" y="3371"/>
                    <a:pt x="2248" y="3371"/>
                  </a:cubicBezTo>
                  <a:cubicBezTo>
                    <a:pt x="1597" y="3371"/>
                    <a:pt x="1027" y="2896"/>
                    <a:pt x="901" y="2228"/>
                  </a:cubicBezTo>
                  <a:cubicBezTo>
                    <a:pt x="762" y="1499"/>
                    <a:pt x="1224" y="875"/>
                    <a:pt x="1898" y="716"/>
                  </a:cubicBezTo>
                  <a:cubicBezTo>
                    <a:pt x="1903" y="624"/>
                    <a:pt x="1963" y="529"/>
                    <a:pt x="2078" y="517"/>
                  </a:cubicBezTo>
                  <a:cubicBezTo>
                    <a:pt x="2128" y="511"/>
                    <a:pt x="2178" y="509"/>
                    <a:pt x="2227" y="509"/>
                  </a:cubicBezTo>
                  <a:close/>
                  <a:moveTo>
                    <a:pt x="2687" y="1"/>
                  </a:moveTo>
                  <a:cubicBezTo>
                    <a:pt x="2374" y="1"/>
                    <a:pt x="2059" y="78"/>
                    <a:pt x="1780" y="240"/>
                  </a:cubicBezTo>
                  <a:cubicBezTo>
                    <a:pt x="1744" y="261"/>
                    <a:pt x="1708" y="270"/>
                    <a:pt x="1675" y="270"/>
                  </a:cubicBezTo>
                  <a:cubicBezTo>
                    <a:pt x="1628" y="270"/>
                    <a:pt x="1585" y="252"/>
                    <a:pt x="1552" y="224"/>
                  </a:cubicBezTo>
                  <a:cubicBezTo>
                    <a:pt x="598" y="718"/>
                    <a:pt x="0" y="1845"/>
                    <a:pt x="517" y="2881"/>
                  </a:cubicBezTo>
                  <a:cubicBezTo>
                    <a:pt x="882" y="3609"/>
                    <a:pt x="1580" y="4003"/>
                    <a:pt x="2313" y="4003"/>
                  </a:cubicBezTo>
                  <a:cubicBezTo>
                    <a:pt x="2701" y="4003"/>
                    <a:pt x="3098" y="3893"/>
                    <a:pt x="3461" y="3664"/>
                  </a:cubicBezTo>
                  <a:cubicBezTo>
                    <a:pt x="4319" y="3119"/>
                    <a:pt x="4802" y="1855"/>
                    <a:pt x="4295" y="924"/>
                  </a:cubicBezTo>
                  <a:cubicBezTo>
                    <a:pt x="3969" y="328"/>
                    <a:pt x="3330" y="1"/>
                    <a:pt x="2687" y="1"/>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0"/>
            <p:cNvSpPr/>
            <p:nvPr/>
          </p:nvSpPr>
          <p:spPr>
            <a:xfrm>
              <a:off x="6123750" y="2903807"/>
              <a:ext cx="38075" cy="16550"/>
            </a:xfrm>
            <a:custGeom>
              <a:avLst/>
              <a:gdLst/>
              <a:ahLst/>
              <a:cxnLst/>
              <a:rect l="l" t="t" r="r" b="b"/>
              <a:pathLst>
                <a:path w="1523" h="662" extrusionOk="0">
                  <a:moveTo>
                    <a:pt x="935" y="1"/>
                  </a:moveTo>
                  <a:cubicBezTo>
                    <a:pt x="882" y="1"/>
                    <a:pt x="829" y="4"/>
                    <a:pt x="777" y="9"/>
                  </a:cubicBezTo>
                  <a:cubicBezTo>
                    <a:pt x="579" y="30"/>
                    <a:pt x="102" y="164"/>
                    <a:pt x="1" y="413"/>
                  </a:cubicBezTo>
                  <a:cubicBezTo>
                    <a:pt x="50" y="407"/>
                    <a:pt x="99" y="403"/>
                    <a:pt x="149" y="403"/>
                  </a:cubicBezTo>
                  <a:cubicBezTo>
                    <a:pt x="388" y="403"/>
                    <a:pt x="630" y="481"/>
                    <a:pt x="855" y="662"/>
                  </a:cubicBezTo>
                  <a:cubicBezTo>
                    <a:pt x="1068" y="651"/>
                    <a:pt x="1283" y="642"/>
                    <a:pt x="1497" y="632"/>
                  </a:cubicBezTo>
                  <a:cubicBezTo>
                    <a:pt x="1495" y="630"/>
                    <a:pt x="1495" y="630"/>
                    <a:pt x="1495" y="628"/>
                  </a:cubicBezTo>
                  <a:cubicBezTo>
                    <a:pt x="1477" y="427"/>
                    <a:pt x="1523" y="258"/>
                    <a:pt x="1340" y="115"/>
                  </a:cubicBezTo>
                  <a:cubicBezTo>
                    <a:pt x="1226" y="26"/>
                    <a:pt x="1080" y="1"/>
                    <a:pt x="935" y="1"/>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0"/>
            <p:cNvSpPr/>
            <p:nvPr/>
          </p:nvSpPr>
          <p:spPr>
            <a:xfrm>
              <a:off x="6211850" y="2930582"/>
              <a:ext cx="114775" cy="147100"/>
            </a:xfrm>
            <a:custGeom>
              <a:avLst/>
              <a:gdLst/>
              <a:ahLst/>
              <a:cxnLst/>
              <a:rect l="l" t="t" r="r" b="b"/>
              <a:pathLst>
                <a:path w="4591" h="5884" extrusionOk="0">
                  <a:moveTo>
                    <a:pt x="264" y="0"/>
                  </a:moveTo>
                  <a:lnTo>
                    <a:pt x="252" y="441"/>
                  </a:lnTo>
                  <a:cubicBezTo>
                    <a:pt x="1116" y="441"/>
                    <a:pt x="1975" y="940"/>
                    <a:pt x="2333" y="1776"/>
                  </a:cubicBezTo>
                  <a:cubicBezTo>
                    <a:pt x="2866" y="3030"/>
                    <a:pt x="2123" y="4547"/>
                    <a:pt x="926" y="5092"/>
                  </a:cubicBezTo>
                  <a:cubicBezTo>
                    <a:pt x="626" y="5227"/>
                    <a:pt x="312" y="5301"/>
                    <a:pt x="1" y="5318"/>
                  </a:cubicBezTo>
                  <a:lnTo>
                    <a:pt x="29" y="5883"/>
                  </a:lnTo>
                  <a:cubicBezTo>
                    <a:pt x="1141" y="5825"/>
                    <a:pt x="2252" y="5730"/>
                    <a:pt x="3355" y="5597"/>
                  </a:cubicBezTo>
                  <a:cubicBezTo>
                    <a:pt x="3651" y="5565"/>
                    <a:pt x="3944" y="5523"/>
                    <a:pt x="4238" y="5472"/>
                  </a:cubicBezTo>
                  <a:cubicBezTo>
                    <a:pt x="4482" y="5076"/>
                    <a:pt x="4584" y="4652"/>
                    <a:pt x="4540" y="4203"/>
                  </a:cubicBezTo>
                  <a:cubicBezTo>
                    <a:pt x="4590" y="3627"/>
                    <a:pt x="4542" y="3020"/>
                    <a:pt x="4530" y="2443"/>
                  </a:cubicBezTo>
                  <a:cubicBezTo>
                    <a:pt x="4524" y="2034"/>
                    <a:pt x="4586" y="1523"/>
                    <a:pt x="4494" y="1122"/>
                  </a:cubicBezTo>
                  <a:cubicBezTo>
                    <a:pt x="4584" y="665"/>
                    <a:pt x="4385" y="339"/>
                    <a:pt x="3898" y="145"/>
                  </a:cubicBezTo>
                  <a:cubicBezTo>
                    <a:pt x="3607" y="127"/>
                    <a:pt x="3318" y="113"/>
                    <a:pt x="3030" y="97"/>
                  </a:cubicBezTo>
                  <a:cubicBezTo>
                    <a:pt x="2109" y="54"/>
                    <a:pt x="1185" y="20"/>
                    <a:pt x="264" y="0"/>
                  </a:cubicBezTo>
                  <a:close/>
                </a:path>
              </a:pathLst>
            </a:custGeom>
            <a:solidFill>
              <a:srgbClr val="FCF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0"/>
            <p:cNvSpPr/>
            <p:nvPr/>
          </p:nvSpPr>
          <p:spPr>
            <a:xfrm>
              <a:off x="6095250" y="2926982"/>
              <a:ext cx="123200" cy="152525"/>
            </a:xfrm>
            <a:custGeom>
              <a:avLst/>
              <a:gdLst/>
              <a:ahLst/>
              <a:cxnLst/>
              <a:rect l="l" t="t" r="r" b="b"/>
              <a:pathLst>
                <a:path w="4928" h="6101" extrusionOk="0">
                  <a:moveTo>
                    <a:pt x="1023" y="1"/>
                  </a:moveTo>
                  <a:cubicBezTo>
                    <a:pt x="206" y="202"/>
                    <a:pt x="93" y="1641"/>
                    <a:pt x="47" y="2238"/>
                  </a:cubicBezTo>
                  <a:cubicBezTo>
                    <a:pt x="3" y="2788"/>
                    <a:pt x="1" y="3339"/>
                    <a:pt x="23" y="3890"/>
                  </a:cubicBezTo>
                  <a:cubicBezTo>
                    <a:pt x="45" y="4377"/>
                    <a:pt x="29" y="4991"/>
                    <a:pt x="176" y="5460"/>
                  </a:cubicBezTo>
                  <a:cubicBezTo>
                    <a:pt x="360" y="6041"/>
                    <a:pt x="553" y="6100"/>
                    <a:pt x="991" y="6100"/>
                  </a:cubicBezTo>
                  <a:cubicBezTo>
                    <a:pt x="1104" y="6100"/>
                    <a:pt x="1233" y="6096"/>
                    <a:pt x="1383" y="6096"/>
                  </a:cubicBezTo>
                  <a:cubicBezTo>
                    <a:pt x="1398" y="6096"/>
                    <a:pt x="1413" y="6097"/>
                    <a:pt x="1428" y="6097"/>
                  </a:cubicBezTo>
                  <a:cubicBezTo>
                    <a:pt x="1595" y="6098"/>
                    <a:pt x="1761" y="6099"/>
                    <a:pt x="1928" y="6099"/>
                  </a:cubicBezTo>
                  <a:cubicBezTo>
                    <a:pt x="2849" y="6099"/>
                    <a:pt x="3772" y="6076"/>
                    <a:pt x="4693" y="6027"/>
                  </a:cubicBezTo>
                  <a:lnTo>
                    <a:pt x="4665" y="5462"/>
                  </a:lnTo>
                  <a:cubicBezTo>
                    <a:pt x="4619" y="5465"/>
                    <a:pt x="4574" y="5466"/>
                    <a:pt x="4528" y="5466"/>
                  </a:cubicBezTo>
                  <a:cubicBezTo>
                    <a:pt x="3522" y="5466"/>
                    <a:pt x="2571" y="4860"/>
                    <a:pt x="2222" y="3820"/>
                  </a:cubicBezTo>
                  <a:cubicBezTo>
                    <a:pt x="1797" y="2546"/>
                    <a:pt x="2564" y="1331"/>
                    <a:pt x="3743" y="953"/>
                  </a:cubicBezTo>
                  <a:cubicBezTo>
                    <a:pt x="3757" y="931"/>
                    <a:pt x="3776" y="913"/>
                    <a:pt x="3801" y="899"/>
                  </a:cubicBezTo>
                  <a:cubicBezTo>
                    <a:pt x="4143" y="685"/>
                    <a:pt x="4530" y="585"/>
                    <a:pt x="4916" y="585"/>
                  </a:cubicBezTo>
                  <a:lnTo>
                    <a:pt x="4928" y="144"/>
                  </a:lnTo>
                  <a:cubicBezTo>
                    <a:pt x="3991" y="126"/>
                    <a:pt x="3051" y="116"/>
                    <a:pt x="2113" y="112"/>
                  </a:cubicBezTo>
                  <a:cubicBezTo>
                    <a:pt x="2073" y="153"/>
                    <a:pt x="2018" y="180"/>
                    <a:pt x="1958" y="180"/>
                  </a:cubicBezTo>
                  <a:cubicBezTo>
                    <a:pt x="1928" y="180"/>
                    <a:pt x="1896" y="173"/>
                    <a:pt x="1864" y="158"/>
                  </a:cubicBezTo>
                  <a:cubicBezTo>
                    <a:pt x="1830" y="140"/>
                    <a:pt x="1797" y="126"/>
                    <a:pt x="1762" y="110"/>
                  </a:cubicBezTo>
                  <a:lnTo>
                    <a:pt x="1174" y="110"/>
                  </a:lnTo>
                  <a:cubicBezTo>
                    <a:pt x="1090" y="110"/>
                    <a:pt x="1042" y="61"/>
                    <a:pt x="1023" y="1"/>
                  </a:cubicBezTo>
                  <a:close/>
                </a:path>
              </a:pathLst>
            </a:custGeom>
            <a:solidFill>
              <a:srgbClr val="FCF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0"/>
            <p:cNvSpPr/>
            <p:nvPr/>
          </p:nvSpPr>
          <p:spPr>
            <a:xfrm>
              <a:off x="6072450" y="2896632"/>
              <a:ext cx="277325" cy="196450"/>
            </a:xfrm>
            <a:custGeom>
              <a:avLst/>
              <a:gdLst/>
              <a:ahLst/>
              <a:cxnLst/>
              <a:rect l="l" t="t" r="r" b="b"/>
              <a:pathLst>
                <a:path w="11093" h="7858" extrusionOk="0">
                  <a:moveTo>
                    <a:pt x="2988" y="287"/>
                  </a:moveTo>
                  <a:cubicBezTo>
                    <a:pt x="3133" y="287"/>
                    <a:pt x="3278" y="313"/>
                    <a:pt x="3392" y="402"/>
                  </a:cubicBezTo>
                  <a:cubicBezTo>
                    <a:pt x="3575" y="545"/>
                    <a:pt x="3529" y="714"/>
                    <a:pt x="3547" y="915"/>
                  </a:cubicBezTo>
                  <a:cubicBezTo>
                    <a:pt x="3547" y="917"/>
                    <a:pt x="3547" y="917"/>
                    <a:pt x="3549" y="919"/>
                  </a:cubicBezTo>
                  <a:cubicBezTo>
                    <a:pt x="3335" y="929"/>
                    <a:pt x="3120" y="938"/>
                    <a:pt x="2907" y="949"/>
                  </a:cubicBezTo>
                  <a:cubicBezTo>
                    <a:pt x="2682" y="768"/>
                    <a:pt x="2441" y="690"/>
                    <a:pt x="2202" y="690"/>
                  </a:cubicBezTo>
                  <a:cubicBezTo>
                    <a:pt x="2152" y="690"/>
                    <a:pt x="2103" y="694"/>
                    <a:pt x="2054" y="700"/>
                  </a:cubicBezTo>
                  <a:cubicBezTo>
                    <a:pt x="2155" y="451"/>
                    <a:pt x="2631" y="317"/>
                    <a:pt x="2829" y="296"/>
                  </a:cubicBezTo>
                  <a:cubicBezTo>
                    <a:pt x="2881" y="291"/>
                    <a:pt x="2935" y="287"/>
                    <a:pt x="2988" y="287"/>
                  </a:cubicBezTo>
                  <a:close/>
                  <a:moveTo>
                    <a:pt x="1935" y="1215"/>
                  </a:moveTo>
                  <a:cubicBezTo>
                    <a:pt x="1954" y="1275"/>
                    <a:pt x="2002" y="1324"/>
                    <a:pt x="2086" y="1324"/>
                  </a:cubicBezTo>
                  <a:lnTo>
                    <a:pt x="2674" y="1324"/>
                  </a:lnTo>
                  <a:cubicBezTo>
                    <a:pt x="2709" y="1340"/>
                    <a:pt x="2742" y="1354"/>
                    <a:pt x="2776" y="1372"/>
                  </a:cubicBezTo>
                  <a:cubicBezTo>
                    <a:pt x="2808" y="1387"/>
                    <a:pt x="2840" y="1394"/>
                    <a:pt x="2870" y="1394"/>
                  </a:cubicBezTo>
                  <a:cubicBezTo>
                    <a:pt x="2930" y="1394"/>
                    <a:pt x="2985" y="1367"/>
                    <a:pt x="3025" y="1326"/>
                  </a:cubicBezTo>
                  <a:cubicBezTo>
                    <a:pt x="3963" y="1330"/>
                    <a:pt x="4903" y="1340"/>
                    <a:pt x="5840" y="1358"/>
                  </a:cubicBezTo>
                  <a:cubicBezTo>
                    <a:pt x="6761" y="1378"/>
                    <a:pt x="7685" y="1412"/>
                    <a:pt x="8606" y="1455"/>
                  </a:cubicBezTo>
                  <a:cubicBezTo>
                    <a:pt x="8894" y="1471"/>
                    <a:pt x="9183" y="1485"/>
                    <a:pt x="9474" y="1503"/>
                  </a:cubicBezTo>
                  <a:cubicBezTo>
                    <a:pt x="9961" y="1698"/>
                    <a:pt x="10160" y="2023"/>
                    <a:pt x="10070" y="2480"/>
                  </a:cubicBezTo>
                  <a:cubicBezTo>
                    <a:pt x="10162" y="2881"/>
                    <a:pt x="10100" y="3392"/>
                    <a:pt x="10106" y="3801"/>
                  </a:cubicBezTo>
                  <a:cubicBezTo>
                    <a:pt x="10118" y="4378"/>
                    <a:pt x="10166" y="4985"/>
                    <a:pt x="10116" y="5561"/>
                  </a:cubicBezTo>
                  <a:cubicBezTo>
                    <a:pt x="10160" y="6010"/>
                    <a:pt x="10058" y="6434"/>
                    <a:pt x="9814" y="6830"/>
                  </a:cubicBezTo>
                  <a:cubicBezTo>
                    <a:pt x="9520" y="6881"/>
                    <a:pt x="9227" y="6923"/>
                    <a:pt x="8931" y="6955"/>
                  </a:cubicBezTo>
                  <a:cubicBezTo>
                    <a:pt x="7828" y="7089"/>
                    <a:pt x="6717" y="7183"/>
                    <a:pt x="5605" y="7241"/>
                  </a:cubicBezTo>
                  <a:cubicBezTo>
                    <a:pt x="4684" y="7290"/>
                    <a:pt x="3761" y="7313"/>
                    <a:pt x="2840" y="7313"/>
                  </a:cubicBezTo>
                  <a:cubicBezTo>
                    <a:pt x="2673" y="7313"/>
                    <a:pt x="2507" y="7312"/>
                    <a:pt x="2340" y="7311"/>
                  </a:cubicBezTo>
                  <a:cubicBezTo>
                    <a:pt x="2325" y="7311"/>
                    <a:pt x="2310" y="7310"/>
                    <a:pt x="2295" y="7310"/>
                  </a:cubicBezTo>
                  <a:cubicBezTo>
                    <a:pt x="2145" y="7310"/>
                    <a:pt x="2016" y="7314"/>
                    <a:pt x="1903" y="7314"/>
                  </a:cubicBezTo>
                  <a:cubicBezTo>
                    <a:pt x="1465" y="7314"/>
                    <a:pt x="1272" y="7255"/>
                    <a:pt x="1088" y="6674"/>
                  </a:cubicBezTo>
                  <a:cubicBezTo>
                    <a:pt x="941" y="6205"/>
                    <a:pt x="957" y="5591"/>
                    <a:pt x="935" y="5104"/>
                  </a:cubicBezTo>
                  <a:cubicBezTo>
                    <a:pt x="913" y="4553"/>
                    <a:pt x="915" y="4002"/>
                    <a:pt x="959" y="3452"/>
                  </a:cubicBezTo>
                  <a:cubicBezTo>
                    <a:pt x="1005" y="2855"/>
                    <a:pt x="1118" y="1416"/>
                    <a:pt x="1935" y="1215"/>
                  </a:cubicBezTo>
                  <a:close/>
                  <a:moveTo>
                    <a:pt x="2998" y="1"/>
                  </a:moveTo>
                  <a:cubicBezTo>
                    <a:pt x="2936" y="1"/>
                    <a:pt x="2873" y="5"/>
                    <a:pt x="2811" y="12"/>
                  </a:cubicBezTo>
                  <a:cubicBezTo>
                    <a:pt x="2434" y="54"/>
                    <a:pt x="1813" y="336"/>
                    <a:pt x="1806" y="758"/>
                  </a:cubicBezTo>
                  <a:cubicBezTo>
                    <a:pt x="1310" y="924"/>
                    <a:pt x="869" y="1384"/>
                    <a:pt x="666" y="1905"/>
                  </a:cubicBezTo>
                  <a:cubicBezTo>
                    <a:pt x="0" y="3603"/>
                    <a:pt x="364" y="5897"/>
                    <a:pt x="708" y="7631"/>
                  </a:cubicBezTo>
                  <a:cubicBezTo>
                    <a:pt x="730" y="7752"/>
                    <a:pt x="857" y="7830"/>
                    <a:pt x="973" y="7832"/>
                  </a:cubicBezTo>
                  <a:cubicBezTo>
                    <a:pt x="1552" y="7849"/>
                    <a:pt x="2132" y="7858"/>
                    <a:pt x="2711" y="7858"/>
                  </a:cubicBezTo>
                  <a:cubicBezTo>
                    <a:pt x="4638" y="7858"/>
                    <a:pt x="6562" y="7761"/>
                    <a:pt x="8479" y="7555"/>
                  </a:cubicBezTo>
                  <a:cubicBezTo>
                    <a:pt x="9063" y="7493"/>
                    <a:pt x="10122" y="7571"/>
                    <a:pt x="10508" y="6997"/>
                  </a:cubicBezTo>
                  <a:cubicBezTo>
                    <a:pt x="10906" y="6408"/>
                    <a:pt x="10669" y="5112"/>
                    <a:pt x="10661" y="4461"/>
                  </a:cubicBezTo>
                  <a:cubicBezTo>
                    <a:pt x="10645" y="3219"/>
                    <a:pt x="11092" y="1215"/>
                    <a:pt x="9474" y="1024"/>
                  </a:cubicBezTo>
                  <a:cubicBezTo>
                    <a:pt x="8405" y="897"/>
                    <a:pt x="7309" y="853"/>
                    <a:pt x="6209" y="853"/>
                  </a:cubicBezTo>
                  <a:cubicBezTo>
                    <a:pt x="5418" y="853"/>
                    <a:pt x="4624" y="876"/>
                    <a:pt x="3838" y="907"/>
                  </a:cubicBezTo>
                  <a:cubicBezTo>
                    <a:pt x="3945" y="726"/>
                    <a:pt x="3852" y="464"/>
                    <a:pt x="3722" y="305"/>
                  </a:cubicBezTo>
                  <a:cubicBezTo>
                    <a:pt x="3540" y="79"/>
                    <a:pt x="3272" y="1"/>
                    <a:pt x="2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0"/>
            <p:cNvSpPr/>
            <p:nvPr/>
          </p:nvSpPr>
          <p:spPr>
            <a:xfrm>
              <a:off x="6140150" y="2941607"/>
              <a:ext cx="143375" cy="122025"/>
            </a:xfrm>
            <a:custGeom>
              <a:avLst/>
              <a:gdLst/>
              <a:ahLst/>
              <a:cxnLst/>
              <a:rect l="l" t="t" r="r" b="b"/>
              <a:pathLst>
                <a:path w="5735" h="4881" extrusionOk="0">
                  <a:moveTo>
                    <a:pt x="3122" y="435"/>
                  </a:moveTo>
                  <a:cubicBezTo>
                    <a:pt x="3765" y="435"/>
                    <a:pt x="4404" y="762"/>
                    <a:pt x="4730" y="1358"/>
                  </a:cubicBezTo>
                  <a:cubicBezTo>
                    <a:pt x="5237" y="2289"/>
                    <a:pt x="4754" y="3553"/>
                    <a:pt x="3896" y="4098"/>
                  </a:cubicBezTo>
                  <a:cubicBezTo>
                    <a:pt x="3533" y="4327"/>
                    <a:pt x="3136" y="4437"/>
                    <a:pt x="2748" y="4437"/>
                  </a:cubicBezTo>
                  <a:cubicBezTo>
                    <a:pt x="2015" y="4437"/>
                    <a:pt x="1317" y="4044"/>
                    <a:pt x="952" y="3316"/>
                  </a:cubicBezTo>
                  <a:cubicBezTo>
                    <a:pt x="435" y="2279"/>
                    <a:pt x="1033" y="1152"/>
                    <a:pt x="1987" y="658"/>
                  </a:cubicBezTo>
                  <a:cubicBezTo>
                    <a:pt x="2020" y="686"/>
                    <a:pt x="2063" y="704"/>
                    <a:pt x="2110" y="704"/>
                  </a:cubicBezTo>
                  <a:cubicBezTo>
                    <a:pt x="2143" y="704"/>
                    <a:pt x="2179" y="695"/>
                    <a:pt x="2215" y="674"/>
                  </a:cubicBezTo>
                  <a:cubicBezTo>
                    <a:pt x="2494" y="512"/>
                    <a:pt x="2809" y="435"/>
                    <a:pt x="3122" y="435"/>
                  </a:cubicBezTo>
                  <a:close/>
                  <a:moveTo>
                    <a:pt x="3120" y="0"/>
                  </a:moveTo>
                  <a:cubicBezTo>
                    <a:pt x="2734" y="0"/>
                    <a:pt x="2347" y="100"/>
                    <a:pt x="2005" y="314"/>
                  </a:cubicBezTo>
                  <a:cubicBezTo>
                    <a:pt x="1979" y="328"/>
                    <a:pt x="1961" y="346"/>
                    <a:pt x="1947" y="367"/>
                  </a:cubicBezTo>
                  <a:cubicBezTo>
                    <a:pt x="768" y="746"/>
                    <a:pt x="1" y="1961"/>
                    <a:pt x="426" y="3235"/>
                  </a:cubicBezTo>
                  <a:cubicBezTo>
                    <a:pt x="774" y="4275"/>
                    <a:pt x="1726" y="4881"/>
                    <a:pt x="2732" y="4881"/>
                  </a:cubicBezTo>
                  <a:cubicBezTo>
                    <a:pt x="2778" y="4881"/>
                    <a:pt x="2823" y="4880"/>
                    <a:pt x="2869" y="4877"/>
                  </a:cubicBezTo>
                  <a:cubicBezTo>
                    <a:pt x="3180" y="4860"/>
                    <a:pt x="3494" y="4786"/>
                    <a:pt x="3794" y="4651"/>
                  </a:cubicBezTo>
                  <a:cubicBezTo>
                    <a:pt x="4991" y="4106"/>
                    <a:pt x="5734" y="2589"/>
                    <a:pt x="5201" y="1335"/>
                  </a:cubicBezTo>
                  <a:cubicBezTo>
                    <a:pt x="4843" y="499"/>
                    <a:pt x="3984" y="0"/>
                    <a:pt x="3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0"/>
            <p:cNvSpPr/>
            <p:nvPr/>
          </p:nvSpPr>
          <p:spPr>
            <a:xfrm>
              <a:off x="6170075" y="2965157"/>
              <a:ext cx="76700" cy="71575"/>
            </a:xfrm>
            <a:custGeom>
              <a:avLst/>
              <a:gdLst/>
              <a:ahLst/>
              <a:cxnLst/>
              <a:rect l="l" t="t" r="r" b="b"/>
              <a:pathLst>
                <a:path w="3068" h="2863" extrusionOk="0">
                  <a:moveTo>
                    <a:pt x="1237" y="374"/>
                  </a:moveTo>
                  <a:cubicBezTo>
                    <a:pt x="1256" y="381"/>
                    <a:pt x="1276" y="386"/>
                    <a:pt x="1299" y="386"/>
                  </a:cubicBezTo>
                  <a:cubicBezTo>
                    <a:pt x="1304" y="386"/>
                    <a:pt x="1310" y="386"/>
                    <a:pt x="1316" y="385"/>
                  </a:cubicBezTo>
                  <a:cubicBezTo>
                    <a:pt x="1344" y="383"/>
                    <a:pt x="1372" y="382"/>
                    <a:pt x="1399" y="382"/>
                  </a:cubicBezTo>
                  <a:cubicBezTo>
                    <a:pt x="2536" y="382"/>
                    <a:pt x="3067" y="1939"/>
                    <a:pt x="1879" y="2399"/>
                  </a:cubicBezTo>
                  <a:cubicBezTo>
                    <a:pt x="1750" y="2449"/>
                    <a:pt x="1619" y="2473"/>
                    <a:pt x="1491" y="2473"/>
                  </a:cubicBezTo>
                  <a:cubicBezTo>
                    <a:pt x="1104" y="2473"/>
                    <a:pt x="748" y="2252"/>
                    <a:pt x="587" y="1854"/>
                  </a:cubicBezTo>
                  <a:cubicBezTo>
                    <a:pt x="342" y="1258"/>
                    <a:pt x="684" y="637"/>
                    <a:pt x="1237" y="374"/>
                  </a:cubicBezTo>
                  <a:close/>
                  <a:moveTo>
                    <a:pt x="1465" y="1"/>
                  </a:moveTo>
                  <a:cubicBezTo>
                    <a:pt x="1416" y="1"/>
                    <a:pt x="1366" y="3"/>
                    <a:pt x="1316" y="9"/>
                  </a:cubicBezTo>
                  <a:cubicBezTo>
                    <a:pt x="1201" y="21"/>
                    <a:pt x="1141" y="116"/>
                    <a:pt x="1136" y="208"/>
                  </a:cubicBezTo>
                  <a:cubicBezTo>
                    <a:pt x="462" y="367"/>
                    <a:pt x="0" y="991"/>
                    <a:pt x="138" y="1720"/>
                  </a:cubicBezTo>
                  <a:cubicBezTo>
                    <a:pt x="265" y="2388"/>
                    <a:pt x="835" y="2863"/>
                    <a:pt x="1486" y="2863"/>
                  </a:cubicBezTo>
                  <a:cubicBezTo>
                    <a:pt x="1583" y="2863"/>
                    <a:pt x="1681" y="2852"/>
                    <a:pt x="1780" y="2830"/>
                  </a:cubicBezTo>
                  <a:cubicBezTo>
                    <a:pt x="2456" y="2683"/>
                    <a:pt x="3018" y="2073"/>
                    <a:pt x="2955" y="1360"/>
                  </a:cubicBezTo>
                  <a:cubicBezTo>
                    <a:pt x="2888" y="613"/>
                    <a:pt x="2204" y="1"/>
                    <a:pt x="1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TextBox 81">
            <a:extLst>
              <a:ext uri="{FF2B5EF4-FFF2-40B4-BE49-F238E27FC236}">
                <a16:creationId xmlns:a16="http://schemas.microsoft.com/office/drawing/2014/main" id="{351FC1B3-12CA-4A68-ADB1-EAEFEBAB5B2A}"/>
              </a:ext>
            </a:extLst>
          </p:cNvPr>
          <p:cNvSpPr txBox="1"/>
          <p:nvPr/>
        </p:nvSpPr>
        <p:spPr>
          <a:xfrm>
            <a:off x="1284387" y="1916108"/>
            <a:ext cx="7034189" cy="2246769"/>
          </a:xfrm>
          <a:prstGeom prst="rect">
            <a:avLst/>
          </a:prstGeom>
          <a:noFill/>
        </p:spPr>
        <p:txBody>
          <a:bodyPr wrap="square">
            <a:spAutoFit/>
          </a:bodyPr>
          <a:lstStyle/>
          <a:p>
            <a:pPr marL="342900" indent="-342900" algn="l">
              <a:buFont typeface="Wingdings" panose="05000000000000000000" pitchFamily="2" charset="2"/>
              <a:buChar char="ü"/>
            </a:pPr>
            <a:r>
              <a:rPr lang="vi-VN" sz="2000" b="0" i="0">
                <a:effectLst/>
                <a:latin typeface="Times New Roman (Headings)"/>
              </a:rPr>
              <a:t>Thuê xe ô tô: Giáo viên chủ nhiệm lớp, </a:t>
            </a:r>
            <a:r>
              <a:rPr lang="en-US" sz="2000" b="0" i="0">
                <a:effectLst/>
                <a:latin typeface="Times New Roman (Headings)"/>
              </a:rPr>
              <a:t>Ban Đại diện CMHS.</a:t>
            </a:r>
            <a:endParaRPr lang="vi-VN" sz="2000" b="0" i="0">
              <a:effectLst/>
              <a:latin typeface="Times New Roman (Headings)"/>
            </a:endParaRPr>
          </a:p>
          <a:p>
            <a:pPr marL="342900" indent="-342900" algn="l">
              <a:buFont typeface="Wingdings" panose="05000000000000000000" pitchFamily="2" charset="2"/>
              <a:buChar char="ü"/>
            </a:pPr>
            <a:r>
              <a:rPr lang="vi-VN" sz="2000" b="0" i="0">
                <a:effectLst/>
                <a:latin typeface="Times New Roman (Headings)"/>
              </a:rPr>
              <a:t>Mua quà, hoa tặng các chú công an biên phòng: Bạn Quỳnh My, Như Quỳnh</a:t>
            </a:r>
            <a:r>
              <a:rPr lang="en-US" sz="2000" b="0" i="0">
                <a:effectLst/>
                <a:latin typeface="Times New Roman (Headings)"/>
              </a:rPr>
              <a:t>.</a:t>
            </a:r>
            <a:endParaRPr lang="vi-VN" sz="2000" b="0" i="0">
              <a:effectLst/>
              <a:latin typeface="Times New Roman (Headings)"/>
            </a:endParaRPr>
          </a:p>
          <a:p>
            <a:pPr marL="342900" indent="-342900" algn="l">
              <a:buFont typeface="Wingdings" panose="05000000000000000000" pitchFamily="2" charset="2"/>
              <a:buChar char="ü"/>
            </a:pPr>
            <a:r>
              <a:rPr lang="vi-VN" sz="2000" b="0" i="0">
                <a:effectLst/>
                <a:latin typeface="Times New Roman (Headings)"/>
              </a:rPr>
              <a:t>Nước uống, bánh mì, quả: Bạn Hạnh, Yến. Ngọc.</a:t>
            </a:r>
          </a:p>
          <a:p>
            <a:pPr marL="342900" indent="-342900" algn="l">
              <a:buFont typeface="Wingdings" panose="05000000000000000000" pitchFamily="2" charset="2"/>
              <a:buChar char="ü"/>
            </a:pPr>
            <a:r>
              <a:rPr lang="vi-VN" sz="2000" b="0" i="0">
                <a:effectLst/>
                <a:latin typeface="Times New Roman (Headings)"/>
              </a:rPr>
              <a:t>Chuẩn bị bài phát biểu: Lớp trướng Quỳnh Thư.</a:t>
            </a:r>
          </a:p>
          <a:p>
            <a:pPr marL="342900" indent="-342900" algn="l">
              <a:buFont typeface="Wingdings" panose="05000000000000000000" pitchFamily="2" charset="2"/>
              <a:buChar char="ü"/>
            </a:pPr>
            <a:r>
              <a:rPr lang="vi-VN" sz="2000" b="0" i="0">
                <a:effectLst/>
                <a:latin typeface="Times New Roman (Headings)"/>
              </a:rPr>
              <a:t>Văn nghệ giao lưu: Lớp phó Văn - Thể - Mĩ Hồng Vân cùng với các bạn Nga, Diệu Hiền, Diệu Hà, Thanh Hương.</a:t>
            </a:r>
          </a:p>
        </p:txBody>
      </p:sp>
    </p:spTree>
    <p:extLst>
      <p:ext uri="{BB962C8B-B14F-4D97-AF65-F5344CB8AC3E}">
        <p14:creationId xmlns:p14="http://schemas.microsoft.com/office/powerpoint/2010/main" val="26625728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grpSp>
        <p:nvGrpSpPr>
          <p:cNvPr id="977" name="Google Shape;977;p40"/>
          <p:cNvGrpSpPr/>
          <p:nvPr/>
        </p:nvGrpSpPr>
        <p:grpSpPr>
          <a:xfrm>
            <a:off x="2451647" y="507211"/>
            <a:ext cx="4699670" cy="1011247"/>
            <a:chOff x="7728915" y="1917859"/>
            <a:chExt cx="1034486" cy="222599"/>
          </a:xfrm>
        </p:grpSpPr>
        <p:sp>
          <p:nvSpPr>
            <p:cNvPr id="978" name="Google Shape;978;p40"/>
            <p:cNvSpPr/>
            <p:nvPr/>
          </p:nvSpPr>
          <p:spPr>
            <a:xfrm>
              <a:off x="8619035" y="1957671"/>
              <a:ext cx="135129" cy="175206"/>
            </a:xfrm>
            <a:custGeom>
              <a:avLst/>
              <a:gdLst/>
              <a:ahLst/>
              <a:cxnLst/>
              <a:rect l="l" t="t" r="r" b="b"/>
              <a:pathLst>
                <a:path w="2549" h="3305" extrusionOk="0">
                  <a:moveTo>
                    <a:pt x="2549" y="0"/>
                  </a:moveTo>
                  <a:cubicBezTo>
                    <a:pt x="2549" y="0"/>
                    <a:pt x="2548" y="0"/>
                    <a:pt x="2548" y="1"/>
                  </a:cubicBezTo>
                  <a:lnTo>
                    <a:pt x="2548" y="1"/>
                  </a:lnTo>
                  <a:cubicBezTo>
                    <a:pt x="2548" y="0"/>
                    <a:pt x="2549" y="0"/>
                    <a:pt x="2549" y="0"/>
                  </a:cubicBezTo>
                  <a:close/>
                  <a:moveTo>
                    <a:pt x="999" y="255"/>
                  </a:moveTo>
                  <a:cubicBezTo>
                    <a:pt x="1054" y="255"/>
                    <a:pt x="1109" y="256"/>
                    <a:pt x="1163" y="259"/>
                  </a:cubicBezTo>
                  <a:cubicBezTo>
                    <a:pt x="1206" y="261"/>
                    <a:pt x="1206" y="322"/>
                    <a:pt x="1163" y="325"/>
                  </a:cubicBezTo>
                  <a:cubicBezTo>
                    <a:pt x="1109" y="327"/>
                    <a:pt x="1054" y="328"/>
                    <a:pt x="999" y="328"/>
                  </a:cubicBezTo>
                  <a:cubicBezTo>
                    <a:pt x="889" y="328"/>
                    <a:pt x="778" y="325"/>
                    <a:pt x="668" y="322"/>
                  </a:cubicBezTo>
                  <a:cubicBezTo>
                    <a:pt x="628" y="321"/>
                    <a:pt x="629" y="263"/>
                    <a:pt x="668" y="262"/>
                  </a:cubicBezTo>
                  <a:cubicBezTo>
                    <a:pt x="778" y="259"/>
                    <a:pt x="889" y="255"/>
                    <a:pt x="999" y="255"/>
                  </a:cubicBezTo>
                  <a:close/>
                  <a:moveTo>
                    <a:pt x="1958" y="347"/>
                  </a:moveTo>
                  <a:cubicBezTo>
                    <a:pt x="2042" y="347"/>
                    <a:pt x="2125" y="350"/>
                    <a:pt x="2207" y="360"/>
                  </a:cubicBezTo>
                  <a:cubicBezTo>
                    <a:pt x="2247" y="366"/>
                    <a:pt x="2247" y="417"/>
                    <a:pt x="2207" y="422"/>
                  </a:cubicBezTo>
                  <a:cubicBezTo>
                    <a:pt x="2127" y="432"/>
                    <a:pt x="2045" y="435"/>
                    <a:pt x="1963" y="435"/>
                  </a:cubicBezTo>
                  <a:cubicBezTo>
                    <a:pt x="1829" y="435"/>
                    <a:pt x="1694" y="427"/>
                    <a:pt x="1562" y="425"/>
                  </a:cubicBezTo>
                  <a:cubicBezTo>
                    <a:pt x="1517" y="425"/>
                    <a:pt x="1517" y="357"/>
                    <a:pt x="1562" y="357"/>
                  </a:cubicBezTo>
                  <a:cubicBezTo>
                    <a:pt x="1692" y="355"/>
                    <a:pt x="1825" y="347"/>
                    <a:pt x="1958" y="347"/>
                  </a:cubicBezTo>
                  <a:close/>
                  <a:moveTo>
                    <a:pt x="1261" y="2801"/>
                  </a:moveTo>
                  <a:cubicBezTo>
                    <a:pt x="1263" y="2801"/>
                    <a:pt x="1266" y="2802"/>
                    <a:pt x="1269" y="2802"/>
                  </a:cubicBezTo>
                  <a:cubicBezTo>
                    <a:pt x="1481" y="2855"/>
                    <a:pt x="1692" y="2877"/>
                    <a:pt x="1909" y="2894"/>
                  </a:cubicBezTo>
                  <a:cubicBezTo>
                    <a:pt x="1949" y="2897"/>
                    <a:pt x="1950" y="2955"/>
                    <a:pt x="1909" y="2957"/>
                  </a:cubicBezTo>
                  <a:cubicBezTo>
                    <a:pt x="1891" y="2958"/>
                    <a:pt x="1873" y="2958"/>
                    <a:pt x="1855" y="2958"/>
                  </a:cubicBezTo>
                  <a:cubicBezTo>
                    <a:pt x="1652" y="2958"/>
                    <a:pt x="1447" y="2920"/>
                    <a:pt x="1253" y="2864"/>
                  </a:cubicBezTo>
                  <a:cubicBezTo>
                    <a:pt x="1216" y="2853"/>
                    <a:pt x="1227" y="2801"/>
                    <a:pt x="1261" y="2801"/>
                  </a:cubicBezTo>
                  <a:close/>
                  <a:moveTo>
                    <a:pt x="2548" y="1"/>
                  </a:moveTo>
                  <a:cubicBezTo>
                    <a:pt x="2390" y="75"/>
                    <a:pt x="2206" y="93"/>
                    <a:pt x="2020" y="93"/>
                  </a:cubicBezTo>
                  <a:cubicBezTo>
                    <a:pt x="1861" y="93"/>
                    <a:pt x="1699" y="80"/>
                    <a:pt x="1549" y="77"/>
                  </a:cubicBezTo>
                  <a:cubicBezTo>
                    <a:pt x="1232" y="74"/>
                    <a:pt x="916" y="70"/>
                    <a:pt x="599" y="48"/>
                  </a:cubicBezTo>
                  <a:lnTo>
                    <a:pt x="599" y="48"/>
                  </a:lnTo>
                  <a:cubicBezTo>
                    <a:pt x="661" y="876"/>
                    <a:pt x="712" y="1715"/>
                    <a:pt x="658" y="2537"/>
                  </a:cubicBezTo>
                  <a:cubicBezTo>
                    <a:pt x="663" y="2549"/>
                    <a:pt x="663" y="2564"/>
                    <a:pt x="652" y="2579"/>
                  </a:cubicBezTo>
                  <a:cubicBezTo>
                    <a:pt x="574" y="2685"/>
                    <a:pt x="489" y="2787"/>
                    <a:pt x="401" y="2889"/>
                  </a:cubicBezTo>
                  <a:cubicBezTo>
                    <a:pt x="554" y="2867"/>
                    <a:pt x="709" y="2844"/>
                    <a:pt x="865" y="2841"/>
                  </a:cubicBezTo>
                  <a:cubicBezTo>
                    <a:pt x="895" y="2841"/>
                    <a:pt x="903" y="2889"/>
                    <a:pt x="873" y="2895"/>
                  </a:cubicBezTo>
                  <a:cubicBezTo>
                    <a:pt x="707" y="2928"/>
                    <a:pt x="537" y="2940"/>
                    <a:pt x="370" y="2955"/>
                  </a:cubicBezTo>
                  <a:cubicBezTo>
                    <a:pt x="368" y="2955"/>
                    <a:pt x="367" y="2955"/>
                    <a:pt x="366" y="2955"/>
                  </a:cubicBezTo>
                  <a:cubicBezTo>
                    <a:pt x="358" y="2955"/>
                    <a:pt x="353" y="2952"/>
                    <a:pt x="348" y="2949"/>
                  </a:cubicBezTo>
                  <a:cubicBezTo>
                    <a:pt x="236" y="3073"/>
                    <a:pt x="120" y="3192"/>
                    <a:pt x="0" y="3304"/>
                  </a:cubicBezTo>
                  <a:cubicBezTo>
                    <a:pt x="511" y="3250"/>
                    <a:pt x="1027" y="3229"/>
                    <a:pt x="1542" y="3229"/>
                  </a:cubicBezTo>
                  <a:cubicBezTo>
                    <a:pt x="1872" y="3229"/>
                    <a:pt x="2202" y="3238"/>
                    <a:pt x="2530" y="3252"/>
                  </a:cubicBezTo>
                  <a:cubicBezTo>
                    <a:pt x="2365" y="3054"/>
                    <a:pt x="2233" y="2833"/>
                    <a:pt x="2080" y="2626"/>
                  </a:cubicBezTo>
                  <a:cubicBezTo>
                    <a:pt x="1864" y="2331"/>
                    <a:pt x="1625" y="2061"/>
                    <a:pt x="1376" y="1793"/>
                  </a:cubicBezTo>
                  <a:cubicBezTo>
                    <a:pt x="1336" y="1751"/>
                    <a:pt x="1365" y="1698"/>
                    <a:pt x="1407" y="1685"/>
                  </a:cubicBezTo>
                  <a:cubicBezTo>
                    <a:pt x="1379" y="1670"/>
                    <a:pt x="1363" y="1630"/>
                    <a:pt x="1391" y="1598"/>
                  </a:cubicBezTo>
                  <a:cubicBezTo>
                    <a:pt x="1796" y="1111"/>
                    <a:pt x="2189" y="625"/>
                    <a:pt x="2534" y="93"/>
                  </a:cubicBezTo>
                  <a:cubicBezTo>
                    <a:pt x="2511" y="64"/>
                    <a:pt x="2507" y="20"/>
                    <a:pt x="2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0"/>
            <p:cNvSpPr/>
            <p:nvPr/>
          </p:nvSpPr>
          <p:spPr>
            <a:xfrm>
              <a:off x="8615165" y="2098841"/>
              <a:ext cx="25234" cy="25128"/>
            </a:xfrm>
            <a:custGeom>
              <a:avLst/>
              <a:gdLst/>
              <a:ahLst/>
              <a:cxnLst/>
              <a:rect l="l" t="t" r="r" b="b"/>
              <a:pathLst>
                <a:path w="476" h="474" extrusionOk="0">
                  <a:moveTo>
                    <a:pt x="476" y="0"/>
                  </a:moveTo>
                  <a:cubicBezTo>
                    <a:pt x="470" y="4"/>
                    <a:pt x="464" y="7"/>
                    <a:pt x="458" y="7"/>
                  </a:cubicBezTo>
                  <a:cubicBezTo>
                    <a:pt x="305" y="5"/>
                    <a:pt x="152" y="4"/>
                    <a:pt x="0" y="3"/>
                  </a:cubicBezTo>
                  <a:lnTo>
                    <a:pt x="0" y="3"/>
                  </a:lnTo>
                  <a:cubicBezTo>
                    <a:pt x="24" y="157"/>
                    <a:pt x="29" y="317"/>
                    <a:pt x="15" y="474"/>
                  </a:cubicBezTo>
                  <a:cubicBezTo>
                    <a:pt x="159" y="309"/>
                    <a:pt x="313" y="149"/>
                    <a:pt x="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0"/>
            <p:cNvSpPr/>
            <p:nvPr/>
          </p:nvSpPr>
          <p:spPr>
            <a:xfrm>
              <a:off x="7873160" y="2103135"/>
              <a:ext cx="41032" cy="27513"/>
            </a:xfrm>
            <a:custGeom>
              <a:avLst/>
              <a:gdLst/>
              <a:ahLst/>
              <a:cxnLst/>
              <a:rect l="l" t="t" r="r" b="b"/>
              <a:pathLst>
                <a:path w="774" h="519" extrusionOk="0">
                  <a:moveTo>
                    <a:pt x="1" y="1"/>
                  </a:moveTo>
                  <a:lnTo>
                    <a:pt x="1" y="1"/>
                  </a:lnTo>
                  <a:cubicBezTo>
                    <a:pt x="258" y="174"/>
                    <a:pt x="512" y="350"/>
                    <a:pt x="773" y="519"/>
                  </a:cubicBezTo>
                  <a:cubicBezTo>
                    <a:pt x="753" y="348"/>
                    <a:pt x="747" y="175"/>
                    <a:pt x="761" y="4"/>
                  </a:cubicBezTo>
                  <a:cubicBezTo>
                    <a:pt x="507" y="4"/>
                    <a:pt x="255" y="4"/>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0"/>
            <p:cNvSpPr/>
            <p:nvPr/>
          </p:nvSpPr>
          <p:spPr>
            <a:xfrm>
              <a:off x="7869820" y="1922736"/>
              <a:ext cx="779814" cy="175047"/>
            </a:xfrm>
            <a:custGeom>
              <a:avLst/>
              <a:gdLst/>
              <a:ahLst/>
              <a:cxnLst/>
              <a:rect l="l" t="t" r="r" b="b"/>
              <a:pathLst>
                <a:path w="14710" h="3302" extrusionOk="0">
                  <a:moveTo>
                    <a:pt x="1575" y="266"/>
                  </a:moveTo>
                  <a:cubicBezTo>
                    <a:pt x="1647" y="266"/>
                    <a:pt x="1718" y="267"/>
                    <a:pt x="1789" y="272"/>
                  </a:cubicBezTo>
                  <a:cubicBezTo>
                    <a:pt x="1832" y="276"/>
                    <a:pt x="1832" y="334"/>
                    <a:pt x="1789" y="338"/>
                  </a:cubicBezTo>
                  <a:cubicBezTo>
                    <a:pt x="1717" y="343"/>
                    <a:pt x="1644" y="344"/>
                    <a:pt x="1572" y="344"/>
                  </a:cubicBezTo>
                  <a:cubicBezTo>
                    <a:pt x="1462" y="344"/>
                    <a:pt x="1353" y="341"/>
                    <a:pt x="1243" y="339"/>
                  </a:cubicBezTo>
                  <a:cubicBezTo>
                    <a:pt x="1200" y="338"/>
                    <a:pt x="1200" y="272"/>
                    <a:pt x="1243" y="272"/>
                  </a:cubicBezTo>
                  <a:cubicBezTo>
                    <a:pt x="1353" y="270"/>
                    <a:pt x="1465" y="266"/>
                    <a:pt x="1575" y="266"/>
                  </a:cubicBezTo>
                  <a:close/>
                  <a:moveTo>
                    <a:pt x="4373" y="242"/>
                  </a:moveTo>
                  <a:cubicBezTo>
                    <a:pt x="4393" y="242"/>
                    <a:pt x="4409" y="273"/>
                    <a:pt x="4385" y="283"/>
                  </a:cubicBezTo>
                  <a:cubicBezTo>
                    <a:pt x="4284" y="328"/>
                    <a:pt x="4176" y="345"/>
                    <a:pt x="4067" y="345"/>
                  </a:cubicBezTo>
                  <a:cubicBezTo>
                    <a:pt x="4001" y="345"/>
                    <a:pt x="3934" y="338"/>
                    <a:pt x="3868" y="328"/>
                  </a:cubicBezTo>
                  <a:cubicBezTo>
                    <a:pt x="3834" y="323"/>
                    <a:pt x="3847" y="274"/>
                    <a:pt x="3878" y="274"/>
                  </a:cubicBezTo>
                  <a:cubicBezTo>
                    <a:pt x="3880" y="274"/>
                    <a:pt x="3881" y="274"/>
                    <a:pt x="3883" y="275"/>
                  </a:cubicBezTo>
                  <a:cubicBezTo>
                    <a:pt x="3928" y="281"/>
                    <a:pt x="3973" y="284"/>
                    <a:pt x="4017" y="284"/>
                  </a:cubicBezTo>
                  <a:cubicBezTo>
                    <a:pt x="4135" y="284"/>
                    <a:pt x="4250" y="264"/>
                    <a:pt x="4369" y="243"/>
                  </a:cubicBezTo>
                  <a:cubicBezTo>
                    <a:pt x="4370" y="242"/>
                    <a:pt x="4372" y="242"/>
                    <a:pt x="4373" y="242"/>
                  </a:cubicBezTo>
                  <a:close/>
                  <a:moveTo>
                    <a:pt x="2907" y="327"/>
                  </a:moveTo>
                  <a:cubicBezTo>
                    <a:pt x="2965" y="327"/>
                    <a:pt x="3023" y="328"/>
                    <a:pt x="3081" y="330"/>
                  </a:cubicBezTo>
                  <a:cubicBezTo>
                    <a:pt x="3113" y="331"/>
                    <a:pt x="3113" y="379"/>
                    <a:pt x="3081" y="379"/>
                  </a:cubicBezTo>
                  <a:cubicBezTo>
                    <a:pt x="3017" y="382"/>
                    <a:pt x="2955" y="383"/>
                    <a:pt x="2892" y="383"/>
                  </a:cubicBezTo>
                  <a:cubicBezTo>
                    <a:pt x="2806" y="383"/>
                    <a:pt x="2720" y="381"/>
                    <a:pt x="2634" y="379"/>
                  </a:cubicBezTo>
                  <a:cubicBezTo>
                    <a:pt x="2603" y="379"/>
                    <a:pt x="2603" y="331"/>
                    <a:pt x="2634" y="331"/>
                  </a:cubicBezTo>
                  <a:cubicBezTo>
                    <a:pt x="2726" y="329"/>
                    <a:pt x="2816" y="327"/>
                    <a:pt x="2907" y="327"/>
                  </a:cubicBezTo>
                  <a:close/>
                  <a:moveTo>
                    <a:pt x="5330" y="318"/>
                  </a:moveTo>
                  <a:cubicBezTo>
                    <a:pt x="5408" y="318"/>
                    <a:pt x="5486" y="320"/>
                    <a:pt x="5563" y="324"/>
                  </a:cubicBezTo>
                  <a:cubicBezTo>
                    <a:pt x="5605" y="325"/>
                    <a:pt x="5605" y="385"/>
                    <a:pt x="5563" y="387"/>
                  </a:cubicBezTo>
                  <a:cubicBezTo>
                    <a:pt x="5492" y="390"/>
                    <a:pt x="5421" y="392"/>
                    <a:pt x="5350" y="392"/>
                  </a:cubicBezTo>
                  <a:cubicBezTo>
                    <a:pt x="5273" y="392"/>
                    <a:pt x="5195" y="390"/>
                    <a:pt x="5117" y="388"/>
                  </a:cubicBezTo>
                  <a:cubicBezTo>
                    <a:pt x="5074" y="386"/>
                    <a:pt x="5074" y="324"/>
                    <a:pt x="5117" y="322"/>
                  </a:cubicBezTo>
                  <a:cubicBezTo>
                    <a:pt x="5188" y="320"/>
                    <a:pt x="5259" y="318"/>
                    <a:pt x="5330" y="318"/>
                  </a:cubicBezTo>
                  <a:close/>
                  <a:moveTo>
                    <a:pt x="9432" y="313"/>
                  </a:moveTo>
                  <a:cubicBezTo>
                    <a:pt x="9504" y="313"/>
                    <a:pt x="9577" y="318"/>
                    <a:pt x="9643" y="337"/>
                  </a:cubicBezTo>
                  <a:cubicBezTo>
                    <a:pt x="9668" y="343"/>
                    <a:pt x="9672" y="386"/>
                    <a:pt x="9643" y="389"/>
                  </a:cubicBezTo>
                  <a:cubicBezTo>
                    <a:pt x="9615" y="393"/>
                    <a:pt x="9586" y="395"/>
                    <a:pt x="9557" y="395"/>
                  </a:cubicBezTo>
                  <a:cubicBezTo>
                    <a:pt x="9449" y="395"/>
                    <a:pt x="9335" y="370"/>
                    <a:pt x="9231" y="356"/>
                  </a:cubicBezTo>
                  <a:cubicBezTo>
                    <a:pt x="9208" y="354"/>
                    <a:pt x="9215" y="317"/>
                    <a:pt x="9237" y="317"/>
                  </a:cubicBezTo>
                  <a:cubicBezTo>
                    <a:pt x="9299" y="317"/>
                    <a:pt x="9365" y="313"/>
                    <a:pt x="9432" y="313"/>
                  </a:cubicBezTo>
                  <a:close/>
                  <a:moveTo>
                    <a:pt x="8298" y="328"/>
                  </a:moveTo>
                  <a:cubicBezTo>
                    <a:pt x="8322" y="328"/>
                    <a:pt x="8327" y="371"/>
                    <a:pt x="8301" y="376"/>
                  </a:cubicBezTo>
                  <a:cubicBezTo>
                    <a:pt x="8135" y="402"/>
                    <a:pt x="7967" y="418"/>
                    <a:pt x="7799" y="435"/>
                  </a:cubicBezTo>
                  <a:cubicBezTo>
                    <a:pt x="7798" y="435"/>
                    <a:pt x="7797" y="435"/>
                    <a:pt x="7797" y="435"/>
                  </a:cubicBezTo>
                  <a:cubicBezTo>
                    <a:pt x="7772" y="435"/>
                    <a:pt x="7768" y="392"/>
                    <a:pt x="7793" y="388"/>
                  </a:cubicBezTo>
                  <a:cubicBezTo>
                    <a:pt x="7961" y="365"/>
                    <a:pt x="8127" y="341"/>
                    <a:pt x="8295" y="328"/>
                  </a:cubicBezTo>
                  <a:cubicBezTo>
                    <a:pt x="8296" y="328"/>
                    <a:pt x="8297" y="328"/>
                    <a:pt x="8298" y="328"/>
                  </a:cubicBezTo>
                  <a:close/>
                  <a:moveTo>
                    <a:pt x="10929" y="339"/>
                  </a:moveTo>
                  <a:cubicBezTo>
                    <a:pt x="10961" y="339"/>
                    <a:pt x="10968" y="392"/>
                    <a:pt x="10937" y="397"/>
                  </a:cubicBezTo>
                  <a:cubicBezTo>
                    <a:pt x="10770" y="424"/>
                    <a:pt x="10598" y="427"/>
                    <a:pt x="10431" y="440"/>
                  </a:cubicBezTo>
                  <a:cubicBezTo>
                    <a:pt x="10431" y="440"/>
                    <a:pt x="10430" y="440"/>
                    <a:pt x="10429" y="440"/>
                  </a:cubicBezTo>
                  <a:cubicBezTo>
                    <a:pt x="10399" y="440"/>
                    <a:pt x="10400" y="393"/>
                    <a:pt x="10431" y="389"/>
                  </a:cubicBezTo>
                  <a:cubicBezTo>
                    <a:pt x="10596" y="371"/>
                    <a:pt x="10763" y="343"/>
                    <a:pt x="10928" y="339"/>
                  </a:cubicBezTo>
                  <a:cubicBezTo>
                    <a:pt x="10929" y="339"/>
                    <a:pt x="10929" y="339"/>
                    <a:pt x="10929" y="339"/>
                  </a:cubicBezTo>
                  <a:close/>
                  <a:moveTo>
                    <a:pt x="11898" y="365"/>
                  </a:moveTo>
                  <a:cubicBezTo>
                    <a:pt x="11988" y="365"/>
                    <a:pt x="12078" y="367"/>
                    <a:pt x="12168" y="373"/>
                  </a:cubicBezTo>
                  <a:cubicBezTo>
                    <a:pt x="12209" y="376"/>
                    <a:pt x="12209" y="434"/>
                    <a:pt x="12168" y="436"/>
                  </a:cubicBezTo>
                  <a:cubicBezTo>
                    <a:pt x="12078" y="442"/>
                    <a:pt x="11988" y="444"/>
                    <a:pt x="11898" y="444"/>
                  </a:cubicBezTo>
                  <a:cubicBezTo>
                    <a:pt x="11790" y="444"/>
                    <a:pt x="11681" y="441"/>
                    <a:pt x="11572" y="440"/>
                  </a:cubicBezTo>
                  <a:cubicBezTo>
                    <a:pt x="11528" y="440"/>
                    <a:pt x="11528" y="370"/>
                    <a:pt x="11572" y="369"/>
                  </a:cubicBezTo>
                  <a:cubicBezTo>
                    <a:pt x="11681" y="367"/>
                    <a:pt x="11790" y="365"/>
                    <a:pt x="11898" y="365"/>
                  </a:cubicBezTo>
                  <a:close/>
                  <a:moveTo>
                    <a:pt x="6306" y="365"/>
                  </a:moveTo>
                  <a:cubicBezTo>
                    <a:pt x="6307" y="365"/>
                    <a:pt x="6308" y="365"/>
                    <a:pt x="6309" y="365"/>
                  </a:cubicBezTo>
                  <a:cubicBezTo>
                    <a:pt x="6510" y="378"/>
                    <a:pt x="6716" y="381"/>
                    <a:pt x="6915" y="409"/>
                  </a:cubicBezTo>
                  <a:cubicBezTo>
                    <a:pt x="6957" y="414"/>
                    <a:pt x="6947" y="482"/>
                    <a:pt x="6906" y="482"/>
                  </a:cubicBezTo>
                  <a:cubicBezTo>
                    <a:pt x="6906" y="482"/>
                    <a:pt x="6905" y="482"/>
                    <a:pt x="6905" y="482"/>
                  </a:cubicBezTo>
                  <a:cubicBezTo>
                    <a:pt x="6707" y="478"/>
                    <a:pt x="6507" y="447"/>
                    <a:pt x="6309" y="426"/>
                  </a:cubicBezTo>
                  <a:cubicBezTo>
                    <a:pt x="6271" y="422"/>
                    <a:pt x="6271" y="365"/>
                    <a:pt x="6306" y="365"/>
                  </a:cubicBezTo>
                  <a:close/>
                  <a:moveTo>
                    <a:pt x="14278" y="413"/>
                  </a:moveTo>
                  <a:cubicBezTo>
                    <a:pt x="14353" y="413"/>
                    <a:pt x="14428" y="415"/>
                    <a:pt x="14503" y="424"/>
                  </a:cubicBezTo>
                  <a:cubicBezTo>
                    <a:pt x="14541" y="428"/>
                    <a:pt x="14541" y="481"/>
                    <a:pt x="14503" y="485"/>
                  </a:cubicBezTo>
                  <a:cubicBezTo>
                    <a:pt x="14429" y="493"/>
                    <a:pt x="14355" y="496"/>
                    <a:pt x="14280" y="496"/>
                  </a:cubicBezTo>
                  <a:cubicBezTo>
                    <a:pt x="14188" y="496"/>
                    <a:pt x="14096" y="492"/>
                    <a:pt x="14006" y="491"/>
                  </a:cubicBezTo>
                  <a:cubicBezTo>
                    <a:pt x="13958" y="490"/>
                    <a:pt x="13958" y="418"/>
                    <a:pt x="14006" y="418"/>
                  </a:cubicBezTo>
                  <a:cubicBezTo>
                    <a:pt x="14096" y="417"/>
                    <a:pt x="14187" y="413"/>
                    <a:pt x="14278" y="413"/>
                  </a:cubicBezTo>
                  <a:close/>
                  <a:moveTo>
                    <a:pt x="12862" y="459"/>
                  </a:moveTo>
                  <a:cubicBezTo>
                    <a:pt x="12863" y="459"/>
                    <a:pt x="12863" y="459"/>
                    <a:pt x="12864" y="459"/>
                  </a:cubicBezTo>
                  <a:cubicBezTo>
                    <a:pt x="13066" y="474"/>
                    <a:pt x="13269" y="486"/>
                    <a:pt x="13469" y="515"/>
                  </a:cubicBezTo>
                  <a:cubicBezTo>
                    <a:pt x="13502" y="520"/>
                    <a:pt x="13494" y="575"/>
                    <a:pt x="13461" y="575"/>
                  </a:cubicBezTo>
                  <a:cubicBezTo>
                    <a:pt x="13461" y="575"/>
                    <a:pt x="13460" y="575"/>
                    <a:pt x="13460" y="575"/>
                  </a:cubicBezTo>
                  <a:cubicBezTo>
                    <a:pt x="13261" y="570"/>
                    <a:pt x="13063" y="549"/>
                    <a:pt x="12864" y="530"/>
                  </a:cubicBezTo>
                  <a:cubicBezTo>
                    <a:pt x="12822" y="525"/>
                    <a:pt x="12819" y="459"/>
                    <a:pt x="12862" y="459"/>
                  </a:cubicBezTo>
                  <a:close/>
                  <a:moveTo>
                    <a:pt x="12989" y="2701"/>
                  </a:moveTo>
                  <a:cubicBezTo>
                    <a:pt x="13063" y="2701"/>
                    <a:pt x="13137" y="2704"/>
                    <a:pt x="13211" y="2710"/>
                  </a:cubicBezTo>
                  <a:cubicBezTo>
                    <a:pt x="13247" y="2713"/>
                    <a:pt x="13247" y="2763"/>
                    <a:pt x="13211" y="2766"/>
                  </a:cubicBezTo>
                  <a:cubicBezTo>
                    <a:pt x="13139" y="2773"/>
                    <a:pt x="13066" y="2775"/>
                    <a:pt x="12993" y="2775"/>
                  </a:cubicBezTo>
                  <a:cubicBezTo>
                    <a:pt x="12901" y="2775"/>
                    <a:pt x="12808" y="2771"/>
                    <a:pt x="12715" y="2769"/>
                  </a:cubicBezTo>
                  <a:cubicBezTo>
                    <a:pt x="12674" y="2769"/>
                    <a:pt x="12675" y="2708"/>
                    <a:pt x="12715" y="2707"/>
                  </a:cubicBezTo>
                  <a:cubicBezTo>
                    <a:pt x="12806" y="2705"/>
                    <a:pt x="12898" y="2701"/>
                    <a:pt x="12989" y="2701"/>
                  </a:cubicBezTo>
                  <a:close/>
                  <a:moveTo>
                    <a:pt x="13704" y="2700"/>
                  </a:moveTo>
                  <a:cubicBezTo>
                    <a:pt x="13705" y="2700"/>
                    <a:pt x="13707" y="2701"/>
                    <a:pt x="13708" y="2701"/>
                  </a:cubicBezTo>
                  <a:cubicBezTo>
                    <a:pt x="13859" y="2716"/>
                    <a:pt x="14017" y="2724"/>
                    <a:pt x="14163" y="2764"/>
                  </a:cubicBezTo>
                  <a:cubicBezTo>
                    <a:pt x="14201" y="2773"/>
                    <a:pt x="14193" y="2831"/>
                    <a:pt x="14155" y="2831"/>
                  </a:cubicBezTo>
                  <a:cubicBezTo>
                    <a:pt x="14155" y="2831"/>
                    <a:pt x="14155" y="2831"/>
                    <a:pt x="14154" y="2831"/>
                  </a:cubicBezTo>
                  <a:cubicBezTo>
                    <a:pt x="14003" y="2830"/>
                    <a:pt x="13848" y="2796"/>
                    <a:pt x="13699" y="2770"/>
                  </a:cubicBezTo>
                  <a:cubicBezTo>
                    <a:pt x="13661" y="2764"/>
                    <a:pt x="13668" y="2700"/>
                    <a:pt x="13704" y="2700"/>
                  </a:cubicBezTo>
                  <a:close/>
                  <a:moveTo>
                    <a:pt x="7797" y="2812"/>
                  </a:moveTo>
                  <a:cubicBezTo>
                    <a:pt x="7831" y="2812"/>
                    <a:pt x="7864" y="2813"/>
                    <a:pt x="7897" y="2816"/>
                  </a:cubicBezTo>
                  <a:cubicBezTo>
                    <a:pt x="7925" y="2818"/>
                    <a:pt x="7925" y="2857"/>
                    <a:pt x="7897" y="2860"/>
                  </a:cubicBezTo>
                  <a:cubicBezTo>
                    <a:pt x="7863" y="2863"/>
                    <a:pt x="7828" y="2864"/>
                    <a:pt x="7792" y="2864"/>
                  </a:cubicBezTo>
                  <a:cubicBezTo>
                    <a:pt x="7695" y="2864"/>
                    <a:pt x="7596" y="2855"/>
                    <a:pt x="7500" y="2852"/>
                  </a:cubicBezTo>
                  <a:cubicBezTo>
                    <a:pt x="7483" y="2851"/>
                    <a:pt x="7483" y="2825"/>
                    <a:pt x="7500" y="2825"/>
                  </a:cubicBezTo>
                  <a:cubicBezTo>
                    <a:pt x="7598" y="2821"/>
                    <a:pt x="7698" y="2812"/>
                    <a:pt x="7797" y="2812"/>
                  </a:cubicBezTo>
                  <a:close/>
                  <a:moveTo>
                    <a:pt x="9936" y="2762"/>
                  </a:moveTo>
                  <a:cubicBezTo>
                    <a:pt x="9964" y="2762"/>
                    <a:pt x="9971" y="2804"/>
                    <a:pt x="9942" y="2816"/>
                  </a:cubicBezTo>
                  <a:cubicBezTo>
                    <a:pt x="9845" y="2857"/>
                    <a:pt x="9744" y="2873"/>
                    <a:pt x="9641" y="2873"/>
                  </a:cubicBezTo>
                  <a:cubicBezTo>
                    <a:pt x="9588" y="2873"/>
                    <a:pt x="9534" y="2869"/>
                    <a:pt x="9481" y="2861"/>
                  </a:cubicBezTo>
                  <a:cubicBezTo>
                    <a:pt x="9453" y="2857"/>
                    <a:pt x="9458" y="2809"/>
                    <a:pt x="9484" y="2809"/>
                  </a:cubicBezTo>
                  <a:cubicBezTo>
                    <a:pt x="9485" y="2809"/>
                    <a:pt x="9486" y="2810"/>
                    <a:pt x="9487" y="2810"/>
                  </a:cubicBezTo>
                  <a:cubicBezTo>
                    <a:pt x="9523" y="2814"/>
                    <a:pt x="9558" y="2816"/>
                    <a:pt x="9593" y="2816"/>
                  </a:cubicBezTo>
                  <a:cubicBezTo>
                    <a:pt x="9706" y="2816"/>
                    <a:pt x="9815" y="2795"/>
                    <a:pt x="9926" y="2764"/>
                  </a:cubicBezTo>
                  <a:cubicBezTo>
                    <a:pt x="9930" y="2763"/>
                    <a:pt x="9933" y="2762"/>
                    <a:pt x="9936" y="2762"/>
                  </a:cubicBezTo>
                  <a:close/>
                  <a:moveTo>
                    <a:pt x="11620" y="2766"/>
                  </a:moveTo>
                  <a:cubicBezTo>
                    <a:pt x="11622" y="2766"/>
                    <a:pt x="11625" y="2766"/>
                    <a:pt x="11628" y="2767"/>
                  </a:cubicBezTo>
                  <a:cubicBezTo>
                    <a:pt x="11742" y="2801"/>
                    <a:pt x="11857" y="2813"/>
                    <a:pt x="11974" y="2813"/>
                  </a:cubicBezTo>
                  <a:cubicBezTo>
                    <a:pt x="12021" y="2813"/>
                    <a:pt x="12070" y="2811"/>
                    <a:pt x="12118" y="2807"/>
                  </a:cubicBezTo>
                  <a:cubicBezTo>
                    <a:pt x="12119" y="2807"/>
                    <a:pt x="12120" y="2807"/>
                    <a:pt x="12120" y="2807"/>
                  </a:cubicBezTo>
                  <a:cubicBezTo>
                    <a:pt x="12148" y="2807"/>
                    <a:pt x="12154" y="2854"/>
                    <a:pt x="12126" y="2860"/>
                  </a:cubicBezTo>
                  <a:cubicBezTo>
                    <a:pt x="12063" y="2874"/>
                    <a:pt x="12000" y="2880"/>
                    <a:pt x="11937" y="2880"/>
                  </a:cubicBezTo>
                  <a:cubicBezTo>
                    <a:pt x="11827" y="2880"/>
                    <a:pt x="11718" y="2860"/>
                    <a:pt x="11611" y="2828"/>
                  </a:cubicBezTo>
                  <a:cubicBezTo>
                    <a:pt x="11575" y="2817"/>
                    <a:pt x="11587" y="2766"/>
                    <a:pt x="11620" y="2766"/>
                  </a:cubicBezTo>
                  <a:close/>
                  <a:moveTo>
                    <a:pt x="10709" y="2805"/>
                  </a:moveTo>
                  <a:cubicBezTo>
                    <a:pt x="10803" y="2805"/>
                    <a:pt x="10894" y="2823"/>
                    <a:pt x="10985" y="2860"/>
                  </a:cubicBezTo>
                  <a:cubicBezTo>
                    <a:pt x="11012" y="2870"/>
                    <a:pt x="11004" y="2910"/>
                    <a:pt x="10981" y="2910"/>
                  </a:cubicBezTo>
                  <a:cubicBezTo>
                    <a:pt x="10978" y="2910"/>
                    <a:pt x="10975" y="2909"/>
                    <a:pt x="10972" y="2908"/>
                  </a:cubicBezTo>
                  <a:cubicBezTo>
                    <a:pt x="10880" y="2873"/>
                    <a:pt x="10784" y="2856"/>
                    <a:pt x="10686" y="2856"/>
                  </a:cubicBezTo>
                  <a:cubicBezTo>
                    <a:pt x="10651" y="2856"/>
                    <a:pt x="10615" y="2858"/>
                    <a:pt x="10579" y="2863"/>
                  </a:cubicBezTo>
                  <a:cubicBezTo>
                    <a:pt x="10578" y="2863"/>
                    <a:pt x="10577" y="2863"/>
                    <a:pt x="10576" y="2863"/>
                  </a:cubicBezTo>
                  <a:cubicBezTo>
                    <a:pt x="10553" y="2863"/>
                    <a:pt x="10548" y="2820"/>
                    <a:pt x="10572" y="2817"/>
                  </a:cubicBezTo>
                  <a:cubicBezTo>
                    <a:pt x="10619" y="2809"/>
                    <a:pt x="10664" y="2805"/>
                    <a:pt x="10709" y="2805"/>
                  </a:cubicBezTo>
                  <a:close/>
                  <a:moveTo>
                    <a:pt x="2656" y="2863"/>
                  </a:moveTo>
                  <a:cubicBezTo>
                    <a:pt x="2682" y="2863"/>
                    <a:pt x="2708" y="2863"/>
                    <a:pt x="2733" y="2864"/>
                  </a:cubicBezTo>
                  <a:cubicBezTo>
                    <a:pt x="2763" y="2865"/>
                    <a:pt x="2763" y="2910"/>
                    <a:pt x="2733" y="2911"/>
                  </a:cubicBezTo>
                  <a:cubicBezTo>
                    <a:pt x="2707" y="2912"/>
                    <a:pt x="2681" y="2912"/>
                    <a:pt x="2655" y="2912"/>
                  </a:cubicBezTo>
                  <a:cubicBezTo>
                    <a:pt x="2548" y="2912"/>
                    <a:pt x="2442" y="2908"/>
                    <a:pt x="2336" y="2907"/>
                  </a:cubicBezTo>
                  <a:cubicBezTo>
                    <a:pt x="2311" y="2906"/>
                    <a:pt x="2311" y="2869"/>
                    <a:pt x="2336" y="2869"/>
                  </a:cubicBezTo>
                  <a:cubicBezTo>
                    <a:pt x="2442" y="2868"/>
                    <a:pt x="2549" y="2863"/>
                    <a:pt x="2656" y="2863"/>
                  </a:cubicBezTo>
                  <a:close/>
                  <a:moveTo>
                    <a:pt x="8732" y="2860"/>
                  </a:moveTo>
                  <a:cubicBezTo>
                    <a:pt x="8818" y="2860"/>
                    <a:pt x="8904" y="2862"/>
                    <a:pt x="8990" y="2868"/>
                  </a:cubicBezTo>
                  <a:cubicBezTo>
                    <a:pt x="9015" y="2869"/>
                    <a:pt x="9015" y="2905"/>
                    <a:pt x="8990" y="2907"/>
                  </a:cubicBezTo>
                  <a:cubicBezTo>
                    <a:pt x="8900" y="2913"/>
                    <a:pt x="8810" y="2914"/>
                    <a:pt x="8720" y="2914"/>
                  </a:cubicBezTo>
                  <a:cubicBezTo>
                    <a:pt x="8645" y="2914"/>
                    <a:pt x="8569" y="2913"/>
                    <a:pt x="8494" y="2912"/>
                  </a:cubicBezTo>
                  <a:cubicBezTo>
                    <a:pt x="8462" y="2912"/>
                    <a:pt x="8462" y="2863"/>
                    <a:pt x="8494" y="2863"/>
                  </a:cubicBezTo>
                  <a:cubicBezTo>
                    <a:pt x="8573" y="2862"/>
                    <a:pt x="8653" y="2860"/>
                    <a:pt x="8732" y="2860"/>
                  </a:cubicBezTo>
                  <a:close/>
                  <a:moveTo>
                    <a:pt x="3513" y="2854"/>
                  </a:moveTo>
                  <a:cubicBezTo>
                    <a:pt x="3584" y="2854"/>
                    <a:pt x="3655" y="2856"/>
                    <a:pt x="3726" y="2861"/>
                  </a:cubicBezTo>
                  <a:cubicBezTo>
                    <a:pt x="3761" y="2863"/>
                    <a:pt x="3761" y="2911"/>
                    <a:pt x="3726" y="2914"/>
                  </a:cubicBezTo>
                  <a:cubicBezTo>
                    <a:pt x="3657" y="2919"/>
                    <a:pt x="3589" y="2921"/>
                    <a:pt x="3521" y="2921"/>
                  </a:cubicBezTo>
                  <a:cubicBezTo>
                    <a:pt x="3440" y="2921"/>
                    <a:pt x="3360" y="2919"/>
                    <a:pt x="3279" y="2918"/>
                  </a:cubicBezTo>
                  <a:cubicBezTo>
                    <a:pt x="3241" y="2918"/>
                    <a:pt x="3241" y="2858"/>
                    <a:pt x="3279" y="2857"/>
                  </a:cubicBezTo>
                  <a:cubicBezTo>
                    <a:pt x="3357" y="2856"/>
                    <a:pt x="3435" y="2854"/>
                    <a:pt x="3513" y="2854"/>
                  </a:cubicBezTo>
                  <a:close/>
                  <a:moveTo>
                    <a:pt x="5734" y="2850"/>
                  </a:moveTo>
                  <a:cubicBezTo>
                    <a:pt x="5778" y="2850"/>
                    <a:pt x="5820" y="2851"/>
                    <a:pt x="5862" y="2857"/>
                  </a:cubicBezTo>
                  <a:cubicBezTo>
                    <a:pt x="5901" y="2862"/>
                    <a:pt x="5901" y="2913"/>
                    <a:pt x="5862" y="2918"/>
                  </a:cubicBezTo>
                  <a:cubicBezTo>
                    <a:pt x="5819" y="2923"/>
                    <a:pt x="5774" y="2925"/>
                    <a:pt x="5729" y="2925"/>
                  </a:cubicBezTo>
                  <a:cubicBezTo>
                    <a:pt x="5641" y="2925"/>
                    <a:pt x="5551" y="2918"/>
                    <a:pt x="5464" y="2915"/>
                  </a:cubicBezTo>
                  <a:cubicBezTo>
                    <a:pt x="5429" y="2914"/>
                    <a:pt x="5429" y="2860"/>
                    <a:pt x="5464" y="2860"/>
                  </a:cubicBezTo>
                  <a:cubicBezTo>
                    <a:pt x="5553" y="2858"/>
                    <a:pt x="5644" y="2850"/>
                    <a:pt x="5734" y="2850"/>
                  </a:cubicBezTo>
                  <a:close/>
                  <a:moveTo>
                    <a:pt x="4222" y="2815"/>
                  </a:moveTo>
                  <a:cubicBezTo>
                    <a:pt x="4224" y="2815"/>
                    <a:pt x="4226" y="2815"/>
                    <a:pt x="4229" y="2816"/>
                  </a:cubicBezTo>
                  <a:cubicBezTo>
                    <a:pt x="4351" y="2848"/>
                    <a:pt x="4472" y="2861"/>
                    <a:pt x="4596" y="2861"/>
                  </a:cubicBezTo>
                  <a:cubicBezTo>
                    <a:pt x="4653" y="2861"/>
                    <a:pt x="4710" y="2858"/>
                    <a:pt x="4768" y="2853"/>
                  </a:cubicBezTo>
                  <a:cubicBezTo>
                    <a:pt x="4769" y="2853"/>
                    <a:pt x="4770" y="2853"/>
                    <a:pt x="4771" y="2853"/>
                  </a:cubicBezTo>
                  <a:cubicBezTo>
                    <a:pt x="4804" y="2853"/>
                    <a:pt x="4811" y="2911"/>
                    <a:pt x="4777" y="2915"/>
                  </a:cubicBezTo>
                  <a:cubicBezTo>
                    <a:pt x="4719" y="2924"/>
                    <a:pt x="4661" y="2928"/>
                    <a:pt x="4603" y="2928"/>
                  </a:cubicBezTo>
                  <a:cubicBezTo>
                    <a:pt x="4472" y="2928"/>
                    <a:pt x="4342" y="2907"/>
                    <a:pt x="4214" y="2868"/>
                  </a:cubicBezTo>
                  <a:cubicBezTo>
                    <a:pt x="4183" y="2859"/>
                    <a:pt x="4193" y="2815"/>
                    <a:pt x="4222" y="2815"/>
                  </a:cubicBezTo>
                  <a:close/>
                  <a:moveTo>
                    <a:pt x="1378" y="2817"/>
                  </a:moveTo>
                  <a:cubicBezTo>
                    <a:pt x="1486" y="2817"/>
                    <a:pt x="1594" y="2834"/>
                    <a:pt x="1693" y="2874"/>
                  </a:cubicBezTo>
                  <a:cubicBezTo>
                    <a:pt x="1724" y="2885"/>
                    <a:pt x="1716" y="2928"/>
                    <a:pt x="1688" y="2928"/>
                  </a:cubicBezTo>
                  <a:cubicBezTo>
                    <a:pt x="1685" y="2928"/>
                    <a:pt x="1682" y="2928"/>
                    <a:pt x="1679" y="2927"/>
                  </a:cubicBezTo>
                  <a:cubicBezTo>
                    <a:pt x="1552" y="2898"/>
                    <a:pt x="1434" y="2880"/>
                    <a:pt x="1310" y="2880"/>
                  </a:cubicBezTo>
                  <a:cubicBezTo>
                    <a:pt x="1257" y="2880"/>
                    <a:pt x="1202" y="2883"/>
                    <a:pt x="1146" y="2891"/>
                  </a:cubicBezTo>
                  <a:cubicBezTo>
                    <a:pt x="1145" y="2891"/>
                    <a:pt x="1144" y="2891"/>
                    <a:pt x="1143" y="2891"/>
                  </a:cubicBezTo>
                  <a:cubicBezTo>
                    <a:pt x="1117" y="2891"/>
                    <a:pt x="1105" y="2853"/>
                    <a:pt x="1134" y="2846"/>
                  </a:cubicBezTo>
                  <a:cubicBezTo>
                    <a:pt x="1213" y="2827"/>
                    <a:pt x="1296" y="2817"/>
                    <a:pt x="1378" y="2817"/>
                  </a:cubicBezTo>
                  <a:close/>
                  <a:moveTo>
                    <a:pt x="6410" y="2856"/>
                  </a:moveTo>
                  <a:cubicBezTo>
                    <a:pt x="6412" y="2856"/>
                    <a:pt x="6414" y="2856"/>
                    <a:pt x="6416" y="2857"/>
                  </a:cubicBezTo>
                  <a:cubicBezTo>
                    <a:pt x="6595" y="2894"/>
                    <a:pt x="6773" y="2901"/>
                    <a:pt x="6954" y="2910"/>
                  </a:cubicBezTo>
                  <a:cubicBezTo>
                    <a:pt x="6992" y="2911"/>
                    <a:pt x="6991" y="2962"/>
                    <a:pt x="6954" y="2967"/>
                  </a:cubicBezTo>
                  <a:cubicBezTo>
                    <a:pt x="6911" y="2972"/>
                    <a:pt x="6869" y="2974"/>
                    <a:pt x="6826" y="2974"/>
                  </a:cubicBezTo>
                  <a:cubicBezTo>
                    <a:pt x="6683" y="2974"/>
                    <a:pt x="6540" y="2949"/>
                    <a:pt x="6401" y="2913"/>
                  </a:cubicBezTo>
                  <a:cubicBezTo>
                    <a:pt x="6367" y="2904"/>
                    <a:pt x="6379" y="2856"/>
                    <a:pt x="6410" y="2856"/>
                  </a:cubicBezTo>
                  <a:close/>
                  <a:moveTo>
                    <a:pt x="1" y="0"/>
                  </a:moveTo>
                  <a:lnTo>
                    <a:pt x="1" y="0"/>
                  </a:lnTo>
                  <a:cubicBezTo>
                    <a:pt x="4" y="6"/>
                    <a:pt x="7" y="12"/>
                    <a:pt x="7" y="20"/>
                  </a:cubicBezTo>
                  <a:cubicBezTo>
                    <a:pt x="16" y="90"/>
                    <a:pt x="23" y="160"/>
                    <a:pt x="31" y="231"/>
                  </a:cubicBezTo>
                  <a:cubicBezTo>
                    <a:pt x="35" y="220"/>
                    <a:pt x="43" y="214"/>
                    <a:pt x="55" y="214"/>
                  </a:cubicBezTo>
                  <a:cubicBezTo>
                    <a:pt x="58" y="214"/>
                    <a:pt x="61" y="214"/>
                    <a:pt x="64" y="215"/>
                  </a:cubicBezTo>
                  <a:cubicBezTo>
                    <a:pt x="186" y="248"/>
                    <a:pt x="309" y="265"/>
                    <a:pt x="432" y="265"/>
                  </a:cubicBezTo>
                  <a:cubicBezTo>
                    <a:pt x="518" y="265"/>
                    <a:pt x="605" y="257"/>
                    <a:pt x="692" y="240"/>
                  </a:cubicBezTo>
                  <a:cubicBezTo>
                    <a:pt x="695" y="240"/>
                    <a:pt x="697" y="240"/>
                    <a:pt x="700" y="240"/>
                  </a:cubicBezTo>
                  <a:cubicBezTo>
                    <a:pt x="735" y="240"/>
                    <a:pt x="747" y="291"/>
                    <a:pt x="709" y="301"/>
                  </a:cubicBezTo>
                  <a:cubicBezTo>
                    <a:pt x="615" y="326"/>
                    <a:pt x="520" y="339"/>
                    <a:pt x="426" y="339"/>
                  </a:cubicBezTo>
                  <a:cubicBezTo>
                    <a:pt x="299" y="339"/>
                    <a:pt x="173" y="316"/>
                    <a:pt x="49" y="271"/>
                  </a:cubicBezTo>
                  <a:cubicBezTo>
                    <a:pt x="42" y="269"/>
                    <a:pt x="37" y="266"/>
                    <a:pt x="34" y="261"/>
                  </a:cubicBezTo>
                  <a:lnTo>
                    <a:pt x="34" y="261"/>
                  </a:lnTo>
                  <a:cubicBezTo>
                    <a:pt x="126" y="1122"/>
                    <a:pt x="181" y="2046"/>
                    <a:pt x="66" y="2910"/>
                  </a:cubicBezTo>
                  <a:cubicBezTo>
                    <a:pt x="184" y="2907"/>
                    <a:pt x="301" y="2904"/>
                    <a:pt x="419" y="2904"/>
                  </a:cubicBezTo>
                  <a:cubicBezTo>
                    <a:pt x="495" y="2904"/>
                    <a:pt x="571" y="2905"/>
                    <a:pt x="647" y="2908"/>
                  </a:cubicBezTo>
                  <a:cubicBezTo>
                    <a:pt x="686" y="2908"/>
                    <a:pt x="686" y="2966"/>
                    <a:pt x="647" y="2968"/>
                  </a:cubicBezTo>
                  <a:cubicBezTo>
                    <a:pt x="575" y="2969"/>
                    <a:pt x="503" y="2970"/>
                    <a:pt x="431" y="2970"/>
                  </a:cubicBezTo>
                  <a:cubicBezTo>
                    <a:pt x="306" y="2970"/>
                    <a:pt x="182" y="2968"/>
                    <a:pt x="58" y="2965"/>
                  </a:cubicBezTo>
                  <a:cubicBezTo>
                    <a:pt x="42" y="3078"/>
                    <a:pt x="23" y="3191"/>
                    <a:pt x="1" y="3301"/>
                  </a:cubicBezTo>
                  <a:cubicBezTo>
                    <a:pt x="1465" y="3228"/>
                    <a:pt x="2933" y="3217"/>
                    <a:pt x="4402" y="3217"/>
                  </a:cubicBezTo>
                  <a:cubicBezTo>
                    <a:pt x="5078" y="3217"/>
                    <a:pt x="5753" y="3219"/>
                    <a:pt x="6429" y="3219"/>
                  </a:cubicBezTo>
                  <a:cubicBezTo>
                    <a:pt x="6697" y="3219"/>
                    <a:pt x="6964" y="3219"/>
                    <a:pt x="7232" y="3218"/>
                  </a:cubicBezTo>
                  <a:cubicBezTo>
                    <a:pt x="7778" y="3216"/>
                    <a:pt x="8323" y="3215"/>
                    <a:pt x="8869" y="3215"/>
                  </a:cubicBezTo>
                  <a:cubicBezTo>
                    <a:pt x="10559" y="3215"/>
                    <a:pt x="12249" y="3224"/>
                    <a:pt x="13939" y="3241"/>
                  </a:cubicBezTo>
                  <a:cubicBezTo>
                    <a:pt x="13952" y="3227"/>
                    <a:pt x="13972" y="3219"/>
                    <a:pt x="13992" y="3219"/>
                  </a:cubicBezTo>
                  <a:cubicBezTo>
                    <a:pt x="14012" y="3219"/>
                    <a:pt x="14031" y="3227"/>
                    <a:pt x="14042" y="3242"/>
                  </a:cubicBezTo>
                  <a:cubicBezTo>
                    <a:pt x="14185" y="3243"/>
                    <a:pt x="14330" y="3244"/>
                    <a:pt x="14474" y="3245"/>
                  </a:cubicBezTo>
                  <a:cubicBezTo>
                    <a:pt x="14477" y="3227"/>
                    <a:pt x="14492" y="3210"/>
                    <a:pt x="14518" y="3210"/>
                  </a:cubicBezTo>
                  <a:cubicBezTo>
                    <a:pt x="14559" y="3208"/>
                    <a:pt x="14601" y="3207"/>
                    <a:pt x="14642" y="3206"/>
                  </a:cubicBezTo>
                  <a:lnTo>
                    <a:pt x="14670" y="3206"/>
                  </a:lnTo>
                  <a:cubicBezTo>
                    <a:pt x="14682" y="3196"/>
                    <a:pt x="14693" y="3186"/>
                    <a:pt x="14705" y="3176"/>
                  </a:cubicBezTo>
                  <a:cubicBezTo>
                    <a:pt x="14707" y="3175"/>
                    <a:pt x="14708" y="3175"/>
                    <a:pt x="14710" y="3173"/>
                  </a:cubicBezTo>
                  <a:cubicBezTo>
                    <a:pt x="14632" y="2148"/>
                    <a:pt x="14635" y="1117"/>
                    <a:pt x="14546" y="92"/>
                  </a:cubicBezTo>
                  <a:lnTo>
                    <a:pt x="14543" y="92"/>
                  </a:lnTo>
                  <a:cubicBezTo>
                    <a:pt x="13978" y="99"/>
                    <a:pt x="13413" y="102"/>
                    <a:pt x="12848" y="102"/>
                  </a:cubicBezTo>
                  <a:cubicBezTo>
                    <a:pt x="10969" y="102"/>
                    <a:pt x="9088" y="71"/>
                    <a:pt x="7210" y="57"/>
                  </a:cubicBezTo>
                  <a:cubicBezTo>
                    <a:pt x="5992" y="47"/>
                    <a:pt x="4772" y="37"/>
                    <a:pt x="3553" y="30"/>
                  </a:cubicBezTo>
                  <a:cubicBezTo>
                    <a:pt x="3436" y="29"/>
                    <a:pt x="3319" y="29"/>
                    <a:pt x="3203" y="29"/>
                  </a:cubicBezTo>
                  <a:cubicBezTo>
                    <a:pt x="2689" y="29"/>
                    <a:pt x="2175" y="35"/>
                    <a:pt x="1660" y="35"/>
                  </a:cubicBezTo>
                  <a:cubicBezTo>
                    <a:pt x="1106" y="35"/>
                    <a:pt x="552" y="28"/>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0"/>
            <p:cNvSpPr/>
            <p:nvPr/>
          </p:nvSpPr>
          <p:spPr>
            <a:xfrm>
              <a:off x="7737238" y="1961276"/>
              <a:ext cx="167201" cy="172927"/>
            </a:xfrm>
            <a:custGeom>
              <a:avLst/>
              <a:gdLst/>
              <a:ahLst/>
              <a:cxnLst/>
              <a:rect l="l" t="t" r="r" b="b"/>
              <a:pathLst>
                <a:path w="3154" h="3262" extrusionOk="0">
                  <a:moveTo>
                    <a:pt x="366" y="143"/>
                  </a:moveTo>
                  <a:cubicBezTo>
                    <a:pt x="369" y="143"/>
                    <a:pt x="372" y="143"/>
                    <a:pt x="376" y="144"/>
                  </a:cubicBezTo>
                  <a:cubicBezTo>
                    <a:pt x="514" y="178"/>
                    <a:pt x="652" y="186"/>
                    <a:pt x="792" y="186"/>
                  </a:cubicBezTo>
                  <a:cubicBezTo>
                    <a:pt x="832" y="186"/>
                    <a:pt x="872" y="185"/>
                    <a:pt x="913" y="184"/>
                  </a:cubicBezTo>
                  <a:cubicBezTo>
                    <a:pt x="914" y="184"/>
                    <a:pt x="914" y="184"/>
                    <a:pt x="914" y="184"/>
                  </a:cubicBezTo>
                  <a:cubicBezTo>
                    <a:pt x="955" y="184"/>
                    <a:pt x="963" y="248"/>
                    <a:pt x="924" y="257"/>
                  </a:cubicBezTo>
                  <a:cubicBezTo>
                    <a:pt x="859" y="271"/>
                    <a:pt x="795" y="277"/>
                    <a:pt x="730" y="277"/>
                  </a:cubicBezTo>
                  <a:cubicBezTo>
                    <a:pt x="604" y="277"/>
                    <a:pt x="478" y="253"/>
                    <a:pt x="357" y="214"/>
                  </a:cubicBezTo>
                  <a:cubicBezTo>
                    <a:pt x="316" y="200"/>
                    <a:pt x="328" y="143"/>
                    <a:pt x="366" y="143"/>
                  </a:cubicBezTo>
                  <a:close/>
                  <a:moveTo>
                    <a:pt x="1611" y="244"/>
                  </a:moveTo>
                  <a:cubicBezTo>
                    <a:pt x="1660" y="244"/>
                    <a:pt x="1709" y="246"/>
                    <a:pt x="1758" y="249"/>
                  </a:cubicBezTo>
                  <a:cubicBezTo>
                    <a:pt x="1790" y="252"/>
                    <a:pt x="1790" y="295"/>
                    <a:pt x="1758" y="299"/>
                  </a:cubicBezTo>
                  <a:cubicBezTo>
                    <a:pt x="1712" y="302"/>
                    <a:pt x="1667" y="303"/>
                    <a:pt x="1621" y="303"/>
                  </a:cubicBezTo>
                  <a:cubicBezTo>
                    <a:pt x="1517" y="303"/>
                    <a:pt x="1413" y="297"/>
                    <a:pt x="1311" y="293"/>
                  </a:cubicBezTo>
                  <a:cubicBezTo>
                    <a:pt x="1286" y="292"/>
                    <a:pt x="1286" y="255"/>
                    <a:pt x="1311" y="254"/>
                  </a:cubicBezTo>
                  <a:cubicBezTo>
                    <a:pt x="1410" y="250"/>
                    <a:pt x="1511" y="244"/>
                    <a:pt x="1611" y="244"/>
                  </a:cubicBezTo>
                  <a:close/>
                  <a:moveTo>
                    <a:pt x="2205" y="293"/>
                  </a:moveTo>
                  <a:cubicBezTo>
                    <a:pt x="2255" y="293"/>
                    <a:pt x="2304" y="295"/>
                    <a:pt x="2353" y="301"/>
                  </a:cubicBezTo>
                  <a:cubicBezTo>
                    <a:pt x="2382" y="305"/>
                    <a:pt x="2382" y="341"/>
                    <a:pt x="2353" y="346"/>
                  </a:cubicBezTo>
                  <a:cubicBezTo>
                    <a:pt x="2304" y="351"/>
                    <a:pt x="2255" y="353"/>
                    <a:pt x="2205" y="353"/>
                  </a:cubicBezTo>
                  <a:cubicBezTo>
                    <a:pt x="2156" y="353"/>
                    <a:pt x="2106" y="351"/>
                    <a:pt x="2056" y="351"/>
                  </a:cubicBezTo>
                  <a:cubicBezTo>
                    <a:pt x="2020" y="350"/>
                    <a:pt x="2020" y="295"/>
                    <a:pt x="2056" y="295"/>
                  </a:cubicBezTo>
                  <a:cubicBezTo>
                    <a:pt x="2106" y="295"/>
                    <a:pt x="2156" y="293"/>
                    <a:pt x="2205" y="293"/>
                  </a:cubicBezTo>
                  <a:close/>
                  <a:moveTo>
                    <a:pt x="1887" y="2866"/>
                  </a:moveTo>
                  <a:cubicBezTo>
                    <a:pt x="1927" y="2866"/>
                    <a:pt x="1967" y="2868"/>
                    <a:pt x="2006" y="2873"/>
                  </a:cubicBezTo>
                  <a:cubicBezTo>
                    <a:pt x="2048" y="2878"/>
                    <a:pt x="2048" y="2933"/>
                    <a:pt x="2006" y="2937"/>
                  </a:cubicBezTo>
                  <a:cubicBezTo>
                    <a:pt x="1965" y="2942"/>
                    <a:pt x="1924" y="2944"/>
                    <a:pt x="1883" y="2944"/>
                  </a:cubicBezTo>
                  <a:cubicBezTo>
                    <a:pt x="1792" y="2944"/>
                    <a:pt x="1699" y="2935"/>
                    <a:pt x="1610" y="2930"/>
                  </a:cubicBezTo>
                  <a:cubicBezTo>
                    <a:pt x="1578" y="2928"/>
                    <a:pt x="1578" y="2883"/>
                    <a:pt x="1610" y="2881"/>
                  </a:cubicBezTo>
                  <a:cubicBezTo>
                    <a:pt x="1701" y="2876"/>
                    <a:pt x="1794" y="2866"/>
                    <a:pt x="1887" y="2866"/>
                  </a:cubicBezTo>
                  <a:close/>
                  <a:moveTo>
                    <a:pt x="934" y="2918"/>
                  </a:moveTo>
                  <a:cubicBezTo>
                    <a:pt x="977" y="2918"/>
                    <a:pt x="1020" y="2920"/>
                    <a:pt x="1063" y="2923"/>
                  </a:cubicBezTo>
                  <a:cubicBezTo>
                    <a:pt x="1103" y="2928"/>
                    <a:pt x="1103" y="2983"/>
                    <a:pt x="1063" y="2986"/>
                  </a:cubicBezTo>
                  <a:cubicBezTo>
                    <a:pt x="1020" y="2990"/>
                    <a:pt x="977" y="2992"/>
                    <a:pt x="934" y="2992"/>
                  </a:cubicBezTo>
                  <a:cubicBezTo>
                    <a:pt x="844" y="2992"/>
                    <a:pt x="755" y="2985"/>
                    <a:pt x="665" y="2981"/>
                  </a:cubicBezTo>
                  <a:cubicBezTo>
                    <a:pt x="631" y="2980"/>
                    <a:pt x="631" y="2930"/>
                    <a:pt x="665" y="2929"/>
                  </a:cubicBezTo>
                  <a:cubicBezTo>
                    <a:pt x="755" y="2924"/>
                    <a:pt x="844" y="2918"/>
                    <a:pt x="934" y="2918"/>
                  </a:cubicBezTo>
                  <a:close/>
                  <a:moveTo>
                    <a:pt x="2588" y="2921"/>
                  </a:moveTo>
                  <a:cubicBezTo>
                    <a:pt x="2612" y="2921"/>
                    <a:pt x="2636" y="2925"/>
                    <a:pt x="2659" y="2933"/>
                  </a:cubicBezTo>
                  <a:cubicBezTo>
                    <a:pt x="2683" y="2942"/>
                    <a:pt x="2681" y="2982"/>
                    <a:pt x="2652" y="2982"/>
                  </a:cubicBezTo>
                  <a:cubicBezTo>
                    <a:pt x="2652" y="2982"/>
                    <a:pt x="2652" y="2982"/>
                    <a:pt x="2651" y="2982"/>
                  </a:cubicBezTo>
                  <a:cubicBezTo>
                    <a:pt x="2623" y="2982"/>
                    <a:pt x="2595" y="2978"/>
                    <a:pt x="2567" y="2978"/>
                  </a:cubicBezTo>
                  <a:cubicBezTo>
                    <a:pt x="2555" y="2978"/>
                    <a:pt x="2542" y="2979"/>
                    <a:pt x="2530" y="2981"/>
                  </a:cubicBezTo>
                  <a:cubicBezTo>
                    <a:pt x="2488" y="2989"/>
                    <a:pt x="2450" y="3003"/>
                    <a:pt x="2416" y="3026"/>
                  </a:cubicBezTo>
                  <a:cubicBezTo>
                    <a:pt x="2412" y="3028"/>
                    <a:pt x="2408" y="3030"/>
                    <a:pt x="2404" y="3030"/>
                  </a:cubicBezTo>
                  <a:cubicBezTo>
                    <a:pt x="2383" y="3030"/>
                    <a:pt x="2370" y="2999"/>
                    <a:pt x="2392" y="2985"/>
                  </a:cubicBezTo>
                  <a:cubicBezTo>
                    <a:pt x="2445" y="2950"/>
                    <a:pt x="2518" y="2921"/>
                    <a:pt x="2588" y="2921"/>
                  </a:cubicBezTo>
                  <a:close/>
                  <a:moveTo>
                    <a:pt x="2414" y="1"/>
                  </a:moveTo>
                  <a:lnTo>
                    <a:pt x="2396" y="2"/>
                  </a:lnTo>
                  <a:cubicBezTo>
                    <a:pt x="2396" y="27"/>
                    <a:pt x="2379" y="54"/>
                    <a:pt x="2341" y="56"/>
                  </a:cubicBezTo>
                  <a:cubicBezTo>
                    <a:pt x="2156" y="66"/>
                    <a:pt x="1968" y="70"/>
                    <a:pt x="1778" y="70"/>
                  </a:cubicBezTo>
                  <a:cubicBezTo>
                    <a:pt x="1257" y="70"/>
                    <a:pt x="728" y="39"/>
                    <a:pt x="217" y="5"/>
                  </a:cubicBezTo>
                  <a:lnTo>
                    <a:pt x="217" y="5"/>
                  </a:lnTo>
                  <a:cubicBezTo>
                    <a:pt x="557" y="614"/>
                    <a:pt x="989" y="1161"/>
                    <a:pt x="1436" y="1697"/>
                  </a:cubicBezTo>
                  <a:cubicBezTo>
                    <a:pt x="1452" y="1717"/>
                    <a:pt x="1453" y="1741"/>
                    <a:pt x="1445" y="1759"/>
                  </a:cubicBezTo>
                  <a:cubicBezTo>
                    <a:pt x="1459" y="1782"/>
                    <a:pt x="1461" y="1812"/>
                    <a:pt x="1437" y="1839"/>
                  </a:cubicBezTo>
                  <a:cubicBezTo>
                    <a:pt x="978" y="2327"/>
                    <a:pt x="493" y="2808"/>
                    <a:pt x="1" y="3262"/>
                  </a:cubicBezTo>
                  <a:cubicBezTo>
                    <a:pt x="1049" y="3216"/>
                    <a:pt x="2102" y="3225"/>
                    <a:pt x="3153" y="3218"/>
                  </a:cubicBezTo>
                  <a:cubicBezTo>
                    <a:pt x="2894" y="3064"/>
                    <a:pt x="2646" y="2893"/>
                    <a:pt x="2419" y="2690"/>
                  </a:cubicBezTo>
                  <a:cubicBezTo>
                    <a:pt x="2407" y="2680"/>
                    <a:pt x="2405" y="2666"/>
                    <a:pt x="2407" y="2652"/>
                  </a:cubicBezTo>
                  <a:cubicBezTo>
                    <a:pt x="2397" y="2634"/>
                    <a:pt x="2398" y="2610"/>
                    <a:pt x="2412" y="2594"/>
                  </a:cubicBezTo>
                  <a:cubicBezTo>
                    <a:pt x="2411" y="2590"/>
                    <a:pt x="2409" y="2586"/>
                    <a:pt x="2409" y="2580"/>
                  </a:cubicBezTo>
                  <a:cubicBezTo>
                    <a:pt x="2396" y="2033"/>
                    <a:pt x="2454" y="1485"/>
                    <a:pt x="2449" y="936"/>
                  </a:cubicBezTo>
                  <a:cubicBezTo>
                    <a:pt x="2448" y="623"/>
                    <a:pt x="2435" y="311"/>
                    <a:pt x="2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0"/>
            <p:cNvSpPr/>
            <p:nvPr/>
          </p:nvSpPr>
          <p:spPr>
            <a:xfrm>
              <a:off x="7728915" y="1917859"/>
              <a:ext cx="1034486" cy="222599"/>
            </a:xfrm>
            <a:custGeom>
              <a:avLst/>
              <a:gdLst/>
              <a:ahLst/>
              <a:cxnLst/>
              <a:rect l="l" t="t" r="r" b="b"/>
              <a:pathLst>
                <a:path w="19514" h="4199" extrusionOk="0">
                  <a:moveTo>
                    <a:pt x="2659" y="92"/>
                  </a:moveTo>
                  <a:lnTo>
                    <a:pt x="2659" y="92"/>
                  </a:lnTo>
                  <a:cubicBezTo>
                    <a:pt x="3210" y="120"/>
                    <a:pt x="3764" y="127"/>
                    <a:pt x="4318" y="127"/>
                  </a:cubicBezTo>
                  <a:cubicBezTo>
                    <a:pt x="4833" y="127"/>
                    <a:pt x="5347" y="121"/>
                    <a:pt x="5861" y="121"/>
                  </a:cubicBezTo>
                  <a:cubicBezTo>
                    <a:pt x="5977" y="121"/>
                    <a:pt x="6094" y="121"/>
                    <a:pt x="6211" y="122"/>
                  </a:cubicBezTo>
                  <a:cubicBezTo>
                    <a:pt x="7430" y="129"/>
                    <a:pt x="8650" y="139"/>
                    <a:pt x="9868" y="149"/>
                  </a:cubicBezTo>
                  <a:cubicBezTo>
                    <a:pt x="11746" y="163"/>
                    <a:pt x="13627" y="194"/>
                    <a:pt x="15506" y="194"/>
                  </a:cubicBezTo>
                  <a:cubicBezTo>
                    <a:pt x="16071" y="194"/>
                    <a:pt x="16636" y="191"/>
                    <a:pt x="17201" y="184"/>
                  </a:cubicBezTo>
                  <a:lnTo>
                    <a:pt x="17204" y="184"/>
                  </a:lnTo>
                  <a:cubicBezTo>
                    <a:pt x="17293" y="1209"/>
                    <a:pt x="17290" y="2240"/>
                    <a:pt x="17368" y="3265"/>
                  </a:cubicBezTo>
                  <a:cubicBezTo>
                    <a:pt x="17366" y="3267"/>
                    <a:pt x="17365" y="3267"/>
                    <a:pt x="17363" y="3268"/>
                  </a:cubicBezTo>
                  <a:cubicBezTo>
                    <a:pt x="17351" y="3278"/>
                    <a:pt x="17339" y="3288"/>
                    <a:pt x="17328" y="3298"/>
                  </a:cubicBezTo>
                  <a:lnTo>
                    <a:pt x="17300" y="3298"/>
                  </a:lnTo>
                  <a:cubicBezTo>
                    <a:pt x="17259" y="3298"/>
                    <a:pt x="17217" y="3300"/>
                    <a:pt x="17176" y="3301"/>
                  </a:cubicBezTo>
                  <a:cubicBezTo>
                    <a:pt x="17150" y="3302"/>
                    <a:pt x="17135" y="3319"/>
                    <a:pt x="17132" y="3337"/>
                  </a:cubicBezTo>
                  <a:cubicBezTo>
                    <a:pt x="16988" y="3336"/>
                    <a:pt x="16843" y="3335"/>
                    <a:pt x="16699" y="3333"/>
                  </a:cubicBezTo>
                  <a:cubicBezTo>
                    <a:pt x="16688" y="3318"/>
                    <a:pt x="16670" y="3311"/>
                    <a:pt x="16651" y="3311"/>
                  </a:cubicBezTo>
                  <a:cubicBezTo>
                    <a:pt x="16631" y="3311"/>
                    <a:pt x="16610" y="3319"/>
                    <a:pt x="16597" y="3333"/>
                  </a:cubicBezTo>
                  <a:cubicBezTo>
                    <a:pt x="14907" y="3316"/>
                    <a:pt x="13217" y="3307"/>
                    <a:pt x="11527" y="3307"/>
                  </a:cubicBezTo>
                  <a:cubicBezTo>
                    <a:pt x="10981" y="3307"/>
                    <a:pt x="10436" y="3308"/>
                    <a:pt x="9890" y="3310"/>
                  </a:cubicBezTo>
                  <a:cubicBezTo>
                    <a:pt x="9622" y="3311"/>
                    <a:pt x="9355" y="3311"/>
                    <a:pt x="9087" y="3311"/>
                  </a:cubicBezTo>
                  <a:cubicBezTo>
                    <a:pt x="8412" y="3311"/>
                    <a:pt x="7736" y="3309"/>
                    <a:pt x="7060" y="3309"/>
                  </a:cubicBezTo>
                  <a:cubicBezTo>
                    <a:pt x="5592" y="3309"/>
                    <a:pt x="4124" y="3320"/>
                    <a:pt x="2659" y="3393"/>
                  </a:cubicBezTo>
                  <a:cubicBezTo>
                    <a:pt x="2681" y="3283"/>
                    <a:pt x="2700" y="3171"/>
                    <a:pt x="2716" y="3057"/>
                  </a:cubicBezTo>
                  <a:cubicBezTo>
                    <a:pt x="2840" y="3060"/>
                    <a:pt x="2964" y="3062"/>
                    <a:pt x="3089" y="3062"/>
                  </a:cubicBezTo>
                  <a:cubicBezTo>
                    <a:pt x="3161" y="3062"/>
                    <a:pt x="3233" y="3061"/>
                    <a:pt x="3305" y="3060"/>
                  </a:cubicBezTo>
                  <a:cubicBezTo>
                    <a:pt x="3344" y="3058"/>
                    <a:pt x="3344" y="3000"/>
                    <a:pt x="3305" y="3000"/>
                  </a:cubicBezTo>
                  <a:cubicBezTo>
                    <a:pt x="3229" y="2997"/>
                    <a:pt x="3153" y="2996"/>
                    <a:pt x="3077" y="2996"/>
                  </a:cubicBezTo>
                  <a:cubicBezTo>
                    <a:pt x="2959" y="2996"/>
                    <a:pt x="2842" y="2999"/>
                    <a:pt x="2724" y="3002"/>
                  </a:cubicBezTo>
                  <a:cubicBezTo>
                    <a:pt x="2839" y="2138"/>
                    <a:pt x="2784" y="1214"/>
                    <a:pt x="2692" y="353"/>
                  </a:cubicBezTo>
                  <a:lnTo>
                    <a:pt x="2692" y="353"/>
                  </a:lnTo>
                  <a:cubicBezTo>
                    <a:pt x="2695" y="358"/>
                    <a:pt x="2700" y="361"/>
                    <a:pt x="2707" y="363"/>
                  </a:cubicBezTo>
                  <a:cubicBezTo>
                    <a:pt x="2830" y="408"/>
                    <a:pt x="2957" y="430"/>
                    <a:pt x="3083" y="430"/>
                  </a:cubicBezTo>
                  <a:cubicBezTo>
                    <a:pt x="3178" y="430"/>
                    <a:pt x="3273" y="418"/>
                    <a:pt x="3367" y="393"/>
                  </a:cubicBezTo>
                  <a:cubicBezTo>
                    <a:pt x="3405" y="383"/>
                    <a:pt x="3393" y="332"/>
                    <a:pt x="3358" y="332"/>
                  </a:cubicBezTo>
                  <a:cubicBezTo>
                    <a:pt x="3355" y="332"/>
                    <a:pt x="3353" y="332"/>
                    <a:pt x="3350" y="332"/>
                  </a:cubicBezTo>
                  <a:cubicBezTo>
                    <a:pt x="3263" y="349"/>
                    <a:pt x="3176" y="357"/>
                    <a:pt x="3090" y="357"/>
                  </a:cubicBezTo>
                  <a:cubicBezTo>
                    <a:pt x="2967" y="357"/>
                    <a:pt x="2844" y="340"/>
                    <a:pt x="2722" y="307"/>
                  </a:cubicBezTo>
                  <a:cubicBezTo>
                    <a:pt x="2719" y="306"/>
                    <a:pt x="2716" y="306"/>
                    <a:pt x="2713" y="306"/>
                  </a:cubicBezTo>
                  <a:cubicBezTo>
                    <a:pt x="2701" y="306"/>
                    <a:pt x="2693" y="312"/>
                    <a:pt x="2689" y="323"/>
                  </a:cubicBezTo>
                  <a:cubicBezTo>
                    <a:pt x="2681" y="252"/>
                    <a:pt x="2674" y="182"/>
                    <a:pt x="2665" y="112"/>
                  </a:cubicBezTo>
                  <a:cubicBezTo>
                    <a:pt x="2665" y="104"/>
                    <a:pt x="2662" y="98"/>
                    <a:pt x="2659" y="92"/>
                  </a:cubicBezTo>
                  <a:close/>
                  <a:moveTo>
                    <a:pt x="17194" y="3414"/>
                  </a:moveTo>
                  <a:cubicBezTo>
                    <a:pt x="17031" y="3563"/>
                    <a:pt x="16877" y="3724"/>
                    <a:pt x="16733" y="3888"/>
                  </a:cubicBezTo>
                  <a:cubicBezTo>
                    <a:pt x="16747" y="3730"/>
                    <a:pt x="16742" y="3571"/>
                    <a:pt x="16718" y="3417"/>
                  </a:cubicBezTo>
                  <a:lnTo>
                    <a:pt x="16718" y="3417"/>
                  </a:lnTo>
                  <a:cubicBezTo>
                    <a:pt x="16870" y="3418"/>
                    <a:pt x="17023" y="3419"/>
                    <a:pt x="17176" y="3421"/>
                  </a:cubicBezTo>
                  <a:cubicBezTo>
                    <a:pt x="17182" y="3421"/>
                    <a:pt x="17188" y="3418"/>
                    <a:pt x="17194" y="3414"/>
                  </a:cubicBezTo>
                  <a:close/>
                  <a:moveTo>
                    <a:pt x="2722" y="3496"/>
                  </a:moveTo>
                  <a:cubicBezTo>
                    <a:pt x="2883" y="3498"/>
                    <a:pt x="3043" y="3498"/>
                    <a:pt x="3204" y="3498"/>
                  </a:cubicBezTo>
                  <a:cubicBezTo>
                    <a:pt x="3297" y="3498"/>
                    <a:pt x="3389" y="3498"/>
                    <a:pt x="3482" y="3498"/>
                  </a:cubicBezTo>
                  <a:lnTo>
                    <a:pt x="3482" y="3498"/>
                  </a:lnTo>
                  <a:cubicBezTo>
                    <a:pt x="3468" y="3670"/>
                    <a:pt x="3474" y="3843"/>
                    <a:pt x="3494" y="4014"/>
                  </a:cubicBezTo>
                  <a:cubicBezTo>
                    <a:pt x="3233" y="3845"/>
                    <a:pt x="2979" y="3669"/>
                    <a:pt x="2722" y="3496"/>
                  </a:cubicBezTo>
                  <a:close/>
                  <a:moveTo>
                    <a:pt x="19339" y="752"/>
                  </a:moveTo>
                  <a:cubicBezTo>
                    <a:pt x="19298" y="771"/>
                    <a:pt x="19302" y="815"/>
                    <a:pt x="19325" y="844"/>
                  </a:cubicBezTo>
                  <a:cubicBezTo>
                    <a:pt x="18980" y="1376"/>
                    <a:pt x="18587" y="1862"/>
                    <a:pt x="18182" y="2349"/>
                  </a:cubicBezTo>
                  <a:cubicBezTo>
                    <a:pt x="18154" y="2381"/>
                    <a:pt x="18169" y="2421"/>
                    <a:pt x="18198" y="2436"/>
                  </a:cubicBezTo>
                  <a:cubicBezTo>
                    <a:pt x="18156" y="2449"/>
                    <a:pt x="18127" y="2502"/>
                    <a:pt x="18166" y="2544"/>
                  </a:cubicBezTo>
                  <a:cubicBezTo>
                    <a:pt x="18416" y="2812"/>
                    <a:pt x="18655" y="3082"/>
                    <a:pt x="18871" y="3377"/>
                  </a:cubicBezTo>
                  <a:cubicBezTo>
                    <a:pt x="19024" y="3584"/>
                    <a:pt x="19156" y="3805"/>
                    <a:pt x="19321" y="4003"/>
                  </a:cubicBezTo>
                  <a:cubicBezTo>
                    <a:pt x="18993" y="3989"/>
                    <a:pt x="18663" y="3980"/>
                    <a:pt x="18333" y="3980"/>
                  </a:cubicBezTo>
                  <a:cubicBezTo>
                    <a:pt x="17818" y="3980"/>
                    <a:pt x="17302" y="4001"/>
                    <a:pt x="16791" y="4055"/>
                  </a:cubicBezTo>
                  <a:cubicBezTo>
                    <a:pt x="16911" y="3943"/>
                    <a:pt x="17027" y="3822"/>
                    <a:pt x="17139" y="3700"/>
                  </a:cubicBezTo>
                  <a:cubicBezTo>
                    <a:pt x="17144" y="3703"/>
                    <a:pt x="17149" y="3706"/>
                    <a:pt x="17157" y="3706"/>
                  </a:cubicBezTo>
                  <a:cubicBezTo>
                    <a:pt x="17158" y="3706"/>
                    <a:pt x="17159" y="3706"/>
                    <a:pt x="17161" y="3706"/>
                  </a:cubicBezTo>
                  <a:cubicBezTo>
                    <a:pt x="17328" y="3691"/>
                    <a:pt x="17498" y="3679"/>
                    <a:pt x="17664" y="3646"/>
                  </a:cubicBezTo>
                  <a:cubicBezTo>
                    <a:pt x="17694" y="3640"/>
                    <a:pt x="17686" y="3592"/>
                    <a:pt x="17656" y="3592"/>
                  </a:cubicBezTo>
                  <a:cubicBezTo>
                    <a:pt x="17500" y="3595"/>
                    <a:pt x="17345" y="3618"/>
                    <a:pt x="17192" y="3640"/>
                  </a:cubicBezTo>
                  <a:cubicBezTo>
                    <a:pt x="17280" y="3538"/>
                    <a:pt x="17365" y="3436"/>
                    <a:pt x="17443" y="3330"/>
                  </a:cubicBezTo>
                  <a:cubicBezTo>
                    <a:pt x="17454" y="3315"/>
                    <a:pt x="17454" y="3300"/>
                    <a:pt x="17449" y="3288"/>
                  </a:cubicBezTo>
                  <a:cubicBezTo>
                    <a:pt x="17503" y="2466"/>
                    <a:pt x="17452" y="1627"/>
                    <a:pt x="17390" y="799"/>
                  </a:cubicBezTo>
                  <a:lnTo>
                    <a:pt x="17390" y="799"/>
                  </a:lnTo>
                  <a:cubicBezTo>
                    <a:pt x="17707" y="821"/>
                    <a:pt x="18023" y="825"/>
                    <a:pt x="18340" y="828"/>
                  </a:cubicBezTo>
                  <a:cubicBezTo>
                    <a:pt x="18490" y="831"/>
                    <a:pt x="18652" y="844"/>
                    <a:pt x="18811" y="844"/>
                  </a:cubicBezTo>
                  <a:cubicBezTo>
                    <a:pt x="18997" y="844"/>
                    <a:pt x="19181" y="826"/>
                    <a:pt x="19339" y="752"/>
                  </a:cubicBezTo>
                  <a:close/>
                  <a:moveTo>
                    <a:pt x="3781" y="1"/>
                  </a:moveTo>
                  <a:cubicBezTo>
                    <a:pt x="3380" y="1"/>
                    <a:pt x="2979" y="7"/>
                    <a:pt x="2580" y="25"/>
                  </a:cubicBezTo>
                  <a:cubicBezTo>
                    <a:pt x="2563" y="26"/>
                    <a:pt x="2553" y="36"/>
                    <a:pt x="2550" y="49"/>
                  </a:cubicBezTo>
                  <a:cubicBezTo>
                    <a:pt x="2528" y="59"/>
                    <a:pt x="2513" y="79"/>
                    <a:pt x="2516" y="112"/>
                  </a:cubicBezTo>
                  <a:cubicBezTo>
                    <a:pt x="2537" y="347"/>
                    <a:pt x="2556" y="583"/>
                    <a:pt x="2572" y="820"/>
                  </a:cubicBezTo>
                  <a:cubicBezTo>
                    <a:pt x="2592" y="1130"/>
                    <a:pt x="2605" y="1442"/>
                    <a:pt x="2607" y="1755"/>
                  </a:cubicBezTo>
                  <a:cubicBezTo>
                    <a:pt x="2611" y="2304"/>
                    <a:pt x="2553" y="2852"/>
                    <a:pt x="2566" y="3399"/>
                  </a:cubicBezTo>
                  <a:cubicBezTo>
                    <a:pt x="2566" y="3405"/>
                    <a:pt x="2568" y="3409"/>
                    <a:pt x="2569" y="3413"/>
                  </a:cubicBezTo>
                  <a:cubicBezTo>
                    <a:pt x="2556" y="3429"/>
                    <a:pt x="2554" y="3453"/>
                    <a:pt x="2564" y="3471"/>
                  </a:cubicBezTo>
                  <a:cubicBezTo>
                    <a:pt x="2562" y="3485"/>
                    <a:pt x="2564" y="3499"/>
                    <a:pt x="2576" y="3509"/>
                  </a:cubicBezTo>
                  <a:cubicBezTo>
                    <a:pt x="2803" y="3712"/>
                    <a:pt x="3051" y="3883"/>
                    <a:pt x="3310" y="4037"/>
                  </a:cubicBezTo>
                  <a:cubicBezTo>
                    <a:pt x="2260" y="4044"/>
                    <a:pt x="1207" y="4035"/>
                    <a:pt x="158" y="4081"/>
                  </a:cubicBezTo>
                  <a:cubicBezTo>
                    <a:pt x="650" y="3626"/>
                    <a:pt x="1136" y="3146"/>
                    <a:pt x="1594" y="2657"/>
                  </a:cubicBezTo>
                  <a:cubicBezTo>
                    <a:pt x="1619" y="2631"/>
                    <a:pt x="1616" y="2601"/>
                    <a:pt x="1602" y="2578"/>
                  </a:cubicBezTo>
                  <a:cubicBezTo>
                    <a:pt x="1610" y="2560"/>
                    <a:pt x="1610" y="2536"/>
                    <a:pt x="1593" y="2516"/>
                  </a:cubicBezTo>
                  <a:cubicBezTo>
                    <a:pt x="1146" y="1980"/>
                    <a:pt x="716" y="1433"/>
                    <a:pt x="374" y="823"/>
                  </a:cubicBezTo>
                  <a:lnTo>
                    <a:pt x="374" y="823"/>
                  </a:lnTo>
                  <a:cubicBezTo>
                    <a:pt x="883" y="857"/>
                    <a:pt x="1409" y="888"/>
                    <a:pt x="1927" y="888"/>
                  </a:cubicBezTo>
                  <a:cubicBezTo>
                    <a:pt x="2119" y="888"/>
                    <a:pt x="2310" y="884"/>
                    <a:pt x="2498" y="874"/>
                  </a:cubicBezTo>
                  <a:cubicBezTo>
                    <a:pt x="2536" y="873"/>
                    <a:pt x="2553" y="846"/>
                    <a:pt x="2553" y="820"/>
                  </a:cubicBezTo>
                  <a:cubicBezTo>
                    <a:pt x="2553" y="793"/>
                    <a:pt x="2535" y="765"/>
                    <a:pt x="2498" y="762"/>
                  </a:cubicBezTo>
                  <a:cubicBezTo>
                    <a:pt x="2051" y="717"/>
                    <a:pt x="1588" y="704"/>
                    <a:pt x="1128" y="704"/>
                  </a:cubicBezTo>
                  <a:cubicBezTo>
                    <a:pt x="861" y="704"/>
                    <a:pt x="595" y="709"/>
                    <a:pt x="333" y="714"/>
                  </a:cubicBezTo>
                  <a:cubicBezTo>
                    <a:pt x="320" y="715"/>
                    <a:pt x="311" y="719"/>
                    <a:pt x="301" y="726"/>
                  </a:cubicBezTo>
                  <a:cubicBezTo>
                    <a:pt x="296" y="724"/>
                    <a:pt x="291" y="723"/>
                    <a:pt x="286" y="723"/>
                  </a:cubicBezTo>
                  <a:cubicBezTo>
                    <a:pt x="248" y="723"/>
                    <a:pt x="208" y="764"/>
                    <a:pt x="233" y="809"/>
                  </a:cubicBezTo>
                  <a:cubicBezTo>
                    <a:pt x="582" y="1448"/>
                    <a:pt x="973" y="2057"/>
                    <a:pt x="1487" y="2577"/>
                  </a:cubicBezTo>
                  <a:cubicBezTo>
                    <a:pt x="989" y="3022"/>
                    <a:pt x="505" y="3514"/>
                    <a:pt x="67" y="4018"/>
                  </a:cubicBezTo>
                  <a:cubicBezTo>
                    <a:pt x="47" y="4041"/>
                    <a:pt x="50" y="4067"/>
                    <a:pt x="63" y="4085"/>
                  </a:cubicBezTo>
                  <a:cubicBezTo>
                    <a:pt x="1" y="4092"/>
                    <a:pt x="1" y="4185"/>
                    <a:pt x="66" y="4187"/>
                  </a:cubicBezTo>
                  <a:cubicBezTo>
                    <a:pt x="379" y="4195"/>
                    <a:pt x="693" y="4199"/>
                    <a:pt x="1007" y="4199"/>
                  </a:cubicBezTo>
                  <a:cubicBezTo>
                    <a:pt x="1843" y="4199"/>
                    <a:pt x="2679" y="4175"/>
                    <a:pt x="3514" y="4164"/>
                  </a:cubicBezTo>
                  <a:cubicBezTo>
                    <a:pt x="3556" y="4164"/>
                    <a:pt x="3576" y="4131"/>
                    <a:pt x="3575" y="4098"/>
                  </a:cubicBezTo>
                  <a:cubicBezTo>
                    <a:pt x="3598" y="4094"/>
                    <a:pt x="3616" y="4077"/>
                    <a:pt x="3614" y="4045"/>
                  </a:cubicBezTo>
                  <a:cubicBezTo>
                    <a:pt x="3601" y="3862"/>
                    <a:pt x="3600" y="3681"/>
                    <a:pt x="3601" y="3499"/>
                  </a:cubicBezTo>
                  <a:cubicBezTo>
                    <a:pt x="5697" y="3493"/>
                    <a:pt x="7794" y="3412"/>
                    <a:pt x="9890" y="3402"/>
                  </a:cubicBezTo>
                  <a:cubicBezTo>
                    <a:pt x="10674" y="3397"/>
                    <a:pt x="11459" y="3395"/>
                    <a:pt x="12243" y="3395"/>
                  </a:cubicBezTo>
                  <a:cubicBezTo>
                    <a:pt x="13691" y="3395"/>
                    <a:pt x="15139" y="3402"/>
                    <a:pt x="16586" y="3415"/>
                  </a:cubicBezTo>
                  <a:cubicBezTo>
                    <a:pt x="16600" y="3637"/>
                    <a:pt x="16604" y="3856"/>
                    <a:pt x="16603" y="4078"/>
                  </a:cubicBezTo>
                  <a:cubicBezTo>
                    <a:pt x="16562" y="4094"/>
                    <a:pt x="16561" y="4159"/>
                    <a:pt x="16611" y="4159"/>
                  </a:cubicBezTo>
                  <a:cubicBezTo>
                    <a:pt x="16612" y="4159"/>
                    <a:pt x="16612" y="4159"/>
                    <a:pt x="16613" y="4159"/>
                  </a:cubicBezTo>
                  <a:cubicBezTo>
                    <a:pt x="17330" y="4140"/>
                    <a:pt x="18044" y="4114"/>
                    <a:pt x="18760" y="4114"/>
                  </a:cubicBezTo>
                  <a:cubicBezTo>
                    <a:pt x="18953" y="4114"/>
                    <a:pt x="19147" y="4116"/>
                    <a:pt x="19341" y="4121"/>
                  </a:cubicBezTo>
                  <a:cubicBezTo>
                    <a:pt x="19342" y="4121"/>
                    <a:pt x="19343" y="4121"/>
                    <a:pt x="19343" y="4121"/>
                  </a:cubicBezTo>
                  <a:cubicBezTo>
                    <a:pt x="19374" y="4121"/>
                    <a:pt x="19391" y="4101"/>
                    <a:pt x="19396" y="4077"/>
                  </a:cubicBezTo>
                  <a:cubicBezTo>
                    <a:pt x="19396" y="4077"/>
                    <a:pt x="19397" y="4077"/>
                    <a:pt x="19398" y="4077"/>
                  </a:cubicBezTo>
                  <a:cubicBezTo>
                    <a:pt x="19427" y="4077"/>
                    <a:pt x="19456" y="4044"/>
                    <a:pt x="19437" y="4014"/>
                  </a:cubicBezTo>
                  <a:cubicBezTo>
                    <a:pt x="19103" y="3446"/>
                    <a:pt x="18737" y="2909"/>
                    <a:pt x="18260" y="2451"/>
                  </a:cubicBezTo>
                  <a:cubicBezTo>
                    <a:pt x="18254" y="2444"/>
                    <a:pt x="18247" y="2440"/>
                    <a:pt x="18240" y="2437"/>
                  </a:cubicBezTo>
                  <a:cubicBezTo>
                    <a:pt x="18246" y="2435"/>
                    <a:pt x="18252" y="2432"/>
                    <a:pt x="18258" y="2426"/>
                  </a:cubicBezTo>
                  <a:cubicBezTo>
                    <a:pt x="18751" y="1988"/>
                    <a:pt x="19157" y="1443"/>
                    <a:pt x="19491" y="876"/>
                  </a:cubicBezTo>
                  <a:cubicBezTo>
                    <a:pt x="19513" y="838"/>
                    <a:pt x="19498" y="802"/>
                    <a:pt x="19472" y="780"/>
                  </a:cubicBezTo>
                  <a:cubicBezTo>
                    <a:pt x="19475" y="746"/>
                    <a:pt x="19450" y="715"/>
                    <a:pt x="19418" y="703"/>
                  </a:cubicBezTo>
                  <a:cubicBezTo>
                    <a:pt x="19313" y="666"/>
                    <a:pt x="19189" y="655"/>
                    <a:pt x="19059" y="655"/>
                  </a:cubicBezTo>
                  <a:cubicBezTo>
                    <a:pt x="18865" y="655"/>
                    <a:pt x="18661" y="680"/>
                    <a:pt x="18495" y="681"/>
                  </a:cubicBezTo>
                  <a:cubicBezTo>
                    <a:pt x="18123" y="682"/>
                    <a:pt x="17753" y="683"/>
                    <a:pt x="17383" y="705"/>
                  </a:cubicBezTo>
                  <a:cubicBezTo>
                    <a:pt x="17369" y="516"/>
                    <a:pt x="17353" y="327"/>
                    <a:pt x="17339" y="139"/>
                  </a:cubicBezTo>
                  <a:cubicBezTo>
                    <a:pt x="17335" y="95"/>
                    <a:pt x="17299" y="73"/>
                    <a:pt x="17265" y="73"/>
                  </a:cubicBezTo>
                  <a:cubicBezTo>
                    <a:pt x="17249" y="73"/>
                    <a:pt x="17233" y="78"/>
                    <a:pt x="17222" y="88"/>
                  </a:cubicBezTo>
                  <a:cubicBezTo>
                    <a:pt x="17215" y="86"/>
                    <a:pt x="17209" y="85"/>
                    <a:pt x="17202" y="85"/>
                  </a:cubicBezTo>
                  <a:cubicBezTo>
                    <a:pt x="15550" y="46"/>
                    <a:pt x="13897" y="44"/>
                    <a:pt x="12243" y="44"/>
                  </a:cubicBezTo>
                  <a:cubicBezTo>
                    <a:pt x="11980" y="44"/>
                    <a:pt x="11716" y="44"/>
                    <a:pt x="11453" y="44"/>
                  </a:cubicBezTo>
                  <a:cubicBezTo>
                    <a:pt x="10924" y="44"/>
                    <a:pt x="10396" y="43"/>
                    <a:pt x="9868" y="42"/>
                  </a:cubicBezTo>
                  <a:cubicBezTo>
                    <a:pt x="8650" y="38"/>
                    <a:pt x="7431" y="34"/>
                    <a:pt x="6211" y="30"/>
                  </a:cubicBezTo>
                  <a:cubicBezTo>
                    <a:pt x="5404" y="26"/>
                    <a:pt x="4591" y="1"/>
                    <a:pt x="3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0"/>
            <p:cNvSpPr/>
            <p:nvPr/>
          </p:nvSpPr>
          <p:spPr>
            <a:xfrm>
              <a:off x="8699454" y="1976013"/>
              <a:ext cx="38699" cy="4718"/>
            </a:xfrm>
            <a:custGeom>
              <a:avLst/>
              <a:gdLst/>
              <a:ahLst/>
              <a:cxnLst/>
              <a:rect l="l" t="t" r="r" b="b"/>
              <a:pathLst>
                <a:path w="730" h="89" extrusionOk="0">
                  <a:moveTo>
                    <a:pt x="438" y="1"/>
                  </a:moveTo>
                  <a:cubicBezTo>
                    <a:pt x="307" y="1"/>
                    <a:pt x="174" y="9"/>
                    <a:pt x="45" y="10"/>
                  </a:cubicBezTo>
                  <a:cubicBezTo>
                    <a:pt x="0" y="11"/>
                    <a:pt x="0" y="79"/>
                    <a:pt x="45" y="79"/>
                  </a:cubicBezTo>
                  <a:cubicBezTo>
                    <a:pt x="177" y="81"/>
                    <a:pt x="312" y="89"/>
                    <a:pt x="446" y="89"/>
                  </a:cubicBezTo>
                  <a:cubicBezTo>
                    <a:pt x="528" y="89"/>
                    <a:pt x="610" y="86"/>
                    <a:pt x="690" y="76"/>
                  </a:cubicBezTo>
                  <a:cubicBezTo>
                    <a:pt x="730" y="71"/>
                    <a:pt x="730" y="20"/>
                    <a:pt x="690" y="14"/>
                  </a:cubicBezTo>
                  <a:cubicBezTo>
                    <a:pt x="607" y="4"/>
                    <a:pt x="523" y="1"/>
                    <a:pt x="4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0"/>
            <p:cNvSpPr/>
            <p:nvPr/>
          </p:nvSpPr>
          <p:spPr>
            <a:xfrm>
              <a:off x="8683444" y="2106157"/>
              <a:ext cx="38964" cy="8323"/>
            </a:xfrm>
            <a:custGeom>
              <a:avLst/>
              <a:gdLst/>
              <a:ahLst/>
              <a:cxnLst/>
              <a:rect l="l" t="t" r="r" b="b"/>
              <a:pathLst>
                <a:path w="735" h="157" extrusionOk="0">
                  <a:moveTo>
                    <a:pt x="45" y="0"/>
                  </a:moveTo>
                  <a:cubicBezTo>
                    <a:pt x="12" y="0"/>
                    <a:pt x="1" y="52"/>
                    <a:pt x="38" y="63"/>
                  </a:cubicBezTo>
                  <a:cubicBezTo>
                    <a:pt x="230" y="119"/>
                    <a:pt x="432" y="156"/>
                    <a:pt x="634" y="156"/>
                  </a:cubicBezTo>
                  <a:cubicBezTo>
                    <a:pt x="654" y="156"/>
                    <a:pt x="674" y="156"/>
                    <a:pt x="694" y="155"/>
                  </a:cubicBezTo>
                  <a:cubicBezTo>
                    <a:pt x="735" y="154"/>
                    <a:pt x="734" y="96"/>
                    <a:pt x="694" y="93"/>
                  </a:cubicBezTo>
                  <a:cubicBezTo>
                    <a:pt x="477" y="76"/>
                    <a:pt x="266" y="54"/>
                    <a:pt x="54" y="1"/>
                  </a:cubicBezTo>
                  <a:cubicBezTo>
                    <a:pt x="51" y="0"/>
                    <a:pt x="48" y="0"/>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0"/>
            <p:cNvSpPr/>
            <p:nvPr/>
          </p:nvSpPr>
          <p:spPr>
            <a:xfrm>
              <a:off x="8652326" y="1971136"/>
              <a:ext cx="30694" cy="3976"/>
            </a:xfrm>
            <a:custGeom>
              <a:avLst/>
              <a:gdLst/>
              <a:ahLst/>
              <a:cxnLst/>
              <a:rect l="l" t="t" r="r" b="b"/>
              <a:pathLst>
                <a:path w="579" h="75" extrusionOk="0">
                  <a:moveTo>
                    <a:pt x="371" y="1"/>
                  </a:moveTo>
                  <a:cubicBezTo>
                    <a:pt x="261" y="1"/>
                    <a:pt x="150" y="5"/>
                    <a:pt x="40" y="8"/>
                  </a:cubicBezTo>
                  <a:cubicBezTo>
                    <a:pt x="1" y="10"/>
                    <a:pt x="0" y="67"/>
                    <a:pt x="40" y="68"/>
                  </a:cubicBezTo>
                  <a:cubicBezTo>
                    <a:pt x="150" y="71"/>
                    <a:pt x="261" y="74"/>
                    <a:pt x="371" y="74"/>
                  </a:cubicBezTo>
                  <a:cubicBezTo>
                    <a:pt x="426" y="74"/>
                    <a:pt x="481" y="73"/>
                    <a:pt x="535" y="71"/>
                  </a:cubicBezTo>
                  <a:cubicBezTo>
                    <a:pt x="578" y="68"/>
                    <a:pt x="578" y="7"/>
                    <a:pt x="535" y="5"/>
                  </a:cubicBezTo>
                  <a:cubicBezTo>
                    <a:pt x="481" y="2"/>
                    <a:pt x="426" y="1"/>
                    <a:pt x="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0"/>
            <p:cNvSpPr/>
            <p:nvPr/>
          </p:nvSpPr>
          <p:spPr>
            <a:xfrm>
              <a:off x="8609705" y="1944577"/>
              <a:ext cx="31012" cy="4453"/>
            </a:xfrm>
            <a:custGeom>
              <a:avLst/>
              <a:gdLst/>
              <a:ahLst/>
              <a:cxnLst/>
              <a:rect l="l" t="t" r="r" b="b"/>
              <a:pathLst>
                <a:path w="585" h="84" extrusionOk="0">
                  <a:moveTo>
                    <a:pt x="316" y="1"/>
                  </a:moveTo>
                  <a:cubicBezTo>
                    <a:pt x="227" y="1"/>
                    <a:pt x="137" y="4"/>
                    <a:pt x="49" y="5"/>
                  </a:cubicBezTo>
                  <a:cubicBezTo>
                    <a:pt x="1" y="6"/>
                    <a:pt x="1" y="78"/>
                    <a:pt x="49" y="78"/>
                  </a:cubicBezTo>
                  <a:cubicBezTo>
                    <a:pt x="141" y="80"/>
                    <a:pt x="234" y="83"/>
                    <a:pt x="327" y="83"/>
                  </a:cubicBezTo>
                  <a:cubicBezTo>
                    <a:pt x="401" y="83"/>
                    <a:pt x="474" y="81"/>
                    <a:pt x="546" y="73"/>
                  </a:cubicBezTo>
                  <a:cubicBezTo>
                    <a:pt x="584" y="69"/>
                    <a:pt x="584" y="16"/>
                    <a:pt x="546" y="12"/>
                  </a:cubicBezTo>
                  <a:cubicBezTo>
                    <a:pt x="470" y="3"/>
                    <a:pt x="393" y="1"/>
                    <a:pt x="3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0"/>
            <p:cNvSpPr/>
            <p:nvPr/>
          </p:nvSpPr>
          <p:spPr>
            <a:xfrm>
              <a:off x="8594013" y="2065868"/>
              <a:ext cx="28680" cy="6945"/>
            </a:xfrm>
            <a:custGeom>
              <a:avLst/>
              <a:gdLst/>
              <a:ahLst/>
              <a:cxnLst/>
              <a:rect l="l" t="t" r="r" b="b"/>
              <a:pathLst>
                <a:path w="541" h="131" extrusionOk="0">
                  <a:moveTo>
                    <a:pt x="43" y="0"/>
                  </a:moveTo>
                  <a:cubicBezTo>
                    <a:pt x="7" y="0"/>
                    <a:pt x="0" y="63"/>
                    <a:pt x="38" y="70"/>
                  </a:cubicBezTo>
                  <a:cubicBezTo>
                    <a:pt x="187" y="95"/>
                    <a:pt x="342" y="130"/>
                    <a:pt x="493" y="131"/>
                  </a:cubicBezTo>
                  <a:cubicBezTo>
                    <a:pt x="494" y="131"/>
                    <a:pt x="494" y="131"/>
                    <a:pt x="494" y="131"/>
                  </a:cubicBezTo>
                  <a:cubicBezTo>
                    <a:pt x="532" y="131"/>
                    <a:pt x="540" y="72"/>
                    <a:pt x="502" y="63"/>
                  </a:cubicBezTo>
                  <a:cubicBezTo>
                    <a:pt x="356" y="24"/>
                    <a:pt x="198" y="16"/>
                    <a:pt x="47" y="1"/>
                  </a:cubicBezTo>
                  <a:cubicBezTo>
                    <a:pt x="46" y="1"/>
                    <a:pt x="44"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0"/>
            <p:cNvSpPr/>
            <p:nvPr/>
          </p:nvSpPr>
          <p:spPr>
            <a:xfrm>
              <a:off x="8549378" y="1947069"/>
              <a:ext cx="36261" cy="6149"/>
            </a:xfrm>
            <a:custGeom>
              <a:avLst/>
              <a:gdLst/>
              <a:ahLst/>
              <a:cxnLst/>
              <a:rect l="l" t="t" r="r" b="b"/>
              <a:pathLst>
                <a:path w="684" h="116" extrusionOk="0">
                  <a:moveTo>
                    <a:pt x="43" y="0"/>
                  </a:moveTo>
                  <a:cubicBezTo>
                    <a:pt x="0" y="0"/>
                    <a:pt x="3" y="66"/>
                    <a:pt x="45" y="71"/>
                  </a:cubicBezTo>
                  <a:cubicBezTo>
                    <a:pt x="244" y="90"/>
                    <a:pt x="442" y="111"/>
                    <a:pt x="641" y="116"/>
                  </a:cubicBezTo>
                  <a:cubicBezTo>
                    <a:pt x="641" y="116"/>
                    <a:pt x="642" y="116"/>
                    <a:pt x="642" y="116"/>
                  </a:cubicBezTo>
                  <a:cubicBezTo>
                    <a:pt x="675" y="116"/>
                    <a:pt x="683" y="61"/>
                    <a:pt x="650" y="56"/>
                  </a:cubicBezTo>
                  <a:cubicBezTo>
                    <a:pt x="450" y="27"/>
                    <a:pt x="248" y="15"/>
                    <a:pt x="45" y="0"/>
                  </a:cubicBezTo>
                  <a:cubicBezTo>
                    <a:pt x="44" y="0"/>
                    <a:pt x="44"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0"/>
            <p:cNvSpPr/>
            <p:nvPr/>
          </p:nvSpPr>
          <p:spPr>
            <a:xfrm>
              <a:off x="8541638" y="2065921"/>
              <a:ext cx="30482" cy="3976"/>
            </a:xfrm>
            <a:custGeom>
              <a:avLst/>
              <a:gdLst/>
              <a:ahLst/>
              <a:cxnLst/>
              <a:rect l="l" t="t" r="r" b="b"/>
              <a:pathLst>
                <a:path w="575" h="75" extrusionOk="0">
                  <a:moveTo>
                    <a:pt x="316" y="0"/>
                  </a:moveTo>
                  <a:cubicBezTo>
                    <a:pt x="225" y="0"/>
                    <a:pt x="133" y="4"/>
                    <a:pt x="42" y="6"/>
                  </a:cubicBezTo>
                  <a:cubicBezTo>
                    <a:pt x="2" y="7"/>
                    <a:pt x="1" y="68"/>
                    <a:pt x="42" y="68"/>
                  </a:cubicBezTo>
                  <a:cubicBezTo>
                    <a:pt x="135" y="70"/>
                    <a:pt x="228" y="74"/>
                    <a:pt x="320" y="74"/>
                  </a:cubicBezTo>
                  <a:cubicBezTo>
                    <a:pt x="393" y="74"/>
                    <a:pt x="466" y="72"/>
                    <a:pt x="538" y="65"/>
                  </a:cubicBezTo>
                  <a:cubicBezTo>
                    <a:pt x="574" y="62"/>
                    <a:pt x="574" y="12"/>
                    <a:pt x="538" y="9"/>
                  </a:cubicBezTo>
                  <a:cubicBezTo>
                    <a:pt x="464" y="3"/>
                    <a:pt x="390"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0"/>
            <p:cNvSpPr/>
            <p:nvPr/>
          </p:nvSpPr>
          <p:spPr>
            <a:xfrm>
              <a:off x="8480886" y="1942032"/>
              <a:ext cx="36208" cy="4294"/>
            </a:xfrm>
            <a:custGeom>
              <a:avLst/>
              <a:gdLst/>
              <a:ahLst/>
              <a:cxnLst/>
              <a:rect l="l" t="t" r="r" b="b"/>
              <a:pathLst>
                <a:path w="683" h="81" extrusionOk="0">
                  <a:moveTo>
                    <a:pt x="378" y="1"/>
                  </a:moveTo>
                  <a:cubicBezTo>
                    <a:pt x="267" y="1"/>
                    <a:pt x="156" y="4"/>
                    <a:pt x="45" y="6"/>
                  </a:cubicBezTo>
                  <a:cubicBezTo>
                    <a:pt x="1" y="6"/>
                    <a:pt x="1" y="76"/>
                    <a:pt x="45" y="76"/>
                  </a:cubicBezTo>
                  <a:cubicBezTo>
                    <a:pt x="154" y="77"/>
                    <a:pt x="263" y="80"/>
                    <a:pt x="371" y="80"/>
                  </a:cubicBezTo>
                  <a:cubicBezTo>
                    <a:pt x="461" y="80"/>
                    <a:pt x="551" y="78"/>
                    <a:pt x="641" y="72"/>
                  </a:cubicBezTo>
                  <a:cubicBezTo>
                    <a:pt x="682" y="70"/>
                    <a:pt x="682" y="12"/>
                    <a:pt x="641" y="9"/>
                  </a:cubicBezTo>
                  <a:cubicBezTo>
                    <a:pt x="554" y="3"/>
                    <a:pt x="466" y="1"/>
                    <a:pt x="3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0"/>
            <p:cNvSpPr/>
            <p:nvPr/>
          </p:nvSpPr>
          <p:spPr>
            <a:xfrm>
              <a:off x="8483431" y="2069314"/>
              <a:ext cx="30694" cy="6096"/>
            </a:xfrm>
            <a:custGeom>
              <a:avLst/>
              <a:gdLst/>
              <a:ahLst/>
              <a:cxnLst/>
              <a:rect l="l" t="t" r="r" b="b"/>
              <a:pathLst>
                <a:path w="579" h="115" extrusionOk="0">
                  <a:moveTo>
                    <a:pt x="44" y="1"/>
                  </a:moveTo>
                  <a:cubicBezTo>
                    <a:pt x="12" y="1"/>
                    <a:pt x="1" y="52"/>
                    <a:pt x="36" y="63"/>
                  </a:cubicBezTo>
                  <a:cubicBezTo>
                    <a:pt x="143" y="95"/>
                    <a:pt x="254" y="114"/>
                    <a:pt x="365" y="114"/>
                  </a:cubicBezTo>
                  <a:cubicBezTo>
                    <a:pt x="427" y="114"/>
                    <a:pt x="489" y="108"/>
                    <a:pt x="551" y="95"/>
                  </a:cubicBezTo>
                  <a:cubicBezTo>
                    <a:pt x="579" y="89"/>
                    <a:pt x="573" y="42"/>
                    <a:pt x="545" y="42"/>
                  </a:cubicBezTo>
                  <a:cubicBezTo>
                    <a:pt x="545" y="42"/>
                    <a:pt x="544" y="42"/>
                    <a:pt x="543" y="42"/>
                  </a:cubicBezTo>
                  <a:cubicBezTo>
                    <a:pt x="495" y="46"/>
                    <a:pt x="446" y="48"/>
                    <a:pt x="399" y="48"/>
                  </a:cubicBezTo>
                  <a:cubicBezTo>
                    <a:pt x="282" y="48"/>
                    <a:pt x="167" y="36"/>
                    <a:pt x="53" y="2"/>
                  </a:cubicBezTo>
                  <a:cubicBezTo>
                    <a:pt x="50" y="1"/>
                    <a:pt x="47"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0"/>
            <p:cNvSpPr/>
            <p:nvPr/>
          </p:nvSpPr>
          <p:spPr>
            <a:xfrm>
              <a:off x="8428935" y="2071434"/>
              <a:ext cx="24651" cy="5566"/>
            </a:xfrm>
            <a:custGeom>
              <a:avLst/>
              <a:gdLst/>
              <a:ahLst/>
              <a:cxnLst/>
              <a:rect l="l" t="t" r="r" b="b"/>
              <a:pathLst>
                <a:path w="465" h="105" extrusionOk="0">
                  <a:moveTo>
                    <a:pt x="162" y="0"/>
                  </a:moveTo>
                  <a:cubicBezTo>
                    <a:pt x="117" y="0"/>
                    <a:pt x="72" y="4"/>
                    <a:pt x="25" y="12"/>
                  </a:cubicBezTo>
                  <a:cubicBezTo>
                    <a:pt x="1" y="16"/>
                    <a:pt x="6" y="58"/>
                    <a:pt x="29" y="58"/>
                  </a:cubicBezTo>
                  <a:cubicBezTo>
                    <a:pt x="30" y="58"/>
                    <a:pt x="31" y="58"/>
                    <a:pt x="32" y="58"/>
                  </a:cubicBezTo>
                  <a:cubicBezTo>
                    <a:pt x="68" y="53"/>
                    <a:pt x="104" y="51"/>
                    <a:pt x="139" y="51"/>
                  </a:cubicBezTo>
                  <a:cubicBezTo>
                    <a:pt x="237" y="51"/>
                    <a:pt x="332" y="68"/>
                    <a:pt x="424" y="103"/>
                  </a:cubicBezTo>
                  <a:cubicBezTo>
                    <a:pt x="427" y="104"/>
                    <a:pt x="430" y="105"/>
                    <a:pt x="433" y="105"/>
                  </a:cubicBezTo>
                  <a:cubicBezTo>
                    <a:pt x="457" y="105"/>
                    <a:pt x="465" y="65"/>
                    <a:pt x="438" y="55"/>
                  </a:cubicBezTo>
                  <a:cubicBezTo>
                    <a:pt x="347" y="18"/>
                    <a:pt x="256" y="0"/>
                    <a:pt x="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0"/>
            <p:cNvSpPr/>
            <p:nvPr/>
          </p:nvSpPr>
          <p:spPr>
            <a:xfrm>
              <a:off x="8421089" y="1940654"/>
              <a:ext cx="30217" cy="5407"/>
            </a:xfrm>
            <a:custGeom>
              <a:avLst/>
              <a:gdLst/>
              <a:ahLst/>
              <a:cxnLst/>
              <a:rect l="l" t="t" r="r" b="b"/>
              <a:pathLst>
                <a:path w="570" h="102" extrusionOk="0">
                  <a:moveTo>
                    <a:pt x="530" y="1"/>
                  </a:moveTo>
                  <a:cubicBezTo>
                    <a:pt x="530" y="1"/>
                    <a:pt x="530" y="1"/>
                    <a:pt x="529" y="1"/>
                  </a:cubicBezTo>
                  <a:cubicBezTo>
                    <a:pt x="364" y="5"/>
                    <a:pt x="197" y="33"/>
                    <a:pt x="32" y="51"/>
                  </a:cubicBezTo>
                  <a:cubicBezTo>
                    <a:pt x="1" y="55"/>
                    <a:pt x="0" y="101"/>
                    <a:pt x="30" y="101"/>
                  </a:cubicBezTo>
                  <a:cubicBezTo>
                    <a:pt x="30" y="101"/>
                    <a:pt x="31" y="101"/>
                    <a:pt x="32" y="101"/>
                  </a:cubicBezTo>
                  <a:cubicBezTo>
                    <a:pt x="200" y="89"/>
                    <a:pt x="371" y="85"/>
                    <a:pt x="538" y="59"/>
                  </a:cubicBezTo>
                  <a:cubicBezTo>
                    <a:pt x="569" y="53"/>
                    <a:pt x="562" y="1"/>
                    <a:pt x="5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0"/>
            <p:cNvSpPr/>
            <p:nvPr/>
          </p:nvSpPr>
          <p:spPr>
            <a:xfrm>
              <a:off x="8370887" y="2069101"/>
              <a:ext cx="27566" cy="5990"/>
            </a:xfrm>
            <a:custGeom>
              <a:avLst/>
              <a:gdLst/>
              <a:ahLst/>
              <a:cxnLst/>
              <a:rect l="l" t="t" r="r" b="b"/>
              <a:pathLst>
                <a:path w="520" h="113" extrusionOk="0">
                  <a:moveTo>
                    <a:pt x="483" y="0"/>
                  </a:moveTo>
                  <a:cubicBezTo>
                    <a:pt x="480" y="0"/>
                    <a:pt x="477" y="1"/>
                    <a:pt x="474" y="2"/>
                  </a:cubicBezTo>
                  <a:cubicBezTo>
                    <a:pt x="363" y="34"/>
                    <a:pt x="254" y="55"/>
                    <a:pt x="140" y="55"/>
                  </a:cubicBezTo>
                  <a:cubicBezTo>
                    <a:pt x="106" y="55"/>
                    <a:pt x="71" y="53"/>
                    <a:pt x="35" y="49"/>
                  </a:cubicBezTo>
                  <a:cubicBezTo>
                    <a:pt x="34" y="49"/>
                    <a:pt x="33" y="48"/>
                    <a:pt x="32" y="48"/>
                  </a:cubicBezTo>
                  <a:cubicBezTo>
                    <a:pt x="6" y="48"/>
                    <a:pt x="1" y="96"/>
                    <a:pt x="29" y="100"/>
                  </a:cubicBezTo>
                  <a:cubicBezTo>
                    <a:pt x="82" y="108"/>
                    <a:pt x="136" y="112"/>
                    <a:pt x="189" y="112"/>
                  </a:cubicBezTo>
                  <a:cubicBezTo>
                    <a:pt x="292" y="112"/>
                    <a:pt x="393" y="96"/>
                    <a:pt x="490" y="55"/>
                  </a:cubicBezTo>
                  <a:cubicBezTo>
                    <a:pt x="519" y="43"/>
                    <a:pt x="512" y="0"/>
                    <a:pt x="4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0"/>
            <p:cNvSpPr/>
            <p:nvPr/>
          </p:nvSpPr>
          <p:spPr>
            <a:xfrm>
              <a:off x="8357952" y="1939276"/>
              <a:ext cx="24598" cy="4400"/>
            </a:xfrm>
            <a:custGeom>
              <a:avLst/>
              <a:gdLst/>
              <a:ahLst/>
              <a:cxnLst/>
              <a:rect l="l" t="t" r="r" b="b"/>
              <a:pathLst>
                <a:path w="464" h="83" extrusionOk="0">
                  <a:moveTo>
                    <a:pt x="224" y="1"/>
                  </a:moveTo>
                  <a:cubicBezTo>
                    <a:pt x="157" y="1"/>
                    <a:pt x="91" y="5"/>
                    <a:pt x="29" y="5"/>
                  </a:cubicBezTo>
                  <a:cubicBezTo>
                    <a:pt x="7" y="5"/>
                    <a:pt x="0" y="41"/>
                    <a:pt x="23" y="44"/>
                  </a:cubicBezTo>
                  <a:cubicBezTo>
                    <a:pt x="127" y="58"/>
                    <a:pt x="241" y="83"/>
                    <a:pt x="349" y="83"/>
                  </a:cubicBezTo>
                  <a:cubicBezTo>
                    <a:pt x="378" y="83"/>
                    <a:pt x="407" y="81"/>
                    <a:pt x="435" y="77"/>
                  </a:cubicBezTo>
                  <a:cubicBezTo>
                    <a:pt x="464" y="73"/>
                    <a:pt x="460" y="31"/>
                    <a:pt x="435" y="25"/>
                  </a:cubicBezTo>
                  <a:cubicBezTo>
                    <a:pt x="369" y="6"/>
                    <a:pt x="296"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0"/>
            <p:cNvSpPr/>
            <p:nvPr/>
          </p:nvSpPr>
          <p:spPr>
            <a:xfrm>
              <a:off x="8318353" y="2074350"/>
              <a:ext cx="29369" cy="2916"/>
            </a:xfrm>
            <a:custGeom>
              <a:avLst/>
              <a:gdLst/>
              <a:ahLst/>
              <a:cxnLst/>
              <a:rect l="l" t="t" r="r" b="b"/>
              <a:pathLst>
                <a:path w="554" h="55" extrusionOk="0">
                  <a:moveTo>
                    <a:pt x="271" y="0"/>
                  </a:moveTo>
                  <a:cubicBezTo>
                    <a:pt x="192" y="0"/>
                    <a:pt x="112" y="2"/>
                    <a:pt x="33" y="3"/>
                  </a:cubicBezTo>
                  <a:cubicBezTo>
                    <a:pt x="1" y="3"/>
                    <a:pt x="1" y="52"/>
                    <a:pt x="33" y="52"/>
                  </a:cubicBezTo>
                  <a:cubicBezTo>
                    <a:pt x="108" y="53"/>
                    <a:pt x="184" y="54"/>
                    <a:pt x="259" y="54"/>
                  </a:cubicBezTo>
                  <a:cubicBezTo>
                    <a:pt x="349" y="54"/>
                    <a:pt x="439" y="53"/>
                    <a:pt x="529" y="47"/>
                  </a:cubicBezTo>
                  <a:cubicBezTo>
                    <a:pt x="554" y="45"/>
                    <a:pt x="554" y="9"/>
                    <a:pt x="529" y="8"/>
                  </a:cubicBezTo>
                  <a:cubicBezTo>
                    <a:pt x="443" y="2"/>
                    <a:pt x="357" y="0"/>
                    <a:pt x="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0"/>
            <p:cNvSpPr/>
            <p:nvPr/>
          </p:nvSpPr>
          <p:spPr>
            <a:xfrm>
              <a:off x="8281509" y="1940018"/>
              <a:ext cx="29793" cy="5778"/>
            </a:xfrm>
            <a:custGeom>
              <a:avLst/>
              <a:gdLst/>
              <a:ahLst/>
              <a:cxnLst/>
              <a:rect l="l" t="t" r="r" b="b"/>
              <a:pathLst>
                <a:path w="562" h="109" extrusionOk="0">
                  <a:moveTo>
                    <a:pt x="531" y="1"/>
                  </a:moveTo>
                  <a:cubicBezTo>
                    <a:pt x="530" y="1"/>
                    <a:pt x="529" y="1"/>
                    <a:pt x="529" y="1"/>
                  </a:cubicBezTo>
                  <a:cubicBezTo>
                    <a:pt x="361" y="15"/>
                    <a:pt x="195" y="39"/>
                    <a:pt x="27" y="62"/>
                  </a:cubicBezTo>
                  <a:cubicBezTo>
                    <a:pt x="1" y="66"/>
                    <a:pt x="6" y="109"/>
                    <a:pt x="31" y="109"/>
                  </a:cubicBezTo>
                  <a:cubicBezTo>
                    <a:pt x="31" y="109"/>
                    <a:pt x="32" y="109"/>
                    <a:pt x="33" y="109"/>
                  </a:cubicBezTo>
                  <a:cubicBezTo>
                    <a:pt x="201" y="92"/>
                    <a:pt x="369" y="75"/>
                    <a:pt x="534" y="49"/>
                  </a:cubicBezTo>
                  <a:cubicBezTo>
                    <a:pt x="561" y="45"/>
                    <a:pt x="556" y="1"/>
                    <a:pt x="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0"/>
            <p:cNvSpPr/>
            <p:nvPr/>
          </p:nvSpPr>
          <p:spPr>
            <a:xfrm>
              <a:off x="8266454" y="2071805"/>
              <a:ext cx="23538" cy="2757"/>
            </a:xfrm>
            <a:custGeom>
              <a:avLst/>
              <a:gdLst/>
              <a:ahLst/>
              <a:cxnLst/>
              <a:rect l="l" t="t" r="r" b="b"/>
              <a:pathLst>
                <a:path w="444" h="52" extrusionOk="0">
                  <a:moveTo>
                    <a:pt x="314" y="0"/>
                  </a:moveTo>
                  <a:cubicBezTo>
                    <a:pt x="216" y="0"/>
                    <a:pt x="116" y="9"/>
                    <a:pt x="18" y="12"/>
                  </a:cubicBezTo>
                  <a:cubicBezTo>
                    <a:pt x="1" y="13"/>
                    <a:pt x="1" y="39"/>
                    <a:pt x="18" y="40"/>
                  </a:cubicBezTo>
                  <a:cubicBezTo>
                    <a:pt x="114" y="43"/>
                    <a:pt x="213" y="52"/>
                    <a:pt x="310" y="52"/>
                  </a:cubicBezTo>
                  <a:cubicBezTo>
                    <a:pt x="346" y="52"/>
                    <a:pt x="381" y="51"/>
                    <a:pt x="415" y="48"/>
                  </a:cubicBezTo>
                  <a:cubicBezTo>
                    <a:pt x="443" y="45"/>
                    <a:pt x="443" y="6"/>
                    <a:pt x="415" y="4"/>
                  </a:cubicBezTo>
                  <a:cubicBezTo>
                    <a:pt x="382" y="1"/>
                    <a:pt x="348" y="0"/>
                    <a:pt x="3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0"/>
            <p:cNvSpPr/>
            <p:nvPr/>
          </p:nvSpPr>
          <p:spPr>
            <a:xfrm>
              <a:off x="8207293" y="2074138"/>
              <a:ext cx="33186" cy="6255"/>
            </a:xfrm>
            <a:custGeom>
              <a:avLst/>
              <a:gdLst/>
              <a:ahLst/>
              <a:cxnLst/>
              <a:rect l="l" t="t" r="r" b="b"/>
              <a:pathLst>
                <a:path w="626" h="118" extrusionOk="0">
                  <a:moveTo>
                    <a:pt x="44" y="0"/>
                  </a:moveTo>
                  <a:cubicBezTo>
                    <a:pt x="13" y="0"/>
                    <a:pt x="1" y="48"/>
                    <a:pt x="35" y="57"/>
                  </a:cubicBezTo>
                  <a:cubicBezTo>
                    <a:pt x="174" y="93"/>
                    <a:pt x="317" y="118"/>
                    <a:pt x="460" y="118"/>
                  </a:cubicBezTo>
                  <a:cubicBezTo>
                    <a:pt x="503" y="118"/>
                    <a:pt x="545" y="116"/>
                    <a:pt x="588" y="111"/>
                  </a:cubicBezTo>
                  <a:cubicBezTo>
                    <a:pt x="625" y="106"/>
                    <a:pt x="626" y="55"/>
                    <a:pt x="588" y="54"/>
                  </a:cubicBezTo>
                  <a:cubicBezTo>
                    <a:pt x="407" y="45"/>
                    <a:pt x="229" y="38"/>
                    <a:pt x="50" y="1"/>
                  </a:cubicBezTo>
                  <a:cubicBezTo>
                    <a:pt x="48" y="0"/>
                    <a:pt x="46"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0"/>
            <p:cNvSpPr/>
            <p:nvPr/>
          </p:nvSpPr>
          <p:spPr>
            <a:xfrm>
              <a:off x="8202204" y="1942085"/>
              <a:ext cx="36473" cy="6202"/>
            </a:xfrm>
            <a:custGeom>
              <a:avLst/>
              <a:gdLst/>
              <a:ahLst/>
              <a:cxnLst/>
              <a:rect l="l" t="t" r="r" b="b"/>
              <a:pathLst>
                <a:path w="688" h="117" extrusionOk="0">
                  <a:moveTo>
                    <a:pt x="37" y="0"/>
                  </a:moveTo>
                  <a:cubicBezTo>
                    <a:pt x="1" y="0"/>
                    <a:pt x="3" y="57"/>
                    <a:pt x="40" y="61"/>
                  </a:cubicBezTo>
                  <a:cubicBezTo>
                    <a:pt x="237" y="82"/>
                    <a:pt x="437" y="113"/>
                    <a:pt x="635" y="117"/>
                  </a:cubicBezTo>
                  <a:cubicBezTo>
                    <a:pt x="635" y="117"/>
                    <a:pt x="636" y="117"/>
                    <a:pt x="636" y="117"/>
                  </a:cubicBezTo>
                  <a:cubicBezTo>
                    <a:pt x="677" y="117"/>
                    <a:pt x="687" y="49"/>
                    <a:pt x="645" y="44"/>
                  </a:cubicBezTo>
                  <a:cubicBezTo>
                    <a:pt x="446" y="16"/>
                    <a:pt x="240" y="13"/>
                    <a:pt x="40" y="0"/>
                  </a:cubicBezTo>
                  <a:cubicBezTo>
                    <a:pt x="39" y="0"/>
                    <a:pt x="38" y="0"/>
                    <a:pt x="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0"/>
            <p:cNvSpPr/>
            <p:nvPr/>
          </p:nvSpPr>
          <p:spPr>
            <a:xfrm>
              <a:off x="8157568" y="2073767"/>
              <a:ext cx="25075" cy="4082"/>
            </a:xfrm>
            <a:custGeom>
              <a:avLst/>
              <a:gdLst/>
              <a:ahLst/>
              <a:cxnLst/>
              <a:rect l="l" t="t" r="r" b="b"/>
              <a:pathLst>
                <a:path w="473" h="77" extrusionOk="0">
                  <a:moveTo>
                    <a:pt x="306" y="1"/>
                  </a:moveTo>
                  <a:cubicBezTo>
                    <a:pt x="216" y="1"/>
                    <a:pt x="125" y="9"/>
                    <a:pt x="36" y="11"/>
                  </a:cubicBezTo>
                  <a:cubicBezTo>
                    <a:pt x="1" y="11"/>
                    <a:pt x="1" y="65"/>
                    <a:pt x="36" y="66"/>
                  </a:cubicBezTo>
                  <a:cubicBezTo>
                    <a:pt x="123" y="69"/>
                    <a:pt x="213" y="76"/>
                    <a:pt x="301" y="76"/>
                  </a:cubicBezTo>
                  <a:cubicBezTo>
                    <a:pt x="346" y="76"/>
                    <a:pt x="391" y="74"/>
                    <a:pt x="434" y="69"/>
                  </a:cubicBezTo>
                  <a:cubicBezTo>
                    <a:pt x="473" y="64"/>
                    <a:pt x="473" y="13"/>
                    <a:pt x="434" y="8"/>
                  </a:cubicBezTo>
                  <a:cubicBezTo>
                    <a:pt x="392" y="2"/>
                    <a:pt x="350" y="1"/>
                    <a:pt x="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0"/>
            <p:cNvSpPr/>
            <p:nvPr/>
          </p:nvSpPr>
          <p:spPr>
            <a:xfrm>
              <a:off x="8138802" y="1939594"/>
              <a:ext cx="28150" cy="3923"/>
            </a:xfrm>
            <a:custGeom>
              <a:avLst/>
              <a:gdLst/>
              <a:ahLst/>
              <a:cxnLst/>
              <a:rect l="l" t="t" r="r" b="b"/>
              <a:pathLst>
                <a:path w="531" h="74" extrusionOk="0">
                  <a:moveTo>
                    <a:pt x="256" y="0"/>
                  </a:moveTo>
                  <a:cubicBezTo>
                    <a:pt x="185" y="0"/>
                    <a:pt x="114" y="2"/>
                    <a:pt x="43" y="4"/>
                  </a:cubicBezTo>
                  <a:cubicBezTo>
                    <a:pt x="0" y="6"/>
                    <a:pt x="0" y="68"/>
                    <a:pt x="43" y="70"/>
                  </a:cubicBezTo>
                  <a:cubicBezTo>
                    <a:pt x="121" y="72"/>
                    <a:pt x="199" y="74"/>
                    <a:pt x="276" y="74"/>
                  </a:cubicBezTo>
                  <a:cubicBezTo>
                    <a:pt x="347" y="74"/>
                    <a:pt x="418" y="72"/>
                    <a:pt x="489" y="69"/>
                  </a:cubicBezTo>
                  <a:cubicBezTo>
                    <a:pt x="531" y="67"/>
                    <a:pt x="531" y="7"/>
                    <a:pt x="489" y="6"/>
                  </a:cubicBezTo>
                  <a:cubicBezTo>
                    <a:pt x="412" y="2"/>
                    <a:pt x="334"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0"/>
            <p:cNvSpPr/>
            <p:nvPr/>
          </p:nvSpPr>
          <p:spPr>
            <a:xfrm>
              <a:off x="8091568" y="2071964"/>
              <a:ext cx="33345" cy="5990"/>
            </a:xfrm>
            <a:custGeom>
              <a:avLst/>
              <a:gdLst/>
              <a:ahLst/>
              <a:cxnLst/>
              <a:rect l="l" t="t" r="r" b="b"/>
              <a:pathLst>
                <a:path w="629" h="113" extrusionOk="0">
                  <a:moveTo>
                    <a:pt x="39" y="0"/>
                  </a:moveTo>
                  <a:cubicBezTo>
                    <a:pt x="10" y="0"/>
                    <a:pt x="1" y="45"/>
                    <a:pt x="32" y="54"/>
                  </a:cubicBezTo>
                  <a:cubicBezTo>
                    <a:pt x="159" y="92"/>
                    <a:pt x="288" y="113"/>
                    <a:pt x="419" y="113"/>
                  </a:cubicBezTo>
                  <a:cubicBezTo>
                    <a:pt x="477" y="113"/>
                    <a:pt x="536" y="109"/>
                    <a:pt x="594" y="100"/>
                  </a:cubicBezTo>
                  <a:cubicBezTo>
                    <a:pt x="628" y="96"/>
                    <a:pt x="621" y="38"/>
                    <a:pt x="588" y="38"/>
                  </a:cubicBezTo>
                  <a:cubicBezTo>
                    <a:pt x="587" y="38"/>
                    <a:pt x="586" y="38"/>
                    <a:pt x="585" y="38"/>
                  </a:cubicBezTo>
                  <a:cubicBezTo>
                    <a:pt x="527" y="43"/>
                    <a:pt x="470" y="46"/>
                    <a:pt x="413" y="46"/>
                  </a:cubicBezTo>
                  <a:cubicBezTo>
                    <a:pt x="290" y="46"/>
                    <a:pt x="169" y="33"/>
                    <a:pt x="46" y="1"/>
                  </a:cubicBezTo>
                  <a:cubicBezTo>
                    <a:pt x="43" y="0"/>
                    <a:pt x="41"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0"/>
            <p:cNvSpPr/>
            <p:nvPr/>
          </p:nvSpPr>
          <p:spPr>
            <a:xfrm>
              <a:off x="8073067" y="1935565"/>
              <a:ext cx="30535" cy="5460"/>
            </a:xfrm>
            <a:custGeom>
              <a:avLst/>
              <a:gdLst/>
              <a:ahLst/>
              <a:cxnLst/>
              <a:rect l="l" t="t" r="r" b="b"/>
              <a:pathLst>
                <a:path w="576" h="103" extrusionOk="0">
                  <a:moveTo>
                    <a:pt x="539" y="0"/>
                  </a:moveTo>
                  <a:cubicBezTo>
                    <a:pt x="538" y="0"/>
                    <a:pt x="536" y="0"/>
                    <a:pt x="535" y="1"/>
                  </a:cubicBezTo>
                  <a:cubicBezTo>
                    <a:pt x="416" y="22"/>
                    <a:pt x="301" y="42"/>
                    <a:pt x="183" y="42"/>
                  </a:cubicBezTo>
                  <a:cubicBezTo>
                    <a:pt x="139" y="42"/>
                    <a:pt x="94" y="39"/>
                    <a:pt x="49" y="33"/>
                  </a:cubicBezTo>
                  <a:cubicBezTo>
                    <a:pt x="47" y="32"/>
                    <a:pt x="46" y="32"/>
                    <a:pt x="44" y="32"/>
                  </a:cubicBezTo>
                  <a:cubicBezTo>
                    <a:pt x="13" y="32"/>
                    <a:pt x="0" y="81"/>
                    <a:pt x="34" y="86"/>
                  </a:cubicBezTo>
                  <a:cubicBezTo>
                    <a:pt x="100" y="96"/>
                    <a:pt x="167" y="103"/>
                    <a:pt x="233" y="103"/>
                  </a:cubicBezTo>
                  <a:cubicBezTo>
                    <a:pt x="342" y="103"/>
                    <a:pt x="450" y="86"/>
                    <a:pt x="551" y="41"/>
                  </a:cubicBezTo>
                  <a:cubicBezTo>
                    <a:pt x="575" y="31"/>
                    <a:pt x="559"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0"/>
            <p:cNvSpPr/>
            <p:nvPr/>
          </p:nvSpPr>
          <p:spPr>
            <a:xfrm>
              <a:off x="8041578" y="2074032"/>
              <a:ext cx="27673" cy="3552"/>
            </a:xfrm>
            <a:custGeom>
              <a:avLst/>
              <a:gdLst/>
              <a:ahLst/>
              <a:cxnLst/>
              <a:rect l="l" t="t" r="r" b="b"/>
              <a:pathLst>
                <a:path w="522" h="67" extrusionOk="0">
                  <a:moveTo>
                    <a:pt x="273" y="0"/>
                  </a:moveTo>
                  <a:cubicBezTo>
                    <a:pt x="195" y="0"/>
                    <a:pt x="117" y="2"/>
                    <a:pt x="39" y="3"/>
                  </a:cubicBezTo>
                  <a:cubicBezTo>
                    <a:pt x="1" y="4"/>
                    <a:pt x="1" y="64"/>
                    <a:pt x="39" y="64"/>
                  </a:cubicBezTo>
                  <a:cubicBezTo>
                    <a:pt x="120" y="65"/>
                    <a:pt x="201" y="67"/>
                    <a:pt x="281" y="67"/>
                  </a:cubicBezTo>
                  <a:cubicBezTo>
                    <a:pt x="350" y="67"/>
                    <a:pt x="418" y="65"/>
                    <a:pt x="486" y="60"/>
                  </a:cubicBezTo>
                  <a:cubicBezTo>
                    <a:pt x="521" y="57"/>
                    <a:pt x="521" y="9"/>
                    <a:pt x="486" y="7"/>
                  </a:cubicBezTo>
                  <a:cubicBezTo>
                    <a:pt x="415" y="2"/>
                    <a:pt x="344"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0"/>
            <p:cNvSpPr/>
            <p:nvPr/>
          </p:nvSpPr>
          <p:spPr>
            <a:xfrm>
              <a:off x="8007810" y="1940018"/>
              <a:ext cx="27036" cy="3022"/>
            </a:xfrm>
            <a:custGeom>
              <a:avLst/>
              <a:gdLst/>
              <a:ahLst/>
              <a:cxnLst/>
              <a:rect l="l" t="t" r="r" b="b"/>
              <a:pathLst>
                <a:path w="510" h="57" extrusionOk="0">
                  <a:moveTo>
                    <a:pt x="289" y="0"/>
                  </a:moveTo>
                  <a:cubicBezTo>
                    <a:pt x="203" y="0"/>
                    <a:pt x="117" y="2"/>
                    <a:pt x="31" y="4"/>
                  </a:cubicBezTo>
                  <a:cubicBezTo>
                    <a:pt x="0" y="4"/>
                    <a:pt x="0" y="52"/>
                    <a:pt x="31" y="53"/>
                  </a:cubicBezTo>
                  <a:cubicBezTo>
                    <a:pt x="122" y="55"/>
                    <a:pt x="212" y="57"/>
                    <a:pt x="302" y="57"/>
                  </a:cubicBezTo>
                  <a:cubicBezTo>
                    <a:pt x="361" y="57"/>
                    <a:pt x="419" y="56"/>
                    <a:pt x="478" y="53"/>
                  </a:cubicBezTo>
                  <a:cubicBezTo>
                    <a:pt x="510" y="52"/>
                    <a:pt x="510" y="5"/>
                    <a:pt x="478" y="4"/>
                  </a:cubicBezTo>
                  <a:cubicBezTo>
                    <a:pt x="414" y="1"/>
                    <a:pt x="352"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0"/>
            <p:cNvSpPr/>
            <p:nvPr/>
          </p:nvSpPr>
          <p:spPr>
            <a:xfrm>
              <a:off x="7992331" y="2074509"/>
              <a:ext cx="24015" cy="2598"/>
            </a:xfrm>
            <a:custGeom>
              <a:avLst/>
              <a:gdLst/>
              <a:ahLst/>
              <a:cxnLst/>
              <a:rect l="l" t="t" r="r" b="b"/>
              <a:pathLst>
                <a:path w="453" h="49" extrusionOk="0">
                  <a:moveTo>
                    <a:pt x="345" y="0"/>
                  </a:moveTo>
                  <a:cubicBezTo>
                    <a:pt x="238" y="0"/>
                    <a:pt x="131" y="5"/>
                    <a:pt x="25" y="6"/>
                  </a:cubicBezTo>
                  <a:cubicBezTo>
                    <a:pt x="0" y="6"/>
                    <a:pt x="0" y="43"/>
                    <a:pt x="25" y="44"/>
                  </a:cubicBezTo>
                  <a:cubicBezTo>
                    <a:pt x="131" y="45"/>
                    <a:pt x="237" y="49"/>
                    <a:pt x="344" y="49"/>
                  </a:cubicBezTo>
                  <a:cubicBezTo>
                    <a:pt x="370" y="49"/>
                    <a:pt x="396" y="49"/>
                    <a:pt x="422" y="48"/>
                  </a:cubicBezTo>
                  <a:cubicBezTo>
                    <a:pt x="452" y="47"/>
                    <a:pt x="452" y="2"/>
                    <a:pt x="422" y="1"/>
                  </a:cubicBezTo>
                  <a:cubicBezTo>
                    <a:pt x="397" y="0"/>
                    <a:pt x="371" y="0"/>
                    <a:pt x="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0"/>
            <p:cNvSpPr/>
            <p:nvPr/>
          </p:nvSpPr>
          <p:spPr>
            <a:xfrm>
              <a:off x="7933435" y="1936784"/>
              <a:ext cx="33504" cy="4241"/>
            </a:xfrm>
            <a:custGeom>
              <a:avLst/>
              <a:gdLst/>
              <a:ahLst/>
              <a:cxnLst/>
              <a:rect l="l" t="t" r="r" b="b"/>
              <a:pathLst>
                <a:path w="632" h="80" extrusionOk="0">
                  <a:moveTo>
                    <a:pt x="376" y="1"/>
                  </a:moveTo>
                  <a:cubicBezTo>
                    <a:pt x="265" y="1"/>
                    <a:pt x="154" y="5"/>
                    <a:pt x="43" y="7"/>
                  </a:cubicBezTo>
                  <a:cubicBezTo>
                    <a:pt x="0" y="7"/>
                    <a:pt x="0" y="73"/>
                    <a:pt x="43" y="74"/>
                  </a:cubicBezTo>
                  <a:cubicBezTo>
                    <a:pt x="152" y="76"/>
                    <a:pt x="262" y="79"/>
                    <a:pt x="371" y="79"/>
                  </a:cubicBezTo>
                  <a:cubicBezTo>
                    <a:pt x="444" y="79"/>
                    <a:pt x="517" y="78"/>
                    <a:pt x="589" y="73"/>
                  </a:cubicBezTo>
                  <a:cubicBezTo>
                    <a:pt x="632" y="69"/>
                    <a:pt x="632" y="11"/>
                    <a:pt x="589" y="7"/>
                  </a:cubicBezTo>
                  <a:cubicBezTo>
                    <a:pt x="518" y="2"/>
                    <a:pt x="447" y="1"/>
                    <a:pt x="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0"/>
            <p:cNvSpPr/>
            <p:nvPr/>
          </p:nvSpPr>
          <p:spPr>
            <a:xfrm>
              <a:off x="7928398" y="2072017"/>
              <a:ext cx="32868" cy="5990"/>
            </a:xfrm>
            <a:custGeom>
              <a:avLst/>
              <a:gdLst/>
              <a:ahLst/>
              <a:cxnLst/>
              <a:rect l="l" t="t" r="r" b="b"/>
              <a:pathLst>
                <a:path w="620" h="113" extrusionOk="0">
                  <a:moveTo>
                    <a:pt x="275" y="1"/>
                  </a:moveTo>
                  <a:cubicBezTo>
                    <a:pt x="192" y="1"/>
                    <a:pt x="108" y="11"/>
                    <a:pt x="29" y="31"/>
                  </a:cubicBezTo>
                  <a:cubicBezTo>
                    <a:pt x="0" y="37"/>
                    <a:pt x="12" y="75"/>
                    <a:pt x="38" y="75"/>
                  </a:cubicBezTo>
                  <a:cubicBezTo>
                    <a:pt x="39" y="75"/>
                    <a:pt x="40" y="75"/>
                    <a:pt x="41" y="75"/>
                  </a:cubicBezTo>
                  <a:cubicBezTo>
                    <a:pt x="97" y="67"/>
                    <a:pt x="152" y="64"/>
                    <a:pt x="205" y="64"/>
                  </a:cubicBezTo>
                  <a:cubicBezTo>
                    <a:pt x="329" y="64"/>
                    <a:pt x="447" y="82"/>
                    <a:pt x="574" y="111"/>
                  </a:cubicBezTo>
                  <a:cubicBezTo>
                    <a:pt x="577" y="112"/>
                    <a:pt x="580" y="112"/>
                    <a:pt x="583" y="112"/>
                  </a:cubicBezTo>
                  <a:cubicBezTo>
                    <a:pt x="612" y="112"/>
                    <a:pt x="619" y="69"/>
                    <a:pt x="588" y="58"/>
                  </a:cubicBezTo>
                  <a:cubicBezTo>
                    <a:pt x="490" y="19"/>
                    <a:pt x="382"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0"/>
            <p:cNvSpPr/>
            <p:nvPr/>
          </p:nvSpPr>
          <p:spPr>
            <a:xfrm>
              <a:off x="7862876" y="2116123"/>
              <a:ext cx="16646" cy="5778"/>
            </a:xfrm>
            <a:custGeom>
              <a:avLst/>
              <a:gdLst/>
              <a:ahLst/>
              <a:cxnLst/>
              <a:rect l="l" t="t" r="r" b="b"/>
              <a:pathLst>
                <a:path w="314" h="109" extrusionOk="0">
                  <a:moveTo>
                    <a:pt x="218" y="0"/>
                  </a:moveTo>
                  <a:cubicBezTo>
                    <a:pt x="148" y="0"/>
                    <a:pt x="75" y="29"/>
                    <a:pt x="22" y="64"/>
                  </a:cubicBezTo>
                  <a:cubicBezTo>
                    <a:pt x="0" y="78"/>
                    <a:pt x="13" y="109"/>
                    <a:pt x="34" y="109"/>
                  </a:cubicBezTo>
                  <a:cubicBezTo>
                    <a:pt x="38" y="109"/>
                    <a:pt x="42" y="107"/>
                    <a:pt x="46" y="105"/>
                  </a:cubicBezTo>
                  <a:cubicBezTo>
                    <a:pt x="80" y="82"/>
                    <a:pt x="118" y="68"/>
                    <a:pt x="160" y="60"/>
                  </a:cubicBezTo>
                  <a:cubicBezTo>
                    <a:pt x="172" y="58"/>
                    <a:pt x="185" y="57"/>
                    <a:pt x="197" y="57"/>
                  </a:cubicBezTo>
                  <a:cubicBezTo>
                    <a:pt x="225" y="57"/>
                    <a:pt x="253" y="61"/>
                    <a:pt x="281" y="61"/>
                  </a:cubicBezTo>
                  <a:cubicBezTo>
                    <a:pt x="282" y="61"/>
                    <a:pt x="282" y="61"/>
                    <a:pt x="282" y="61"/>
                  </a:cubicBezTo>
                  <a:cubicBezTo>
                    <a:pt x="311" y="61"/>
                    <a:pt x="313" y="21"/>
                    <a:pt x="289" y="12"/>
                  </a:cubicBezTo>
                  <a:cubicBezTo>
                    <a:pt x="266" y="4"/>
                    <a:pt x="242" y="0"/>
                    <a:pt x="2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0"/>
            <p:cNvSpPr/>
            <p:nvPr/>
          </p:nvSpPr>
          <p:spPr>
            <a:xfrm>
              <a:off x="7844269" y="1976808"/>
              <a:ext cx="19297" cy="3234"/>
            </a:xfrm>
            <a:custGeom>
              <a:avLst/>
              <a:gdLst/>
              <a:ahLst/>
              <a:cxnLst/>
              <a:rect l="l" t="t" r="r" b="b"/>
              <a:pathLst>
                <a:path w="364" h="61" extrusionOk="0">
                  <a:moveTo>
                    <a:pt x="186" y="0"/>
                  </a:moveTo>
                  <a:cubicBezTo>
                    <a:pt x="137" y="0"/>
                    <a:pt x="87" y="2"/>
                    <a:pt x="37" y="2"/>
                  </a:cubicBezTo>
                  <a:cubicBezTo>
                    <a:pt x="1" y="2"/>
                    <a:pt x="1" y="57"/>
                    <a:pt x="37" y="58"/>
                  </a:cubicBezTo>
                  <a:cubicBezTo>
                    <a:pt x="87" y="58"/>
                    <a:pt x="137" y="60"/>
                    <a:pt x="186" y="60"/>
                  </a:cubicBezTo>
                  <a:cubicBezTo>
                    <a:pt x="236" y="60"/>
                    <a:pt x="285" y="58"/>
                    <a:pt x="334" y="53"/>
                  </a:cubicBezTo>
                  <a:cubicBezTo>
                    <a:pt x="363" y="48"/>
                    <a:pt x="363" y="12"/>
                    <a:pt x="334" y="8"/>
                  </a:cubicBezTo>
                  <a:cubicBezTo>
                    <a:pt x="285" y="2"/>
                    <a:pt x="236" y="0"/>
                    <a:pt x="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0"/>
            <p:cNvSpPr/>
            <p:nvPr/>
          </p:nvSpPr>
          <p:spPr>
            <a:xfrm>
              <a:off x="7820838" y="2113207"/>
              <a:ext cx="24969" cy="4135"/>
            </a:xfrm>
            <a:custGeom>
              <a:avLst/>
              <a:gdLst/>
              <a:ahLst/>
              <a:cxnLst/>
              <a:rect l="l" t="t" r="r" b="b"/>
              <a:pathLst>
                <a:path w="471" h="78" extrusionOk="0">
                  <a:moveTo>
                    <a:pt x="310" y="0"/>
                  </a:moveTo>
                  <a:cubicBezTo>
                    <a:pt x="217" y="0"/>
                    <a:pt x="124" y="10"/>
                    <a:pt x="33" y="15"/>
                  </a:cubicBezTo>
                  <a:cubicBezTo>
                    <a:pt x="1" y="16"/>
                    <a:pt x="1" y="62"/>
                    <a:pt x="33" y="64"/>
                  </a:cubicBezTo>
                  <a:cubicBezTo>
                    <a:pt x="124" y="68"/>
                    <a:pt x="217" y="78"/>
                    <a:pt x="310" y="78"/>
                  </a:cubicBezTo>
                  <a:cubicBezTo>
                    <a:pt x="350" y="78"/>
                    <a:pt x="390" y="76"/>
                    <a:pt x="429" y="71"/>
                  </a:cubicBezTo>
                  <a:cubicBezTo>
                    <a:pt x="471" y="67"/>
                    <a:pt x="471" y="12"/>
                    <a:pt x="429" y="7"/>
                  </a:cubicBezTo>
                  <a:cubicBezTo>
                    <a:pt x="390" y="2"/>
                    <a:pt x="350" y="0"/>
                    <a:pt x="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0"/>
            <p:cNvSpPr/>
            <p:nvPr/>
          </p:nvSpPr>
          <p:spPr>
            <a:xfrm>
              <a:off x="7805411" y="1974211"/>
              <a:ext cx="26771" cy="3128"/>
            </a:xfrm>
            <a:custGeom>
              <a:avLst/>
              <a:gdLst/>
              <a:ahLst/>
              <a:cxnLst/>
              <a:rect l="l" t="t" r="r" b="b"/>
              <a:pathLst>
                <a:path w="505" h="59" extrusionOk="0">
                  <a:moveTo>
                    <a:pt x="325" y="0"/>
                  </a:moveTo>
                  <a:cubicBezTo>
                    <a:pt x="225" y="0"/>
                    <a:pt x="124" y="6"/>
                    <a:pt x="25" y="10"/>
                  </a:cubicBezTo>
                  <a:cubicBezTo>
                    <a:pt x="0" y="11"/>
                    <a:pt x="0" y="48"/>
                    <a:pt x="25" y="49"/>
                  </a:cubicBezTo>
                  <a:cubicBezTo>
                    <a:pt x="127" y="53"/>
                    <a:pt x="231" y="59"/>
                    <a:pt x="335" y="59"/>
                  </a:cubicBezTo>
                  <a:cubicBezTo>
                    <a:pt x="381" y="59"/>
                    <a:pt x="426" y="58"/>
                    <a:pt x="472" y="55"/>
                  </a:cubicBezTo>
                  <a:cubicBezTo>
                    <a:pt x="504" y="51"/>
                    <a:pt x="504" y="8"/>
                    <a:pt x="472" y="5"/>
                  </a:cubicBezTo>
                  <a:cubicBezTo>
                    <a:pt x="423" y="2"/>
                    <a:pt x="374" y="0"/>
                    <a:pt x="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0"/>
            <p:cNvSpPr/>
            <p:nvPr/>
          </p:nvSpPr>
          <p:spPr>
            <a:xfrm>
              <a:off x="7770689" y="2115964"/>
              <a:ext cx="25075" cy="3923"/>
            </a:xfrm>
            <a:custGeom>
              <a:avLst/>
              <a:gdLst/>
              <a:ahLst/>
              <a:cxnLst/>
              <a:rect l="l" t="t" r="r" b="b"/>
              <a:pathLst>
                <a:path w="473" h="74" extrusionOk="0">
                  <a:moveTo>
                    <a:pt x="303" y="0"/>
                  </a:moveTo>
                  <a:cubicBezTo>
                    <a:pt x="213" y="0"/>
                    <a:pt x="124" y="6"/>
                    <a:pt x="34" y="11"/>
                  </a:cubicBezTo>
                  <a:cubicBezTo>
                    <a:pt x="0" y="12"/>
                    <a:pt x="0" y="62"/>
                    <a:pt x="34" y="64"/>
                  </a:cubicBezTo>
                  <a:cubicBezTo>
                    <a:pt x="123" y="68"/>
                    <a:pt x="212" y="74"/>
                    <a:pt x="301" y="74"/>
                  </a:cubicBezTo>
                  <a:cubicBezTo>
                    <a:pt x="345" y="74"/>
                    <a:pt x="388" y="72"/>
                    <a:pt x="432" y="68"/>
                  </a:cubicBezTo>
                  <a:cubicBezTo>
                    <a:pt x="472" y="65"/>
                    <a:pt x="472" y="10"/>
                    <a:pt x="432" y="5"/>
                  </a:cubicBezTo>
                  <a:cubicBezTo>
                    <a:pt x="389" y="2"/>
                    <a:pt x="346"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0"/>
            <p:cNvSpPr/>
            <p:nvPr/>
          </p:nvSpPr>
          <p:spPr>
            <a:xfrm>
              <a:off x="7753990" y="1968856"/>
              <a:ext cx="34352" cy="7104"/>
            </a:xfrm>
            <a:custGeom>
              <a:avLst/>
              <a:gdLst/>
              <a:ahLst/>
              <a:cxnLst/>
              <a:rect l="l" t="t" r="r" b="b"/>
              <a:pathLst>
                <a:path w="648" h="134" extrusionOk="0">
                  <a:moveTo>
                    <a:pt x="49" y="0"/>
                  </a:moveTo>
                  <a:cubicBezTo>
                    <a:pt x="12" y="0"/>
                    <a:pt x="0" y="57"/>
                    <a:pt x="41" y="71"/>
                  </a:cubicBezTo>
                  <a:cubicBezTo>
                    <a:pt x="162" y="110"/>
                    <a:pt x="288" y="134"/>
                    <a:pt x="414" y="134"/>
                  </a:cubicBezTo>
                  <a:cubicBezTo>
                    <a:pt x="479" y="134"/>
                    <a:pt x="543" y="128"/>
                    <a:pt x="608" y="114"/>
                  </a:cubicBezTo>
                  <a:cubicBezTo>
                    <a:pt x="647" y="105"/>
                    <a:pt x="639" y="41"/>
                    <a:pt x="598" y="41"/>
                  </a:cubicBezTo>
                  <a:cubicBezTo>
                    <a:pt x="598" y="41"/>
                    <a:pt x="598" y="41"/>
                    <a:pt x="597" y="41"/>
                  </a:cubicBezTo>
                  <a:cubicBezTo>
                    <a:pt x="555" y="43"/>
                    <a:pt x="512" y="43"/>
                    <a:pt x="470" y="43"/>
                  </a:cubicBezTo>
                  <a:cubicBezTo>
                    <a:pt x="332" y="43"/>
                    <a:pt x="196" y="34"/>
                    <a:pt x="60" y="2"/>
                  </a:cubicBezTo>
                  <a:cubicBezTo>
                    <a:pt x="56" y="1"/>
                    <a:pt x="53" y="0"/>
                    <a:pt x="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7" name="Google Shape;1017;p40"/>
          <p:cNvSpPr txBox="1">
            <a:spLocks noGrp="1"/>
          </p:cNvSpPr>
          <p:nvPr>
            <p:ph type="title"/>
          </p:nvPr>
        </p:nvSpPr>
        <p:spPr>
          <a:xfrm>
            <a:off x="3161492" y="469352"/>
            <a:ext cx="3370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200" b="1">
                <a:latin typeface="Times New Roman" panose="02020603050405020304" pitchFamily="18" charset="0"/>
                <a:cs typeface="Times New Roman" panose="02020603050405020304" pitchFamily="18" charset="0"/>
              </a:rPr>
              <a:t>III. </a:t>
            </a:r>
            <a:r>
              <a:rPr lang="vi-VN" sz="2200" b="1">
                <a:latin typeface="Times New Roman" panose="02020603050405020304" pitchFamily="18" charset="0"/>
                <a:cs typeface="Times New Roman" panose="02020603050405020304" pitchFamily="18" charset="0"/>
              </a:rPr>
              <a:t>Chương trình cụ thể</a:t>
            </a:r>
            <a:endParaRPr lang="en-US" sz="2200" b="1">
              <a:latin typeface="Times New Roman" panose="02020603050405020304" pitchFamily="18" charset="0"/>
              <a:cs typeface="Times New Roman" panose="02020603050405020304" pitchFamily="18" charset="0"/>
            </a:endParaRPr>
          </a:p>
        </p:txBody>
      </p:sp>
      <p:grpSp>
        <p:nvGrpSpPr>
          <p:cNvPr id="1022" name="Google Shape;1022;p40"/>
          <p:cNvGrpSpPr/>
          <p:nvPr/>
        </p:nvGrpSpPr>
        <p:grpSpPr>
          <a:xfrm>
            <a:off x="7881807" y="469352"/>
            <a:ext cx="792698" cy="1086339"/>
            <a:chOff x="6722988" y="1767725"/>
            <a:chExt cx="207225" cy="298150"/>
          </a:xfrm>
        </p:grpSpPr>
        <p:sp>
          <p:nvSpPr>
            <p:cNvPr id="1023" name="Google Shape;1023;p40"/>
            <p:cNvSpPr/>
            <p:nvPr/>
          </p:nvSpPr>
          <p:spPr>
            <a:xfrm>
              <a:off x="6722988" y="1767725"/>
              <a:ext cx="190525" cy="250650"/>
            </a:xfrm>
            <a:custGeom>
              <a:avLst/>
              <a:gdLst/>
              <a:ahLst/>
              <a:cxnLst/>
              <a:rect l="l" t="t" r="r" b="b"/>
              <a:pathLst>
                <a:path w="7621" h="10026" extrusionOk="0">
                  <a:moveTo>
                    <a:pt x="3858" y="193"/>
                  </a:moveTo>
                  <a:cubicBezTo>
                    <a:pt x="4020" y="193"/>
                    <a:pt x="4181" y="206"/>
                    <a:pt x="4340" y="234"/>
                  </a:cubicBezTo>
                  <a:cubicBezTo>
                    <a:pt x="5387" y="416"/>
                    <a:pt x="6354" y="1208"/>
                    <a:pt x="6861" y="2301"/>
                  </a:cubicBezTo>
                  <a:cubicBezTo>
                    <a:pt x="7295" y="3237"/>
                    <a:pt x="7424" y="4362"/>
                    <a:pt x="7244" y="5646"/>
                  </a:cubicBezTo>
                  <a:cubicBezTo>
                    <a:pt x="7190" y="6025"/>
                    <a:pt x="7103" y="6458"/>
                    <a:pt x="6859" y="6791"/>
                  </a:cubicBezTo>
                  <a:lnTo>
                    <a:pt x="6828" y="6832"/>
                  </a:lnTo>
                  <a:cubicBezTo>
                    <a:pt x="6761" y="6921"/>
                    <a:pt x="6685" y="7022"/>
                    <a:pt x="6672" y="7151"/>
                  </a:cubicBezTo>
                  <a:cubicBezTo>
                    <a:pt x="6662" y="7261"/>
                    <a:pt x="6701" y="7363"/>
                    <a:pt x="6733" y="7444"/>
                  </a:cubicBezTo>
                  <a:lnTo>
                    <a:pt x="7117" y="8427"/>
                  </a:lnTo>
                  <a:cubicBezTo>
                    <a:pt x="7157" y="8531"/>
                    <a:pt x="7209" y="8661"/>
                    <a:pt x="7183" y="8772"/>
                  </a:cubicBezTo>
                  <a:cubicBezTo>
                    <a:pt x="7153" y="8905"/>
                    <a:pt x="7022" y="9004"/>
                    <a:pt x="6877" y="9101"/>
                  </a:cubicBezTo>
                  <a:cubicBezTo>
                    <a:pt x="6298" y="9492"/>
                    <a:pt x="5771" y="9817"/>
                    <a:pt x="5178" y="9833"/>
                  </a:cubicBezTo>
                  <a:cubicBezTo>
                    <a:pt x="5168" y="9833"/>
                    <a:pt x="5158" y="9833"/>
                    <a:pt x="5149" y="9833"/>
                  </a:cubicBezTo>
                  <a:cubicBezTo>
                    <a:pt x="4703" y="9833"/>
                    <a:pt x="4552" y="9520"/>
                    <a:pt x="4354" y="9126"/>
                  </a:cubicBezTo>
                  <a:cubicBezTo>
                    <a:pt x="4308" y="9037"/>
                    <a:pt x="4261" y="8943"/>
                    <a:pt x="4209" y="8851"/>
                  </a:cubicBezTo>
                  <a:cubicBezTo>
                    <a:pt x="4142" y="8731"/>
                    <a:pt x="4064" y="8594"/>
                    <a:pt x="3945" y="8493"/>
                  </a:cubicBezTo>
                  <a:cubicBezTo>
                    <a:pt x="3850" y="8412"/>
                    <a:pt x="3737" y="8359"/>
                    <a:pt x="3637" y="8319"/>
                  </a:cubicBezTo>
                  <a:cubicBezTo>
                    <a:pt x="3457" y="8244"/>
                    <a:pt x="3269" y="8185"/>
                    <a:pt x="3087" y="8129"/>
                  </a:cubicBezTo>
                  <a:cubicBezTo>
                    <a:pt x="2894" y="8068"/>
                    <a:pt x="2693" y="8005"/>
                    <a:pt x="2507" y="7925"/>
                  </a:cubicBezTo>
                  <a:cubicBezTo>
                    <a:pt x="1453" y="7471"/>
                    <a:pt x="653" y="6348"/>
                    <a:pt x="419" y="4994"/>
                  </a:cubicBezTo>
                  <a:cubicBezTo>
                    <a:pt x="201" y="3728"/>
                    <a:pt x="475" y="2476"/>
                    <a:pt x="1173" y="1560"/>
                  </a:cubicBezTo>
                  <a:cubicBezTo>
                    <a:pt x="1823" y="707"/>
                    <a:pt x="2856" y="193"/>
                    <a:pt x="3858" y="193"/>
                  </a:cubicBezTo>
                  <a:close/>
                  <a:moveTo>
                    <a:pt x="3860" y="0"/>
                  </a:moveTo>
                  <a:cubicBezTo>
                    <a:pt x="2799" y="0"/>
                    <a:pt x="1705" y="542"/>
                    <a:pt x="1019" y="1443"/>
                  </a:cubicBezTo>
                  <a:cubicBezTo>
                    <a:pt x="289" y="2403"/>
                    <a:pt x="1" y="3708"/>
                    <a:pt x="228" y="5027"/>
                  </a:cubicBezTo>
                  <a:cubicBezTo>
                    <a:pt x="474" y="6444"/>
                    <a:pt x="1317" y="7622"/>
                    <a:pt x="2430" y="8102"/>
                  </a:cubicBezTo>
                  <a:cubicBezTo>
                    <a:pt x="2627" y="8186"/>
                    <a:pt x="2831" y="8250"/>
                    <a:pt x="3029" y="8312"/>
                  </a:cubicBezTo>
                  <a:cubicBezTo>
                    <a:pt x="3207" y="8368"/>
                    <a:pt x="3392" y="8426"/>
                    <a:pt x="3565" y="8497"/>
                  </a:cubicBezTo>
                  <a:cubicBezTo>
                    <a:pt x="3653" y="8534"/>
                    <a:pt x="3745" y="8576"/>
                    <a:pt x="3820" y="8639"/>
                  </a:cubicBezTo>
                  <a:cubicBezTo>
                    <a:pt x="3913" y="8719"/>
                    <a:pt x="3978" y="8835"/>
                    <a:pt x="4041" y="8946"/>
                  </a:cubicBezTo>
                  <a:cubicBezTo>
                    <a:pt x="4091" y="9033"/>
                    <a:pt x="4137" y="9125"/>
                    <a:pt x="4181" y="9213"/>
                  </a:cubicBezTo>
                  <a:cubicBezTo>
                    <a:pt x="4382" y="9614"/>
                    <a:pt x="4589" y="10026"/>
                    <a:pt x="5151" y="10026"/>
                  </a:cubicBezTo>
                  <a:lnTo>
                    <a:pt x="5184" y="10026"/>
                  </a:lnTo>
                  <a:cubicBezTo>
                    <a:pt x="5880" y="10007"/>
                    <a:pt x="6520" y="9576"/>
                    <a:pt x="6986" y="9261"/>
                  </a:cubicBezTo>
                  <a:cubicBezTo>
                    <a:pt x="7156" y="9147"/>
                    <a:pt x="7327" y="9017"/>
                    <a:pt x="7372" y="8813"/>
                  </a:cubicBezTo>
                  <a:cubicBezTo>
                    <a:pt x="7409" y="8646"/>
                    <a:pt x="7344" y="8479"/>
                    <a:pt x="7297" y="8356"/>
                  </a:cubicBezTo>
                  <a:lnTo>
                    <a:pt x="6913" y="7373"/>
                  </a:lnTo>
                  <a:cubicBezTo>
                    <a:pt x="6888" y="7308"/>
                    <a:pt x="6859" y="7234"/>
                    <a:pt x="6865" y="7170"/>
                  </a:cubicBezTo>
                  <a:cubicBezTo>
                    <a:pt x="6872" y="7096"/>
                    <a:pt x="6926" y="7024"/>
                    <a:pt x="6983" y="6948"/>
                  </a:cubicBezTo>
                  <a:lnTo>
                    <a:pt x="7015" y="6905"/>
                  </a:lnTo>
                  <a:cubicBezTo>
                    <a:pt x="7284" y="6538"/>
                    <a:pt x="7378" y="6076"/>
                    <a:pt x="7435" y="5674"/>
                  </a:cubicBezTo>
                  <a:cubicBezTo>
                    <a:pt x="7621" y="4351"/>
                    <a:pt x="7486" y="3190"/>
                    <a:pt x="7037" y="2220"/>
                  </a:cubicBezTo>
                  <a:cubicBezTo>
                    <a:pt x="6502" y="1070"/>
                    <a:pt x="5482" y="236"/>
                    <a:pt x="4373" y="44"/>
                  </a:cubicBezTo>
                  <a:cubicBezTo>
                    <a:pt x="4204" y="14"/>
                    <a:pt x="4033" y="0"/>
                    <a:pt x="3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0"/>
            <p:cNvSpPr/>
            <p:nvPr/>
          </p:nvSpPr>
          <p:spPr>
            <a:xfrm>
              <a:off x="6841838" y="1986975"/>
              <a:ext cx="88375" cy="78900"/>
            </a:xfrm>
            <a:custGeom>
              <a:avLst/>
              <a:gdLst/>
              <a:ahLst/>
              <a:cxnLst/>
              <a:rect l="l" t="t" r="r" b="b"/>
              <a:pathLst>
                <a:path w="3535" h="3156" extrusionOk="0">
                  <a:moveTo>
                    <a:pt x="2590" y="1"/>
                  </a:moveTo>
                  <a:cubicBezTo>
                    <a:pt x="2540" y="1"/>
                    <a:pt x="2492" y="39"/>
                    <a:pt x="2490" y="93"/>
                  </a:cubicBezTo>
                  <a:cubicBezTo>
                    <a:pt x="2488" y="146"/>
                    <a:pt x="2529" y="191"/>
                    <a:pt x="2583" y="193"/>
                  </a:cubicBezTo>
                  <a:cubicBezTo>
                    <a:pt x="2647" y="196"/>
                    <a:pt x="2712" y="228"/>
                    <a:pt x="2761" y="283"/>
                  </a:cubicBezTo>
                  <a:cubicBezTo>
                    <a:pt x="2809" y="336"/>
                    <a:pt x="2835" y="403"/>
                    <a:pt x="2831" y="466"/>
                  </a:cubicBezTo>
                  <a:cubicBezTo>
                    <a:pt x="2830" y="487"/>
                    <a:pt x="2825" y="508"/>
                    <a:pt x="2822" y="529"/>
                  </a:cubicBezTo>
                  <a:cubicBezTo>
                    <a:pt x="2811" y="600"/>
                    <a:pt x="2796" y="688"/>
                    <a:pt x="2842" y="770"/>
                  </a:cubicBezTo>
                  <a:cubicBezTo>
                    <a:pt x="2883" y="845"/>
                    <a:pt x="2955" y="881"/>
                    <a:pt x="3011" y="910"/>
                  </a:cubicBezTo>
                  <a:cubicBezTo>
                    <a:pt x="3050" y="930"/>
                    <a:pt x="3086" y="949"/>
                    <a:pt x="3099" y="972"/>
                  </a:cubicBezTo>
                  <a:cubicBezTo>
                    <a:pt x="3115" y="998"/>
                    <a:pt x="3107" y="1050"/>
                    <a:pt x="3099" y="1103"/>
                  </a:cubicBezTo>
                  <a:cubicBezTo>
                    <a:pt x="3087" y="1185"/>
                    <a:pt x="3071" y="1289"/>
                    <a:pt x="3139" y="1378"/>
                  </a:cubicBezTo>
                  <a:cubicBezTo>
                    <a:pt x="3166" y="1413"/>
                    <a:pt x="3200" y="1436"/>
                    <a:pt x="3228" y="1455"/>
                  </a:cubicBezTo>
                  <a:cubicBezTo>
                    <a:pt x="3239" y="1461"/>
                    <a:pt x="3249" y="1469"/>
                    <a:pt x="3260" y="1477"/>
                  </a:cubicBezTo>
                  <a:cubicBezTo>
                    <a:pt x="3323" y="1528"/>
                    <a:pt x="3330" y="1634"/>
                    <a:pt x="3303" y="1711"/>
                  </a:cubicBezTo>
                  <a:cubicBezTo>
                    <a:pt x="3268" y="1811"/>
                    <a:pt x="3184" y="1897"/>
                    <a:pt x="3109" y="1970"/>
                  </a:cubicBezTo>
                  <a:cubicBezTo>
                    <a:pt x="2657" y="2406"/>
                    <a:pt x="2098" y="2732"/>
                    <a:pt x="1492" y="2911"/>
                  </a:cubicBezTo>
                  <a:cubicBezTo>
                    <a:pt x="1399" y="2938"/>
                    <a:pt x="1301" y="2962"/>
                    <a:pt x="1208" y="2962"/>
                  </a:cubicBezTo>
                  <a:cubicBezTo>
                    <a:pt x="1181" y="2962"/>
                    <a:pt x="1154" y="2960"/>
                    <a:pt x="1128" y="2956"/>
                  </a:cubicBezTo>
                  <a:cubicBezTo>
                    <a:pt x="1037" y="2940"/>
                    <a:pt x="929" y="2878"/>
                    <a:pt x="908" y="2779"/>
                  </a:cubicBezTo>
                  <a:cubicBezTo>
                    <a:pt x="902" y="2754"/>
                    <a:pt x="901" y="2724"/>
                    <a:pt x="900" y="2692"/>
                  </a:cubicBezTo>
                  <a:cubicBezTo>
                    <a:pt x="899" y="2628"/>
                    <a:pt x="897" y="2554"/>
                    <a:pt x="858" y="2484"/>
                  </a:cubicBezTo>
                  <a:cubicBezTo>
                    <a:pt x="804" y="2393"/>
                    <a:pt x="712" y="2353"/>
                    <a:pt x="630" y="2317"/>
                  </a:cubicBezTo>
                  <a:cubicBezTo>
                    <a:pt x="555" y="2285"/>
                    <a:pt x="508" y="2262"/>
                    <a:pt x="498" y="2227"/>
                  </a:cubicBezTo>
                  <a:cubicBezTo>
                    <a:pt x="490" y="2202"/>
                    <a:pt x="500" y="2165"/>
                    <a:pt x="508" y="2126"/>
                  </a:cubicBezTo>
                  <a:cubicBezTo>
                    <a:pt x="522" y="2069"/>
                    <a:pt x="537" y="2005"/>
                    <a:pt x="520" y="1935"/>
                  </a:cubicBezTo>
                  <a:cubicBezTo>
                    <a:pt x="498" y="1849"/>
                    <a:pt x="436" y="1791"/>
                    <a:pt x="385" y="1745"/>
                  </a:cubicBezTo>
                  <a:cubicBezTo>
                    <a:pt x="370" y="1732"/>
                    <a:pt x="355" y="1719"/>
                    <a:pt x="342" y="1705"/>
                  </a:cubicBezTo>
                  <a:cubicBezTo>
                    <a:pt x="187" y="1540"/>
                    <a:pt x="244" y="1337"/>
                    <a:pt x="319" y="1195"/>
                  </a:cubicBezTo>
                  <a:cubicBezTo>
                    <a:pt x="345" y="1148"/>
                    <a:pt x="327" y="1090"/>
                    <a:pt x="280" y="1065"/>
                  </a:cubicBezTo>
                  <a:cubicBezTo>
                    <a:pt x="265" y="1057"/>
                    <a:pt x="250" y="1054"/>
                    <a:pt x="235" y="1054"/>
                  </a:cubicBezTo>
                  <a:cubicBezTo>
                    <a:pt x="200" y="1054"/>
                    <a:pt x="166" y="1073"/>
                    <a:pt x="148" y="1105"/>
                  </a:cubicBezTo>
                  <a:cubicBezTo>
                    <a:pt x="1" y="1384"/>
                    <a:pt x="19" y="1644"/>
                    <a:pt x="202" y="1837"/>
                  </a:cubicBezTo>
                  <a:cubicBezTo>
                    <a:pt x="219" y="1854"/>
                    <a:pt x="237" y="1871"/>
                    <a:pt x="255" y="1888"/>
                  </a:cubicBezTo>
                  <a:cubicBezTo>
                    <a:pt x="291" y="1920"/>
                    <a:pt x="324" y="1951"/>
                    <a:pt x="332" y="1981"/>
                  </a:cubicBezTo>
                  <a:cubicBezTo>
                    <a:pt x="338" y="2006"/>
                    <a:pt x="330" y="2042"/>
                    <a:pt x="320" y="2081"/>
                  </a:cubicBezTo>
                  <a:cubicBezTo>
                    <a:pt x="307" y="2138"/>
                    <a:pt x="290" y="2210"/>
                    <a:pt x="314" y="2284"/>
                  </a:cubicBezTo>
                  <a:cubicBezTo>
                    <a:pt x="351" y="2405"/>
                    <a:pt x="463" y="2455"/>
                    <a:pt x="553" y="2494"/>
                  </a:cubicBezTo>
                  <a:cubicBezTo>
                    <a:pt x="613" y="2520"/>
                    <a:pt x="670" y="2544"/>
                    <a:pt x="690" y="2581"/>
                  </a:cubicBezTo>
                  <a:cubicBezTo>
                    <a:pt x="706" y="2607"/>
                    <a:pt x="707" y="2649"/>
                    <a:pt x="708" y="2696"/>
                  </a:cubicBezTo>
                  <a:cubicBezTo>
                    <a:pt x="708" y="2733"/>
                    <a:pt x="709" y="2777"/>
                    <a:pt x="719" y="2820"/>
                  </a:cubicBezTo>
                  <a:cubicBezTo>
                    <a:pt x="759" y="3007"/>
                    <a:pt x="937" y="3118"/>
                    <a:pt x="1095" y="3146"/>
                  </a:cubicBezTo>
                  <a:cubicBezTo>
                    <a:pt x="1132" y="3152"/>
                    <a:pt x="1171" y="3155"/>
                    <a:pt x="1208" y="3155"/>
                  </a:cubicBezTo>
                  <a:cubicBezTo>
                    <a:pt x="1324" y="3155"/>
                    <a:pt x="1439" y="3128"/>
                    <a:pt x="1547" y="3096"/>
                  </a:cubicBezTo>
                  <a:cubicBezTo>
                    <a:pt x="2182" y="2909"/>
                    <a:pt x="2769" y="2567"/>
                    <a:pt x="3244" y="2108"/>
                  </a:cubicBezTo>
                  <a:cubicBezTo>
                    <a:pt x="3335" y="2021"/>
                    <a:pt x="3436" y="1915"/>
                    <a:pt x="3486" y="1774"/>
                  </a:cubicBezTo>
                  <a:cubicBezTo>
                    <a:pt x="3535" y="1634"/>
                    <a:pt x="3521" y="1442"/>
                    <a:pt x="3382" y="1328"/>
                  </a:cubicBezTo>
                  <a:cubicBezTo>
                    <a:pt x="3367" y="1315"/>
                    <a:pt x="3351" y="1304"/>
                    <a:pt x="3335" y="1293"/>
                  </a:cubicBezTo>
                  <a:cubicBezTo>
                    <a:pt x="3317" y="1282"/>
                    <a:pt x="3300" y="1271"/>
                    <a:pt x="3292" y="1260"/>
                  </a:cubicBezTo>
                  <a:cubicBezTo>
                    <a:pt x="3274" y="1237"/>
                    <a:pt x="3283" y="1185"/>
                    <a:pt x="3290" y="1132"/>
                  </a:cubicBezTo>
                  <a:cubicBezTo>
                    <a:pt x="3302" y="1055"/>
                    <a:pt x="3317" y="961"/>
                    <a:pt x="3267" y="875"/>
                  </a:cubicBezTo>
                  <a:cubicBezTo>
                    <a:pt x="3225" y="803"/>
                    <a:pt x="3155" y="768"/>
                    <a:pt x="3100" y="739"/>
                  </a:cubicBezTo>
                  <a:cubicBezTo>
                    <a:pt x="3061" y="719"/>
                    <a:pt x="3024" y="699"/>
                    <a:pt x="3012" y="677"/>
                  </a:cubicBezTo>
                  <a:cubicBezTo>
                    <a:pt x="2998" y="652"/>
                    <a:pt x="3006" y="607"/>
                    <a:pt x="3013" y="560"/>
                  </a:cubicBezTo>
                  <a:cubicBezTo>
                    <a:pt x="3018" y="533"/>
                    <a:pt x="3022" y="506"/>
                    <a:pt x="3023" y="479"/>
                  </a:cubicBezTo>
                  <a:cubicBezTo>
                    <a:pt x="3030" y="364"/>
                    <a:pt x="2988" y="245"/>
                    <a:pt x="2904" y="153"/>
                  </a:cubicBezTo>
                  <a:cubicBezTo>
                    <a:pt x="2821" y="61"/>
                    <a:pt x="2707" y="5"/>
                    <a:pt x="2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0"/>
            <p:cNvSpPr/>
            <p:nvPr/>
          </p:nvSpPr>
          <p:spPr>
            <a:xfrm>
              <a:off x="6849788" y="2015300"/>
              <a:ext cx="46350" cy="23075"/>
            </a:xfrm>
            <a:custGeom>
              <a:avLst/>
              <a:gdLst/>
              <a:ahLst/>
              <a:cxnLst/>
              <a:rect l="l" t="t" r="r" b="b"/>
              <a:pathLst>
                <a:path w="1854" h="923" extrusionOk="0">
                  <a:moveTo>
                    <a:pt x="1744" y="1"/>
                  </a:moveTo>
                  <a:cubicBezTo>
                    <a:pt x="1727" y="1"/>
                    <a:pt x="1709" y="5"/>
                    <a:pt x="1693" y="15"/>
                  </a:cubicBezTo>
                  <a:cubicBezTo>
                    <a:pt x="962" y="462"/>
                    <a:pt x="89" y="730"/>
                    <a:pt x="80" y="733"/>
                  </a:cubicBezTo>
                  <a:cubicBezTo>
                    <a:pt x="29" y="748"/>
                    <a:pt x="0" y="802"/>
                    <a:pt x="15" y="854"/>
                  </a:cubicBezTo>
                  <a:cubicBezTo>
                    <a:pt x="28" y="895"/>
                    <a:pt x="66" y="922"/>
                    <a:pt x="108" y="922"/>
                  </a:cubicBezTo>
                  <a:cubicBezTo>
                    <a:pt x="118" y="922"/>
                    <a:pt x="126" y="921"/>
                    <a:pt x="136" y="918"/>
                  </a:cubicBezTo>
                  <a:cubicBezTo>
                    <a:pt x="172" y="906"/>
                    <a:pt x="1041" y="640"/>
                    <a:pt x="1794" y="180"/>
                  </a:cubicBezTo>
                  <a:cubicBezTo>
                    <a:pt x="1840" y="152"/>
                    <a:pt x="1854" y="93"/>
                    <a:pt x="1826" y="47"/>
                  </a:cubicBezTo>
                  <a:cubicBezTo>
                    <a:pt x="1808" y="17"/>
                    <a:pt x="1776" y="1"/>
                    <a:pt x="17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0"/>
            <p:cNvSpPr/>
            <p:nvPr/>
          </p:nvSpPr>
          <p:spPr>
            <a:xfrm>
              <a:off x="6889163" y="2019025"/>
              <a:ext cx="36175" cy="24950"/>
            </a:xfrm>
            <a:custGeom>
              <a:avLst/>
              <a:gdLst/>
              <a:ahLst/>
              <a:cxnLst/>
              <a:rect l="l" t="t" r="r" b="b"/>
              <a:pathLst>
                <a:path w="1447" h="998" extrusionOk="0">
                  <a:moveTo>
                    <a:pt x="1337" y="1"/>
                  </a:moveTo>
                  <a:cubicBezTo>
                    <a:pt x="1316" y="1"/>
                    <a:pt x="1295" y="8"/>
                    <a:pt x="1276" y="22"/>
                  </a:cubicBezTo>
                  <a:cubicBezTo>
                    <a:pt x="870" y="347"/>
                    <a:pt x="70" y="813"/>
                    <a:pt x="63" y="818"/>
                  </a:cubicBezTo>
                  <a:cubicBezTo>
                    <a:pt x="17" y="845"/>
                    <a:pt x="1" y="903"/>
                    <a:pt x="27" y="949"/>
                  </a:cubicBezTo>
                  <a:cubicBezTo>
                    <a:pt x="46" y="980"/>
                    <a:pt x="78" y="997"/>
                    <a:pt x="111" y="997"/>
                  </a:cubicBezTo>
                  <a:cubicBezTo>
                    <a:pt x="128" y="997"/>
                    <a:pt x="144" y="993"/>
                    <a:pt x="160" y="985"/>
                  </a:cubicBezTo>
                  <a:cubicBezTo>
                    <a:pt x="193" y="965"/>
                    <a:pt x="980" y="506"/>
                    <a:pt x="1397" y="173"/>
                  </a:cubicBezTo>
                  <a:cubicBezTo>
                    <a:pt x="1439" y="140"/>
                    <a:pt x="1446" y="79"/>
                    <a:pt x="1413" y="37"/>
                  </a:cubicBezTo>
                  <a:cubicBezTo>
                    <a:pt x="1394" y="13"/>
                    <a:pt x="1366" y="1"/>
                    <a:pt x="13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0"/>
            <p:cNvSpPr/>
            <p:nvPr/>
          </p:nvSpPr>
          <p:spPr>
            <a:xfrm>
              <a:off x="6778588" y="1860225"/>
              <a:ext cx="121600" cy="155350"/>
            </a:xfrm>
            <a:custGeom>
              <a:avLst/>
              <a:gdLst/>
              <a:ahLst/>
              <a:cxnLst/>
              <a:rect l="l" t="t" r="r" b="b"/>
              <a:pathLst>
                <a:path w="4864" h="6214" extrusionOk="0">
                  <a:moveTo>
                    <a:pt x="3353" y="193"/>
                  </a:moveTo>
                  <a:cubicBezTo>
                    <a:pt x="3373" y="193"/>
                    <a:pt x="3394" y="196"/>
                    <a:pt x="3414" y="205"/>
                  </a:cubicBezTo>
                  <a:cubicBezTo>
                    <a:pt x="3476" y="230"/>
                    <a:pt x="3529" y="294"/>
                    <a:pt x="3570" y="396"/>
                  </a:cubicBezTo>
                  <a:cubicBezTo>
                    <a:pt x="3702" y="712"/>
                    <a:pt x="3630" y="1111"/>
                    <a:pt x="3398" y="1363"/>
                  </a:cubicBezTo>
                  <a:cubicBezTo>
                    <a:pt x="3382" y="1380"/>
                    <a:pt x="3366" y="1396"/>
                    <a:pt x="3349" y="1411"/>
                  </a:cubicBezTo>
                  <a:lnTo>
                    <a:pt x="3185" y="968"/>
                  </a:lnTo>
                  <a:cubicBezTo>
                    <a:pt x="3125" y="807"/>
                    <a:pt x="3050" y="606"/>
                    <a:pt x="3092" y="429"/>
                  </a:cubicBezTo>
                  <a:cubicBezTo>
                    <a:pt x="3112" y="344"/>
                    <a:pt x="3178" y="258"/>
                    <a:pt x="3258" y="217"/>
                  </a:cubicBezTo>
                  <a:cubicBezTo>
                    <a:pt x="3283" y="205"/>
                    <a:pt x="3316" y="193"/>
                    <a:pt x="3353" y="193"/>
                  </a:cubicBezTo>
                  <a:close/>
                  <a:moveTo>
                    <a:pt x="1633" y="366"/>
                  </a:moveTo>
                  <a:cubicBezTo>
                    <a:pt x="1636" y="366"/>
                    <a:pt x="1639" y="367"/>
                    <a:pt x="1641" y="367"/>
                  </a:cubicBezTo>
                  <a:cubicBezTo>
                    <a:pt x="1664" y="370"/>
                    <a:pt x="1692" y="389"/>
                    <a:pt x="1718" y="409"/>
                  </a:cubicBezTo>
                  <a:cubicBezTo>
                    <a:pt x="2072" y="675"/>
                    <a:pt x="2274" y="1112"/>
                    <a:pt x="2248" y="1538"/>
                  </a:cubicBezTo>
                  <a:cubicBezTo>
                    <a:pt x="1895" y="1339"/>
                    <a:pt x="1687" y="946"/>
                    <a:pt x="1589" y="707"/>
                  </a:cubicBezTo>
                  <a:cubicBezTo>
                    <a:pt x="1557" y="631"/>
                    <a:pt x="1524" y="543"/>
                    <a:pt x="1538" y="467"/>
                  </a:cubicBezTo>
                  <a:cubicBezTo>
                    <a:pt x="1548" y="414"/>
                    <a:pt x="1594" y="366"/>
                    <a:pt x="1633" y="366"/>
                  </a:cubicBezTo>
                  <a:close/>
                  <a:moveTo>
                    <a:pt x="344" y="2199"/>
                  </a:moveTo>
                  <a:cubicBezTo>
                    <a:pt x="389" y="2199"/>
                    <a:pt x="435" y="2209"/>
                    <a:pt x="474" y="2219"/>
                  </a:cubicBezTo>
                  <a:cubicBezTo>
                    <a:pt x="752" y="2294"/>
                    <a:pt x="988" y="2454"/>
                    <a:pt x="1194" y="2657"/>
                  </a:cubicBezTo>
                  <a:cubicBezTo>
                    <a:pt x="1158" y="2661"/>
                    <a:pt x="1121" y="2663"/>
                    <a:pt x="1085" y="2663"/>
                  </a:cubicBezTo>
                  <a:cubicBezTo>
                    <a:pt x="752" y="2663"/>
                    <a:pt x="418" y="2520"/>
                    <a:pt x="209" y="2272"/>
                  </a:cubicBezTo>
                  <a:cubicBezTo>
                    <a:pt x="218" y="2246"/>
                    <a:pt x="247" y="2218"/>
                    <a:pt x="280" y="2208"/>
                  </a:cubicBezTo>
                  <a:cubicBezTo>
                    <a:pt x="300" y="2201"/>
                    <a:pt x="322" y="2199"/>
                    <a:pt x="344" y="2199"/>
                  </a:cubicBezTo>
                  <a:close/>
                  <a:moveTo>
                    <a:pt x="3352" y="0"/>
                  </a:moveTo>
                  <a:cubicBezTo>
                    <a:pt x="3291" y="0"/>
                    <a:pt x="3229" y="15"/>
                    <a:pt x="3170" y="45"/>
                  </a:cubicBezTo>
                  <a:cubicBezTo>
                    <a:pt x="3038" y="113"/>
                    <a:pt x="2937" y="243"/>
                    <a:pt x="2903" y="385"/>
                  </a:cubicBezTo>
                  <a:cubicBezTo>
                    <a:pt x="2848" y="619"/>
                    <a:pt x="2935" y="851"/>
                    <a:pt x="3004" y="1036"/>
                  </a:cubicBezTo>
                  <a:lnTo>
                    <a:pt x="3188" y="1529"/>
                  </a:lnTo>
                  <a:cubicBezTo>
                    <a:pt x="3040" y="1614"/>
                    <a:pt x="2868" y="1660"/>
                    <a:pt x="2698" y="1660"/>
                  </a:cubicBezTo>
                  <a:cubicBezTo>
                    <a:pt x="2610" y="1660"/>
                    <a:pt x="2523" y="1648"/>
                    <a:pt x="2440" y="1622"/>
                  </a:cubicBezTo>
                  <a:cubicBezTo>
                    <a:pt x="2438" y="1621"/>
                    <a:pt x="2436" y="1620"/>
                    <a:pt x="2434" y="1620"/>
                  </a:cubicBezTo>
                  <a:cubicBezTo>
                    <a:pt x="2492" y="1107"/>
                    <a:pt x="2258" y="573"/>
                    <a:pt x="1834" y="255"/>
                  </a:cubicBezTo>
                  <a:cubicBezTo>
                    <a:pt x="1787" y="220"/>
                    <a:pt x="1735" y="186"/>
                    <a:pt x="1670" y="176"/>
                  </a:cubicBezTo>
                  <a:cubicBezTo>
                    <a:pt x="1658" y="174"/>
                    <a:pt x="1646" y="173"/>
                    <a:pt x="1634" y="173"/>
                  </a:cubicBezTo>
                  <a:cubicBezTo>
                    <a:pt x="1491" y="173"/>
                    <a:pt x="1373" y="300"/>
                    <a:pt x="1348" y="431"/>
                  </a:cubicBezTo>
                  <a:cubicBezTo>
                    <a:pt x="1326" y="554"/>
                    <a:pt x="1364" y="671"/>
                    <a:pt x="1409" y="782"/>
                  </a:cubicBezTo>
                  <a:cubicBezTo>
                    <a:pt x="1601" y="1243"/>
                    <a:pt x="1883" y="1576"/>
                    <a:pt x="2216" y="1740"/>
                  </a:cubicBezTo>
                  <a:cubicBezTo>
                    <a:pt x="2117" y="2139"/>
                    <a:pt x="1804" y="2488"/>
                    <a:pt x="1419" y="2611"/>
                  </a:cubicBezTo>
                  <a:cubicBezTo>
                    <a:pt x="1173" y="2345"/>
                    <a:pt x="881" y="2129"/>
                    <a:pt x="523" y="2032"/>
                  </a:cubicBezTo>
                  <a:cubicBezTo>
                    <a:pt x="472" y="2019"/>
                    <a:pt x="410" y="2005"/>
                    <a:pt x="345" y="2005"/>
                  </a:cubicBezTo>
                  <a:cubicBezTo>
                    <a:pt x="304" y="2005"/>
                    <a:pt x="261" y="2011"/>
                    <a:pt x="219" y="2025"/>
                  </a:cubicBezTo>
                  <a:cubicBezTo>
                    <a:pt x="88" y="2068"/>
                    <a:pt x="0" y="2193"/>
                    <a:pt x="16" y="2316"/>
                  </a:cubicBezTo>
                  <a:lnTo>
                    <a:pt x="19" y="2342"/>
                  </a:lnTo>
                  <a:lnTo>
                    <a:pt x="35" y="2363"/>
                  </a:lnTo>
                  <a:cubicBezTo>
                    <a:pt x="278" y="2675"/>
                    <a:pt x="682" y="2854"/>
                    <a:pt x="1086" y="2854"/>
                  </a:cubicBezTo>
                  <a:cubicBezTo>
                    <a:pt x="1175" y="2854"/>
                    <a:pt x="1265" y="2846"/>
                    <a:pt x="1352" y="2827"/>
                  </a:cubicBezTo>
                  <a:cubicBezTo>
                    <a:pt x="1509" y="3011"/>
                    <a:pt x="1648" y="3215"/>
                    <a:pt x="1773" y="3414"/>
                  </a:cubicBezTo>
                  <a:cubicBezTo>
                    <a:pt x="2314" y="4275"/>
                    <a:pt x="2764" y="5196"/>
                    <a:pt x="3111" y="6151"/>
                  </a:cubicBezTo>
                  <a:cubicBezTo>
                    <a:pt x="3125" y="6190"/>
                    <a:pt x="3162" y="6214"/>
                    <a:pt x="3202" y="6214"/>
                  </a:cubicBezTo>
                  <a:cubicBezTo>
                    <a:pt x="3212" y="6214"/>
                    <a:pt x="3223" y="6213"/>
                    <a:pt x="3234" y="6208"/>
                  </a:cubicBezTo>
                  <a:cubicBezTo>
                    <a:pt x="3284" y="6190"/>
                    <a:pt x="3310" y="6135"/>
                    <a:pt x="3291" y="6085"/>
                  </a:cubicBezTo>
                  <a:cubicBezTo>
                    <a:pt x="2941" y="5117"/>
                    <a:pt x="2485" y="4184"/>
                    <a:pt x="1937" y="3311"/>
                  </a:cubicBezTo>
                  <a:cubicBezTo>
                    <a:pt x="1821" y="3129"/>
                    <a:pt x="1695" y="2942"/>
                    <a:pt x="1554" y="2767"/>
                  </a:cubicBezTo>
                  <a:cubicBezTo>
                    <a:pt x="1965" y="2607"/>
                    <a:pt x="2284" y="2241"/>
                    <a:pt x="2397" y="1810"/>
                  </a:cubicBezTo>
                  <a:cubicBezTo>
                    <a:pt x="2498" y="1839"/>
                    <a:pt x="2601" y="1854"/>
                    <a:pt x="2705" y="1854"/>
                  </a:cubicBezTo>
                  <a:cubicBezTo>
                    <a:pt x="2896" y="1854"/>
                    <a:pt x="3087" y="1805"/>
                    <a:pt x="3256" y="1714"/>
                  </a:cubicBezTo>
                  <a:lnTo>
                    <a:pt x="4664" y="5499"/>
                  </a:lnTo>
                  <a:cubicBezTo>
                    <a:pt x="4678" y="5538"/>
                    <a:pt x="4715" y="5562"/>
                    <a:pt x="4754" y="5562"/>
                  </a:cubicBezTo>
                  <a:cubicBezTo>
                    <a:pt x="4765" y="5562"/>
                    <a:pt x="4777" y="5560"/>
                    <a:pt x="4788" y="5556"/>
                  </a:cubicBezTo>
                  <a:cubicBezTo>
                    <a:pt x="4838" y="5538"/>
                    <a:pt x="4864" y="5482"/>
                    <a:pt x="4845" y="5432"/>
                  </a:cubicBezTo>
                  <a:lnTo>
                    <a:pt x="3421" y="1604"/>
                  </a:lnTo>
                  <a:cubicBezTo>
                    <a:pt x="3463" y="1571"/>
                    <a:pt x="3503" y="1534"/>
                    <a:pt x="3539" y="1494"/>
                  </a:cubicBezTo>
                  <a:cubicBezTo>
                    <a:pt x="3826" y="1182"/>
                    <a:pt x="3910" y="711"/>
                    <a:pt x="3748" y="321"/>
                  </a:cubicBezTo>
                  <a:cubicBezTo>
                    <a:pt x="3686" y="173"/>
                    <a:pt x="3599" y="73"/>
                    <a:pt x="3489" y="27"/>
                  </a:cubicBezTo>
                  <a:cubicBezTo>
                    <a:pt x="3445" y="9"/>
                    <a:pt x="3399" y="0"/>
                    <a:pt x="3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5" name="Google Shape;1035;p40"/>
          <p:cNvSpPr/>
          <p:nvPr/>
        </p:nvSpPr>
        <p:spPr>
          <a:xfrm>
            <a:off x="3260225" y="3162489"/>
            <a:ext cx="792702" cy="1242027"/>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8" name="Google Shape;1038;p40"/>
          <p:cNvGrpSpPr/>
          <p:nvPr/>
        </p:nvGrpSpPr>
        <p:grpSpPr>
          <a:xfrm rot="-989018">
            <a:off x="302026" y="866144"/>
            <a:ext cx="1070908" cy="633996"/>
            <a:chOff x="6072450" y="2896632"/>
            <a:chExt cx="277325" cy="196450"/>
          </a:xfrm>
        </p:grpSpPr>
        <p:sp>
          <p:nvSpPr>
            <p:cNvPr id="1039" name="Google Shape;1039;p40"/>
            <p:cNvSpPr/>
            <p:nvPr/>
          </p:nvSpPr>
          <p:spPr>
            <a:xfrm>
              <a:off x="6178600" y="2974507"/>
              <a:ext cx="68175" cy="52475"/>
            </a:xfrm>
            <a:custGeom>
              <a:avLst/>
              <a:gdLst/>
              <a:ahLst/>
              <a:cxnLst/>
              <a:rect l="l" t="t" r="r" b="b"/>
              <a:pathLst>
                <a:path w="2727" h="2099" extrusionOk="0">
                  <a:moveTo>
                    <a:pt x="896" y="0"/>
                  </a:moveTo>
                  <a:cubicBezTo>
                    <a:pt x="343" y="263"/>
                    <a:pt x="1" y="884"/>
                    <a:pt x="246" y="1480"/>
                  </a:cubicBezTo>
                  <a:cubicBezTo>
                    <a:pt x="407" y="1878"/>
                    <a:pt x="763" y="2099"/>
                    <a:pt x="1150" y="2099"/>
                  </a:cubicBezTo>
                  <a:cubicBezTo>
                    <a:pt x="1278" y="2099"/>
                    <a:pt x="1409" y="2075"/>
                    <a:pt x="1538" y="2025"/>
                  </a:cubicBezTo>
                  <a:cubicBezTo>
                    <a:pt x="2726" y="1565"/>
                    <a:pt x="2195" y="9"/>
                    <a:pt x="1059" y="9"/>
                  </a:cubicBezTo>
                  <a:cubicBezTo>
                    <a:pt x="1031" y="9"/>
                    <a:pt x="1004" y="10"/>
                    <a:pt x="975" y="12"/>
                  </a:cubicBezTo>
                  <a:cubicBezTo>
                    <a:pt x="971" y="13"/>
                    <a:pt x="966" y="13"/>
                    <a:pt x="962" y="13"/>
                  </a:cubicBezTo>
                  <a:cubicBezTo>
                    <a:pt x="938" y="13"/>
                    <a:pt x="916" y="8"/>
                    <a:pt x="896" y="0"/>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0"/>
            <p:cNvSpPr/>
            <p:nvPr/>
          </p:nvSpPr>
          <p:spPr>
            <a:xfrm>
              <a:off x="6151025" y="2952457"/>
              <a:ext cx="120075" cy="100100"/>
            </a:xfrm>
            <a:custGeom>
              <a:avLst/>
              <a:gdLst/>
              <a:ahLst/>
              <a:cxnLst/>
              <a:rect l="l" t="t" r="r" b="b"/>
              <a:pathLst>
                <a:path w="4803" h="4004" extrusionOk="0">
                  <a:moveTo>
                    <a:pt x="2227" y="509"/>
                  </a:moveTo>
                  <a:cubicBezTo>
                    <a:pt x="2966" y="509"/>
                    <a:pt x="3650" y="1121"/>
                    <a:pt x="3717" y="1868"/>
                  </a:cubicBezTo>
                  <a:cubicBezTo>
                    <a:pt x="3780" y="2582"/>
                    <a:pt x="3219" y="3191"/>
                    <a:pt x="2542" y="3338"/>
                  </a:cubicBezTo>
                  <a:cubicBezTo>
                    <a:pt x="2443" y="3360"/>
                    <a:pt x="2345" y="3371"/>
                    <a:pt x="2248" y="3371"/>
                  </a:cubicBezTo>
                  <a:cubicBezTo>
                    <a:pt x="1597" y="3371"/>
                    <a:pt x="1027" y="2896"/>
                    <a:pt x="901" y="2228"/>
                  </a:cubicBezTo>
                  <a:cubicBezTo>
                    <a:pt x="762" y="1499"/>
                    <a:pt x="1224" y="875"/>
                    <a:pt x="1898" y="716"/>
                  </a:cubicBezTo>
                  <a:cubicBezTo>
                    <a:pt x="1903" y="624"/>
                    <a:pt x="1963" y="529"/>
                    <a:pt x="2078" y="517"/>
                  </a:cubicBezTo>
                  <a:cubicBezTo>
                    <a:pt x="2128" y="511"/>
                    <a:pt x="2178" y="509"/>
                    <a:pt x="2227" y="509"/>
                  </a:cubicBezTo>
                  <a:close/>
                  <a:moveTo>
                    <a:pt x="2687" y="1"/>
                  </a:moveTo>
                  <a:cubicBezTo>
                    <a:pt x="2374" y="1"/>
                    <a:pt x="2059" y="78"/>
                    <a:pt x="1780" y="240"/>
                  </a:cubicBezTo>
                  <a:cubicBezTo>
                    <a:pt x="1744" y="261"/>
                    <a:pt x="1708" y="270"/>
                    <a:pt x="1675" y="270"/>
                  </a:cubicBezTo>
                  <a:cubicBezTo>
                    <a:pt x="1628" y="270"/>
                    <a:pt x="1585" y="252"/>
                    <a:pt x="1552" y="224"/>
                  </a:cubicBezTo>
                  <a:cubicBezTo>
                    <a:pt x="598" y="718"/>
                    <a:pt x="0" y="1845"/>
                    <a:pt x="517" y="2881"/>
                  </a:cubicBezTo>
                  <a:cubicBezTo>
                    <a:pt x="882" y="3609"/>
                    <a:pt x="1580" y="4003"/>
                    <a:pt x="2313" y="4003"/>
                  </a:cubicBezTo>
                  <a:cubicBezTo>
                    <a:pt x="2701" y="4003"/>
                    <a:pt x="3098" y="3893"/>
                    <a:pt x="3461" y="3664"/>
                  </a:cubicBezTo>
                  <a:cubicBezTo>
                    <a:pt x="4319" y="3119"/>
                    <a:pt x="4802" y="1855"/>
                    <a:pt x="4295" y="924"/>
                  </a:cubicBezTo>
                  <a:cubicBezTo>
                    <a:pt x="3969" y="328"/>
                    <a:pt x="3330" y="1"/>
                    <a:pt x="2687" y="1"/>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0"/>
            <p:cNvSpPr/>
            <p:nvPr/>
          </p:nvSpPr>
          <p:spPr>
            <a:xfrm>
              <a:off x="6123750" y="2903807"/>
              <a:ext cx="38075" cy="16550"/>
            </a:xfrm>
            <a:custGeom>
              <a:avLst/>
              <a:gdLst/>
              <a:ahLst/>
              <a:cxnLst/>
              <a:rect l="l" t="t" r="r" b="b"/>
              <a:pathLst>
                <a:path w="1523" h="662" extrusionOk="0">
                  <a:moveTo>
                    <a:pt x="935" y="1"/>
                  </a:moveTo>
                  <a:cubicBezTo>
                    <a:pt x="882" y="1"/>
                    <a:pt x="829" y="4"/>
                    <a:pt x="777" y="9"/>
                  </a:cubicBezTo>
                  <a:cubicBezTo>
                    <a:pt x="579" y="30"/>
                    <a:pt x="102" y="164"/>
                    <a:pt x="1" y="413"/>
                  </a:cubicBezTo>
                  <a:cubicBezTo>
                    <a:pt x="50" y="407"/>
                    <a:pt x="99" y="403"/>
                    <a:pt x="149" y="403"/>
                  </a:cubicBezTo>
                  <a:cubicBezTo>
                    <a:pt x="388" y="403"/>
                    <a:pt x="630" y="481"/>
                    <a:pt x="855" y="662"/>
                  </a:cubicBezTo>
                  <a:cubicBezTo>
                    <a:pt x="1068" y="651"/>
                    <a:pt x="1283" y="642"/>
                    <a:pt x="1497" y="632"/>
                  </a:cubicBezTo>
                  <a:cubicBezTo>
                    <a:pt x="1495" y="630"/>
                    <a:pt x="1495" y="630"/>
                    <a:pt x="1495" y="628"/>
                  </a:cubicBezTo>
                  <a:cubicBezTo>
                    <a:pt x="1477" y="427"/>
                    <a:pt x="1523" y="258"/>
                    <a:pt x="1340" y="115"/>
                  </a:cubicBezTo>
                  <a:cubicBezTo>
                    <a:pt x="1226" y="26"/>
                    <a:pt x="1080" y="1"/>
                    <a:pt x="935" y="1"/>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0"/>
            <p:cNvSpPr/>
            <p:nvPr/>
          </p:nvSpPr>
          <p:spPr>
            <a:xfrm>
              <a:off x="6211850" y="2930582"/>
              <a:ext cx="114775" cy="147100"/>
            </a:xfrm>
            <a:custGeom>
              <a:avLst/>
              <a:gdLst/>
              <a:ahLst/>
              <a:cxnLst/>
              <a:rect l="l" t="t" r="r" b="b"/>
              <a:pathLst>
                <a:path w="4591" h="5884" extrusionOk="0">
                  <a:moveTo>
                    <a:pt x="264" y="0"/>
                  </a:moveTo>
                  <a:lnTo>
                    <a:pt x="252" y="441"/>
                  </a:lnTo>
                  <a:cubicBezTo>
                    <a:pt x="1116" y="441"/>
                    <a:pt x="1975" y="940"/>
                    <a:pt x="2333" y="1776"/>
                  </a:cubicBezTo>
                  <a:cubicBezTo>
                    <a:pt x="2866" y="3030"/>
                    <a:pt x="2123" y="4547"/>
                    <a:pt x="926" y="5092"/>
                  </a:cubicBezTo>
                  <a:cubicBezTo>
                    <a:pt x="626" y="5227"/>
                    <a:pt x="312" y="5301"/>
                    <a:pt x="1" y="5318"/>
                  </a:cubicBezTo>
                  <a:lnTo>
                    <a:pt x="29" y="5883"/>
                  </a:lnTo>
                  <a:cubicBezTo>
                    <a:pt x="1141" y="5825"/>
                    <a:pt x="2252" y="5730"/>
                    <a:pt x="3355" y="5597"/>
                  </a:cubicBezTo>
                  <a:cubicBezTo>
                    <a:pt x="3651" y="5565"/>
                    <a:pt x="3944" y="5523"/>
                    <a:pt x="4238" y="5472"/>
                  </a:cubicBezTo>
                  <a:cubicBezTo>
                    <a:pt x="4482" y="5076"/>
                    <a:pt x="4584" y="4652"/>
                    <a:pt x="4540" y="4203"/>
                  </a:cubicBezTo>
                  <a:cubicBezTo>
                    <a:pt x="4590" y="3627"/>
                    <a:pt x="4542" y="3020"/>
                    <a:pt x="4530" y="2443"/>
                  </a:cubicBezTo>
                  <a:cubicBezTo>
                    <a:pt x="4524" y="2034"/>
                    <a:pt x="4586" y="1523"/>
                    <a:pt x="4494" y="1122"/>
                  </a:cubicBezTo>
                  <a:cubicBezTo>
                    <a:pt x="4584" y="665"/>
                    <a:pt x="4385" y="339"/>
                    <a:pt x="3898" y="145"/>
                  </a:cubicBezTo>
                  <a:cubicBezTo>
                    <a:pt x="3607" y="127"/>
                    <a:pt x="3318" y="113"/>
                    <a:pt x="3030" y="97"/>
                  </a:cubicBezTo>
                  <a:cubicBezTo>
                    <a:pt x="2109" y="54"/>
                    <a:pt x="1185" y="20"/>
                    <a:pt x="264" y="0"/>
                  </a:cubicBezTo>
                  <a:close/>
                </a:path>
              </a:pathLst>
            </a:custGeom>
            <a:solidFill>
              <a:srgbClr val="FCF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0"/>
            <p:cNvSpPr/>
            <p:nvPr/>
          </p:nvSpPr>
          <p:spPr>
            <a:xfrm>
              <a:off x="6095250" y="2926982"/>
              <a:ext cx="123200" cy="152525"/>
            </a:xfrm>
            <a:custGeom>
              <a:avLst/>
              <a:gdLst/>
              <a:ahLst/>
              <a:cxnLst/>
              <a:rect l="l" t="t" r="r" b="b"/>
              <a:pathLst>
                <a:path w="4928" h="6101" extrusionOk="0">
                  <a:moveTo>
                    <a:pt x="1023" y="1"/>
                  </a:moveTo>
                  <a:cubicBezTo>
                    <a:pt x="206" y="202"/>
                    <a:pt x="93" y="1641"/>
                    <a:pt x="47" y="2238"/>
                  </a:cubicBezTo>
                  <a:cubicBezTo>
                    <a:pt x="3" y="2788"/>
                    <a:pt x="1" y="3339"/>
                    <a:pt x="23" y="3890"/>
                  </a:cubicBezTo>
                  <a:cubicBezTo>
                    <a:pt x="45" y="4377"/>
                    <a:pt x="29" y="4991"/>
                    <a:pt x="176" y="5460"/>
                  </a:cubicBezTo>
                  <a:cubicBezTo>
                    <a:pt x="360" y="6041"/>
                    <a:pt x="553" y="6100"/>
                    <a:pt x="991" y="6100"/>
                  </a:cubicBezTo>
                  <a:cubicBezTo>
                    <a:pt x="1104" y="6100"/>
                    <a:pt x="1233" y="6096"/>
                    <a:pt x="1383" y="6096"/>
                  </a:cubicBezTo>
                  <a:cubicBezTo>
                    <a:pt x="1398" y="6096"/>
                    <a:pt x="1413" y="6097"/>
                    <a:pt x="1428" y="6097"/>
                  </a:cubicBezTo>
                  <a:cubicBezTo>
                    <a:pt x="1595" y="6098"/>
                    <a:pt x="1761" y="6099"/>
                    <a:pt x="1928" y="6099"/>
                  </a:cubicBezTo>
                  <a:cubicBezTo>
                    <a:pt x="2849" y="6099"/>
                    <a:pt x="3772" y="6076"/>
                    <a:pt x="4693" y="6027"/>
                  </a:cubicBezTo>
                  <a:lnTo>
                    <a:pt x="4665" y="5462"/>
                  </a:lnTo>
                  <a:cubicBezTo>
                    <a:pt x="4619" y="5465"/>
                    <a:pt x="4574" y="5466"/>
                    <a:pt x="4528" y="5466"/>
                  </a:cubicBezTo>
                  <a:cubicBezTo>
                    <a:pt x="3522" y="5466"/>
                    <a:pt x="2571" y="4860"/>
                    <a:pt x="2222" y="3820"/>
                  </a:cubicBezTo>
                  <a:cubicBezTo>
                    <a:pt x="1797" y="2546"/>
                    <a:pt x="2564" y="1331"/>
                    <a:pt x="3743" y="953"/>
                  </a:cubicBezTo>
                  <a:cubicBezTo>
                    <a:pt x="3757" y="931"/>
                    <a:pt x="3776" y="913"/>
                    <a:pt x="3801" y="899"/>
                  </a:cubicBezTo>
                  <a:cubicBezTo>
                    <a:pt x="4143" y="685"/>
                    <a:pt x="4530" y="585"/>
                    <a:pt x="4916" y="585"/>
                  </a:cubicBezTo>
                  <a:lnTo>
                    <a:pt x="4928" y="144"/>
                  </a:lnTo>
                  <a:cubicBezTo>
                    <a:pt x="3991" y="126"/>
                    <a:pt x="3051" y="116"/>
                    <a:pt x="2113" y="112"/>
                  </a:cubicBezTo>
                  <a:cubicBezTo>
                    <a:pt x="2073" y="153"/>
                    <a:pt x="2018" y="180"/>
                    <a:pt x="1958" y="180"/>
                  </a:cubicBezTo>
                  <a:cubicBezTo>
                    <a:pt x="1928" y="180"/>
                    <a:pt x="1896" y="173"/>
                    <a:pt x="1864" y="158"/>
                  </a:cubicBezTo>
                  <a:cubicBezTo>
                    <a:pt x="1830" y="140"/>
                    <a:pt x="1797" y="126"/>
                    <a:pt x="1762" y="110"/>
                  </a:cubicBezTo>
                  <a:lnTo>
                    <a:pt x="1174" y="110"/>
                  </a:lnTo>
                  <a:cubicBezTo>
                    <a:pt x="1090" y="110"/>
                    <a:pt x="1042" y="61"/>
                    <a:pt x="1023" y="1"/>
                  </a:cubicBezTo>
                  <a:close/>
                </a:path>
              </a:pathLst>
            </a:custGeom>
            <a:solidFill>
              <a:srgbClr val="FCF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0"/>
            <p:cNvSpPr/>
            <p:nvPr/>
          </p:nvSpPr>
          <p:spPr>
            <a:xfrm>
              <a:off x="6072450" y="2896632"/>
              <a:ext cx="277325" cy="196450"/>
            </a:xfrm>
            <a:custGeom>
              <a:avLst/>
              <a:gdLst/>
              <a:ahLst/>
              <a:cxnLst/>
              <a:rect l="l" t="t" r="r" b="b"/>
              <a:pathLst>
                <a:path w="11093" h="7858" extrusionOk="0">
                  <a:moveTo>
                    <a:pt x="2988" y="287"/>
                  </a:moveTo>
                  <a:cubicBezTo>
                    <a:pt x="3133" y="287"/>
                    <a:pt x="3278" y="313"/>
                    <a:pt x="3392" y="402"/>
                  </a:cubicBezTo>
                  <a:cubicBezTo>
                    <a:pt x="3575" y="545"/>
                    <a:pt x="3529" y="714"/>
                    <a:pt x="3547" y="915"/>
                  </a:cubicBezTo>
                  <a:cubicBezTo>
                    <a:pt x="3547" y="917"/>
                    <a:pt x="3547" y="917"/>
                    <a:pt x="3549" y="919"/>
                  </a:cubicBezTo>
                  <a:cubicBezTo>
                    <a:pt x="3335" y="929"/>
                    <a:pt x="3120" y="938"/>
                    <a:pt x="2907" y="949"/>
                  </a:cubicBezTo>
                  <a:cubicBezTo>
                    <a:pt x="2682" y="768"/>
                    <a:pt x="2441" y="690"/>
                    <a:pt x="2202" y="690"/>
                  </a:cubicBezTo>
                  <a:cubicBezTo>
                    <a:pt x="2152" y="690"/>
                    <a:pt x="2103" y="694"/>
                    <a:pt x="2054" y="700"/>
                  </a:cubicBezTo>
                  <a:cubicBezTo>
                    <a:pt x="2155" y="451"/>
                    <a:pt x="2631" y="317"/>
                    <a:pt x="2829" y="296"/>
                  </a:cubicBezTo>
                  <a:cubicBezTo>
                    <a:pt x="2881" y="291"/>
                    <a:pt x="2935" y="287"/>
                    <a:pt x="2988" y="287"/>
                  </a:cubicBezTo>
                  <a:close/>
                  <a:moveTo>
                    <a:pt x="1935" y="1215"/>
                  </a:moveTo>
                  <a:cubicBezTo>
                    <a:pt x="1954" y="1275"/>
                    <a:pt x="2002" y="1324"/>
                    <a:pt x="2086" y="1324"/>
                  </a:cubicBezTo>
                  <a:lnTo>
                    <a:pt x="2674" y="1324"/>
                  </a:lnTo>
                  <a:cubicBezTo>
                    <a:pt x="2709" y="1340"/>
                    <a:pt x="2742" y="1354"/>
                    <a:pt x="2776" y="1372"/>
                  </a:cubicBezTo>
                  <a:cubicBezTo>
                    <a:pt x="2808" y="1387"/>
                    <a:pt x="2840" y="1394"/>
                    <a:pt x="2870" y="1394"/>
                  </a:cubicBezTo>
                  <a:cubicBezTo>
                    <a:pt x="2930" y="1394"/>
                    <a:pt x="2985" y="1367"/>
                    <a:pt x="3025" y="1326"/>
                  </a:cubicBezTo>
                  <a:cubicBezTo>
                    <a:pt x="3963" y="1330"/>
                    <a:pt x="4903" y="1340"/>
                    <a:pt x="5840" y="1358"/>
                  </a:cubicBezTo>
                  <a:cubicBezTo>
                    <a:pt x="6761" y="1378"/>
                    <a:pt x="7685" y="1412"/>
                    <a:pt x="8606" y="1455"/>
                  </a:cubicBezTo>
                  <a:cubicBezTo>
                    <a:pt x="8894" y="1471"/>
                    <a:pt x="9183" y="1485"/>
                    <a:pt x="9474" y="1503"/>
                  </a:cubicBezTo>
                  <a:cubicBezTo>
                    <a:pt x="9961" y="1698"/>
                    <a:pt x="10160" y="2023"/>
                    <a:pt x="10070" y="2480"/>
                  </a:cubicBezTo>
                  <a:cubicBezTo>
                    <a:pt x="10162" y="2881"/>
                    <a:pt x="10100" y="3392"/>
                    <a:pt x="10106" y="3801"/>
                  </a:cubicBezTo>
                  <a:cubicBezTo>
                    <a:pt x="10118" y="4378"/>
                    <a:pt x="10166" y="4985"/>
                    <a:pt x="10116" y="5561"/>
                  </a:cubicBezTo>
                  <a:cubicBezTo>
                    <a:pt x="10160" y="6010"/>
                    <a:pt x="10058" y="6434"/>
                    <a:pt x="9814" y="6830"/>
                  </a:cubicBezTo>
                  <a:cubicBezTo>
                    <a:pt x="9520" y="6881"/>
                    <a:pt x="9227" y="6923"/>
                    <a:pt x="8931" y="6955"/>
                  </a:cubicBezTo>
                  <a:cubicBezTo>
                    <a:pt x="7828" y="7089"/>
                    <a:pt x="6717" y="7183"/>
                    <a:pt x="5605" y="7241"/>
                  </a:cubicBezTo>
                  <a:cubicBezTo>
                    <a:pt x="4684" y="7290"/>
                    <a:pt x="3761" y="7313"/>
                    <a:pt x="2840" y="7313"/>
                  </a:cubicBezTo>
                  <a:cubicBezTo>
                    <a:pt x="2673" y="7313"/>
                    <a:pt x="2507" y="7312"/>
                    <a:pt x="2340" y="7311"/>
                  </a:cubicBezTo>
                  <a:cubicBezTo>
                    <a:pt x="2325" y="7311"/>
                    <a:pt x="2310" y="7310"/>
                    <a:pt x="2295" y="7310"/>
                  </a:cubicBezTo>
                  <a:cubicBezTo>
                    <a:pt x="2145" y="7310"/>
                    <a:pt x="2016" y="7314"/>
                    <a:pt x="1903" y="7314"/>
                  </a:cubicBezTo>
                  <a:cubicBezTo>
                    <a:pt x="1465" y="7314"/>
                    <a:pt x="1272" y="7255"/>
                    <a:pt x="1088" y="6674"/>
                  </a:cubicBezTo>
                  <a:cubicBezTo>
                    <a:pt x="941" y="6205"/>
                    <a:pt x="957" y="5591"/>
                    <a:pt x="935" y="5104"/>
                  </a:cubicBezTo>
                  <a:cubicBezTo>
                    <a:pt x="913" y="4553"/>
                    <a:pt x="915" y="4002"/>
                    <a:pt x="959" y="3452"/>
                  </a:cubicBezTo>
                  <a:cubicBezTo>
                    <a:pt x="1005" y="2855"/>
                    <a:pt x="1118" y="1416"/>
                    <a:pt x="1935" y="1215"/>
                  </a:cubicBezTo>
                  <a:close/>
                  <a:moveTo>
                    <a:pt x="2998" y="1"/>
                  </a:moveTo>
                  <a:cubicBezTo>
                    <a:pt x="2936" y="1"/>
                    <a:pt x="2873" y="5"/>
                    <a:pt x="2811" y="12"/>
                  </a:cubicBezTo>
                  <a:cubicBezTo>
                    <a:pt x="2434" y="54"/>
                    <a:pt x="1813" y="336"/>
                    <a:pt x="1806" y="758"/>
                  </a:cubicBezTo>
                  <a:cubicBezTo>
                    <a:pt x="1310" y="924"/>
                    <a:pt x="869" y="1384"/>
                    <a:pt x="666" y="1905"/>
                  </a:cubicBezTo>
                  <a:cubicBezTo>
                    <a:pt x="0" y="3603"/>
                    <a:pt x="364" y="5897"/>
                    <a:pt x="708" y="7631"/>
                  </a:cubicBezTo>
                  <a:cubicBezTo>
                    <a:pt x="730" y="7752"/>
                    <a:pt x="857" y="7830"/>
                    <a:pt x="973" y="7832"/>
                  </a:cubicBezTo>
                  <a:cubicBezTo>
                    <a:pt x="1552" y="7849"/>
                    <a:pt x="2132" y="7858"/>
                    <a:pt x="2711" y="7858"/>
                  </a:cubicBezTo>
                  <a:cubicBezTo>
                    <a:pt x="4638" y="7858"/>
                    <a:pt x="6562" y="7761"/>
                    <a:pt x="8479" y="7555"/>
                  </a:cubicBezTo>
                  <a:cubicBezTo>
                    <a:pt x="9063" y="7493"/>
                    <a:pt x="10122" y="7571"/>
                    <a:pt x="10508" y="6997"/>
                  </a:cubicBezTo>
                  <a:cubicBezTo>
                    <a:pt x="10906" y="6408"/>
                    <a:pt x="10669" y="5112"/>
                    <a:pt x="10661" y="4461"/>
                  </a:cubicBezTo>
                  <a:cubicBezTo>
                    <a:pt x="10645" y="3219"/>
                    <a:pt x="11092" y="1215"/>
                    <a:pt x="9474" y="1024"/>
                  </a:cubicBezTo>
                  <a:cubicBezTo>
                    <a:pt x="8405" y="897"/>
                    <a:pt x="7309" y="853"/>
                    <a:pt x="6209" y="853"/>
                  </a:cubicBezTo>
                  <a:cubicBezTo>
                    <a:pt x="5418" y="853"/>
                    <a:pt x="4624" y="876"/>
                    <a:pt x="3838" y="907"/>
                  </a:cubicBezTo>
                  <a:cubicBezTo>
                    <a:pt x="3945" y="726"/>
                    <a:pt x="3852" y="464"/>
                    <a:pt x="3722" y="305"/>
                  </a:cubicBezTo>
                  <a:cubicBezTo>
                    <a:pt x="3540" y="79"/>
                    <a:pt x="3272" y="1"/>
                    <a:pt x="2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0"/>
            <p:cNvSpPr/>
            <p:nvPr/>
          </p:nvSpPr>
          <p:spPr>
            <a:xfrm>
              <a:off x="6140150" y="2941607"/>
              <a:ext cx="143375" cy="122025"/>
            </a:xfrm>
            <a:custGeom>
              <a:avLst/>
              <a:gdLst/>
              <a:ahLst/>
              <a:cxnLst/>
              <a:rect l="l" t="t" r="r" b="b"/>
              <a:pathLst>
                <a:path w="5735" h="4881" extrusionOk="0">
                  <a:moveTo>
                    <a:pt x="3122" y="435"/>
                  </a:moveTo>
                  <a:cubicBezTo>
                    <a:pt x="3765" y="435"/>
                    <a:pt x="4404" y="762"/>
                    <a:pt x="4730" y="1358"/>
                  </a:cubicBezTo>
                  <a:cubicBezTo>
                    <a:pt x="5237" y="2289"/>
                    <a:pt x="4754" y="3553"/>
                    <a:pt x="3896" y="4098"/>
                  </a:cubicBezTo>
                  <a:cubicBezTo>
                    <a:pt x="3533" y="4327"/>
                    <a:pt x="3136" y="4437"/>
                    <a:pt x="2748" y="4437"/>
                  </a:cubicBezTo>
                  <a:cubicBezTo>
                    <a:pt x="2015" y="4437"/>
                    <a:pt x="1317" y="4044"/>
                    <a:pt x="952" y="3316"/>
                  </a:cubicBezTo>
                  <a:cubicBezTo>
                    <a:pt x="435" y="2279"/>
                    <a:pt x="1033" y="1152"/>
                    <a:pt x="1987" y="658"/>
                  </a:cubicBezTo>
                  <a:cubicBezTo>
                    <a:pt x="2020" y="686"/>
                    <a:pt x="2063" y="704"/>
                    <a:pt x="2110" y="704"/>
                  </a:cubicBezTo>
                  <a:cubicBezTo>
                    <a:pt x="2143" y="704"/>
                    <a:pt x="2179" y="695"/>
                    <a:pt x="2215" y="674"/>
                  </a:cubicBezTo>
                  <a:cubicBezTo>
                    <a:pt x="2494" y="512"/>
                    <a:pt x="2809" y="435"/>
                    <a:pt x="3122" y="435"/>
                  </a:cubicBezTo>
                  <a:close/>
                  <a:moveTo>
                    <a:pt x="3120" y="0"/>
                  </a:moveTo>
                  <a:cubicBezTo>
                    <a:pt x="2734" y="0"/>
                    <a:pt x="2347" y="100"/>
                    <a:pt x="2005" y="314"/>
                  </a:cubicBezTo>
                  <a:cubicBezTo>
                    <a:pt x="1979" y="328"/>
                    <a:pt x="1961" y="346"/>
                    <a:pt x="1947" y="367"/>
                  </a:cubicBezTo>
                  <a:cubicBezTo>
                    <a:pt x="768" y="746"/>
                    <a:pt x="1" y="1961"/>
                    <a:pt x="426" y="3235"/>
                  </a:cubicBezTo>
                  <a:cubicBezTo>
                    <a:pt x="774" y="4275"/>
                    <a:pt x="1726" y="4881"/>
                    <a:pt x="2732" y="4881"/>
                  </a:cubicBezTo>
                  <a:cubicBezTo>
                    <a:pt x="2778" y="4881"/>
                    <a:pt x="2823" y="4880"/>
                    <a:pt x="2869" y="4877"/>
                  </a:cubicBezTo>
                  <a:cubicBezTo>
                    <a:pt x="3180" y="4860"/>
                    <a:pt x="3494" y="4786"/>
                    <a:pt x="3794" y="4651"/>
                  </a:cubicBezTo>
                  <a:cubicBezTo>
                    <a:pt x="4991" y="4106"/>
                    <a:pt x="5734" y="2589"/>
                    <a:pt x="5201" y="1335"/>
                  </a:cubicBezTo>
                  <a:cubicBezTo>
                    <a:pt x="4843" y="499"/>
                    <a:pt x="3984" y="0"/>
                    <a:pt x="3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0"/>
            <p:cNvSpPr/>
            <p:nvPr/>
          </p:nvSpPr>
          <p:spPr>
            <a:xfrm>
              <a:off x="6170075" y="2965157"/>
              <a:ext cx="76700" cy="71575"/>
            </a:xfrm>
            <a:custGeom>
              <a:avLst/>
              <a:gdLst/>
              <a:ahLst/>
              <a:cxnLst/>
              <a:rect l="l" t="t" r="r" b="b"/>
              <a:pathLst>
                <a:path w="3068" h="2863" extrusionOk="0">
                  <a:moveTo>
                    <a:pt x="1237" y="374"/>
                  </a:moveTo>
                  <a:cubicBezTo>
                    <a:pt x="1256" y="381"/>
                    <a:pt x="1276" y="386"/>
                    <a:pt x="1299" y="386"/>
                  </a:cubicBezTo>
                  <a:cubicBezTo>
                    <a:pt x="1304" y="386"/>
                    <a:pt x="1310" y="386"/>
                    <a:pt x="1316" y="385"/>
                  </a:cubicBezTo>
                  <a:cubicBezTo>
                    <a:pt x="1344" y="383"/>
                    <a:pt x="1372" y="382"/>
                    <a:pt x="1399" y="382"/>
                  </a:cubicBezTo>
                  <a:cubicBezTo>
                    <a:pt x="2536" y="382"/>
                    <a:pt x="3067" y="1939"/>
                    <a:pt x="1879" y="2399"/>
                  </a:cubicBezTo>
                  <a:cubicBezTo>
                    <a:pt x="1750" y="2449"/>
                    <a:pt x="1619" y="2473"/>
                    <a:pt x="1491" y="2473"/>
                  </a:cubicBezTo>
                  <a:cubicBezTo>
                    <a:pt x="1104" y="2473"/>
                    <a:pt x="748" y="2252"/>
                    <a:pt x="587" y="1854"/>
                  </a:cubicBezTo>
                  <a:cubicBezTo>
                    <a:pt x="342" y="1258"/>
                    <a:pt x="684" y="637"/>
                    <a:pt x="1237" y="374"/>
                  </a:cubicBezTo>
                  <a:close/>
                  <a:moveTo>
                    <a:pt x="1465" y="1"/>
                  </a:moveTo>
                  <a:cubicBezTo>
                    <a:pt x="1416" y="1"/>
                    <a:pt x="1366" y="3"/>
                    <a:pt x="1316" y="9"/>
                  </a:cubicBezTo>
                  <a:cubicBezTo>
                    <a:pt x="1201" y="21"/>
                    <a:pt x="1141" y="116"/>
                    <a:pt x="1136" y="208"/>
                  </a:cubicBezTo>
                  <a:cubicBezTo>
                    <a:pt x="462" y="367"/>
                    <a:pt x="0" y="991"/>
                    <a:pt x="138" y="1720"/>
                  </a:cubicBezTo>
                  <a:cubicBezTo>
                    <a:pt x="265" y="2388"/>
                    <a:pt x="835" y="2863"/>
                    <a:pt x="1486" y="2863"/>
                  </a:cubicBezTo>
                  <a:cubicBezTo>
                    <a:pt x="1583" y="2863"/>
                    <a:pt x="1681" y="2852"/>
                    <a:pt x="1780" y="2830"/>
                  </a:cubicBezTo>
                  <a:cubicBezTo>
                    <a:pt x="2456" y="2683"/>
                    <a:pt x="3018" y="2073"/>
                    <a:pt x="2955" y="1360"/>
                  </a:cubicBezTo>
                  <a:cubicBezTo>
                    <a:pt x="2888" y="613"/>
                    <a:pt x="2204" y="1"/>
                    <a:pt x="1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TextBox 81">
            <a:extLst>
              <a:ext uri="{FF2B5EF4-FFF2-40B4-BE49-F238E27FC236}">
                <a16:creationId xmlns:a16="http://schemas.microsoft.com/office/drawing/2014/main" id="{351FC1B3-12CA-4A68-ADB1-EAEFEBAB5B2A}"/>
              </a:ext>
            </a:extLst>
          </p:cNvPr>
          <p:cNvSpPr txBox="1"/>
          <p:nvPr/>
        </p:nvSpPr>
        <p:spPr>
          <a:xfrm>
            <a:off x="1232586" y="1756629"/>
            <a:ext cx="7177277" cy="2554545"/>
          </a:xfrm>
          <a:prstGeom prst="rect">
            <a:avLst/>
          </a:prstGeom>
          <a:noFill/>
        </p:spPr>
        <p:txBody>
          <a:bodyPr wrap="square">
            <a:spAutoFit/>
          </a:bodyPr>
          <a:lstStyle/>
          <a:p>
            <a:pPr marL="342900" indent="-342900" algn="l">
              <a:buFont typeface="Wingdings" panose="05000000000000000000" pitchFamily="2" charset="2"/>
              <a:buChar char="ü"/>
            </a:pPr>
            <a:r>
              <a:rPr lang="vi-VN" sz="2000" b="0" i="0">
                <a:effectLst/>
                <a:latin typeface="Times New Roman (Headings)"/>
              </a:rPr>
              <a:t>Nhận và dán tranh tuyên truyền công tác phòng cháy chữa cháy (cấm hút thuốc, cấm đốt rác không đúng nơi quy định).</a:t>
            </a:r>
          </a:p>
          <a:p>
            <a:pPr marL="342900" indent="-342900" algn="l">
              <a:buFont typeface="Wingdings" panose="05000000000000000000" pitchFamily="2" charset="2"/>
              <a:buChar char="ü"/>
            </a:pPr>
            <a:r>
              <a:rPr lang="vi-VN" sz="2000" b="0" i="0">
                <a:effectLst/>
                <a:latin typeface="Times New Roman (Headings)"/>
              </a:rPr>
              <a:t>Đọc bài, viết bài xã luận về công tác phòng cháy chữa cháy.</a:t>
            </a:r>
          </a:p>
          <a:p>
            <a:pPr marL="342900" indent="-342900" algn="l">
              <a:buFont typeface="Wingdings" panose="05000000000000000000" pitchFamily="2" charset="2"/>
              <a:buChar char="ü"/>
            </a:pPr>
            <a:r>
              <a:rPr lang="vi-VN" sz="2000" b="0" i="0">
                <a:effectLst/>
                <a:latin typeface="Times New Roman (Headings)"/>
              </a:rPr>
              <a:t>Lưu ý: học sinh và nhân dân các việc sau có thể gây phát hỏa:</a:t>
            </a:r>
            <a:r>
              <a:rPr lang="en-US" sz="2000" b="0" i="0">
                <a:effectLst/>
                <a:latin typeface="Times New Roman (Headings)"/>
              </a:rPr>
              <a:t> </a:t>
            </a:r>
            <a:r>
              <a:rPr lang="vi-VN" sz="2000" b="0" i="0">
                <a:effectLst/>
                <a:latin typeface="Times New Roman (Headings)"/>
              </a:rPr>
              <a:t>Đốt rác</a:t>
            </a:r>
            <a:r>
              <a:rPr lang="en-US" sz="2000">
                <a:latin typeface="Times New Roman (Headings)"/>
              </a:rPr>
              <a:t>, h</a:t>
            </a:r>
            <a:r>
              <a:rPr lang="vi-VN" sz="2000" b="0" i="0">
                <a:effectLst/>
                <a:latin typeface="Times New Roman (Headings)"/>
              </a:rPr>
              <a:t>út thuốc lá.</a:t>
            </a:r>
          </a:p>
          <a:p>
            <a:pPr marL="342900" indent="-342900" algn="l">
              <a:buFont typeface="Wingdings" panose="05000000000000000000" pitchFamily="2" charset="2"/>
              <a:buChar char="ü"/>
            </a:pPr>
            <a:r>
              <a:rPr lang="vi-VN" sz="2000" b="0" i="0">
                <a:effectLst/>
                <a:latin typeface="Times New Roman (Headings)"/>
              </a:rPr>
              <a:t>Nghiêm cấm mọi trò chơi có thể gây phát hoả như chơi nấu ăn, đốt pháo bông...</a:t>
            </a:r>
          </a:p>
          <a:p>
            <a:pPr marL="342900" indent="-342900" algn="l">
              <a:buFont typeface="Wingdings" panose="05000000000000000000" pitchFamily="2" charset="2"/>
              <a:buChar char="ü"/>
            </a:pPr>
            <a:r>
              <a:rPr lang="vi-VN" sz="2000" b="0" i="0">
                <a:effectLst/>
                <a:latin typeface="Times New Roman (Headings)"/>
              </a:rPr>
              <a:t>Diễn văn nghệ</a:t>
            </a:r>
            <a:r>
              <a:rPr lang="en-US" sz="2000" b="0" i="0">
                <a:effectLst/>
                <a:latin typeface="Times New Roman (Headings)"/>
              </a:rPr>
              <a:t> </a:t>
            </a:r>
            <a:r>
              <a:rPr lang="vi-VN" sz="2000" b="0" i="0">
                <a:effectLst/>
                <a:latin typeface="Times New Roman (Headings)"/>
              </a:rPr>
              <a:t>về phòng cháy chữa cháy.</a:t>
            </a:r>
          </a:p>
        </p:txBody>
      </p:sp>
    </p:spTree>
    <p:extLst>
      <p:ext uri="{BB962C8B-B14F-4D97-AF65-F5344CB8AC3E}">
        <p14:creationId xmlns:p14="http://schemas.microsoft.com/office/powerpoint/2010/main" val="41663385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group of toy figurines next to a computer&#10;&#10;Description automatically generated with low confidence">
            <a:extLst>
              <a:ext uri="{FF2B5EF4-FFF2-40B4-BE49-F238E27FC236}">
                <a16:creationId xmlns:a16="http://schemas.microsoft.com/office/drawing/2014/main" id="{5522BC4D-DF3E-483A-B8F4-FBCA9BB7DB10}"/>
              </a:ext>
            </a:extLst>
          </p:cNvPr>
          <p:cNvPicPr>
            <a:picLocks noChangeAspect="1"/>
          </p:cNvPicPr>
          <p:nvPr/>
        </p:nvPicPr>
        <p:blipFill rotWithShape="1">
          <a:blip r:embed="rId2"/>
          <a:srcRect t="23704" b="22304"/>
          <a:stretch/>
        </p:blipFill>
        <p:spPr>
          <a:xfrm>
            <a:off x="277896" y="1162756"/>
            <a:ext cx="8588208" cy="3048000"/>
          </a:xfrm>
          <a:prstGeom prst="rect">
            <a:avLst/>
          </a:prstGeom>
        </p:spPr>
      </p:pic>
      <p:sp>
        <p:nvSpPr>
          <p:cNvPr id="13" name="TextBox 12">
            <a:extLst>
              <a:ext uri="{FF2B5EF4-FFF2-40B4-BE49-F238E27FC236}">
                <a16:creationId xmlns:a16="http://schemas.microsoft.com/office/drawing/2014/main" id="{0B9F7607-31B0-4DC1-9C97-55B55DE0C898}"/>
              </a:ext>
            </a:extLst>
          </p:cNvPr>
          <p:cNvSpPr txBox="1"/>
          <p:nvPr/>
        </p:nvSpPr>
        <p:spPr>
          <a:xfrm>
            <a:off x="2449689" y="2766975"/>
            <a:ext cx="3849512" cy="830997"/>
          </a:xfrm>
          <a:prstGeom prst="rect">
            <a:avLst/>
          </a:prstGeom>
          <a:noFill/>
        </p:spPr>
        <p:txBody>
          <a:bodyPr wrap="square">
            <a:spAutoFit/>
          </a:bodyPr>
          <a:lstStyle/>
          <a:p>
            <a:pPr algn="ctr"/>
            <a:r>
              <a:rPr lang="en-US" sz="2400">
                <a:effectLst/>
                <a:latin typeface="Times New Roman" panose="02020603050405020304" pitchFamily="18" charset="0"/>
                <a:ea typeface="Calibri" panose="020F0502020204030204" pitchFamily="34" charset="0"/>
              </a:rPr>
              <a:t>Việc lập chương trình </a:t>
            </a:r>
          </a:p>
          <a:p>
            <a:pPr algn="ctr"/>
            <a:r>
              <a:rPr lang="en-US" sz="2400">
                <a:effectLst/>
                <a:latin typeface="Times New Roman" panose="02020603050405020304" pitchFamily="18" charset="0"/>
                <a:ea typeface="Calibri" panose="020F0502020204030204" pitchFamily="34" charset="0"/>
              </a:rPr>
              <a:t>hoạt động có tác dụng gì?</a:t>
            </a:r>
            <a:endParaRPr lang="en-US" sz="2400"/>
          </a:p>
        </p:txBody>
      </p:sp>
    </p:spTree>
    <p:extLst>
      <p:ext uri="{BB962C8B-B14F-4D97-AF65-F5344CB8AC3E}">
        <p14:creationId xmlns:p14="http://schemas.microsoft.com/office/powerpoint/2010/main" val="1519033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8A4520D-63EF-40C5-9BB0-D4EC03C421AD}"/>
              </a:ext>
            </a:extLst>
          </p:cNvPr>
          <p:cNvGrpSpPr/>
          <p:nvPr/>
        </p:nvGrpSpPr>
        <p:grpSpPr>
          <a:xfrm>
            <a:off x="722488" y="982134"/>
            <a:ext cx="4064000" cy="2596444"/>
            <a:chOff x="722488" y="982134"/>
            <a:chExt cx="4064000" cy="2596444"/>
          </a:xfrm>
        </p:grpSpPr>
        <p:sp>
          <p:nvSpPr>
            <p:cNvPr id="7" name="Thought Bubble: Cloud 6">
              <a:extLst>
                <a:ext uri="{FF2B5EF4-FFF2-40B4-BE49-F238E27FC236}">
                  <a16:creationId xmlns:a16="http://schemas.microsoft.com/office/drawing/2014/main" id="{09250012-AEA0-463C-BE90-532348E4A0CF}"/>
                </a:ext>
              </a:extLst>
            </p:cNvPr>
            <p:cNvSpPr/>
            <p:nvPr/>
          </p:nvSpPr>
          <p:spPr>
            <a:xfrm>
              <a:off x="722488" y="982134"/>
              <a:ext cx="4064000" cy="2596444"/>
            </a:xfrm>
            <a:prstGeom prst="cloudCallout">
              <a:avLst>
                <a:gd name="adj1" fmla="val 59788"/>
                <a:gd name="adj2" fmla="val 336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E62A6D2-792F-4EF2-927C-41D02BEB02C1}"/>
                </a:ext>
              </a:extLst>
            </p:cNvPr>
            <p:cNvSpPr txBox="1"/>
            <p:nvPr/>
          </p:nvSpPr>
          <p:spPr>
            <a:xfrm>
              <a:off x="948266" y="1863864"/>
              <a:ext cx="3172178" cy="830997"/>
            </a:xfrm>
            <a:prstGeom prst="rect">
              <a:avLst/>
            </a:prstGeom>
            <a:noFill/>
          </p:spPr>
          <p:txBody>
            <a:bodyPr wrap="square">
              <a:spAutoFit/>
            </a:bodyPr>
            <a:lstStyle/>
            <a:p>
              <a:pPr algn="ctr"/>
              <a:r>
                <a:rPr lang="vi-VN" sz="2400">
                  <a:effectLst/>
                  <a:latin typeface="Times New Roman" panose="02020603050405020304" pitchFamily="18" charset="0"/>
                  <a:ea typeface="Calibri" panose="020F0502020204030204" pitchFamily="34" charset="0"/>
                </a:rPr>
                <a:t>Có thể tổ chức một hoạt động được tốt</a:t>
              </a:r>
              <a:r>
                <a:rPr lang="en-US" sz="2400">
                  <a:effectLst/>
                  <a:latin typeface="Times New Roman" panose="02020603050405020304" pitchFamily="18" charset="0"/>
                  <a:ea typeface="Calibri" panose="020F0502020204030204" pitchFamily="34" charset="0"/>
                </a:rPr>
                <a:t> hơn!</a:t>
              </a:r>
              <a:endParaRPr lang="en-US" sz="2400"/>
            </a:p>
          </p:txBody>
        </p:sp>
      </p:grpSp>
      <p:pic>
        <p:nvPicPr>
          <p:cNvPr id="10" name="Picture 9">
            <a:extLst>
              <a:ext uri="{FF2B5EF4-FFF2-40B4-BE49-F238E27FC236}">
                <a16:creationId xmlns:a16="http://schemas.microsoft.com/office/drawing/2014/main" id="{4BFFEC8D-2F1B-4E09-A4BA-CB20F0C39775}"/>
              </a:ext>
            </a:extLst>
          </p:cNvPr>
          <p:cNvPicPr>
            <a:picLocks noChangeAspect="1"/>
          </p:cNvPicPr>
          <p:nvPr/>
        </p:nvPicPr>
        <p:blipFill>
          <a:blip r:embed="rId2"/>
          <a:stretch>
            <a:fillRect/>
          </a:stretch>
        </p:blipFill>
        <p:spPr>
          <a:xfrm flipH="1">
            <a:off x="3549517" y="576930"/>
            <a:ext cx="5431758" cy="4556478"/>
          </a:xfrm>
          <a:prstGeom prst="rect">
            <a:avLst/>
          </a:prstGeom>
        </p:spPr>
      </p:pic>
    </p:spTree>
    <p:extLst>
      <p:ext uri="{BB962C8B-B14F-4D97-AF65-F5344CB8AC3E}">
        <p14:creationId xmlns:p14="http://schemas.microsoft.com/office/powerpoint/2010/main" val="23945902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293"/>
        <p:cNvGrpSpPr/>
        <p:nvPr/>
      </p:nvGrpSpPr>
      <p:grpSpPr>
        <a:xfrm>
          <a:off x="0" y="0"/>
          <a:ext cx="0" cy="0"/>
          <a:chOff x="0" y="0"/>
          <a:chExt cx="0" cy="0"/>
        </a:xfrm>
      </p:grpSpPr>
      <p:grpSp>
        <p:nvGrpSpPr>
          <p:cNvPr id="2294" name="Google Shape;2294;p57"/>
          <p:cNvGrpSpPr/>
          <p:nvPr/>
        </p:nvGrpSpPr>
        <p:grpSpPr>
          <a:xfrm>
            <a:off x="2857286" y="179615"/>
            <a:ext cx="3429984" cy="1158616"/>
            <a:chOff x="5316325" y="1612757"/>
            <a:chExt cx="1404350" cy="302125"/>
          </a:xfrm>
        </p:grpSpPr>
        <p:sp>
          <p:nvSpPr>
            <p:cNvPr id="2295" name="Google Shape;2295;p57"/>
            <p:cNvSpPr/>
            <p:nvPr/>
          </p:nvSpPr>
          <p:spPr>
            <a:xfrm>
              <a:off x="5316325" y="1612757"/>
              <a:ext cx="1404350" cy="302125"/>
            </a:xfrm>
            <a:custGeom>
              <a:avLst/>
              <a:gdLst/>
              <a:ahLst/>
              <a:cxnLst/>
              <a:rect l="l" t="t" r="r" b="b"/>
              <a:pathLst>
                <a:path w="56174" h="12085" extrusionOk="0">
                  <a:moveTo>
                    <a:pt x="55674" y="2161"/>
                  </a:moveTo>
                  <a:lnTo>
                    <a:pt x="55674" y="2161"/>
                  </a:lnTo>
                  <a:cubicBezTo>
                    <a:pt x="55555" y="2217"/>
                    <a:pt x="55565" y="2346"/>
                    <a:pt x="55633" y="2429"/>
                  </a:cubicBezTo>
                  <a:cubicBezTo>
                    <a:pt x="55518" y="2606"/>
                    <a:pt x="55396" y="2777"/>
                    <a:pt x="55275" y="2950"/>
                  </a:cubicBezTo>
                  <a:cubicBezTo>
                    <a:pt x="53569" y="3022"/>
                    <a:pt x="51829" y="3038"/>
                    <a:pt x="50127" y="3213"/>
                  </a:cubicBezTo>
                  <a:cubicBezTo>
                    <a:pt x="50106" y="2909"/>
                    <a:pt x="50086" y="2604"/>
                    <a:pt x="50062" y="2300"/>
                  </a:cubicBezTo>
                  <a:lnTo>
                    <a:pt x="50062" y="2300"/>
                  </a:lnTo>
                  <a:cubicBezTo>
                    <a:pt x="50972" y="2359"/>
                    <a:pt x="51884" y="2373"/>
                    <a:pt x="52796" y="2385"/>
                  </a:cubicBezTo>
                  <a:cubicBezTo>
                    <a:pt x="53226" y="2390"/>
                    <a:pt x="53687" y="2426"/>
                    <a:pt x="54142" y="2426"/>
                  </a:cubicBezTo>
                  <a:cubicBezTo>
                    <a:pt x="54683" y="2426"/>
                    <a:pt x="55215" y="2375"/>
                    <a:pt x="55674" y="2161"/>
                  </a:cubicBezTo>
                  <a:close/>
                  <a:moveTo>
                    <a:pt x="7652" y="262"/>
                  </a:moveTo>
                  <a:lnTo>
                    <a:pt x="7652" y="262"/>
                  </a:lnTo>
                  <a:cubicBezTo>
                    <a:pt x="9236" y="343"/>
                    <a:pt x="10827" y="363"/>
                    <a:pt x="12419" y="363"/>
                  </a:cubicBezTo>
                  <a:cubicBezTo>
                    <a:pt x="13924" y="363"/>
                    <a:pt x="15429" y="345"/>
                    <a:pt x="16930" y="345"/>
                  </a:cubicBezTo>
                  <a:cubicBezTo>
                    <a:pt x="17246" y="345"/>
                    <a:pt x="17562" y="346"/>
                    <a:pt x="17878" y="348"/>
                  </a:cubicBezTo>
                  <a:cubicBezTo>
                    <a:pt x="21387" y="371"/>
                    <a:pt x="24898" y="399"/>
                    <a:pt x="28405" y="427"/>
                  </a:cubicBezTo>
                  <a:cubicBezTo>
                    <a:pt x="33831" y="466"/>
                    <a:pt x="39263" y="556"/>
                    <a:pt x="44693" y="556"/>
                  </a:cubicBezTo>
                  <a:cubicBezTo>
                    <a:pt x="46302" y="556"/>
                    <a:pt x="47911" y="548"/>
                    <a:pt x="49519" y="528"/>
                  </a:cubicBezTo>
                  <a:cubicBezTo>
                    <a:pt x="49522" y="528"/>
                    <a:pt x="49524" y="526"/>
                    <a:pt x="49529" y="526"/>
                  </a:cubicBezTo>
                  <a:cubicBezTo>
                    <a:pt x="49552" y="789"/>
                    <a:pt x="49589" y="1050"/>
                    <a:pt x="49607" y="1314"/>
                  </a:cubicBezTo>
                  <a:cubicBezTo>
                    <a:pt x="49402" y="1318"/>
                    <a:pt x="49241" y="1322"/>
                    <a:pt x="49009" y="1325"/>
                  </a:cubicBezTo>
                  <a:lnTo>
                    <a:pt x="49009" y="1346"/>
                  </a:lnTo>
                  <a:cubicBezTo>
                    <a:pt x="49241" y="1348"/>
                    <a:pt x="49404" y="1352"/>
                    <a:pt x="49609" y="1357"/>
                  </a:cubicBezTo>
                  <a:cubicBezTo>
                    <a:pt x="49776" y="3712"/>
                    <a:pt x="49799" y="6077"/>
                    <a:pt x="49943" y="8432"/>
                  </a:cubicBezTo>
                  <a:cubicBezTo>
                    <a:pt x="49961" y="8753"/>
                    <a:pt x="49981" y="9076"/>
                    <a:pt x="50007" y="9397"/>
                  </a:cubicBezTo>
                  <a:cubicBezTo>
                    <a:pt x="50002" y="9402"/>
                    <a:pt x="49993" y="9402"/>
                    <a:pt x="49988" y="9406"/>
                  </a:cubicBezTo>
                  <a:cubicBezTo>
                    <a:pt x="49954" y="9434"/>
                    <a:pt x="49919" y="9464"/>
                    <a:pt x="49886" y="9491"/>
                  </a:cubicBezTo>
                  <a:lnTo>
                    <a:pt x="49804" y="9491"/>
                  </a:lnTo>
                  <a:cubicBezTo>
                    <a:pt x="49683" y="9493"/>
                    <a:pt x="49563" y="9498"/>
                    <a:pt x="49444" y="9503"/>
                  </a:cubicBezTo>
                  <a:cubicBezTo>
                    <a:pt x="49369" y="9505"/>
                    <a:pt x="49330" y="9553"/>
                    <a:pt x="49319" y="9607"/>
                  </a:cubicBezTo>
                  <a:cubicBezTo>
                    <a:pt x="48903" y="9602"/>
                    <a:pt x="48488" y="9600"/>
                    <a:pt x="48074" y="9595"/>
                  </a:cubicBezTo>
                  <a:cubicBezTo>
                    <a:pt x="48041" y="9551"/>
                    <a:pt x="47987" y="9530"/>
                    <a:pt x="47931" y="9530"/>
                  </a:cubicBezTo>
                  <a:cubicBezTo>
                    <a:pt x="47874" y="9530"/>
                    <a:pt x="47816" y="9552"/>
                    <a:pt x="47778" y="9593"/>
                  </a:cubicBezTo>
                  <a:cubicBezTo>
                    <a:pt x="42952" y="9545"/>
                    <a:pt x="38125" y="9517"/>
                    <a:pt x="33297" y="9517"/>
                  </a:cubicBezTo>
                  <a:cubicBezTo>
                    <a:pt x="31688" y="9517"/>
                    <a:pt x="30078" y="9520"/>
                    <a:pt x="28469" y="9527"/>
                  </a:cubicBezTo>
                  <a:cubicBezTo>
                    <a:pt x="27722" y="9529"/>
                    <a:pt x="26975" y="9530"/>
                    <a:pt x="26228" y="9530"/>
                  </a:cubicBezTo>
                  <a:cubicBezTo>
                    <a:pt x="24260" y="9530"/>
                    <a:pt x="22289" y="9523"/>
                    <a:pt x="20319" y="9523"/>
                  </a:cubicBezTo>
                  <a:cubicBezTo>
                    <a:pt x="16094" y="9523"/>
                    <a:pt x="11868" y="9557"/>
                    <a:pt x="7652" y="9766"/>
                  </a:cubicBezTo>
                  <a:cubicBezTo>
                    <a:pt x="7716" y="9452"/>
                    <a:pt x="7768" y="9133"/>
                    <a:pt x="7814" y="8811"/>
                  </a:cubicBezTo>
                  <a:cubicBezTo>
                    <a:pt x="8858" y="8853"/>
                    <a:pt x="9905" y="8869"/>
                    <a:pt x="10953" y="8869"/>
                  </a:cubicBezTo>
                  <a:cubicBezTo>
                    <a:pt x="13431" y="8869"/>
                    <a:pt x="15917" y="8782"/>
                    <a:pt x="18387" y="8760"/>
                  </a:cubicBezTo>
                  <a:cubicBezTo>
                    <a:pt x="21838" y="8725"/>
                    <a:pt x="25290" y="8686"/>
                    <a:pt x="28741" y="8680"/>
                  </a:cubicBezTo>
                  <a:cubicBezTo>
                    <a:pt x="35724" y="8674"/>
                    <a:pt x="42708" y="8640"/>
                    <a:pt x="49688" y="8557"/>
                  </a:cubicBezTo>
                  <a:cubicBezTo>
                    <a:pt x="49762" y="8557"/>
                    <a:pt x="49799" y="8499"/>
                    <a:pt x="49799" y="8441"/>
                  </a:cubicBezTo>
                  <a:cubicBezTo>
                    <a:pt x="49799" y="8383"/>
                    <a:pt x="49762" y="8326"/>
                    <a:pt x="49688" y="8326"/>
                  </a:cubicBezTo>
                  <a:cubicBezTo>
                    <a:pt x="42706" y="8342"/>
                    <a:pt x="35724" y="8406"/>
                    <a:pt x="28741" y="8499"/>
                  </a:cubicBezTo>
                  <a:cubicBezTo>
                    <a:pt x="25290" y="8543"/>
                    <a:pt x="21838" y="8551"/>
                    <a:pt x="18387" y="8565"/>
                  </a:cubicBezTo>
                  <a:cubicBezTo>
                    <a:pt x="18127" y="8566"/>
                    <a:pt x="17868" y="8567"/>
                    <a:pt x="17608" y="8567"/>
                  </a:cubicBezTo>
                  <a:cubicBezTo>
                    <a:pt x="16060" y="8567"/>
                    <a:pt x="14506" y="8549"/>
                    <a:pt x="12952" y="8549"/>
                  </a:cubicBezTo>
                  <a:cubicBezTo>
                    <a:pt x="11244" y="8549"/>
                    <a:pt x="9535" y="8571"/>
                    <a:pt x="7836" y="8662"/>
                  </a:cubicBezTo>
                  <a:cubicBezTo>
                    <a:pt x="8156" y="6284"/>
                    <a:pt x="8023" y="3744"/>
                    <a:pt x="7784" y="1359"/>
                  </a:cubicBezTo>
                  <a:lnTo>
                    <a:pt x="7784" y="1359"/>
                  </a:lnTo>
                  <a:cubicBezTo>
                    <a:pt x="18429" y="1624"/>
                    <a:pt x="29094" y="1643"/>
                    <a:pt x="39751" y="1643"/>
                  </a:cubicBezTo>
                  <a:cubicBezTo>
                    <a:pt x="41537" y="1643"/>
                    <a:pt x="43323" y="1643"/>
                    <a:pt x="45109" y="1643"/>
                  </a:cubicBezTo>
                  <a:cubicBezTo>
                    <a:pt x="46349" y="1643"/>
                    <a:pt x="47588" y="1643"/>
                    <a:pt x="48827" y="1644"/>
                  </a:cubicBezTo>
                  <a:cubicBezTo>
                    <a:pt x="48889" y="1644"/>
                    <a:pt x="48889" y="1546"/>
                    <a:pt x="48827" y="1546"/>
                  </a:cubicBezTo>
                  <a:cubicBezTo>
                    <a:pt x="37863" y="1395"/>
                    <a:pt x="26881" y="1194"/>
                    <a:pt x="15909" y="1194"/>
                  </a:cubicBezTo>
                  <a:cubicBezTo>
                    <a:pt x="13195" y="1194"/>
                    <a:pt x="10482" y="1206"/>
                    <a:pt x="7770" y="1235"/>
                  </a:cubicBezTo>
                  <a:cubicBezTo>
                    <a:pt x="7740" y="928"/>
                    <a:pt x="7705" y="622"/>
                    <a:pt x="7671" y="320"/>
                  </a:cubicBezTo>
                  <a:cubicBezTo>
                    <a:pt x="7668" y="298"/>
                    <a:pt x="7661" y="282"/>
                    <a:pt x="7652" y="262"/>
                  </a:cubicBezTo>
                  <a:close/>
                  <a:moveTo>
                    <a:pt x="49497" y="9831"/>
                  </a:moveTo>
                  <a:lnTo>
                    <a:pt x="49497" y="9831"/>
                  </a:lnTo>
                  <a:cubicBezTo>
                    <a:pt x="49030" y="10253"/>
                    <a:pt x="48585" y="10718"/>
                    <a:pt x="48171" y="11189"/>
                  </a:cubicBezTo>
                  <a:cubicBezTo>
                    <a:pt x="48211" y="10736"/>
                    <a:pt x="48197" y="10279"/>
                    <a:pt x="48130" y="9833"/>
                  </a:cubicBezTo>
                  <a:lnTo>
                    <a:pt x="48130" y="9833"/>
                  </a:lnTo>
                  <a:cubicBezTo>
                    <a:pt x="48567" y="9837"/>
                    <a:pt x="49005" y="9841"/>
                    <a:pt x="49444" y="9845"/>
                  </a:cubicBezTo>
                  <a:cubicBezTo>
                    <a:pt x="49446" y="9845"/>
                    <a:pt x="49448" y="9845"/>
                    <a:pt x="49449" y="9845"/>
                  </a:cubicBezTo>
                  <a:cubicBezTo>
                    <a:pt x="49467" y="9845"/>
                    <a:pt x="49482" y="9837"/>
                    <a:pt x="49497" y="9831"/>
                  </a:cubicBezTo>
                  <a:close/>
                  <a:moveTo>
                    <a:pt x="7830" y="10062"/>
                  </a:moveTo>
                  <a:lnTo>
                    <a:pt x="7830" y="10062"/>
                  </a:lnTo>
                  <a:cubicBezTo>
                    <a:pt x="8562" y="10069"/>
                    <a:pt x="9291" y="10069"/>
                    <a:pt x="10023" y="10069"/>
                  </a:cubicBezTo>
                  <a:cubicBezTo>
                    <a:pt x="9982" y="10563"/>
                    <a:pt x="9998" y="11062"/>
                    <a:pt x="10056" y="11553"/>
                  </a:cubicBezTo>
                  <a:cubicBezTo>
                    <a:pt x="9307" y="11066"/>
                    <a:pt x="8573" y="10559"/>
                    <a:pt x="7830" y="10062"/>
                  </a:cubicBezTo>
                  <a:close/>
                  <a:moveTo>
                    <a:pt x="55154" y="3131"/>
                  </a:moveTo>
                  <a:cubicBezTo>
                    <a:pt x="54281" y="4391"/>
                    <a:pt x="53327" y="5578"/>
                    <a:pt x="52341" y="6763"/>
                  </a:cubicBezTo>
                  <a:cubicBezTo>
                    <a:pt x="52263" y="6855"/>
                    <a:pt x="52307" y="6968"/>
                    <a:pt x="52388" y="7010"/>
                  </a:cubicBezTo>
                  <a:cubicBezTo>
                    <a:pt x="52267" y="7046"/>
                    <a:pt x="52187" y="7201"/>
                    <a:pt x="52297" y="7322"/>
                  </a:cubicBezTo>
                  <a:cubicBezTo>
                    <a:pt x="53015" y="8093"/>
                    <a:pt x="53704" y="8871"/>
                    <a:pt x="54327" y="9720"/>
                  </a:cubicBezTo>
                  <a:cubicBezTo>
                    <a:pt x="54477" y="9925"/>
                    <a:pt x="54623" y="10133"/>
                    <a:pt x="54766" y="10344"/>
                  </a:cubicBezTo>
                  <a:cubicBezTo>
                    <a:pt x="55038" y="10745"/>
                    <a:pt x="55309" y="11147"/>
                    <a:pt x="55619" y="11521"/>
                  </a:cubicBezTo>
                  <a:cubicBezTo>
                    <a:pt x="54680" y="11481"/>
                    <a:pt x="53735" y="11456"/>
                    <a:pt x="52789" y="11456"/>
                  </a:cubicBezTo>
                  <a:cubicBezTo>
                    <a:pt x="51301" y="11456"/>
                    <a:pt x="49811" y="11517"/>
                    <a:pt x="48338" y="11674"/>
                  </a:cubicBezTo>
                  <a:cubicBezTo>
                    <a:pt x="48626" y="11401"/>
                    <a:pt x="48907" y="11115"/>
                    <a:pt x="49183" y="10819"/>
                  </a:cubicBezTo>
                  <a:cubicBezTo>
                    <a:pt x="49189" y="10850"/>
                    <a:pt x="49211" y="10877"/>
                    <a:pt x="49254" y="10877"/>
                  </a:cubicBezTo>
                  <a:cubicBezTo>
                    <a:pt x="49256" y="10877"/>
                    <a:pt x="49257" y="10877"/>
                    <a:pt x="49259" y="10877"/>
                  </a:cubicBezTo>
                  <a:cubicBezTo>
                    <a:pt x="51060" y="10817"/>
                    <a:pt x="52900" y="10738"/>
                    <a:pt x="54687" y="10515"/>
                  </a:cubicBezTo>
                  <a:cubicBezTo>
                    <a:pt x="54774" y="10503"/>
                    <a:pt x="54800" y="10404"/>
                    <a:pt x="54754" y="10352"/>
                  </a:cubicBezTo>
                  <a:cubicBezTo>
                    <a:pt x="54740" y="10336"/>
                    <a:pt x="54717" y="10328"/>
                    <a:pt x="54687" y="10328"/>
                  </a:cubicBezTo>
                  <a:cubicBezTo>
                    <a:pt x="52895" y="10348"/>
                    <a:pt x="51068" y="10521"/>
                    <a:pt x="49289" y="10706"/>
                  </a:cubicBezTo>
                  <a:cubicBezTo>
                    <a:pt x="49617" y="10344"/>
                    <a:pt x="49931" y="9967"/>
                    <a:pt x="50215" y="9584"/>
                  </a:cubicBezTo>
                  <a:cubicBezTo>
                    <a:pt x="50247" y="9540"/>
                    <a:pt x="50247" y="9499"/>
                    <a:pt x="50231" y="9464"/>
                  </a:cubicBezTo>
                  <a:cubicBezTo>
                    <a:pt x="50362" y="7446"/>
                    <a:pt x="50277" y="5398"/>
                    <a:pt x="50138" y="3361"/>
                  </a:cubicBezTo>
                  <a:lnTo>
                    <a:pt x="50138" y="3361"/>
                  </a:lnTo>
                  <a:cubicBezTo>
                    <a:pt x="50437" y="3374"/>
                    <a:pt x="50738" y="3380"/>
                    <a:pt x="51039" y="3380"/>
                  </a:cubicBezTo>
                  <a:cubicBezTo>
                    <a:pt x="52409" y="3380"/>
                    <a:pt x="53798" y="3259"/>
                    <a:pt x="55154" y="3131"/>
                  </a:cubicBezTo>
                  <a:close/>
                  <a:moveTo>
                    <a:pt x="4425" y="10854"/>
                  </a:moveTo>
                  <a:cubicBezTo>
                    <a:pt x="5770" y="10854"/>
                    <a:pt x="7111" y="10893"/>
                    <a:pt x="8470" y="10937"/>
                  </a:cubicBezTo>
                  <a:cubicBezTo>
                    <a:pt x="8811" y="11179"/>
                    <a:pt x="9164" y="11406"/>
                    <a:pt x="9527" y="11620"/>
                  </a:cubicBezTo>
                  <a:cubicBezTo>
                    <a:pt x="6502" y="11639"/>
                    <a:pt x="3471" y="11613"/>
                    <a:pt x="450" y="11748"/>
                  </a:cubicBezTo>
                  <a:cubicBezTo>
                    <a:pt x="740" y="11479"/>
                    <a:pt x="1028" y="11209"/>
                    <a:pt x="1314" y="10937"/>
                  </a:cubicBezTo>
                  <a:cubicBezTo>
                    <a:pt x="2359" y="10877"/>
                    <a:pt x="3393" y="10854"/>
                    <a:pt x="4425" y="10854"/>
                  </a:cubicBezTo>
                  <a:close/>
                  <a:moveTo>
                    <a:pt x="10877" y="0"/>
                  </a:moveTo>
                  <a:cubicBezTo>
                    <a:pt x="9723" y="0"/>
                    <a:pt x="8571" y="18"/>
                    <a:pt x="7424" y="69"/>
                  </a:cubicBezTo>
                  <a:cubicBezTo>
                    <a:pt x="7376" y="71"/>
                    <a:pt x="7348" y="101"/>
                    <a:pt x="7338" y="138"/>
                  </a:cubicBezTo>
                  <a:cubicBezTo>
                    <a:pt x="7276" y="166"/>
                    <a:pt x="7233" y="226"/>
                    <a:pt x="7239" y="320"/>
                  </a:cubicBezTo>
                  <a:cubicBezTo>
                    <a:pt x="7304" y="999"/>
                    <a:pt x="7356" y="1676"/>
                    <a:pt x="7398" y="2354"/>
                  </a:cubicBezTo>
                  <a:cubicBezTo>
                    <a:pt x="7416" y="2638"/>
                    <a:pt x="7432" y="2920"/>
                    <a:pt x="7447" y="3204"/>
                  </a:cubicBezTo>
                  <a:cubicBezTo>
                    <a:pt x="5628" y="3078"/>
                    <a:pt x="3800" y="2918"/>
                    <a:pt x="1979" y="2918"/>
                  </a:cubicBezTo>
                  <a:cubicBezTo>
                    <a:pt x="1966" y="2918"/>
                    <a:pt x="1954" y="2918"/>
                    <a:pt x="1942" y="2918"/>
                  </a:cubicBezTo>
                  <a:cubicBezTo>
                    <a:pt x="1875" y="2918"/>
                    <a:pt x="1880" y="3010"/>
                    <a:pt x="1942" y="3017"/>
                  </a:cubicBezTo>
                  <a:cubicBezTo>
                    <a:pt x="3769" y="3252"/>
                    <a:pt x="5621" y="3324"/>
                    <a:pt x="7458" y="3433"/>
                  </a:cubicBezTo>
                  <a:cubicBezTo>
                    <a:pt x="7481" y="3970"/>
                    <a:pt x="7500" y="4511"/>
                    <a:pt x="7502" y="5051"/>
                  </a:cubicBezTo>
                  <a:cubicBezTo>
                    <a:pt x="7514" y="6630"/>
                    <a:pt x="7348" y="8210"/>
                    <a:pt x="7384" y="9785"/>
                  </a:cubicBezTo>
                  <a:cubicBezTo>
                    <a:pt x="7384" y="9799"/>
                    <a:pt x="7389" y="9813"/>
                    <a:pt x="7394" y="9824"/>
                  </a:cubicBezTo>
                  <a:cubicBezTo>
                    <a:pt x="7354" y="9871"/>
                    <a:pt x="7350" y="9940"/>
                    <a:pt x="7378" y="9990"/>
                  </a:cubicBezTo>
                  <a:cubicBezTo>
                    <a:pt x="7370" y="10030"/>
                    <a:pt x="7378" y="10071"/>
                    <a:pt x="7414" y="10101"/>
                  </a:cubicBezTo>
                  <a:cubicBezTo>
                    <a:pt x="7636" y="10300"/>
                    <a:pt x="7867" y="10485"/>
                    <a:pt x="8100" y="10662"/>
                  </a:cubicBezTo>
                  <a:cubicBezTo>
                    <a:pt x="7130" y="10540"/>
                    <a:pt x="6135" y="10485"/>
                    <a:pt x="5139" y="10485"/>
                  </a:cubicBezTo>
                  <a:cubicBezTo>
                    <a:pt x="3934" y="10485"/>
                    <a:pt x="2726" y="10566"/>
                    <a:pt x="1557" y="10706"/>
                  </a:cubicBezTo>
                  <a:cubicBezTo>
                    <a:pt x="2593" y="9714"/>
                    <a:pt x="3611" y="8688"/>
                    <a:pt x="4586" y="7650"/>
                  </a:cubicBezTo>
                  <a:cubicBezTo>
                    <a:pt x="4658" y="7575"/>
                    <a:pt x="4651" y="7487"/>
                    <a:pt x="4609" y="7421"/>
                  </a:cubicBezTo>
                  <a:cubicBezTo>
                    <a:pt x="4632" y="7368"/>
                    <a:pt x="4630" y="7300"/>
                    <a:pt x="4581" y="7240"/>
                  </a:cubicBezTo>
                  <a:cubicBezTo>
                    <a:pt x="3295" y="5698"/>
                    <a:pt x="2056" y="4123"/>
                    <a:pt x="1072" y="2369"/>
                  </a:cubicBezTo>
                  <a:lnTo>
                    <a:pt x="1072" y="2369"/>
                  </a:lnTo>
                  <a:cubicBezTo>
                    <a:pt x="2543" y="2467"/>
                    <a:pt x="4061" y="2557"/>
                    <a:pt x="5557" y="2557"/>
                  </a:cubicBezTo>
                  <a:cubicBezTo>
                    <a:pt x="6106" y="2557"/>
                    <a:pt x="6652" y="2545"/>
                    <a:pt x="7191" y="2516"/>
                  </a:cubicBezTo>
                  <a:cubicBezTo>
                    <a:pt x="7297" y="2512"/>
                    <a:pt x="7348" y="2435"/>
                    <a:pt x="7348" y="2359"/>
                  </a:cubicBezTo>
                  <a:cubicBezTo>
                    <a:pt x="7348" y="2280"/>
                    <a:pt x="7295" y="2202"/>
                    <a:pt x="7191" y="2193"/>
                  </a:cubicBezTo>
                  <a:cubicBezTo>
                    <a:pt x="5909" y="2064"/>
                    <a:pt x="4587" y="2026"/>
                    <a:pt x="3273" y="2026"/>
                  </a:cubicBezTo>
                  <a:cubicBezTo>
                    <a:pt x="2494" y="2026"/>
                    <a:pt x="1718" y="2039"/>
                    <a:pt x="954" y="2055"/>
                  </a:cubicBezTo>
                  <a:cubicBezTo>
                    <a:pt x="917" y="2057"/>
                    <a:pt x="889" y="2069"/>
                    <a:pt x="865" y="2087"/>
                  </a:cubicBezTo>
                  <a:cubicBezTo>
                    <a:pt x="850" y="2083"/>
                    <a:pt x="836" y="2081"/>
                    <a:pt x="821" y="2081"/>
                  </a:cubicBezTo>
                  <a:cubicBezTo>
                    <a:pt x="711" y="2081"/>
                    <a:pt x="596" y="2199"/>
                    <a:pt x="668" y="2327"/>
                  </a:cubicBezTo>
                  <a:cubicBezTo>
                    <a:pt x="1672" y="4165"/>
                    <a:pt x="2799" y="5920"/>
                    <a:pt x="4277" y="7416"/>
                  </a:cubicBezTo>
                  <a:cubicBezTo>
                    <a:pt x="2845" y="8700"/>
                    <a:pt x="1451" y="10115"/>
                    <a:pt x="189" y="11565"/>
                  </a:cubicBezTo>
                  <a:cubicBezTo>
                    <a:pt x="132" y="11632"/>
                    <a:pt x="141" y="11706"/>
                    <a:pt x="179" y="11759"/>
                  </a:cubicBezTo>
                  <a:cubicBezTo>
                    <a:pt x="0" y="11777"/>
                    <a:pt x="0" y="12046"/>
                    <a:pt x="187" y="12050"/>
                  </a:cubicBezTo>
                  <a:cubicBezTo>
                    <a:pt x="1098" y="12075"/>
                    <a:pt x="2009" y="12084"/>
                    <a:pt x="2921" y="12084"/>
                  </a:cubicBezTo>
                  <a:cubicBezTo>
                    <a:pt x="5319" y="12084"/>
                    <a:pt x="7720" y="12018"/>
                    <a:pt x="10114" y="11988"/>
                  </a:cubicBezTo>
                  <a:cubicBezTo>
                    <a:pt x="10236" y="11986"/>
                    <a:pt x="10293" y="11891"/>
                    <a:pt x="10289" y="11796"/>
                  </a:cubicBezTo>
                  <a:cubicBezTo>
                    <a:pt x="10354" y="11782"/>
                    <a:pt x="10406" y="11734"/>
                    <a:pt x="10400" y="11642"/>
                  </a:cubicBezTo>
                  <a:cubicBezTo>
                    <a:pt x="10365" y="11117"/>
                    <a:pt x="10360" y="10595"/>
                    <a:pt x="10365" y="10069"/>
                  </a:cubicBezTo>
                  <a:cubicBezTo>
                    <a:pt x="16398" y="10055"/>
                    <a:pt x="22436" y="9821"/>
                    <a:pt x="28469" y="9791"/>
                  </a:cubicBezTo>
                  <a:cubicBezTo>
                    <a:pt x="30772" y="9779"/>
                    <a:pt x="33075" y="9773"/>
                    <a:pt x="35378" y="9773"/>
                  </a:cubicBezTo>
                  <a:cubicBezTo>
                    <a:pt x="39501" y="9773"/>
                    <a:pt x="43623" y="9793"/>
                    <a:pt x="47746" y="9831"/>
                  </a:cubicBezTo>
                  <a:cubicBezTo>
                    <a:pt x="47788" y="10471"/>
                    <a:pt x="47800" y="11099"/>
                    <a:pt x="47797" y="11738"/>
                  </a:cubicBezTo>
                  <a:cubicBezTo>
                    <a:pt x="47679" y="11781"/>
                    <a:pt x="47678" y="11969"/>
                    <a:pt x="47819" y="11969"/>
                  </a:cubicBezTo>
                  <a:cubicBezTo>
                    <a:pt x="47821" y="11969"/>
                    <a:pt x="47823" y="11969"/>
                    <a:pt x="47825" y="11969"/>
                  </a:cubicBezTo>
                  <a:cubicBezTo>
                    <a:pt x="49886" y="11918"/>
                    <a:pt x="51937" y="11842"/>
                    <a:pt x="53994" y="11842"/>
                  </a:cubicBezTo>
                  <a:cubicBezTo>
                    <a:pt x="54555" y="11842"/>
                    <a:pt x="55116" y="11847"/>
                    <a:pt x="55678" y="11861"/>
                  </a:cubicBezTo>
                  <a:cubicBezTo>
                    <a:pt x="55680" y="11861"/>
                    <a:pt x="55681" y="11861"/>
                    <a:pt x="55683" y="11861"/>
                  </a:cubicBezTo>
                  <a:cubicBezTo>
                    <a:pt x="55774" y="11861"/>
                    <a:pt x="55824" y="11802"/>
                    <a:pt x="55835" y="11734"/>
                  </a:cubicBezTo>
                  <a:cubicBezTo>
                    <a:pt x="55838" y="11734"/>
                    <a:pt x="55841" y="11734"/>
                    <a:pt x="55843" y="11734"/>
                  </a:cubicBezTo>
                  <a:cubicBezTo>
                    <a:pt x="55928" y="11734"/>
                    <a:pt x="56009" y="11638"/>
                    <a:pt x="55957" y="11551"/>
                  </a:cubicBezTo>
                  <a:cubicBezTo>
                    <a:pt x="54991" y="9919"/>
                    <a:pt x="53941" y="8372"/>
                    <a:pt x="52567" y="7053"/>
                  </a:cubicBezTo>
                  <a:cubicBezTo>
                    <a:pt x="52547" y="7035"/>
                    <a:pt x="52528" y="7024"/>
                    <a:pt x="52507" y="7014"/>
                  </a:cubicBezTo>
                  <a:cubicBezTo>
                    <a:pt x="52526" y="7008"/>
                    <a:pt x="52545" y="6998"/>
                    <a:pt x="52561" y="6982"/>
                  </a:cubicBezTo>
                  <a:cubicBezTo>
                    <a:pt x="53981" y="5721"/>
                    <a:pt x="55148" y="4153"/>
                    <a:pt x="56110" y="2521"/>
                  </a:cubicBezTo>
                  <a:cubicBezTo>
                    <a:pt x="56174" y="2407"/>
                    <a:pt x="56132" y="2306"/>
                    <a:pt x="56056" y="2244"/>
                  </a:cubicBezTo>
                  <a:cubicBezTo>
                    <a:pt x="56063" y="2145"/>
                    <a:pt x="55991" y="2055"/>
                    <a:pt x="55899" y="2022"/>
                  </a:cubicBezTo>
                  <a:cubicBezTo>
                    <a:pt x="55598" y="1916"/>
                    <a:pt x="55241" y="1884"/>
                    <a:pt x="54868" y="1884"/>
                  </a:cubicBezTo>
                  <a:cubicBezTo>
                    <a:pt x="54310" y="1884"/>
                    <a:pt x="53720" y="1956"/>
                    <a:pt x="53242" y="1958"/>
                  </a:cubicBezTo>
                  <a:cubicBezTo>
                    <a:pt x="52173" y="1960"/>
                    <a:pt x="51106" y="1964"/>
                    <a:pt x="50042" y="2029"/>
                  </a:cubicBezTo>
                  <a:cubicBezTo>
                    <a:pt x="50024" y="1805"/>
                    <a:pt x="50007" y="1581"/>
                    <a:pt x="49988" y="1357"/>
                  </a:cubicBezTo>
                  <a:cubicBezTo>
                    <a:pt x="50018" y="1357"/>
                    <a:pt x="50046" y="1358"/>
                    <a:pt x="50074" y="1358"/>
                  </a:cubicBezTo>
                  <a:cubicBezTo>
                    <a:pt x="50088" y="1358"/>
                    <a:pt x="50102" y="1358"/>
                    <a:pt x="50116" y="1357"/>
                  </a:cubicBezTo>
                  <a:cubicBezTo>
                    <a:pt x="50145" y="1357"/>
                    <a:pt x="50145" y="1312"/>
                    <a:pt x="50116" y="1312"/>
                  </a:cubicBezTo>
                  <a:cubicBezTo>
                    <a:pt x="50101" y="1312"/>
                    <a:pt x="50087" y="1312"/>
                    <a:pt x="50072" y="1312"/>
                  </a:cubicBezTo>
                  <a:cubicBezTo>
                    <a:pt x="50044" y="1312"/>
                    <a:pt x="50016" y="1312"/>
                    <a:pt x="49986" y="1312"/>
                  </a:cubicBezTo>
                  <a:cubicBezTo>
                    <a:pt x="49961" y="1008"/>
                    <a:pt x="49938" y="701"/>
                    <a:pt x="49915" y="396"/>
                  </a:cubicBezTo>
                  <a:cubicBezTo>
                    <a:pt x="49905" y="271"/>
                    <a:pt x="49801" y="208"/>
                    <a:pt x="49702" y="208"/>
                  </a:cubicBezTo>
                  <a:cubicBezTo>
                    <a:pt x="49655" y="208"/>
                    <a:pt x="49609" y="222"/>
                    <a:pt x="49575" y="251"/>
                  </a:cubicBezTo>
                  <a:cubicBezTo>
                    <a:pt x="49559" y="244"/>
                    <a:pt x="49541" y="240"/>
                    <a:pt x="49519" y="240"/>
                  </a:cubicBezTo>
                  <a:cubicBezTo>
                    <a:pt x="44720" y="129"/>
                    <a:pt x="39913" y="123"/>
                    <a:pt x="35108" y="123"/>
                  </a:cubicBezTo>
                  <a:cubicBezTo>
                    <a:pt x="34544" y="123"/>
                    <a:pt x="33980" y="123"/>
                    <a:pt x="33415" y="123"/>
                  </a:cubicBezTo>
                  <a:cubicBezTo>
                    <a:pt x="31745" y="123"/>
                    <a:pt x="30075" y="123"/>
                    <a:pt x="28405" y="117"/>
                  </a:cubicBezTo>
                  <a:cubicBezTo>
                    <a:pt x="24898" y="105"/>
                    <a:pt x="21388" y="97"/>
                    <a:pt x="17879" y="83"/>
                  </a:cubicBezTo>
                  <a:cubicBezTo>
                    <a:pt x="15553" y="72"/>
                    <a:pt x="13212" y="0"/>
                    <a:pt x="108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7"/>
            <p:cNvSpPr/>
            <p:nvPr/>
          </p:nvSpPr>
          <p:spPr>
            <a:xfrm>
              <a:off x="6567875" y="1666757"/>
              <a:ext cx="140325" cy="26375"/>
            </a:xfrm>
            <a:custGeom>
              <a:avLst/>
              <a:gdLst/>
              <a:ahLst/>
              <a:cxnLst/>
              <a:rect l="l" t="t" r="r" b="b"/>
              <a:pathLst>
                <a:path w="5613" h="1055" extrusionOk="0">
                  <a:moveTo>
                    <a:pt x="5613" y="1"/>
                  </a:moveTo>
                  <a:cubicBezTo>
                    <a:pt x="5613" y="1"/>
                    <a:pt x="5612" y="1"/>
                    <a:pt x="5612" y="1"/>
                  </a:cubicBezTo>
                  <a:lnTo>
                    <a:pt x="5612" y="1"/>
                  </a:lnTo>
                  <a:cubicBezTo>
                    <a:pt x="5612" y="1"/>
                    <a:pt x="5613" y="1"/>
                    <a:pt x="5613" y="1"/>
                  </a:cubicBezTo>
                  <a:close/>
                  <a:moveTo>
                    <a:pt x="5612" y="1"/>
                  </a:moveTo>
                  <a:lnTo>
                    <a:pt x="5612" y="1"/>
                  </a:lnTo>
                  <a:cubicBezTo>
                    <a:pt x="5154" y="215"/>
                    <a:pt x="4623" y="266"/>
                    <a:pt x="4083" y="266"/>
                  </a:cubicBezTo>
                  <a:cubicBezTo>
                    <a:pt x="3627" y="266"/>
                    <a:pt x="3165" y="230"/>
                    <a:pt x="2734" y="225"/>
                  </a:cubicBezTo>
                  <a:cubicBezTo>
                    <a:pt x="1822" y="213"/>
                    <a:pt x="910" y="199"/>
                    <a:pt x="0" y="140"/>
                  </a:cubicBezTo>
                  <a:lnTo>
                    <a:pt x="0" y="140"/>
                  </a:lnTo>
                  <a:cubicBezTo>
                    <a:pt x="24" y="444"/>
                    <a:pt x="44" y="749"/>
                    <a:pt x="65" y="1054"/>
                  </a:cubicBezTo>
                  <a:cubicBezTo>
                    <a:pt x="1767" y="878"/>
                    <a:pt x="3507" y="862"/>
                    <a:pt x="5213" y="790"/>
                  </a:cubicBezTo>
                  <a:cubicBezTo>
                    <a:pt x="5334" y="617"/>
                    <a:pt x="5456" y="446"/>
                    <a:pt x="5571" y="269"/>
                  </a:cubicBezTo>
                  <a:cubicBezTo>
                    <a:pt x="5503" y="186"/>
                    <a:pt x="5493" y="57"/>
                    <a:pt x="56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57"/>
            <p:cNvSpPr/>
            <p:nvPr/>
          </p:nvSpPr>
          <p:spPr>
            <a:xfrm>
              <a:off x="6524725" y="1871332"/>
              <a:ext cx="182100" cy="33275"/>
            </a:xfrm>
            <a:custGeom>
              <a:avLst/>
              <a:gdLst/>
              <a:ahLst/>
              <a:cxnLst/>
              <a:rect l="l" t="t" r="r" b="b"/>
              <a:pathLst>
                <a:path w="7284" h="1331" extrusionOk="0">
                  <a:moveTo>
                    <a:pt x="6430" y="1"/>
                  </a:moveTo>
                  <a:lnTo>
                    <a:pt x="6418" y="9"/>
                  </a:lnTo>
                  <a:cubicBezTo>
                    <a:pt x="6464" y="61"/>
                    <a:pt x="6438" y="160"/>
                    <a:pt x="6351" y="171"/>
                  </a:cubicBezTo>
                  <a:cubicBezTo>
                    <a:pt x="4564" y="395"/>
                    <a:pt x="2724" y="474"/>
                    <a:pt x="923" y="534"/>
                  </a:cubicBezTo>
                  <a:cubicBezTo>
                    <a:pt x="921" y="534"/>
                    <a:pt x="920" y="534"/>
                    <a:pt x="918" y="534"/>
                  </a:cubicBezTo>
                  <a:cubicBezTo>
                    <a:pt x="875" y="534"/>
                    <a:pt x="853" y="507"/>
                    <a:pt x="847" y="476"/>
                  </a:cubicBezTo>
                  <a:cubicBezTo>
                    <a:pt x="571" y="772"/>
                    <a:pt x="290" y="1058"/>
                    <a:pt x="1" y="1331"/>
                  </a:cubicBezTo>
                  <a:cubicBezTo>
                    <a:pt x="1475" y="1174"/>
                    <a:pt x="2965" y="1113"/>
                    <a:pt x="4453" y="1113"/>
                  </a:cubicBezTo>
                  <a:cubicBezTo>
                    <a:pt x="5399" y="1113"/>
                    <a:pt x="6344" y="1138"/>
                    <a:pt x="7283" y="1178"/>
                  </a:cubicBezTo>
                  <a:cubicBezTo>
                    <a:pt x="6971" y="804"/>
                    <a:pt x="6702" y="402"/>
                    <a:pt x="6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57"/>
            <p:cNvSpPr/>
            <p:nvPr/>
          </p:nvSpPr>
          <p:spPr>
            <a:xfrm>
              <a:off x="6548525" y="1691007"/>
              <a:ext cx="146650" cy="189400"/>
            </a:xfrm>
            <a:custGeom>
              <a:avLst/>
              <a:gdLst/>
              <a:ahLst/>
              <a:cxnLst/>
              <a:rect l="l" t="t" r="r" b="b"/>
              <a:pathLst>
                <a:path w="5866" h="7576" extrusionOk="0">
                  <a:moveTo>
                    <a:pt x="5866" y="1"/>
                  </a:moveTo>
                  <a:lnTo>
                    <a:pt x="5866" y="1"/>
                  </a:lnTo>
                  <a:cubicBezTo>
                    <a:pt x="4510" y="129"/>
                    <a:pt x="3121" y="250"/>
                    <a:pt x="1751" y="250"/>
                  </a:cubicBezTo>
                  <a:cubicBezTo>
                    <a:pt x="1450" y="250"/>
                    <a:pt x="1149" y="244"/>
                    <a:pt x="850" y="231"/>
                  </a:cubicBezTo>
                  <a:lnTo>
                    <a:pt x="850" y="231"/>
                  </a:lnTo>
                  <a:cubicBezTo>
                    <a:pt x="989" y="2268"/>
                    <a:pt x="1074" y="4316"/>
                    <a:pt x="943" y="6334"/>
                  </a:cubicBezTo>
                  <a:cubicBezTo>
                    <a:pt x="959" y="6369"/>
                    <a:pt x="959" y="6410"/>
                    <a:pt x="927" y="6454"/>
                  </a:cubicBezTo>
                  <a:cubicBezTo>
                    <a:pt x="643" y="6837"/>
                    <a:pt x="329" y="7214"/>
                    <a:pt x="1" y="7576"/>
                  </a:cubicBezTo>
                  <a:cubicBezTo>
                    <a:pt x="1780" y="7391"/>
                    <a:pt x="3607" y="7218"/>
                    <a:pt x="5399" y="7198"/>
                  </a:cubicBezTo>
                  <a:cubicBezTo>
                    <a:pt x="5429" y="7198"/>
                    <a:pt x="5452" y="7206"/>
                    <a:pt x="5466" y="7222"/>
                  </a:cubicBezTo>
                  <a:lnTo>
                    <a:pt x="5478" y="7214"/>
                  </a:lnTo>
                  <a:cubicBezTo>
                    <a:pt x="5335" y="7003"/>
                    <a:pt x="5189" y="6796"/>
                    <a:pt x="5039" y="6590"/>
                  </a:cubicBezTo>
                  <a:cubicBezTo>
                    <a:pt x="4415" y="5741"/>
                    <a:pt x="3727" y="4962"/>
                    <a:pt x="3009" y="4192"/>
                  </a:cubicBezTo>
                  <a:cubicBezTo>
                    <a:pt x="2898" y="4071"/>
                    <a:pt x="2979" y="3916"/>
                    <a:pt x="3099" y="3880"/>
                  </a:cubicBezTo>
                  <a:cubicBezTo>
                    <a:pt x="3019" y="3838"/>
                    <a:pt x="2975" y="3725"/>
                    <a:pt x="3053" y="3633"/>
                  </a:cubicBezTo>
                  <a:cubicBezTo>
                    <a:pt x="4039" y="2448"/>
                    <a:pt x="4993" y="1261"/>
                    <a:pt x="58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57"/>
            <p:cNvSpPr/>
            <p:nvPr/>
          </p:nvSpPr>
          <p:spPr>
            <a:xfrm>
              <a:off x="5507625" y="1823532"/>
              <a:ext cx="1058875" cy="33375"/>
            </a:xfrm>
            <a:custGeom>
              <a:avLst/>
              <a:gdLst/>
              <a:ahLst/>
              <a:cxnLst/>
              <a:rect l="l" t="t" r="r" b="b"/>
              <a:pathLst>
                <a:path w="42355" h="1335" extrusionOk="0">
                  <a:moveTo>
                    <a:pt x="42291" y="1"/>
                  </a:moveTo>
                  <a:lnTo>
                    <a:pt x="42147" y="10"/>
                  </a:lnTo>
                  <a:cubicBezTo>
                    <a:pt x="42147" y="68"/>
                    <a:pt x="42110" y="126"/>
                    <a:pt x="42036" y="126"/>
                  </a:cubicBezTo>
                  <a:cubicBezTo>
                    <a:pt x="35056" y="209"/>
                    <a:pt x="28072" y="243"/>
                    <a:pt x="21089" y="251"/>
                  </a:cubicBezTo>
                  <a:cubicBezTo>
                    <a:pt x="17638" y="255"/>
                    <a:pt x="14186" y="294"/>
                    <a:pt x="10735" y="329"/>
                  </a:cubicBezTo>
                  <a:cubicBezTo>
                    <a:pt x="8265" y="351"/>
                    <a:pt x="5779" y="438"/>
                    <a:pt x="3301" y="438"/>
                  </a:cubicBezTo>
                  <a:cubicBezTo>
                    <a:pt x="2253" y="438"/>
                    <a:pt x="1206" y="422"/>
                    <a:pt x="162" y="380"/>
                  </a:cubicBezTo>
                  <a:cubicBezTo>
                    <a:pt x="116" y="702"/>
                    <a:pt x="64" y="1021"/>
                    <a:pt x="0" y="1335"/>
                  </a:cubicBezTo>
                  <a:cubicBezTo>
                    <a:pt x="4216" y="1126"/>
                    <a:pt x="8442" y="1092"/>
                    <a:pt x="12667" y="1092"/>
                  </a:cubicBezTo>
                  <a:cubicBezTo>
                    <a:pt x="14637" y="1092"/>
                    <a:pt x="16608" y="1099"/>
                    <a:pt x="18576" y="1099"/>
                  </a:cubicBezTo>
                  <a:cubicBezTo>
                    <a:pt x="19323" y="1099"/>
                    <a:pt x="20070" y="1098"/>
                    <a:pt x="20817" y="1096"/>
                  </a:cubicBezTo>
                  <a:cubicBezTo>
                    <a:pt x="22426" y="1089"/>
                    <a:pt x="24036" y="1086"/>
                    <a:pt x="25645" y="1086"/>
                  </a:cubicBezTo>
                  <a:cubicBezTo>
                    <a:pt x="30473" y="1086"/>
                    <a:pt x="35301" y="1114"/>
                    <a:pt x="40127" y="1162"/>
                  </a:cubicBezTo>
                  <a:cubicBezTo>
                    <a:pt x="40165" y="1121"/>
                    <a:pt x="40223" y="1099"/>
                    <a:pt x="40280" y="1099"/>
                  </a:cubicBezTo>
                  <a:cubicBezTo>
                    <a:pt x="40335" y="1099"/>
                    <a:pt x="40389" y="1120"/>
                    <a:pt x="40422" y="1164"/>
                  </a:cubicBezTo>
                  <a:cubicBezTo>
                    <a:pt x="40836" y="1169"/>
                    <a:pt x="41251" y="1171"/>
                    <a:pt x="41667" y="1176"/>
                  </a:cubicBezTo>
                  <a:cubicBezTo>
                    <a:pt x="41678" y="1122"/>
                    <a:pt x="41718" y="1074"/>
                    <a:pt x="41792" y="1072"/>
                  </a:cubicBezTo>
                  <a:cubicBezTo>
                    <a:pt x="41911" y="1068"/>
                    <a:pt x="42032" y="1062"/>
                    <a:pt x="42152" y="1060"/>
                  </a:cubicBezTo>
                  <a:lnTo>
                    <a:pt x="42235" y="1060"/>
                  </a:lnTo>
                  <a:cubicBezTo>
                    <a:pt x="42267" y="1033"/>
                    <a:pt x="42302" y="1003"/>
                    <a:pt x="42336" y="975"/>
                  </a:cubicBezTo>
                  <a:cubicBezTo>
                    <a:pt x="42341" y="971"/>
                    <a:pt x="42350" y="971"/>
                    <a:pt x="42355" y="966"/>
                  </a:cubicBezTo>
                  <a:cubicBezTo>
                    <a:pt x="42329" y="645"/>
                    <a:pt x="42309" y="322"/>
                    <a:pt x="422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57"/>
            <p:cNvSpPr/>
            <p:nvPr/>
          </p:nvSpPr>
          <p:spPr>
            <a:xfrm>
              <a:off x="5510900" y="1646382"/>
              <a:ext cx="1054000" cy="182950"/>
            </a:xfrm>
            <a:custGeom>
              <a:avLst/>
              <a:gdLst/>
              <a:ahLst/>
              <a:cxnLst/>
              <a:rect l="l" t="t" r="r" b="b"/>
              <a:pathLst>
                <a:path w="42160" h="7318" extrusionOk="0">
                  <a:moveTo>
                    <a:pt x="41226" y="1"/>
                  </a:moveTo>
                  <a:lnTo>
                    <a:pt x="41044" y="201"/>
                  </a:lnTo>
                  <a:cubicBezTo>
                    <a:pt x="41106" y="201"/>
                    <a:pt x="41106" y="299"/>
                    <a:pt x="41044" y="299"/>
                  </a:cubicBezTo>
                  <a:cubicBezTo>
                    <a:pt x="39805" y="298"/>
                    <a:pt x="38566" y="298"/>
                    <a:pt x="37326" y="298"/>
                  </a:cubicBezTo>
                  <a:cubicBezTo>
                    <a:pt x="35540" y="298"/>
                    <a:pt x="33754" y="298"/>
                    <a:pt x="31968" y="298"/>
                  </a:cubicBezTo>
                  <a:cubicBezTo>
                    <a:pt x="21311" y="298"/>
                    <a:pt x="10646" y="279"/>
                    <a:pt x="1" y="14"/>
                  </a:cubicBezTo>
                  <a:lnTo>
                    <a:pt x="1" y="14"/>
                  </a:lnTo>
                  <a:cubicBezTo>
                    <a:pt x="241" y="2400"/>
                    <a:pt x="373" y="4939"/>
                    <a:pt x="54" y="7317"/>
                  </a:cubicBezTo>
                  <a:cubicBezTo>
                    <a:pt x="1748" y="7226"/>
                    <a:pt x="3450" y="7204"/>
                    <a:pt x="5153" y="7204"/>
                  </a:cubicBezTo>
                  <a:cubicBezTo>
                    <a:pt x="6697" y="7204"/>
                    <a:pt x="8242" y="7222"/>
                    <a:pt x="9782" y="7222"/>
                  </a:cubicBezTo>
                  <a:cubicBezTo>
                    <a:pt x="10056" y="7222"/>
                    <a:pt x="10330" y="7221"/>
                    <a:pt x="10604" y="7220"/>
                  </a:cubicBezTo>
                  <a:cubicBezTo>
                    <a:pt x="14055" y="7207"/>
                    <a:pt x="17507" y="7198"/>
                    <a:pt x="20958" y="7154"/>
                  </a:cubicBezTo>
                  <a:cubicBezTo>
                    <a:pt x="27941" y="7061"/>
                    <a:pt x="34923" y="6997"/>
                    <a:pt x="41905" y="6981"/>
                  </a:cubicBezTo>
                  <a:cubicBezTo>
                    <a:pt x="41979" y="6981"/>
                    <a:pt x="42016" y="7038"/>
                    <a:pt x="42016" y="7096"/>
                  </a:cubicBezTo>
                  <a:lnTo>
                    <a:pt x="42160" y="7087"/>
                  </a:lnTo>
                  <a:cubicBezTo>
                    <a:pt x="42016" y="4732"/>
                    <a:pt x="41993" y="2367"/>
                    <a:pt x="41826" y="12"/>
                  </a:cubicBezTo>
                  <a:cubicBezTo>
                    <a:pt x="41621" y="8"/>
                    <a:pt x="41458" y="3"/>
                    <a:pt x="412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57"/>
            <p:cNvSpPr/>
            <p:nvPr/>
          </p:nvSpPr>
          <p:spPr>
            <a:xfrm>
              <a:off x="5507625" y="1619307"/>
              <a:ext cx="1048900" cy="32125"/>
            </a:xfrm>
            <a:custGeom>
              <a:avLst/>
              <a:gdLst/>
              <a:ahLst/>
              <a:cxnLst/>
              <a:rect l="l" t="t" r="r" b="b"/>
              <a:pathLst>
                <a:path w="41956" h="1285" extrusionOk="0">
                  <a:moveTo>
                    <a:pt x="0" y="0"/>
                  </a:moveTo>
                  <a:lnTo>
                    <a:pt x="0" y="0"/>
                  </a:lnTo>
                  <a:cubicBezTo>
                    <a:pt x="9" y="20"/>
                    <a:pt x="16" y="36"/>
                    <a:pt x="19" y="58"/>
                  </a:cubicBezTo>
                  <a:cubicBezTo>
                    <a:pt x="53" y="361"/>
                    <a:pt x="88" y="666"/>
                    <a:pt x="118" y="973"/>
                  </a:cubicBezTo>
                  <a:cubicBezTo>
                    <a:pt x="2830" y="944"/>
                    <a:pt x="5543" y="932"/>
                    <a:pt x="8257" y="932"/>
                  </a:cubicBezTo>
                  <a:cubicBezTo>
                    <a:pt x="19229" y="932"/>
                    <a:pt x="30211" y="1133"/>
                    <a:pt x="41175" y="1284"/>
                  </a:cubicBezTo>
                  <a:lnTo>
                    <a:pt x="41357" y="1084"/>
                  </a:lnTo>
                  <a:lnTo>
                    <a:pt x="41357" y="1063"/>
                  </a:lnTo>
                  <a:cubicBezTo>
                    <a:pt x="41589" y="1060"/>
                    <a:pt x="41750" y="1056"/>
                    <a:pt x="41955" y="1052"/>
                  </a:cubicBezTo>
                  <a:cubicBezTo>
                    <a:pt x="41937" y="788"/>
                    <a:pt x="41900" y="527"/>
                    <a:pt x="41877" y="264"/>
                  </a:cubicBezTo>
                  <a:cubicBezTo>
                    <a:pt x="41872" y="264"/>
                    <a:pt x="41870" y="266"/>
                    <a:pt x="41867" y="266"/>
                  </a:cubicBezTo>
                  <a:cubicBezTo>
                    <a:pt x="40259" y="286"/>
                    <a:pt x="38650" y="294"/>
                    <a:pt x="37041" y="294"/>
                  </a:cubicBezTo>
                  <a:cubicBezTo>
                    <a:pt x="31612" y="294"/>
                    <a:pt x="26179" y="204"/>
                    <a:pt x="20753" y="165"/>
                  </a:cubicBezTo>
                  <a:cubicBezTo>
                    <a:pt x="17246" y="137"/>
                    <a:pt x="13736" y="109"/>
                    <a:pt x="10226" y="86"/>
                  </a:cubicBezTo>
                  <a:cubicBezTo>
                    <a:pt x="9913" y="84"/>
                    <a:pt x="9600" y="83"/>
                    <a:pt x="9287" y="83"/>
                  </a:cubicBezTo>
                  <a:cubicBezTo>
                    <a:pt x="7780" y="83"/>
                    <a:pt x="6267" y="101"/>
                    <a:pt x="4755" y="101"/>
                  </a:cubicBezTo>
                  <a:cubicBezTo>
                    <a:pt x="3167" y="101"/>
                    <a:pt x="1580" y="81"/>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57"/>
            <p:cNvSpPr/>
            <p:nvPr/>
          </p:nvSpPr>
          <p:spPr>
            <a:xfrm>
              <a:off x="6519550" y="1858532"/>
              <a:ext cx="34225" cy="33950"/>
            </a:xfrm>
            <a:custGeom>
              <a:avLst/>
              <a:gdLst/>
              <a:ahLst/>
              <a:cxnLst/>
              <a:rect l="l" t="t" r="r" b="b"/>
              <a:pathLst>
                <a:path w="1369" h="1358" extrusionOk="0">
                  <a:moveTo>
                    <a:pt x="1368" y="0"/>
                  </a:moveTo>
                  <a:lnTo>
                    <a:pt x="1368" y="0"/>
                  </a:lnTo>
                  <a:cubicBezTo>
                    <a:pt x="1353" y="6"/>
                    <a:pt x="1338" y="14"/>
                    <a:pt x="1320" y="14"/>
                  </a:cubicBezTo>
                  <a:cubicBezTo>
                    <a:pt x="1319" y="14"/>
                    <a:pt x="1317" y="14"/>
                    <a:pt x="1315" y="14"/>
                  </a:cubicBezTo>
                  <a:cubicBezTo>
                    <a:pt x="876" y="10"/>
                    <a:pt x="438" y="6"/>
                    <a:pt x="1" y="2"/>
                  </a:cubicBezTo>
                  <a:lnTo>
                    <a:pt x="1" y="2"/>
                  </a:lnTo>
                  <a:cubicBezTo>
                    <a:pt x="68" y="448"/>
                    <a:pt x="82" y="905"/>
                    <a:pt x="42" y="1358"/>
                  </a:cubicBezTo>
                  <a:cubicBezTo>
                    <a:pt x="456" y="887"/>
                    <a:pt x="901" y="422"/>
                    <a:pt x="13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57"/>
            <p:cNvSpPr/>
            <p:nvPr/>
          </p:nvSpPr>
          <p:spPr>
            <a:xfrm>
              <a:off x="5512050" y="1864282"/>
              <a:ext cx="55700" cy="37325"/>
            </a:xfrm>
            <a:custGeom>
              <a:avLst/>
              <a:gdLst/>
              <a:ahLst/>
              <a:cxnLst/>
              <a:rect l="l" t="t" r="r" b="b"/>
              <a:pathLst>
                <a:path w="2228" h="1493" extrusionOk="0">
                  <a:moveTo>
                    <a:pt x="1" y="1"/>
                  </a:moveTo>
                  <a:cubicBezTo>
                    <a:pt x="744" y="498"/>
                    <a:pt x="1478" y="1005"/>
                    <a:pt x="2227" y="1492"/>
                  </a:cubicBezTo>
                  <a:cubicBezTo>
                    <a:pt x="2169" y="1001"/>
                    <a:pt x="2153" y="502"/>
                    <a:pt x="2194" y="8"/>
                  </a:cubicBezTo>
                  <a:cubicBezTo>
                    <a:pt x="1462" y="8"/>
                    <a:pt x="733" y="8"/>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57"/>
            <p:cNvSpPr/>
            <p:nvPr/>
          </p:nvSpPr>
          <p:spPr>
            <a:xfrm>
              <a:off x="5327575" y="1884107"/>
              <a:ext cx="226950" cy="22350"/>
            </a:xfrm>
            <a:custGeom>
              <a:avLst/>
              <a:gdLst/>
              <a:ahLst/>
              <a:cxnLst/>
              <a:rect l="l" t="t" r="r" b="b"/>
              <a:pathLst>
                <a:path w="9078" h="894" extrusionOk="0">
                  <a:moveTo>
                    <a:pt x="3975" y="0"/>
                  </a:moveTo>
                  <a:cubicBezTo>
                    <a:pt x="2943" y="0"/>
                    <a:pt x="1909" y="23"/>
                    <a:pt x="864" y="83"/>
                  </a:cubicBezTo>
                  <a:cubicBezTo>
                    <a:pt x="578" y="355"/>
                    <a:pt x="290" y="625"/>
                    <a:pt x="0" y="894"/>
                  </a:cubicBezTo>
                  <a:cubicBezTo>
                    <a:pt x="3021" y="759"/>
                    <a:pt x="6052" y="785"/>
                    <a:pt x="9077" y="766"/>
                  </a:cubicBezTo>
                  <a:cubicBezTo>
                    <a:pt x="8714" y="552"/>
                    <a:pt x="8361" y="325"/>
                    <a:pt x="8020" y="83"/>
                  </a:cubicBezTo>
                  <a:cubicBezTo>
                    <a:pt x="6661" y="39"/>
                    <a:pt x="5320" y="0"/>
                    <a:pt x="39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57"/>
            <p:cNvSpPr/>
            <p:nvPr/>
          </p:nvSpPr>
          <p:spPr>
            <a:xfrm>
              <a:off x="5343100" y="1671632"/>
              <a:ext cx="175725" cy="208775"/>
            </a:xfrm>
            <a:custGeom>
              <a:avLst/>
              <a:gdLst/>
              <a:ahLst/>
              <a:cxnLst/>
              <a:rect l="l" t="t" r="r" b="b"/>
              <a:pathLst>
                <a:path w="7029" h="8351" extrusionOk="0">
                  <a:moveTo>
                    <a:pt x="6327" y="0"/>
                  </a:moveTo>
                  <a:lnTo>
                    <a:pt x="6276" y="4"/>
                  </a:lnTo>
                  <a:cubicBezTo>
                    <a:pt x="6276" y="80"/>
                    <a:pt x="6226" y="157"/>
                    <a:pt x="6119" y="161"/>
                  </a:cubicBezTo>
                  <a:cubicBezTo>
                    <a:pt x="5580" y="190"/>
                    <a:pt x="5034" y="202"/>
                    <a:pt x="4486" y="202"/>
                  </a:cubicBezTo>
                  <a:cubicBezTo>
                    <a:pt x="2990" y="202"/>
                    <a:pt x="1472" y="112"/>
                    <a:pt x="1" y="14"/>
                  </a:cubicBezTo>
                  <a:lnTo>
                    <a:pt x="1" y="14"/>
                  </a:lnTo>
                  <a:cubicBezTo>
                    <a:pt x="985" y="1768"/>
                    <a:pt x="2224" y="3343"/>
                    <a:pt x="3510" y="4885"/>
                  </a:cubicBezTo>
                  <a:cubicBezTo>
                    <a:pt x="3559" y="4945"/>
                    <a:pt x="3561" y="5013"/>
                    <a:pt x="3538" y="5066"/>
                  </a:cubicBezTo>
                  <a:cubicBezTo>
                    <a:pt x="3580" y="5132"/>
                    <a:pt x="3586" y="5220"/>
                    <a:pt x="3514" y="5295"/>
                  </a:cubicBezTo>
                  <a:cubicBezTo>
                    <a:pt x="2540" y="6333"/>
                    <a:pt x="1522" y="7359"/>
                    <a:pt x="486" y="8351"/>
                  </a:cubicBezTo>
                  <a:cubicBezTo>
                    <a:pt x="1655" y="8211"/>
                    <a:pt x="2863" y="8130"/>
                    <a:pt x="4068" y="8130"/>
                  </a:cubicBezTo>
                  <a:cubicBezTo>
                    <a:pt x="5064" y="8130"/>
                    <a:pt x="6059" y="8185"/>
                    <a:pt x="7029" y="8307"/>
                  </a:cubicBezTo>
                  <a:cubicBezTo>
                    <a:pt x="6796" y="8130"/>
                    <a:pt x="6565" y="7945"/>
                    <a:pt x="6343" y="7746"/>
                  </a:cubicBezTo>
                  <a:cubicBezTo>
                    <a:pt x="6307" y="7716"/>
                    <a:pt x="6299" y="7675"/>
                    <a:pt x="6306" y="7635"/>
                  </a:cubicBezTo>
                  <a:cubicBezTo>
                    <a:pt x="6278" y="7585"/>
                    <a:pt x="6283" y="7516"/>
                    <a:pt x="6323" y="7470"/>
                  </a:cubicBezTo>
                  <a:cubicBezTo>
                    <a:pt x="6318" y="7458"/>
                    <a:pt x="6313" y="7444"/>
                    <a:pt x="6313" y="7430"/>
                  </a:cubicBezTo>
                  <a:cubicBezTo>
                    <a:pt x="6276" y="5855"/>
                    <a:pt x="6443" y="4275"/>
                    <a:pt x="6431" y="2696"/>
                  </a:cubicBezTo>
                  <a:cubicBezTo>
                    <a:pt x="6429" y="2156"/>
                    <a:pt x="6410" y="1616"/>
                    <a:pt x="6387" y="1078"/>
                  </a:cubicBezTo>
                  <a:cubicBezTo>
                    <a:pt x="4550" y="969"/>
                    <a:pt x="2697" y="897"/>
                    <a:pt x="871" y="662"/>
                  </a:cubicBezTo>
                  <a:cubicBezTo>
                    <a:pt x="808" y="655"/>
                    <a:pt x="804" y="563"/>
                    <a:pt x="871" y="563"/>
                  </a:cubicBezTo>
                  <a:cubicBezTo>
                    <a:pt x="883" y="563"/>
                    <a:pt x="895" y="563"/>
                    <a:pt x="908" y="563"/>
                  </a:cubicBezTo>
                  <a:cubicBezTo>
                    <a:pt x="2729" y="563"/>
                    <a:pt x="4556" y="723"/>
                    <a:pt x="6375" y="849"/>
                  </a:cubicBezTo>
                  <a:cubicBezTo>
                    <a:pt x="6361" y="565"/>
                    <a:pt x="6345" y="283"/>
                    <a:pt x="6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6" name="Google Shape;2306;p57"/>
          <p:cNvSpPr/>
          <p:nvPr/>
        </p:nvSpPr>
        <p:spPr>
          <a:xfrm>
            <a:off x="6495029" y="2878272"/>
            <a:ext cx="1393298" cy="735419"/>
          </a:xfrm>
          <a:custGeom>
            <a:avLst/>
            <a:gdLst/>
            <a:ahLst/>
            <a:cxnLst/>
            <a:rect l="l" t="t" r="r" b="b"/>
            <a:pathLst>
              <a:path w="98833" h="24747" extrusionOk="0">
                <a:moveTo>
                  <a:pt x="0" y="1867"/>
                </a:moveTo>
                <a:lnTo>
                  <a:pt x="2335" y="24747"/>
                </a:lnTo>
                <a:lnTo>
                  <a:pt x="98833" y="22879"/>
                </a:lnTo>
                <a:lnTo>
                  <a:pt x="97121" y="0"/>
                </a:lnTo>
                <a:close/>
              </a:path>
            </a:pathLst>
          </a:custGeom>
          <a:solidFill>
            <a:schemeClr val="accent2"/>
          </a:solidFill>
          <a:ln w="19050" cap="flat" cmpd="sng">
            <a:solidFill>
              <a:schemeClr val="dk1"/>
            </a:solidFill>
            <a:prstDash val="solid"/>
            <a:round/>
            <a:headEnd type="none" w="med" len="med"/>
            <a:tailEnd type="none" w="med" len="med"/>
          </a:ln>
        </p:spPr>
      </p:sp>
      <p:sp>
        <p:nvSpPr>
          <p:cNvPr id="2307" name="Google Shape;2307;p57"/>
          <p:cNvSpPr/>
          <p:nvPr/>
        </p:nvSpPr>
        <p:spPr>
          <a:xfrm>
            <a:off x="1255679" y="2878272"/>
            <a:ext cx="1393298" cy="735419"/>
          </a:xfrm>
          <a:custGeom>
            <a:avLst/>
            <a:gdLst/>
            <a:ahLst/>
            <a:cxnLst/>
            <a:rect l="l" t="t" r="r" b="b"/>
            <a:pathLst>
              <a:path w="98833" h="24747" extrusionOk="0">
                <a:moveTo>
                  <a:pt x="0" y="1867"/>
                </a:moveTo>
                <a:lnTo>
                  <a:pt x="2335" y="24747"/>
                </a:lnTo>
                <a:lnTo>
                  <a:pt x="98833" y="22879"/>
                </a:lnTo>
                <a:lnTo>
                  <a:pt x="97121" y="0"/>
                </a:lnTo>
                <a:close/>
              </a:path>
            </a:pathLst>
          </a:custGeom>
          <a:solidFill>
            <a:schemeClr val="accent2"/>
          </a:solidFill>
          <a:ln w="19050" cap="flat" cmpd="sng">
            <a:solidFill>
              <a:schemeClr val="dk1"/>
            </a:solidFill>
            <a:prstDash val="solid"/>
            <a:round/>
            <a:headEnd type="none" w="med" len="med"/>
            <a:tailEnd type="none" w="med" len="med"/>
          </a:ln>
        </p:spPr>
      </p:sp>
      <p:sp>
        <p:nvSpPr>
          <p:cNvPr id="2308" name="Google Shape;2308;p57"/>
          <p:cNvSpPr/>
          <p:nvPr/>
        </p:nvSpPr>
        <p:spPr>
          <a:xfrm rot="173206">
            <a:off x="3875367" y="2878311"/>
            <a:ext cx="1393337" cy="735422"/>
          </a:xfrm>
          <a:custGeom>
            <a:avLst/>
            <a:gdLst/>
            <a:ahLst/>
            <a:cxnLst/>
            <a:rect l="l" t="t" r="r" b="b"/>
            <a:pathLst>
              <a:path w="98833" h="24747" extrusionOk="0">
                <a:moveTo>
                  <a:pt x="0" y="1867"/>
                </a:moveTo>
                <a:lnTo>
                  <a:pt x="2335" y="24747"/>
                </a:lnTo>
                <a:lnTo>
                  <a:pt x="98833" y="22879"/>
                </a:lnTo>
                <a:lnTo>
                  <a:pt x="97121" y="0"/>
                </a:lnTo>
                <a:close/>
              </a:path>
            </a:pathLst>
          </a:custGeom>
          <a:solidFill>
            <a:schemeClr val="accent2"/>
          </a:solidFill>
          <a:ln w="19050" cap="flat" cmpd="sng">
            <a:solidFill>
              <a:schemeClr val="dk1"/>
            </a:solidFill>
            <a:prstDash val="solid"/>
            <a:round/>
            <a:headEnd type="none" w="med" len="med"/>
            <a:tailEnd type="none" w="med" len="med"/>
          </a:ln>
        </p:spPr>
      </p:sp>
      <p:sp>
        <p:nvSpPr>
          <p:cNvPr id="2309" name="Google Shape;2309;p57"/>
          <p:cNvSpPr txBox="1">
            <a:spLocks noGrp="1"/>
          </p:cNvSpPr>
          <p:nvPr>
            <p:ph type="title"/>
          </p:nvPr>
        </p:nvSpPr>
        <p:spPr>
          <a:xfrm>
            <a:off x="3403346" y="384028"/>
            <a:ext cx="23682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a:latin typeface="Times New Roman (Headings)"/>
              </a:rPr>
              <a:t>Củng cố</a:t>
            </a:r>
            <a:endParaRPr sz="3200" b="1">
              <a:latin typeface="Times New Roman (Headings)"/>
            </a:endParaRPr>
          </a:p>
        </p:txBody>
      </p:sp>
      <p:sp>
        <p:nvSpPr>
          <p:cNvPr id="2310" name="Google Shape;2310;p57"/>
          <p:cNvSpPr txBox="1"/>
          <p:nvPr/>
        </p:nvSpPr>
        <p:spPr>
          <a:xfrm>
            <a:off x="1630128" y="1602481"/>
            <a:ext cx="6244306" cy="844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200">
                <a:solidFill>
                  <a:schemeClr val="dk1"/>
                </a:solidFill>
                <a:latin typeface="+mj-lt"/>
                <a:ea typeface="Gloria Hallelujah"/>
                <a:cs typeface="Gloria Hallelujah"/>
                <a:sym typeface="Gloria Hallelujah"/>
              </a:rPr>
              <a:t>Em có thể áp dụng bài học hôm nay để lập chương trình hoạt động gì ?</a:t>
            </a:r>
          </a:p>
        </p:txBody>
      </p:sp>
      <p:grpSp>
        <p:nvGrpSpPr>
          <p:cNvPr id="2311" name="Google Shape;2311;p57"/>
          <p:cNvGrpSpPr/>
          <p:nvPr/>
        </p:nvGrpSpPr>
        <p:grpSpPr>
          <a:xfrm>
            <a:off x="7888846" y="1920750"/>
            <a:ext cx="856125" cy="255250"/>
            <a:chOff x="1654725" y="1638707"/>
            <a:chExt cx="856125" cy="255250"/>
          </a:xfrm>
        </p:grpSpPr>
        <p:sp>
          <p:nvSpPr>
            <p:cNvPr id="2312" name="Google Shape;2312;p57"/>
            <p:cNvSpPr/>
            <p:nvPr/>
          </p:nvSpPr>
          <p:spPr>
            <a:xfrm>
              <a:off x="1671100" y="1822932"/>
              <a:ext cx="815400" cy="62700"/>
            </a:xfrm>
            <a:custGeom>
              <a:avLst/>
              <a:gdLst/>
              <a:ahLst/>
              <a:cxnLst/>
              <a:rect l="l" t="t" r="r" b="b"/>
              <a:pathLst>
                <a:path w="32616" h="2508" extrusionOk="0">
                  <a:moveTo>
                    <a:pt x="21935" y="1"/>
                  </a:moveTo>
                  <a:cubicBezTo>
                    <a:pt x="19777" y="1"/>
                    <a:pt x="17617" y="42"/>
                    <a:pt x="15447" y="112"/>
                  </a:cubicBezTo>
                  <a:cubicBezTo>
                    <a:pt x="12462" y="209"/>
                    <a:pt x="9466" y="335"/>
                    <a:pt x="6472" y="335"/>
                  </a:cubicBezTo>
                  <a:cubicBezTo>
                    <a:pt x="4315" y="335"/>
                    <a:pt x="2159" y="270"/>
                    <a:pt x="10" y="80"/>
                  </a:cubicBezTo>
                  <a:lnTo>
                    <a:pt x="10" y="80"/>
                  </a:lnTo>
                  <a:cubicBezTo>
                    <a:pt x="16" y="889"/>
                    <a:pt x="14" y="1699"/>
                    <a:pt x="0" y="2507"/>
                  </a:cubicBezTo>
                  <a:cubicBezTo>
                    <a:pt x="1805" y="2254"/>
                    <a:pt x="3675" y="2240"/>
                    <a:pt x="5526" y="2240"/>
                  </a:cubicBezTo>
                  <a:cubicBezTo>
                    <a:pt x="5752" y="2240"/>
                    <a:pt x="5977" y="2240"/>
                    <a:pt x="6202" y="2240"/>
                  </a:cubicBezTo>
                  <a:cubicBezTo>
                    <a:pt x="6778" y="2240"/>
                    <a:pt x="7351" y="2239"/>
                    <a:pt x="7918" y="2230"/>
                  </a:cubicBezTo>
                  <a:cubicBezTo>
                    <a:pt x="10656" y="2184"/>
                    <a:pt x="13394" y="2156"/>
                    <a:pt x="16133" y="2149"/>
                  </a:cubicBezTo>
                  <a:cubicBezTo>
                    <a:pt x="16699" y="2148"/>
                    <a:pt x="17266" y="2147"/>
                    <a:pt x="17832" y="2147"/>
                  </a:cubicBezTo>
                  <a:cubicBezTo>
                    <a:pt x="22761" y="2147"/>
                    <a:pt x="27692" y="2204"/>
                    <a:pt x="32616" y="2364"/>
                  </a:cubicBezTo>
                  <a:cubicBezTo>
                    <a:pt x="32063" y="1703"/>
                    <a:pt x="31540" y="1001"/>
                    <a:pt x="31039" y="285"/>
                  </a:cubicBezTo>
                  <a:cubicBezTo>
                    <a:pt x="27996" y="83"/>
                    <a:pt x="24968" y="1"/>
                    <a:pt x="219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57"/>
            <p:cNvSpPr/>
            <p:nvPr/>
          </p:nvSpPr>
          <p:spPr>
            <a:xfrm>
              <a:off x="1670225" y="1696532"/>
              <a:ext cx="787250" cy="69875"/>
            </a:xfrm>
            <a:custGeom>
              <a:avLst/>
              <a:gdLst/>
              <a:ahLst/>
              <a:cxnLst/>
              <a:rect l="l" t="t" r="r" b="b"/>
              <a:pathLst>
                <a:path w="31490" h="2795" extrusionOk="0">
                  <a:moveTo>
                    <a:pt x="31490" y="1"/>
                  </a:moveTo>
                  <a:lnTo>
                    <a:pt x="31490" y="1"/>
                  </a:lnTo>
                  <a:cubicBezTo>
                    <a:pt x="26255" y="160"/>
                    <a:pt x="21016" y="211"/>
                    <a:pt x="15779" y="273"/>
                  </a:cubicBezTo>
                  <a:cubicBezTo>
                    <a:pt x="12118" y="319"/>
                    <a:pt x="8443" y="422"/>
                    <a:pt x="4774" y="422"/>
                  </a:cubicBezTo>
                  <a:cubicBezTo>
                    <a:pt x="3198" y="422"/>
                    <a:pt x="1623" y="403"/>
                    <a:pt x="51" y="352"/>
                  </a:cubicBezTo>
                  <a:cubicBezTo>
                    <a:pt x="29" y="352"/>
                    <a:pt x="13" y="343"/>
                    <a:pt x="1" y="331"/>
                  </a:cubicBezTo>
                  <a:lnTo>
                    <a:pt x="1" y="331"/>
                  </a:lnTo>
                  <a:cubicBezTo>
                    <a:pt x="1" y="1093"/>
                    <a:pt x="7" y="1858"/>
                    <a:pt x="17" y="2619"/>
                  </a:cubicBezTo>
                  <a:cubicBezTo>
                    <a:pt x="77" y="2600"/>
                    <a:pt x="143" y="2590"/>
                    <a:pt x="208" y="2590"/>
                  </a:cubicBezTo>
                  <a:cubicBezTo>
                    <a:pt x="220" y="2590"/>
                    <a:pt x="232" y="2591"/>
                    <a:pt x="243" y="2591"/>
                  </a:cubicBezTo>
                  <a:cubicBezTo>
                    <a:pt x="400" y="2603"/>
                    <a:pt x="516" y="2684"/>
                    <a:pt x="617" y="2794"/>
                  </a:cubicBezTo>
                  <a:cubicBezTo>
                    <a:pt x="2329" y="2751"/>
                    <a:pt x="4042" y="2737"/>
                    <a:pt x="5755" y="2737"/>
                  </a:cubicBezTo>
                  <a:cubicBezTo>
                    <a:pt x="8795" y="2737"/>
                    <a:pt x="11836" y="2781"/>
                    <a:pt x="14873" y="2781"/>
                  </a:cubicBezTo>
                  <a:cubicBezTo>
                    <a:pt x="14984" y="2781"/>
                    <a:pt x="15096" y="2781"/>
                    <a:pt x="15207" y="2781"/>
                  </a:cubicBezTo>
                  <a:cubicBezTo>
                    <a:pt x="18271" y="2779"/>
                    <a:pt x="21335" y="2774"/>
                    <a:pt x="24399" y="2774"/>
                  </a:cubicBezTo>
                  <a:cubicBezTo>
                    <a:pt x="26122" y="2774"/>
                    <a:pt x="27844" y="2776"/>
                    <a:pt x="29567" y="2781"/>
                  </a:cubicBezTo>
                  <a:cubicBezTo>
                    <a:pt x="29595" y="2760"/>
                    <a:pt x="29624" y="2744"/>
                    <a:pt x="29659" y="2735"/>
                  </a:cubicBezTo>
                  <a:cubicBezTo>
                    <a:pt x="30174" y="1782"/>
                    <a:pt x="30813" y="878"/>
                    <a:pt x="314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57"/>
            <p:cNvSpPr/>
            <p:nvPr/>
          </p:nvSpPr>
          <p:spPr>
            <a:xfrm>
              <a:off x="1654725" y="1638707"/>
              <a:ext cx="856125" cy="255250"/>
            </a:xfrm>
            <a:custGeom>
              <a:avLst/>
              <a:gdLst/>
              <a:ahLst/>
              <a:cxnLst/>
              <a:rect l="l" t="t" r="r" b="b"/>
              <a:pathLst>
                <a:path w="34245" h="10210" extrusionOk="0">
                  <a:moveTo>
                    <a:pt x="33659" y="377"/>
                  </a:moveTo>
                  <a:lnTo>
                    <a:pt x="33659" y="377"/>
                  </a:lnTo>
                  <a:cubicBezTo>
                    <a:pt x="33191" y="956"/>
                    <a:pt x="32708" y="1545"/>
                    <a:pt x="32239" y="2145"/>
                  </a:cubicBezTo>
                  <a:cubicBezTo>
                    <a:pt x="32225" y="2101"/>
                    <a:pt x="32189" y="2065"/>
                    <a:pt x="32126" y="2065"/>
                  </a:cubicBezTo>
                  <a:cubicBezTo>
                    <a:pt x="26883" y="2119"/>
                    <a:pt x="21642" y="2244"/>
                    <a:pt x="16399" y="2314"/>
                  </a:cubicBezTo>
                  <a:cubicBezTo>
                    <a:pt x="11164" y="2383"/>
                    <a:pt x="5904" y="2288"/>
                    <a:pt x="671" y="2513"/>
                  </a:cubicBezTo>
                  <a:cubicBezTo>
                    <a:pt x="649" y="2513"/>
                    <a:pt x="633" y="2521"/>
                    <a:pt x="619" y="2535"/>
                  </a:cubicBezTo>
                  <a:cubicBezTo>
                    <a:pt x="621" y="1894"/>
                    <a:pt x="625" y="1254"/>
                    <a:pt x="641" y="612"/>
                  </a:cubicBezTo>
                  <a:cubicBezTo>
                    <a:pt x="643" y="592"/>
                    <a:pt x="637" y="573"/>
                    <a:pt x="633" y="554"/>
                  </a:cubicBezTo>
                  <a:lnTo>
                    <a:pt x="633" y="554"/>
                  </a:lnTo>
                  <a:cubicBezTo>
                    <a:pt x="1464" y="624"/>
                    <a:pt x="2307" y="648"/>
                    <a:pt x="3155" y="648"/>
                  </a:cubicBezTo>
                  <a:cubicBezTo>
                    <a:pt x="4999" y="648"/>
                    <a:pt x="6864" y="535"/>
                    <a:pt x="8677" y="532"/>
                  </a:cubicBezTo>
                  <a:cubicBezTo>
                    <a:pt x="11516" y="524"/>
                    <a:pt x="14359" y="513"/>
                    <a:pt x="17199" y="497"/>
                  </a:cubicBezTo>
                  <a:cubicBezTo>
                    <a:pt x="22685" y="463"/>
                    <a:pt x="28173" y="425"/>
                    <a:pt x="33659" y="377"/>
                  </a:cubicBezTo>
                  <a:close/>
                  <a:moveTo>
                    <a:pt x="32110" y="2314"/>
                  </a:moveTo>
                  <a:lnTo>
                    <a:pt x="32110" y="2314"/>
                  </a:lnTo>
                  <a:cubicBezTo>
                    <a:pt x="31433" y="3192"/>
                    <a:pt x="30794" y="4095"/>
                    <a:pt x="30279" y="5048"/>
                  </a:cubicBezTo>
                  <a:cubicBezTo>
                    <a:pt x="30244" y="5057"/>
                    <a:pt x="30215" y="5073"/>
                    <a:pt x="30187" y="5095"/>
                  </a:cubicBezTo>
                  <a:cubicBezTo>
                    <a:pt x="28398" y="5089"/>
                    <a:pt x="26609" y="5088"/>
                    <a:pt x="24821" y="5088"/>
                  </a:cubicBezTo>
                  <a:cubicBezTo>
                    <a:pt x="21823" y="5088"/>
                    <a:pt x="18825" y="5093"/>
                    <a:pt x="15827" y="5095"/>
                  </a:cubicBezTo>
                  <a:cubicBezTo>
                    <a:pt x="15738" y="5095"/>
                    <a:pt x="15648" y="5095"/>
                    <a:pt x="15559" y="5095"/>
                  </a:cubicBezTo>
                  <a:cubicBezTo>
                    <a:pt x="12507" y="5095"/>
                    <a:pt x="9450" y="5050"/>
                    <a:pt x="6396" y="5050"/>
                  </a:cubicBezTo>
                  <a:cubicBezTo>
                    <a:pt x="4675" y="5050"/>
                    <a:pt x="2955" y="5064"/>
                    <a:pt x="1237" y="5108"/>
                  </a:cubicBezTo>
                  <a:cubicBezTo>
                    <a:pt x="1136" y="4997"/>
                    <a:pt x="1020" y="4916"/>
                    <a:pt x="863" y="4904"/>
                  </a:cubicBezTo>
                  <a:cubicBezTo>
                    <a:pt x="852" y="4904"/>
                    <a:pt x="840" y="4903"/>
                    <a:pt x="828" y="4903"/>
                  </a:cubicBezTo>
                  <a:cubicBezTo>
                    <a:pt x="763" y="4903"/>
                    <a:pt x="697" y="4913"/>
                    <a:pt x="637" y="4932"/>
                  </a:cubicBezTo>
                  <a:cubicBezTo>
                    <a:pt x="627" y="4171"/>
                    <a:pt x="621" y="3407"/>
                    <a:pt x="621" y="2644"/>
                  </a:cubicBezTo>
                  <a:lnTo>
                    <a:pt x="621" y="2644"/>
                  </a:lnTo>
                  <a:cubicBezTo>
                    <a:pt x="633" y="2656"/>
                    <a:pt x="649" y="2665"/>
                    <a:pt x="671" y="2665"/>
                  </a:cubicBezTo>
                  <a:cubicBezTo>
                    <a:pt x="2244" y="2717"/>
                    <a:pt x="3820" y="2736"/>
                    <a:pt x="5397" y="2736"/>
                  </a:cubicBezTo>
                  <a:cubicBezTo>
                    <a:pt x="9065" y="2736"/>
                    <a:pt x="12739" y="2632"/>
                    <a:pt x="16399" y="2586"/>
                  </a:cubicBezTo>
                  <a:cubicBezTo>
                    <a:pt x="21636" y="2524"/>
                    <a:pt x="26875" y="2473"/>
                    <a:pt x="32110" y="2314"/>
                  </a:cubicBezTo>
                  <a:close/>
                  <a:moveTo>
                    <a:pt x="942" y="5093"/>
                  </a:moveTo>
                  <a:cubicBezTo>
                    <a:pt x="988" y="5093"/>
                    <a:pt x="1032" y="5099"/>
                    <a:pt x="1076" y="5113"/>
                  </a:cubicBezTo>
                  <a:cubicBezTo>
                    <a:pt x="987" y="5115"/>
                    <a:pt x="902" y="5115"/>
                    <a:pt x="814" y="5117"/>
                  </a:cubicBezTo>
                  <a:cubicBezTo>
                    <a:pt x="704" y="5121"/>
                    <a:pt x="704" y="5288"/>
                    <a:pt x="814" y="5290"/>
                  </a:cubicBezTo>
                  <a:cubicBezTo>
                    <a:pt x="2676" y="5343"/>
                    <a:pt x="4540" y="5360"/>
                    <a:pt x="6406" y="5360"/>
                  </a:cubicBezTo>
                  <a:cubicBezTo>
                    <a:pt x="9459" y="5360"/>
                    <a:pt x="12515" y="5316"/>
                    <a:pt x="15566" y="5316"/>
                  </a:cubicBezTo>
                  <a:cubicBezTo>
                    <a:pt x="15653" y="5316"/>
                    <a:pt x="15740" y="5316"/>
                    <a:pt x="15827" y="5316"/>
                  </a:cubicBezTo>
                  <a:cubicBezTo>
                    <a:pt x="18911" y="5319"/>
                    <a:pt x="21997" y="5324"/>
                    <a:pt x="25082" y="5324"/>
                  </a:cubicBezTo>
                  <a:cubicBezTo>
                    <a:pt x="26764" y="5324"/>
                    <a:pt x="28447" y="5322"/>
                    <a:pt x="30129" y="5318"/>
                  </a:cubicBezTo>
                  <a:cubicBezTo>
                    <a:pt x="30133" y="5332"/>
                    <a:pt x="30141" y="5346"/>
                    <a:pt x="30149" y="5360"/>
                  </a:cubicBezTo>
                  <a:cubicBezTo>
                    <a:pt x="30604" y="6050"/>
                    <a:pt x="31066" y="6749"/>
                    <a:pt x="31545" y="7437"/>
                  </a:cubicBezTo>
                  <a:cubicBezTo>
                    <a:pt x="29091" y="7150"/>
                    <a:pt x="26612" y="7057"/>
                    <a:pt x="24130" y="7057"/>
                  </a:cubicBezTo>
                  <a:cubicBezTo>
                    <a:pt x="21448" y="7057"/>
                    <a:pt x="18762" y="7165"/>
                    <a:pt x="16102" y="7253"/>
                  </a:cubicBezTo>
                  <a:cubicBezTo>
                    <a:pt x="13333" y="7344"/>
                    <a:pt x="10568" y="7415"/>
                    <a:pt x="7802" y="7415"/>
                  </a:cubicBezTo>
                  <a:cubicBezTo>
                    <a:pt x="5423" y="7415"/>
                    <a:pt x="3043" y="7363"/>
                    <a:pt x="663" y="7227"/>
                  </a:cubicBezTo>
                  <a:cubicBezTo>
                    <a:pt x="657" y="6549"/>
                    <a:pt x="649" y="5870"/>
                    <a:pt x="639" y="5191"/>
                  </a:cubicBezTo>
                  <a:cubicBezTo>
                    <a:pt x="715" y="5149"/>
                    <a:pt x="792" y="5103"/>
                    <a:pt x="882" y="5097"/>
                  </a:cubicBezTo>
                  <a:cubicBezTo>
                    <a:pt x="902" y="5094"/>
                    <a:pt x="922" y="5093"/>
                    <a:pt x="942" y="5093"/>
                  </a:cubicBezTo>
                  <a:close/>
                  <a:moveTo>
                    <a:pt x="22585" y="7369"/>
                  </a:moveTo>
                  <a:cubicBezTo>
                    <a:pt x="25619" y="7369"/>
                    <a:pt x="28649" y="7452"/>
                    <a:pt x="31694" y="7654"/>
                  </a:cubicBezTo>
                  <a:cubicBezTo>
                    <a:pt x="32195" y="8370"/>
                    <a:pt x="32716" y="9072"/>
                    <a:pt x="33271" y="9733"/>
                  </a:cubicBezTo>
                  <a:cubicBezTo>
                    <a:pt x="28313" y="9572"/>
                    <a:pt x="23348" y="9515"/>
                    <a:pt x="18384" y="9515"/>
                  </a:cubicBezTo>
                  <a:cubicBezTo>
                    <a:pt x="17852" y="9515"/>
                    <a:pt x="17320" y="9516"/>
                    <a:pt x="16787" y="9517"/>
                  </a:cubicBezTo>
                  <a:cubicBezTo>
                    <a:pt x="14049" y="9525"/>
                    <a:pt x="11311" y="9553"/>
                    <a:pt x="8572" y="9599"/>
                  </a:cubicBezTo>
                  <a:cubicBezTo>
                    <a:pt x="8007" y="9608"/>
                    <a:pt x="7437" y="9609"/>
                    <a:pt x="6863" y="9609"/>
                  </a:cubicBezTo>
                  <a:cubicBezTo>
                    <a:pt x="6632" y="9609"/>
                    <a:pt x="6400" y="9609"/>
                    <a:pt x="6167" y="9609"/>
                  </a:cubicBezTo>
                  <a:cubicBezTo>
                    <a:pt x="4321" y="9609"/>
                    <a:pt x="2456" y="9623"/>
                    <a:pt x="655" y="9875"/>
                  </a:cubicBezTo>
                  <a:cubicBezTo>
                    <a:pt x="669" y="9068"/>
                    <a:pt x="671" y="8257"/>
                    <a:pt x="665" y="7449"/>
                  </a:cubicBezTo>
                  <a:lnTo>
                    <a:pt x="665" y="7449"/>
                  </a:lnTo>
                  <a:cubicBezTo>
                    <a:pt x="2814" y="7639"/>
                    <a:pt x="4970" y="7704"/>
                    <a:pt x="7126" y="7704"/>
                  </a:cubicBezTo>
                  <a:cubicBezTo>
                    <a:pt x="10120" y="7704"/>
                    <a:pt x="13116" y="7578"/>
                    <a:pt x="16101" y="7481"/>
                  </a:cubicBezTo>
                  <a:cubicBezTo>
                    <a:pt x="18270" y="7411"/>
                    <a:pt x="20429" y="7369"/>
                    <a:pt x="22585" y="7369"/>
                  </a:cubicBezTo>
                  <a:close/>
                  <a:moveTo>
                    <a:pt x="34016" y="1"/>
                  </a:moveTo>
                  <a:cubicBezTo>
                    <a:pt x="34015" y="1"/>
                    <a:pt x="34014" y="1"/>
                    <a:pt x="34012" y="1"/>
                  </a:cubicBezTo>
                  <a:cubicBezTo>
                    <a:pt x="28409" y="51"/>
                    <a:pt x="22805" y="116"/>
                    <a:pt x="17199" y="169"/>
                  </a:cubicBezTo>
                  <a:cubicBezTo>
                    <a:pt x="14435" y="197"/>
                    <a:pt x="11671" y="226"/>
                    <a:pt x="8908" y="256"/>
                  </a:cubicBezTo>
                  <a:cubicBezTo>
                    <a:pt x="8724" y="258"/>
                    <a:pt x="8541" y="259"/>
                    <a:pt x="8356" y="259"/>
                  </a:cubicBezTo>
                  <a:cubicBezTo>
                    <a:pt x="6834" y="259"/>
                    <a:pt x="5281" y="198"/>
                    <a:pt x="3738" y="198"/>
                  </a:cubicBezTo>
                  <a:cubicBezTo>
                    <a:pt x="2609" y="198"/>
                    <a:pt x="1486" y="231"/>
                    <a:pt x="386" y="345"/>
                  </a:cubicBezTo>
                  <a:cubicBezTo>
                    <a:pt x="333" y="351"/>
                    <a:pt x="303" y="383"/>
                    <a:pt x="295" y="423"/>
                  </a:cubicBezTo>
                  <a:cubicBezTo>
                    <a:pt x="231" y="458"/>
                    <a:pt x="180" y="518"/>
                    <a:pt x="178" y="612"/>
                  </a:cubicBezTo>
                  <a:cubicBezTo>
                    <a:pt x="96" y="3690"/>
                    <a:pt x="0" y="6863"/>
                    <a:pt x="323" y="9924"/>
                  </a:cubicBezTo>
                  <a:cubicBezTo>
                    <a:pt x="334" y="10031"/>
                    <a:pt x="419" y="10084"/>
                    <a:pt x="501" y="10084"/>
                  </a:cubicBezTo>
                  <a:cubicBezTo>
                    <a:pt x="502" y="10084"/>
                    <a:pt x="504" y="10084"/>
                    <a:pt x="506" y="10084"/>
                  </a:cubicBezTo>
                  <a:cubicBezTo>
                    <a:pt x="526" y="10107"/>
                    <a:pt x="554" y="10123"/>
                    <a:pt x="587" y="10127"/>
                  </a:cubicBezTo>
                  <a:cubicBezTo>
                    <a:pt x="1321" y="10187"/>
                    <a:pt x="2062" y="10209"/>
                    <a:pt x="2807" y="10209"/>
                  </a:cubicBezTo>
                  <a:cubicBezTo>
                    <a:pt x="4804" y="10209"/>
                    <a:pt x="6825" y="10048"/>
                    <a:pt x="8802" y="10014"/>
                  </a:cubicBezTo>
                  <a:cubicBezTo>
                    <a:pt x="11540" y="9968"/>
                    <a:pt x="14278" y="9942"/>
                    <a:pt x="17017" y="9938"/>
                  </a:cubicBezTo>
                  <a:cubicBezTo>
                    <a:pt x="17263" y="9938"/>
                    <a:pt x="17509" y="9938"/>
                    <a:pt x="17755" y="9938"/>
                  </a:cubicBezTo>
                  <a:cubicBezTo>
                    <a:pt x="22987" y="9938"/>
                    <a:pt x="28216" y="10034"/>
                    <a:pt x="33447" y="10153"/>
                  </a:cubicBezTo>
                  <a:cubicBezTo>
                    <a:pt x="33449" y="10153"/>
                    <a:pt x="33450" y="10153"/>
                    <a:pt x="33451" y="10153"/>
                  </a:cubicBezTo>
                  <a:cubicBezTo>
                    <a:pt x="33584" y="10153"/>
                    <a:pt x="33648" y="10050"/>
                    <a:pt x="33648" y="9948"/>
                  </a:cubicBezTo>
                  <a:cubicBezTo>
                    <a:pt x="33702" y="9901"/>
                    <a:pt x="33730" y="9791"/>
                    <a:pt x="33689" y="9714"/>
                  </a:cubicBezTo>
                  <a:cubicBezTo>
                    <a:pt x="32828" y="8177"/>
                    <a:pt x="31731" y="6638"/>
                    <a:pt x="30676" y="5254"/>
                  </a:cubicBezTo>
                  <a:lnTo>
                    <a:pt x="30883" y="5254"/>
                  </a:lnTo>
                  <a:lnTo>
                    <a:pt x="30883" y="5022"/>
                  </a:lnTo>
                  <a:lnTo>
                    <a:pt x="30625" y="5022"/>
                  </a:lnTo>
                  <a:cubicBezTo>
                    <a:pt x="31837" y="3637"/>
                    <a:pt x="32877" y="1982"/>
                    <a:pt x="34070" y="504"/>
                  </a:cubicBezTo>
                  <a:cubicBezTo>
                    <a:pt x="34120" y="441"/>
                    <a:pt x="34128" y="389"/>
                    <a:pt x="34109" y="326"/>
                  </a:cubicBezTo>
                  <a:cubicBezTo>
                    <a:pt x="34244" y="239"/>
                    <a:pt x="34214" y="1"/>
                    <a:pt x="340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57"/>
            <p:cNvSpPr/>
            <p:nvPr/>
          </p:nvSpPr>
          <p:spPr>
            <a:xfrm>
              <a:off x="1670175" y="1648132"/>
              <a:ext cx="826025" cy="54000"/>
            </a:xfrm>
            <a:custGeom>
              <a:avLst/>
              <a:gdLst/>
              <a:ahLst/>
              <a:cxnLst/>
              <a:rect l="l" t="t" r="r" b="b"/>
              <a:pathLst>
                <a:path w="33041" h="2160" extrusionOk="0">
                  <a:moveTo>
                    <a:pt x="33041" y="0"/>
                  </a:moveTo>
                  <a:cubicBezTo>
                    <a:pt x="27555" y="48"/>
                    <a:pt x="22067" y="86"/>
                    <a:pt x="16581" y="120"/>
                  </a:cubicBezTo>
                  <a:cubicBezTo>
                    <a:pt x="13741" y="136"/>
                    <a:pt x="10898" y="147"/>
                    <a:pt x="8059" y="155"/>
                  </a:cubicBezTo>
                  <a:cubicBezTo>
                    <a:pt x="6246" y="158"/>
                    <a:pt x="4381" y="271"/>
                    <a:pt x="2537" y="271"/>
                  </a:cubicBezTo>
                  <a:cubicBezTo>
                    <a:pt x="1689" y="271"/>
                    <a:pt x="846" y="247"/>
                    <a:pt x="15" y="177"/>
                  </a:cubicBezTo>
                  <a:lnTo>
                    <a:pt x="15" y="177"/>
                  </a:lnTo>
                  <a:cubicBezTo>
                    <a:pt x="19" y="197"/>
                    <a:pt x="25" y="215"/>
                    <a:pt x="23" y="235"/>
                  </a:cubicBezTo>
                  <a:cubicBezTo>
                    <a:pt x="7" y="877"/>
                    <a:pt x="3" y="1517"/>
                    <a:pt x="1" y="2159"/>
                  </a:cubicBezTo>
                  <a:cubicBezTo>
                    <a:pt x="15" y="2145"/>
                    <a:pt x="31" y="2136"/>
                    <a:pt x="53" y="2136"/>
                  </a:cubicBezTo>
                  <a:cubicBezTo>
                    <a:pt x="5286" y="1911"/>
                    <a:pt x="10545" y="2006"/>
                    <a:pt x="15781" y="1937"/>
                  </a:cubicBezTo>
                  <a:cubicBezTo>
                    <a:pt x="21024" y="1867"/>
                    <a:pt x="26265" y="1743"/>
                    <a:pt x="31508" y="1688"/>
                  </a:cubicBezTo>
                  <a:cubicBezTo>
                    <a:pt x="31571" y="1688"/>
                    <a:pt x="31607" y="1724"/>
                    <a:pt x="31621" y="1768"/>
                  </a:cubicBezTo>
                  <a:cubicBezTo>
                    <a:pt x="32090" y="1168"/>
                    <a:pt x="32573" y="579"/>
                    <a:pt x="330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57"/>
            <p:cNvSpPr/>
            <p:nvPr/>
          </p:nvSpPr>
          <p:spPr>
            <a:xfrm>
              <a:off x="1670700" y="1766032"/>
              <a:ext cx="772650" cy="58625"/>
            </a:xfrm>
            <a:custGeom>
              <a:avLst/>
              <a:gdLst/>
              <a:ahLst/>
              <a:cxnLst/>
              <a:rect l="l" t="t" r="r" b="b"/>
              <a:pathLst>
                <a:path w="30906" h="2345" extrusionOk="0">
                  <a:moveTo>
                    <a:pt x="301" y="0"/>
                  </a:moveTo>
                  <a:cubicBezTo>
                    <a:pt x="282" y="0"/>
                    <a:pt x="262" y="2"/>
                    <a:pt x="243" y="4"/>
                  </a:cubicBezTo>
                  <a:cubicBezTo>
                    <a:pt x="153" y="10"/>
                    <a:pt x="76" y="57"/>
                    <a:pt x="0" y="98"/>
                  </a:cubicBezTo>
                  <a:cubicBezTo>
                    <a:pt x="10" y="777"/>
                    <a:pt x="18" y="1456"/>
                    <a:pt x="24" y="2135"/>
                  </a:cubicBezTo>
                  <a:cubicBezTo>
                    <a:pt x="2402" y="2270"/>
                    <a:pt x="4778" y="2322"/>
                    <a:pt x="7154" y="2322"/>
                  </a:cubicBezTo>
                  <a:cubicBezTo>
                    <a:pt x="9922" y="2322"/>
                    <a:pt x="12691" y="2252"/>
                    <a:pt x="15463" y="2160"/>
                  </a:cubicBezTo>
                  <a:cubicBezTo>
                    <a:pt x="18122" y="2072"/>
                    <a:pt x="20805" y="1965"/>
                    <a:pt x="23486" y="1965"/>
                  </a:cubicBezTo>
                  <a:cubicBezTo>
                    <a:pt x="25970" y="1965"/>
                    <a:pt x="28450" y="2057"/>
                    <a:pt x="30906" y="2344"/>
                  </a:cubicBezTo>
                  <a:cubicBezTo>
                    <a:pt x="30427" y="1656"/>
                    <a:pt x="29965" y="957"/>
                    <a:pt x="29510" y="267"/>
                  </a:cubicBezTo>
                  <a:cubicBezTo>
                    <a:pt x="29501" y="253"/>
                    <a:pt x="29494" y="239"/>
                    <a:pt x="29490" y="225"/>
                  </a:cubicBezTo>
                  <a:cubicBezTo>
                    <a:pt x="27736" y="229"/>
                    <a:pt x="25982" y="231"/>
                    <a:pt x="24229" y="231"/>
                  </a:cubicBezTo>
                  <a:cubicBezTo>
                    <a:pt x="21215" y="231"/>
                    <a:pt x="18201" y="226"/>
                    <a:pt x="15188" y="223"/>
                  </a:cubicBezTo>
                  <a:cubicBezTo>
                    <a:pt x="15101" y="223"/>
                    <a:pt x="15014" y="223"/>
                    <a:pt x="14927" y="223"/>
                  </a:cubicBezTo>
                  <a:cubicBezTo>
                    <a:pt x="11876" y="223"/>
                    <a:pt x="8820" y="267"/>
                    <a:pt x="5767" y="267"/>
                  </a:cubicBezTo>
                  <a:cubicBezTo>
                    <a:pt x="3901" y="267"/>
                    <a:pt x="2037" y="250"/>
                    <a:pt x="175" y="197"/>
                  </a:cubicBezTo>
                  <a:cubicBezTo>
                    <a:pt x="65" y="195"/>
                    <a:pt x="65" y="29"/>
                    <a:pt x="175" y="24"/>
                  </a:cubicBezTo>
                  <a:cubicBezTo>
                    <a:pt x="263" y="22"/>
                    <a:pt x="348" y="22"/>
                    <a:pt x="437" y="20"/>
                  </a:cubicBezTo>
                  <a:cubicBezTo>
                    <a:pt x="392" y="7"/>
                    <a:pt x="347" y="0"/>
                    <a:pt x="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7" name="Google Shape;2317;p57"/>
          <p:cNvGrpSpPr/>
          <p:nvPr/>
        </p:nvGrpSpPr>
        <p:grpSpPr>
          <a:xfrm flipH="1">
            <a:off x="413441" y="1945129"/>
            <a:ext cx="856125" cy="255250"/>
            <a:chOff x="1654725" y="1638707"/>
            <a:chExt cx="856125" cy="255250"/>
          </a:xfrm>
        </p:grpSpPr>
        <p:sp>
          <p:nvSpPr>
            <p:cNvPr id="2318" name="Google Shape;2318;p57"/>
            <p:cNvSpPr/>
            <p:nvPr/>
          </p:nvSpPr>
          <p:spPr>
            <a:xfrm>
              <a:off x="1671100" y="1822932"/>
              <a:ext cx="815400" cy="62700"/>
            </a:xfrm>
            <a:custGeom>
              <a:avLst/>
              <a:gdLst/>
              <a:ahLst/>
              <a:cxnLst/>
              <a:rect l="l" t="t" r="r" b="b"/>
              <a:pathLst>
                <a:path w="32616" h="2508" extrusionOk="0">
                  <a:moveTo>
                    <a:pt x="21935" y="1"/>
                  </a:moveTo>
                  <a:cubicBezTo>
                    <a:pt x="19777" y="1"/>
                    <a:pt x="17617" y="42"/>
                    <a:pt x="15447" y="112"/>
                  </a:cubicBezTo>
                  <a:cubicBezTo>
                    <a:pt x="12462" y="209"/>
                    <a:pt x="9466" y="335"/>
                    <a:pt x="6472" y="335"/>
                  </a:cubicBezTo>
                  <a:cubicBezTo>
                    <a:pt x="4315" y="335"/>
                    <a:pt x="2159" y="270"/>
                    <a:pt x="10" y="80"/>
                  </a:cubicBezTo>
                  <a:lnTo>
                    <a:pt x="10" y="80"/>
                  </a:lnTo>
                  <a:cubicBezTo>
                    <a:pt x="16" y="889"/>
                    <a:pt x="14" y="1699"/>
                    <a:pt x="0" y="2507"/>
                  </a:cubicBezTo>
                  <a:cubicBezTo>
                    <a:pt x="1805" y="2254"/>
                    <a:pt x="3675" y="2240"/>
                    <a:pt x="5526" y="2240"/>
                  </a:cubicBezTo>
                  <a:cubicBezTo>
                    <a:pt x="5752" y="2240"/>
                    <a:pt x="5977" y="2240"/>
                    <a:pt x="6202" y="2240"/>
                  </a:cubicBezTo>
                  <a:cubicBezTo>
                    <a:pt x="6778" y="2240"/>
                    <a:pt x="7351" y="2239"/>
                    <a:pt x="7918" y="2230"/>
                  </a:cubicBezTo>
                  <a:cubicBezTo>
                    <a:pt x="10656" y="2184"/>
                    <a:pt x="13394" y="2156"/>
                    <a:pt x="16133" y="2149"/>
                  </a:cubicBezTo>
                  <a:cubicBezTo>
                    <a:pt x="16699" y="2148"/>
                    <a:pt x="17266" y="2147"/>
                    <a:pt x="17832" y="2147"/>
                  </a:cubicBezTo>
                  <a:cubicBezTo>
                    <a:pt x="22761" y="2147"/>
                    <a:pt x="27692" y="2204"/>
                    <a:pt x="32616" y="2364"/>
                  </a:cubicBezTo>
                  <a:cubicBezTo>
                    <a:pt x="32063" y="1703"/>
                    <a:pt x="31540" y="1001"/>
                    <a:pt x="31039" y="285"/>
                  </a:cubicBezTo>
                  <a:cubicBezTo>
                    <a:pt x="27996" y="83"/>
                    <a:pt x="24968" y="1"/>
                    <a:pt x="219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57"/>
            <p:cNvSpPr/>
            <p:nvPr/>
          </p:nvSpPr>
          <p:spPr>
            <a:xfrm>
              <a:off x="1670225" y="1696532"/>
              <a:ext cx="787250" cy="69875"/>
            </a:xfrm>
            <a:custGeom>
              <a:avLst/>
              <a:gdLst/>
              <a:ahLst/>
              <a:cxnLst/>
              <a:rect l="l" t="t" r="r" b="b"/>
              <a:pathLst>
                <a:path w="31490" h="2795" extrusionOk="0">
                  <a:moveTo>
                    <a:pt x="31490" y="1"/>
                  </a:moveTo>
                  <a:lnTo>
                    <a:pt x="31490" y="1"/>
                  </a:lnTo>
                  <a:cubicBezTo>
                    <a:pt x="26255" y="160"/>
                    <a:pt x="21016" y="211"/>
                    <a:pt x="15779" y="273"/>
                  </a:cubicBezTo>
                  <a:cubicBezTo>
                    <a:pt x="12118" y="319"/>
                    <a:pt x="8443" y="422"/>
                    <a:pt x="4774" y="422"/>
                  </a:cubicBezTo>
                  <a:cubicBezTo>
                    <a:pt x="3198" y="422"/>
                    <a:pt x="1623" y="403"/>
                    <a:pt x="51" y="352"/>
                  </a:cubicBezTo>
                  <a:cubicBezTo>
                    <a:pt x="29" y="352"/>
                    <a:pt x="13" y="343"/>
                    <a:pt x="1" y="331"/>
                  </a:cubicBezTo>
                  <a:lnTo>
                    <a:pt x="1" y="331"/>
                  </a:lnTo>
                  <a:cubicBezTo>
                    <a:pt x="1" y="1093"/>
                    <a:pt x="7" y="1858"/>
                    <a:pt x="17" y="2619"/>
                  </a:cubicBezTo>
                  <a:cubicBezTo>
                    <a:pt x="77" y="2600"/>
                    <a:pt x="143" y="2590"/>
                    <a:pt x="208" y="2590"/>
                  </a:cubicBezTo>
                  <a:cubicBezTo>
                    <a:pt x="220" y="2590"/>
                    <a:pt x="232" y="2591"/>
                    <a:pt x="243" y="2591"/>
                  </a:cubicBezTo>
                  <a:cubicBezTo>
                    <a:pt x="400" y="2603"/>
                    <a:pt x="516" y="2684"/>
                    <a:pt x="617" y="2794"/>
                  </a:cubicBezTo>
                  <a:cubicBezTo>
                    <a:pt x="2329" y="2751"/>
                    <a:pt x="4042" y="2737"/>
                    <a:pt x="5755" y="2737"/>
                  </a:cubicBezTo>
                  <a:cubicBezTo>
                    <a:pt x="8795" y="2737"/>
                    <a:pt x="11836" y="2781"/>
                    <a:pt x="14873" y="2781"/>
                  </a:cubicBezTo>
                  <a:cubicBezTo>
                    <a:pt x="14984" y="2781"/>
                    <a:pt x="15096" y="2781"/>
                    <a:pt x="15207" y="2781"/>
                  </a:cubicBezTo>
                  <a:cubicBezTo>
                    <a:pt x="18271" y="2779"/>
                    <a:pt x="21335" y="2774"/>
                    <a:pt x="24399" y="2774"/>
                  </a:cubicBezTo>
                  <a:cubicBezTo>
                    <a:pt x="26122" y="2774"/>
                    <a:pt x="27844" y="2776"/>
                    <a:pt x="29567" y="2781"/>
                  </a:cubicBezTo>
                  <a:cubicBezTo>
                    <a:pt x="29595" y="2760"/>
                    <a:pt x="29624" y="2744"/>
                    <a:pt x="29659" y="2735"/>
                  </a:cubicBezTo>
                  <a:cubicBezTo>
                    <a:pt x="30174" y="1782"/>
                    <a:pt x="30813" y="878"/>
                    <a:pt x="314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57"/>
            <p:cNvSpPr/>
            <p:nvPr/>
          </p:nvSpPr>
          <p:spPr>
            <a:xfrm>
              <a:off x="1654725" y="1638707"/>
              <a:ext cx="856125" cy="255250"/>
            </a:xfrm>
            <a:custGeom>
              <a:avLst/>
              <a:gdLst/>
              <a:ahLst/>
              <a:cxnLst/>
              <a:rect l="l" t="t" r="r" b="b"/>
              <a:pathLst>
                <a:path w="34245" h="10210" extrusionOk="0">
                  <a:moveTo>
                    <a:pt x="33659" y="377"/>
                  </a:moveTo>
                  <a:lnTo>
                    <a:pt x="33659" y="377"/>
                  </a:lnTo>
                  <a:cubicBezTo>
                    <a:pt x="33191" y="956"/>
                    <a:pt x="32708" y="1545"/>
                    <a:pt x="32239" y="2145"/>
                  </a:cubicBezTo>
                  <a:cubicBezTo>
                    <a:pt x="32225" y="2101"/>
                    <a:pt x="32189" y="2065"/>
                    <a:pt x="32126" y="2065"/>
                  </a:cubicBezTo>
                  <a:cubicBezTo>
                    <a:pt x="26883" y="2119"/>
                    <a:pt x="21642" y="2244"/>
                    <a:pt x="16399" y="2314"/>
                  </a:cubicBezTo>
                  <a:cubicBezTo>
                    <a:pt x="11164" y="2383"/>
                    <a:pt x="5904" y="2288"/>
                    <a:pt x="671" y="2513"/>
                  </a:cubicBezTo>
                  <a:cubicBezTo>
                    <a:pt x="649" y="2513"/>
                    <a:pt x="633" y="2521"/>
                    <a:pt x="619" y="2535"/>
                  </a:cubicBezTo>
                  <a:cubicBezTo>
                    <a:pt x="621" y="1894"/>
                    <a:pt x="625" y="1254"/>
                    <a:pt x="641" y="612"/>
                  </a:cubicBezTo>
                  <a:cubicBezTo>
                    <a:pt x="643" y="592"/>
                    <a:pt x="637" y="573"/>
                    <a:pt x="633" y="554"/>
                  </a:cubicBezTo>
                  <a:lnTo>
                    <a:pt x="633" y="554"/>
                  </a:lnTo>
                  <a:cubicBezTo>
                    <a:pt x="1464" y="624"/>
                    <a:pt x="2307" y="648"/>
                    <a:pt x="3155" y="648"/>
                  </a:cubicBezTo>
                  <a:cubicBezTo>
                    <a:pt x="4999" y="648"/>
                    <a:pt x="6864" y="535"/>
                    <a:pt x="8677" y="532"/>
                  </a:cubicBezTo>
                  <a:cubicBezTo>
                    <a:pt x="11516" y="524"/>
                    <a:pt x="14359" y="513"/>
                    <a:pt x="17199" y="497"/>
                  </a:cubicBezTo>
                  <a:cubicBezTo>
                    <a:pt x="22685" y="463"/>
                    <a:pt x="28173" y="425"/>
                    <a:pt x="33659" y="377"/>
                  </a:cubicBezTo>
                  <a:close/>
                  <a:moveTo>
                    <a:pt x="32110" y="2314"/>
                  </a:moveTo>
                  <a:lnTo>
                    <a:pt x="32110" y="2314"/>
                  </a:lnTo>
                  <a:cubicBezTo>
                    <a:pt x="31433" y="3192"/>
                    <a:pt x="30794" y="4095"/>
                    <a:pt x="30279" y="5048"/>
                  </a:cubicBezTo>
                  <a:cubicBezTo>
                    <a:pt x="30244" y="5057"/>
                    <a:pt x="30215" y="5073"/>
                    <a:pt x="30187" y="5095"/>
                  </a:cubicBezTo>
                  <a:cubicBezTo>
                    <a:pt x="28398" y="5089"/>
                    <a:pt x="26609" y="5088"/>
                    <a:pt x="24821" y="5088"/>
                  </a:cubicBezTo>
                  <a:cubicBezTo>
                    <a:pt x="21823" y="5088"/>
                    <a:pt x="18825" y="5093"/>
                    <a:pt x="15827" y="5095"/>
                  </a:cubicBezTo>
                  <a:cubicBezTo>
                    <a:pt x="15738" y="5095"/>
                    <a:pt x="15648" y="5095"/>
                    <a:pt x="15559" y="5095"/>
                  </a:cubicBezTo>
                  <a:cubicBezTo>
                    <a:pt x="12507" y="5095"/>
                    <a:pt x="9450" y="5050"/>
                    <a:pt x="6396" y="5050"/>
                  </a:cubicBezTo>
                  <a:cubicBezTo>
                    <a:pt x="4675" y="5050"/>
                    <a:pt x="2955" y="5064"/>
                    <a:pt x="1237" y="5108"/>
                  </a:cubicBezTo>
                  <a:cubicBezTo>
                    <a:pt x="1136" y="4997"/>
                    <a:pt x="1020" y="4916"/>
                    <a:pt x="863" y="4904"/>
                  </a:cubicBezTo>
                  <a:cubicBezTo>
                    <a:pt x="852" y="4904"/>
                    <a:pt x="840" y="4903"/>
                    <a:pt x="828" y="4903"/>
                  </a:cubicBezTo>
                  <a:cubicBezTo>
                    <a:pt x="763" y="4903"/>
                    <a:pt x="697" y="4913"/>
                    <a:pt x="637" y="4932"/>
                  </a:cubicBezTo>
                  <a:cubicBezTo>
                    <a:pt x="627" y="4171"/>
                    <a:pt x="621" y="3407"/>
                    <a:pt x="621" y="2644"/>
                  </a:cubicBezTo>
                  <a:lnTo>
                    <a:pt x="621" y="2644"/>
                  </a:lnTo>
                  <a:cubicBezTo>
                    <a:pt x="633" y="2656"/>
                    <a:pt x="649" y="2665"/>
                    <a:pt x="671" y="2665"/>
                  </a:cubicBezTo>
                  <a:cubicBezTo>
                    <a:pt x="2244" y="2717"/>
                    <a:pt x="3820" y="2736"/>
                    <a:pt x="5397" y="2736"/>
                  </a:cubicBezTo>
                  <a:cubicBezTo>
                    <a:pt x="9065" y="2736"/>
                    <a:pt x="12739" y="2632"/>
                    <a:pt x="16399" y="2586"/>
                  </a:cubicBezTo>
                  <a:cubicBezTo>
                    <a:pt x="21636" y="2524"/>
                    <a:pt x="26875" y="2473"/>
                    <a:pt x="32110" y="2314"/>
                  </a:cubicBezTo>
                  <a:close/>
                  <a:moveTo>
                    <a:pt x="942" y="5093"/>
                  </a:moveTo>
                  <a:cubicBezTo>
                    <a:pt x="988" y="5093"/>
                    <a:pt x="1032" y="5099"/>
                    <a:pt x="1076" y="5113"/>
                  </a:cubicBezTo>
                  <a:cubicBezTo>
                    <a:pt x="987" y="5115"/>
                    <a:pt x="902" y="5115"/>
                    <a:pt x="814" y="5117"/>
                  </a:cubicBezTo>
                  <a:cubicBezTo>
                    <a:pt x="704" y="5121"/>
                    <a:pt x="704" y="5288"/>
                    <a:pt x="814" y="5290"/>
                  </a:cubicBezTo>
                  <a:cubicBezTo>
                    <a:pt x="2676" y="5343"/>
                    <a:pt x="4540" y="5360"/>
                    <a:pt x="6406" y="5360"/>
                  </a:cubicBezTo>
                  <a:cubicBezTo>
                    <a:pt x="9459" y="5360"/>
                    <a:pt x="12515" y="5316"/>
                    <a:pt x="15566" y="5316"/>
                  </a:cubicBezTo>
                  <a:cubicBezTo>
                    <a:pt x="15653" y="5316"/>
                    <a:pt x="15740" y="5316"/>
                    <a:pt x="15827" y="5316"/>
                  </a:cubicBezTo>
                  <a:cubicBezTo>
                    <a:pt x="18911" y="5319"/>
                    <a:pt x="21997" y="5324"/>
                    <a:pt x="25082" y="5324"/>
                  </a:cubicBezTo>
                  <a:cubicBezTo>
                    <a:pt x="26764" y="5324"/>
                    <a:pt x="28447" y="5322"/>
                    <a:pt x="30129" y="5318"/>
                  </a:cubicBezTo>
                  <a:cubicBezTo>
                    <a:pt x="30133" y="5332"/>
                    <a:pt x="30141" y="5346"/>
                    <a:pt x="30149" y="5360"/>
                  </a:cubicBezTo>
                  <a:cubicBezTo>
                    <a:pt x="30604" y="6050"/>
                    <a:pt x="31066" y="6749"/>
                    <a:pt x="31545" y="7437"/>
                  </a:cubicBezTo>
                  <a:cubicBezTo>
                    <a:pt x="29091" y="7150"/>
                    <a:pt x="26612" y="7057"/>
                    <a:pt x="24130" y="7057"/>
                  </a:cubicBezTo>
                  <a:cubicBezTo>
                    <a:pt x="21448" y="7057"/>
                    <a:pt x="18762" y="7165"/>
                    <a:pt x="16102" y="7253"/>
                  </a:cubicBezTo>
                  <a:cubicBezTo>
                    <a:pt x="13333" y="7344"/>
                    <a:pt x="10568" y="7415"/>
                    <a:pt x="7802" y="7415"/>
                  </a:cubicBezTo>
                  <a:cubicBezTo>
                    <a:pt x="5423" y="7415"/>
                    <a:pt x="3043" y="7363"/>
                    <a:pt x="663" y="7227"/>
                  </a:cubicBezTo>
                  <a:cubicBezTo>
                    <a:pt x="657" y="6549"/>
                    <a:pt x="649" y="5870"/>
                    <a:pt x="639" y="5191"/>
                  </a:cubicBezTo>
                  <a:cubicBezTo>
                    <a:pt x="715" y="5149"/>
                    <a:pt x="792" y="5103"/>
                    <a:pt x="882" y="5097"/>
                  </a:cubicBezTo>
                  <a:cubicBezTo>
                    <a:pt x="902" y="5094"/>
                    <a:pt x="922" y="5093"/>
                    <a:pt x="942" y="5093"/>
                  </a:cubicBezTo>
                  <a:close/>
                  <a:moveTo>
                    <a:pt x="22585" y="7369"/>
                  </a:moveTo>
                  <a:cubicBezTo>
                    <a:pt x="25619" y="7369"/>
                    <a:pt x="28649" y="7452"/>
                    <a:pt x="31694" y="7654"/>
                  </a:cubicBezTo>
                  <a:cubicBezTo>
                    <a:pt x="32195" y="8370"/>
                    <a:pt x="32716" y="9072"/>
                    <a:pt x="33271" y="9733"/>
                  </a:cubicBezTo>
                  <a:cubicBezTo>
                    <a:pt x="28313" y="9572"/>
                    <a:pt x="23348" y="9515"/>
                    <a:pt x="18384" y="9515"/>
                  </a:cubicBezTo>
                  <a:cubicBezTo>
                    <a:pt x="17852" y="9515"/>
                    <a:pt x="17320" y="9516"/>
                    <a:pt x="16787" y="9517"/>
                  </a:cubicBezTo>
                  <a:cubicBezTo>
                    <a:pt x="14049" y="9525"/>
                    <a:pt x="11311" y="9553"/>
                    <a:pt x="8572" y="9599"/>
                  </a:cubicBezTo>
                  <a:cubicBezTo>
                    <a:pt x="8007" y="9608"/>
                    <a:pt x="7437" y="9609"/>
                    <a:pt x="6863" y="9609"/>
                  </a:cubicBezTo>
                  <a:cubicBezTo>
                    <a:pt x="6632" y="9609"/>
                    <a:pt x="6400" y="9609"/>
                    <a:pt x="6167" y="9609"/>
                  </a:cubicBezTo>
                  <a:cubicBezTo>
                    <a:pt x="4321" y="9609"/>
                    <a:pt x="2456" y="9623"/>
                    <a:pt x="655" y="9875"/>
                  </a:cubicBezTo>
                  <a:cubicBezTo>
                    <a:pt x="669" y="9068"/>
                    <a:pt x="671" y="8257"/>
                    <a:pt x="665" y="7449"/>
                  </a:cubicBezTo>
                  <a:lnTo>
                    <a:pt x="665" y="7449"/>
                  </a:lnTo>
                  <a:cubicBezTo>
                    <a:pt x="2814" y="7639"/>
                    <a:pt x="4970" y="7704"/>
                    <a:pt x="7126" y="7704"/>
                  </a:cubicBezTo>
                  <a:cubicBezTo>
                    <a:pt x="10120" y="7704"/>
                    <a:pt x="13116" y="7578"/>
                    <a:pt x="16101" y="7481"/>
                  </a:cubicBezTo>
                  <a:cubicBezTo>
                    <a:pt x="18270" y="7411"/>
                    <a:pt x="20429" y="7369"/>
                    <a:pt x="22585" y="7369"/>
                  </a:cubicBezTo>
                  <a:close/>
                  <a:moveTo>
                    <a:pt x="34016" y="1"/>
                  </a:moveTo>
                  <a:cubicBezTo>
                    <a:pt x="34015" y="1"/>
                    <a:pt x="34014" y="1"/>
                    <a:pt x="34012" y="1"/>
                  </a:cubicBezTo>
                  <a:cubicBezTo>
                    <a:pt x="28409" y="51"/>
                    <a:pt x="22805" y="116"/>
                    <a:pt x="17199" y="169"/>
                  </a:cubicBezTo>
                  <a:cubicBezTo>
                    <a:pt x="14435" y="197"/>
                    <a:pt x="11671" y="226"/>
                    <a:pt x="8908" y="256"/>
                  </a:cubicBezTo>
                  <a:cubicBezTo>
                    <a:pt x="8724" y="258"/>
                    <a:pt x="8541" y="259"/>
                    <a:pt x="8356" y="259"/>
                  </a:cubicBezTo>
                  <a:cubicBezTo>
                    <a:pt x="6834" y="259"/>
                    <a:pt x="5281" y="198"/>
                    <a:pt x="3738" y="198"/>
                  </a:cubicBezTo>
                  <a:cubicBezTo>
                    <a:pt x="2609" y="198"/>
                    <a:pt x="1486" y="231"/>
                    <a:pt x="386" y="345"/>
                  </a:cubicBezTo>
                  <a:cubicBezTo>
                    <a:pt x="333" y="351"/>
                    <a:pt x="303" y="383"/>
                    <a:pt x="295" y="423"/>
                  </a:cubicBezTo>
                  <a:cubicBezTo>
                    <a:pt x="231" y="458"/>
                    <a:pt x="180" y="518"/>
                    <a:pt x="178" y="612"/>
                  </a:cubicBezTo>
                  <a:cubicBezTo>
                    <a:pt x="96" y="3690"/>
                    <a:pt x="0" y="6863"/>
                    <a:pt x="323" y="9924"/>
                  </a:cubicBezTo>
                  <a:cubicBezTo>
                    <a:pt x="334" y="10031"/>
                    <a:pt x="419" y="10084"/>
                    <a:pt x="501" y="10084"/>
                  </a:cubicBezTo>
                  <a:cubicBezTo>
                    <a:pt x="502" y="10084"/>
                    <a:pt x="504" y="10084"/>
                    <a:pt x="506" y="10084"/>
                  </a:cubicBezTo>
                  <a:cubicBezTo>
                    <a:pt x="526" y="10107"/>
                    <a:pt x="554" y="10123"/>
                    <a:pt x="587" y="10127"/>
                  </a:cubicBezTo>
                  <a:cubicBezTo>
                    <a:pt x="1321" y="10187"/>
                    <a:pt x="2062" y="10209"/>
                    <a:pt x="2807" y="10209"/>
                  </a:cubicBezTo>
                  <a:cubicBezTo>
                    <a:pt x="4804" y="10209"/>
                    <a:pt x="6825" y="10048"/>
                    <a:pt x="8802" y="10014"/>
                  </a:cubicBezTo>
                  <a:cubicBezTo>
                    <a:pt x="11540" y="9968"/>
                    <a:pt x="14278" y="9942"/>
                    <a:pt x="17017" y="9938"/>
                  </a:cubicBezTo>
                  <a:cubicBezTo>
                    <a:pt x="17263" y="9938"/>
                    <a:pt x="17509" y="9938"/>
                    <a:pt x="17755" y="9938"/>
                  </a:cubicBezTo>
                  <a:cubicBezTo>
                    <a:pt x="22987" y="9938"/>
                    <a:pt x="28216" y="10034"/>
                    <a:pt x="33447" y="10153"/>
                  </a:cubicBezTo>
                  <a:cubicBezTo>
                    <a:pt x="33449" y="10153"/>
                    <a:pt x="33450" y="10153"/>
                    <a:pt x="33451" y="10153"/>
                  </a:cubicBezTo>
                  <a:cubicBezTo>
                    <a:pt x="33584" y="10153"/>
                    <a:pt x="33648" y="10050"/>
                    <a:pt x="33648" y="9948"/>
                  </a:cubicBezTo>
                  <a:cubicBezTo>
                    <a:pt x="33702" y="9901"/>
                    <a:pt x="33730" y="9791"/>
                    <a:pt x="33689" y="9714"/>
                  </a:cubicBezTo>
                  <a:cubicBezTo>
                    <a:pt x="32828" y="8177"/>
                    <a:pt x="31731" y="6638"/>
                    <a:pt x="30676" y="5254"/>
                  </a:cubicBezTo>
                  <a:lnTo>
                    <a:pt x="30883" y="5254"/>
                  </a:lnTo>
                  <a:lnTo>
                    <a:pt x="30883" y="5022"/>
                  </a:lnTo>
                  <a:lnTo>
                    <a:pt x="30625" y="5022"/>
                  </a:lnTo>
                  <a:cubicBezTo>
                    <a:pt x="31837" y="3637"/>
                    <a:pt x="32877" y="1982"/>
                    <a:pt x="34070" y="504"/>
                  </a:cubicBezTo>
                  <a:cubicBezTo>
                    <a:pt x="34120" y="441"/>
                    <a:pt x="34128" y="389"/>
                    <a:pt x="34109" y="326"/>
                  </a:cubicBezTo>
                  <a:cubicBezTo>
                    <a:pt x="34244" y="239"/>
                    <a:pt x="34214" y="1"/>
                    <a:pt x="340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57"/>
            <p:cNvSpPr/>
            <p:nvPr/>
          </p:nvSpPr>
          <p:spPr>
            <a:xfrm>
              <a:off x="1670175" y="1648132"/>
              <a:ext cx="826025" cy="54000"/>
            </a:xfrm>
            <a:custGeom>
              <a:avLst/>
              <a:gdLst/>
              <a:ahLst/>
              <a:cxnLst/>
              <a:rect l="l" t="t" r="r" b="b"/>
              <a:pathLst>
                <a:path w="33041" h="2160" extrusionOk="0">
                  <a:moveTo>
                    <a:pt x="33041" y="0"/>
                  </a:moveTo>
                  <a:cubicBezTo>
                    <a:pt x="27555" y="48"/>
                    <a:pt x="22067" y="86"/>
                    <a:pt x="16581" y="120"/>
                  </a:cubicBezTo>
                  <a:cubicBezTo>
                    <a:pt x="13741" y="136"/>
                    <a:pt x="10898" y="147"/>
                    <a:pt x="8059" y="155"/>
                  </a:cubicBezTo>
                  <a:cubicBezTo>
                    <a:pt x="6246" y="158"/>
                    <a:pt x="4381" y="271"/>
                    <a:pt x="2537" y="271"/>
                  </a:cubicBezTo>
                  <a:cubicBezTo>
                    <a:pt x="1689" y="271"/>
                    <a:pt x="846" y="247"/>
                    <a:pt x="15" y="177"/>
                  </a:cubicBezTo>
                  <a:lnTo>
                    <a:pt x="15" y="177"/>
                  </a:lnTo>
                  <a:cubicBezTo>
                    <a:pt x="19" y="197"/>
                    <a:pt x="25" y="215"/>
                    <a:pt x="23" y="235"/>
                  </a:cubicBezTo>
                  <a:cubicBezTo>
                    <a:pt x="7" y="877"/>
                    <a:pt x="3" y="1517"/>
                    <a:pt x="1" y="2159"/>
                  </a:cubicBezTo>
                  <a:cubicBezTo>
                    <a:pt x="15" y="2145"/>
                    <a:pt x="31" y="2136"/>
                    <a:pt x="53" y="2136"/>
                  </a:cubicBezTo>
                  <a:cubicBezTo>
                    <a:pt x="5286" y="1911"/>
                    <a:pt x="10545" y="2006"/>
                    <a:pt x="15781" y="1937"/>
                  </a:cubicBezTo>
                  <a:cubicBezTo>
                    <a:pt x="21024" y="1867"/>
                    <a:pt x="26265" y="1743"/>
                    <a:pt x="31508" y="1688"/>
                  </a:cubicBezTo>
                  <a:cubicBezTo>
                    <a:pt x="31571" y="1688"/>
                    <a:pt x="31607" y="1724"/>
                    <a:pt x="31621" y="1768"/>
                  </a:cubicBezTo>
                  <a:cubicBezTo>
                    <a:pt x="32090" y="1168"/>
                    <a:pt x="32573" y="579"/>
                    <a:pt x="330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57"/>
            <p:cNvSpPr/>
            <p:nvPr/>
          </p:nvSpPr>
          <p:spPr>
            <a:xfrm>
              <a:off x="1670700" y="1766032"/>
              <a:ext cx="772650" cy="58625"/>
            </a:xfrm>
            <a:custGeom>
              <a:avLst/>
              <a:gdLst/>
              <a:ahLst/>
              <a:cxnLst/>
              <a:rect l="l" t="t" r="r" b="b"/>
              <a:pathLst>
                <a:path w="30906" h="2345" extrusionOk="0">
                  <a:moveTo>
                    <a:pt x="301" y="0"/>
                  </a:moveTo>
                  <a:cubicBezTo>
                    <a:pt x="282" y="0"/>
                    <a:pt x="262" y="2"/>
                    <a:pt x="243" y="4"/>
                  </a:cubicBezTo>
                  <a:cubicBezTo>
                    <a:pt x="153" y="10"/>
                    <a:pt x="76" y="57"/>
                    <a:pt x="0" y="98"/>
                  </a:cubicBezTo>
                  <a:cubicBezTo>
                    <a:pt x="10" y="777"/>
                    <a:pt x="18" y="1456"/>
                    <a:pt x="24" y="2135"/>
                  </a:cubicBezTo>
                  <a:cubicBezTo>
                    <a:pt x="2402" y="2270"/>
                    <a:pt x="4778" y="2322"/>
                    <a:pt x="7154" y="2322"/>
                  </a:cubicBezTo>
                  <a:cubicBezTo>
                    <a:pt x="9922" y="2322"/>
                    <a:pt x="12691" y="2252"/>
                    <a:pt x="15463" y="2160"/>
                  </a:cubicBezTo>
                  <a:cubicBezTo>
                    <a:pt x="18122" y="2072"/>
                    <a:pt x="20805" y="1965"/>
                    <a:pt x="23486" y="1965"/>
                  </a:cubicBezTo>
                  <a:cubicBezTo>
                    <a:pt x="25970" y="1965"/>
                    <a:pt x="28450" y="2057"/>
                    <a:pt x="30906" y="2344"/>
                  </a:cubicBezTo>
                  <a:cubicBezTo>
                    <a:pt x="30427" y="1656"/>
                    <a:pt x="29965" y="957"/>
                    <a:pt x="29510" y="267"/>
                  </a:cubicBezTo>
                  <a:cubicBezTo>
                    <a:pt x="29501" y="253"/>
                    <a:pt x="29494" y="239"/>
                    <a:pt x="29490" y="225"/>
                  </a:cubicBezTo>
                  <a:cubicBezTo>
                    <a:pt x="27736" y="229"/>
                    <a:pt x="25982" y="231"/>
                    <a:pt x="24229" y="231"/>
                  </a:cubicBezTo>
                  <a:cubicBezTo>
                    <a:pt x="21215" y="231"/>
                    <a:pt x="18201" y="226"/>
                    <a:pt x="15188" y="223"/>
                  </a:cubicBezTo>
                  <a:cubicBezTo>
                    <a:pt x="15101" y="223"/>
                    <a:pt x="15014" y="223"/>
                    <a:pt x="14927" y="223"/>
                  </a:cubicBezTo>
                  <a:cubicBezTo>
                    <a:pt x="11876" y="223"/>
                    <a:pt x="8820" y="267"/>
                    <a:pt x="5767" y="267"/>
                  </a:cubicBezTo>
                  <a:cubicBezTo>
                    <a:pt x="3901" y="267"/>
                    <a:pt x="2037" y="250"/>
                    <a:pt x="175" y="197"/>
                  </a:cubicBezTo>
                  <a:cubicBezTo>
                    <a:pt x="65" y="195"/>
                    <a:pt x="65" y="29"/>
                    <a:pt x="175" y="24"/>
                  </a:cubicBezTo>
                  <a:cubicBezTo>
                    <a:pt x="263" y="22"/>
                    <a:pt x="348" y="22"/>
                    <a:pt x="437" y="20"/>
                  </a:cubicBezTo>
                  <a:cubicBezTo>
                    <a:pt x="392" y="7"/>
                    <a:pt x="347" y="0"/>
                    <a:pt x="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3" name="Google Shape;2323;p57">
            <a:hlinkClick r:id="rId3" action="ppaction://hlinksldjump"/>
          </p:cNvPr>
          <p:cNvSpPr txBox="1">
            <a:spLocks noGrp="1"/>
          </p:cNvSpPr>
          <p:nvPr>
            <p:ph type="title" idx="4294967295"/>
          </p:nvPr>
        </p:nvSpPr>
        <p:spPr>
          <a:xfrm>
            <a:off x="704200" y="3095125"/>
            <a:ext cx="2496300" cy="30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a:latin typeface="Times New Roman (Headings)"/>
              </a:rPr>
              <a:t>Văn</a:t>
            </a:r>
            <a:r>
              <a:rPr lang="en" sz="2400">
                <a:latin typeface="Times New Roman (Headings)"/>
              </a:rPr>
              <a:t> nghệ</a:t>
            </a:r>
            <a:endParaRPr sz="2400">
              <a:latin typeface="Times New Roman (Headings)"/>
            </a:endParaRPr>
          </a:p>
        </p:txBody>
      </p:sp>
      <p:sp>
        <p:nvSpPr>
          <p:cNvPr id="2324" name="Google Shape;2324;p57">
            <a:hlinkClick r:id="rId3" action="ppaction://hlinksldjump"/>
          </p:cNvPr>
          <p:cNvSpPr txBox="1">
            <a:spLocks noGrp="1"/>
          </p:cNvSpPr>
          <p:nvPr>
            <p:ph type="title" idx="4294967295"/>
          </p:nvPr>
        </p:nvSpPr>
        <p:spPr>
          <a:xfrm>
            <a:off x="3323851" y="3095125"/>
            <a:ext cx="2496300" cy="30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a:latin typeface="Times New Roman (Headings)"/>
              </a:rPr>
              <a:t>Giao lưu</a:t>
            </a:r>
            <a:endParaRPr sz="2400">
              <a:latin typeface="Times New Roman (Headings)"/>
            </a:endParaRPr>
          </a:p>
        </p:txBody>
      </p:sp>
      <p:sp>
        <p:nvSpPr>
          <p:cNvPr id="2325" name="Google Shape;2325;p57">
            <a:hlinkClick r:id="rId4" action="ppaction://hlinksldjump"/>
          </p:cNvPr>
          <p:cNvSpPr txBox="1">
            <a:spLocks noGrp="1"/>
          </p:cNvSpPr>
          <p:nvPr>
            <p:ph type="title" idx="4294967295"/>
          </p:nvPr>
        </p:nvSpPr>
        <p:spPr>
          <a:xfrm>
            <a:off x="5943502" y="3095125"/>
            <a:ext cx="2496300" cy="30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latin typeface="Times New Roman (Headings)"/>
              </a:rPr>
              <a:t>Về nguồn</a:t>
            </a:r>
            <a:endParaRPr sz="2400">
              <a:latin typeface="Times New Roman (Headings)"/>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23"/>
                                        </p:tgtEl>
                                        <p:attrNameLst>
                                          <p:attrName>style.visibility</p:attrName>
                                        </p:attrNameLst>
                                      </p:cBhvr>
                                      <p:to>
                                        <p:strVal val="visible"/>
                                      </p:to>
                                    </p:set>
                                    <p:animEffect transition="in" filter="fade">
                                      <p:cBhvr>
                                        <p:cTn id="7" dur="500"/>
                                        <p:tgtEl>
                                          <p:spTgt spid="2323"/>
                                        </p:tgtEl>
                                      </p:cBhvr>
                                    </p:animEffect>
                                  </p:childTnLst>
                                </p:cTn>
                              </p:par>
                              <p:par>
                                <p:cTn id="8" presetID="10" presetClass="entr" presetSubtype="0" fill="hold" nodeType="withEffect">
                                  <p:stCondLst>
                                    <p:cond delay="0"/>
                                  </p:stCondLst>
                                  <p:childTnLst>
                                    <p:set>
                                      <p:cBhvr>
                                        <p:cTn id="9" dur="1" fill="hold">
                                          <p:stCondLst>
                                            <p:cond delay="0"/>
                                          </p:stCondLst>
                                        </p:cTn>
                                        <p:tgtEl>
                                          <p:spTgt spid="2307"/>
                                        </p:tgtEl>
                                        <p:attrNameLst>
                                          <p:attrName>style.visibility</p:attrName>
                                        </p:attrNameLst>
                                      </p:cBhvr>
                                      <p:to>
                                        <p:strVal val="visible"/>
                                      </p:to>
                                    </p:set>
                                    <p:animEffect transition="in" filter="fade">
                                      <p:cBhvr>
                                        <p:cTn id="10" dur="500"/>
                                        <p:tgtEl>
                                          <p:spTgt spid="230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24"/>
                                        </p:tgtEl>
                                        <p:attrNameLst>
                                          <p:attrName>style.visibility</p:attrName>
                                        </p:attrNameLst>
                                      </p:cBhvr>
                                      <p:to>
                                        <p:strVal val="visible"/>
                                      </p:to>
                                    </p:set>
                                    <p:animEffect transition="in" filter="fade">
                                      <p:cBhvr>
                                        <p:cTn id="15" dur="500"/>
                                        <p:tgtEl>
                                          <p:spTgt spid="2324"/>
                                        </p:tgtEl>
                                      </p:cBhvr>
                                    </p:animEffect>
                                  </p:childTnLst>
                                </p:cTn>
                              </p:par>
                              <p:par>
                                <p:cTn id="16" presetID="10" presetClass="entr" presetSubtype="0" fill="hold" nodeType="withEffect">
                                  <p:stCondLst>
                                    <p:cond delay="0"/>
                                  </p:stCondLst>
                                  <p:childTnLst>
                                    <p:set>
                                      <p:cBhvr>
                                        <p:cTn id="17" dur="1" fill="hold">
                                          <p:stCondLst>
                                            <p:cond delay="0"/>
                                          </p:stCondLst>
                                        </p:cTn>
                                        <p:tgtEl>
                                          <p:spTgt spid="2308"/>
                                        </p:tgtEl>
                                        <p:attrNameLst>
                                          <p:attrName>style.visibility</p:attrName>
                                        </p:attrNameLst>
                                      </p:cBhvr>
                                      <p:to>
                                        <p:strVal val="visible"/>
                                      </p:to>
                                    </p:set>
                                    <p:animEffect transition="in" filter="fade">
                                      <p:cBhvr>
                                        <p:cTn id="18" dur="500"/>
                                        <p:tgtEl>
                                          <p:spTgt spid="230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325"/>
                                        </p:tgtEl>
                                        <p:attrNameLst>
                                          <p:attrName>style.visibility</p:attrName>
                                        </p:attrNameLst>
                                      </p:cBhvr>
                                      <p:to>
                                        <p:strVal val="visible"/>
                                      </p:to>
                                    </p:set>
                                    <p:animEffect transition="in" filter="fade">
                                      <p:cBhvr>
                                        <p:cTn id="23" dur="500"/>
                                        <p:tgtEl>
                                          <p:spTgt spid="2325"/>
                                        </p:tgtEl>
                                      </p:cBhvr>
                                    </p:animEffect>
                                  </p:childTnLst>
                                </p:cTn>
                              </p:par>
                              <p:par>
                                <p:cTn id="24" presetID="10" presetClass="entr" presetSubtype="0" fill="hold" nodeType="withEffect">
                                  <p:stCondLst>
                                    <p:cond delay="0"/>
                                  </p:stCondLst>
                                  <p:childTnLst>
                                    <p:set>
                                      <p:cBhvr>
                                        <p:cTn id="25" dur="1" fill="hold">
                                          <p:stCondLst>
                                            <p:cond delay="0"/>
                                          </p:stCondLst>
                                        </p:cTn>
                                        <p:tgtEl>
                                          <p:spTgt spid="2306"/>
                                        </p:tgtEl>
                                        <p:attrNameLst>
                                          <p:attrName>style.visibility</p:attrName>
                                        </p:attrNameLst>
                                      </p:cBhvr>
                                      <p:to>
                                        <p:strVal val="visible"/>
                                      </p:to>
                                    </p:set>
                                    <p:animEffect transition="in" filter="fade">
                                      <p:cBhvr>
                                        <p:cTn id="26" dur="500"/>
                                        <p:tgtEl>
                                          <p:spTgt spid="2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3" grpId="0"/>
      <p:bldP spid="2324" grpId="0"/>
      <p:bldP spid="232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p:sp>
        <p:nvSpPr>
          <p:cNvPr id="930" name="Google Shape;930;p37"/>
          <p:cNvSpPr txBox="1">
            <a:spLocks noGrp="1"/>
          </p:cNvSpPr>
          <p:nvPr>
            <p:ph type="subTitle" idx="4294967295"/>
          </p:nvPr>
        </p:nvSpPr>
        <p:spPr>
          <a:xfrm flipH="1">
            <a:off x="1078089" y="688622"/>
            <a:ext cx="6987822" cy="2103120"/>
          </a:xfrm>
          <a:prstGeom prst="rect">
            <a:avLst/>
          </a:prstGeom>
        </p:spPr>
        <p:txBody>
          <a:bodyPr spcFirstLastPara="1" wrap="square" lIns="91425" tIns="91425" rIns="91425" bIns="91425" anchor="ctr" anchorCtr="0">
            <a:noAutofit/>
          </a:bodyPr>
          <a:lstStyle/>
          <a:p>
            <a:pPr marL="152400" indent="0" algn="just">
              <a:buNone/>
            </a:pPr>
            <a:r>
              <a:rPr lang="vi-VN" sz="2000" b="0" i="0">
                <a:effectLst/>
                <a:latin typeface="+mj-lt"/>
              </a:rPr>
              <a:t>Để hưởng ứng phong trào "Em là chiến sĩ nhỏ", Ban chỉ huy Liên đội trường em dự kiến tổ chức một số hoạt động sau:</a:t>
            </a:r>
            <a:endParaRPr lang="en-US" sz="2000" b="0" i="0">
              <a:effectLst/>
              <a:latin typeface="+mj-lt"/>
            </a:endParaRPr>
          </a:p>
          <a:p>
            <a:pPr marL="152400" indent="0" algn="just">
              <a:buNone/>
            </a:pPr>
            <a:r>
              <a:rPr lang="vi-VN" sz="2000" b="0" i="0">
                <a:effectLst/>
                <a:latin typeface="+mj-lt"/>
              </a:rPr>
              <a:t>1. Tuần hành tuyên truyền về an toàn giao thông.</a:t>
            </a:r>
          </a:p>
          <a:p>
            <a:pPr marL="152400" indent="0" algn="just">
              <a:buNone/>
            </a:pPr>
            <a:r>
              <a:rPr lang="vi-VN" sz="2000" b="0" i="0">
                <a:effectLst/>
                <a:latin typeface="+mj-lt"/>
              </a:rPr>
              <a:t>2. Triển lãm về an toàn giao thông.</a:t>
            </a:r>
          </a:p>
          <a:p>
            <a:pPr marL="152400" indent="0" algn="just">
              <a:buNone/>
            </a:pPr>
            <a:r>
              <a:rPr lang="vi-VN" sz="2000" b="0" i="0">
                <a:effectLst/>
                <a:latin typeface="+mj-lt"/>
              </a:rPr>
              <a:t>3. Thi vẽ tranh, sáng tác thơ, truyện về an toàn giao thông.</a:t>
            </a:r>
          </a:p>
          <a:p>
            <a:pPr marL="152400" indent="0" algn="just">
              <a:buNone/>
            </a:pPr>
            <a:r>
              <a:rPr lang="vi-VN" sz="2000" b="0" i="0">
                <a:effectLst/>
                <a:latin typeface="+mj-lt"/>
              </a:rPr>
              <a:t>4. Phát thanh tuyên truyền về phòng cháy, chữa cháy.</a:t>
            </a:r>
          </a:p>
          <a:p>
            <a:pPr marL="152400" indent="0" algn="just">
              <a:buNone/>
            </a:pPr>
            <a:r>
              <a:rPr lang="vi-VN" sz="2000" b="0" i="0">
                <a:effectLst/>
                <a:latin typeface="+mj-lt"/>
              </a:rPr>
              <a:t>5. Thăm các chú công an giao thông hoặc công an biên phòng.</a:t>
            </a:r>
          </a:p>
        </p:txBody>
      </p:sp>
      <p:sp>
        <p:nvSpPr>
          <p:cNvPr id="4" name="Cloud 3">
            <a:extLst>
              <a:ext uri="{FF2B5EF4-FFF2-40B4-BE49-F238E27FC236}">
                <a16:creationId xmlns:a16="http://schemas.microsoft.com/office/drawing/2014/main" id="{816A9879-1DD9-4DE8-8FEE-9E91521F4731}"/>
              </a:ext>
            </a:extLst>
          </p:cNvPr>
          <p:cNvSpPr/>
          <p:nvPr/>
        </p:nvSpPr>
        <p:spPr>
          <a:xfrm>
            <a:off x="4210757" y="3070578"/>
            <a:ext cx="3567288" cy="1873955"/>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9E0547A6-D4AB-4BDA-8DF3-1E06BB9263F5}"/>
              </a:ext>
            </a:extLst>
          </p:cNvPr>
          <p:cNvSpPr txBox="1"/>
          <p:nvPr/>
        </p:nvSpPr>
        <p:spPr>
          <a:xfrm>
            <a:off x="4572000" y="3131439"/>
            <a:ext cx="2635954" cy="1323439"/>
          </a:xfrm>
          <a:prstGeom prst="rect">
            <a:avLst/>
          </a:prstGeom>
          <a:noFill/>
        </p:spPr>
        <p:txBody>
          <a:bodyPr wrap="square">
            <a:spAutoFit/>
          </a:bodyPr>
          <a:lstStyle/>
          <a:p>
            <a:pPr algn="ctr"/>
            <a:endParaRPr lang="vi-VN" sz="2000" b="1">
              <a:latin typeface="+mj-lt"/>
            </a:endParaRPr>
          </a:p>
          <a:p>
            <a:pPr algn="ctr"/>
            <a:r>
              <a:rPr lang="vi-VN" sz="2000" b="1">
                <a:latin typeface="+mj-lt"/>
              </a:rPr>
              <a:t>Em hãy lập chương trình cho một trong các hoạt động trên.</a:t>
            </a:r>
            <a:endParaRPr lang="en-US" sz="2000" b="1">
              <a:latin typeface="+mj-lt"/>
            </a:endParaRPr>
          </a:p>
        </p:txBody>
      </p:sp>
      <p:pic>
        <p:nvPicPr>
          <p:cNvPr id="9" name="Picture 8" descr="A picture containing background pattern&#10;&#10;Description automatically generated">
            <a:extLst>
              <a:ext uri="{FF2B5EF4-FFF2-40B4-BE49-F238E27FC236}">
                <a16:creationId xmlns:a16="http://schemas.microsoft.com/office/drawing/2014/main" id="{9C477E56-18EF-41D7-AC40-D6EB12894DD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0650"/>
          <a:stretch/>
        </p:blipFill>
        <p:spPr>
          <a:xfrm>
            <a:off x="-1" y="-54257"/>
            <a:ext cx="9144001" cy="5197757"/>
          </a:xfrm>
          <a:prstGeom prst="rect">
            <a:avLst/>
          </a:prstGeom>
        </p:spPr>
      </p:pic>
      <p:sp>
        <p:nvSpPr>
          <p:cNvPr id="2" name="Rectangle: Rounded Corners 1">
            <a:extLst>
              <a:ext uri="{FF2B5EF4-FFF2-40B4-BE49-F238E27FC236}">
                <a16:creationId xmlns:a16="http://schemas.microsoft.com/office/drawing/2014/main" id="{14B51620-DDC3-4529-98EF-1B7A3BBA6013}"/>
              </a:ext>
            </a:extLst>
          </p:cNvPr>
          <p:cNvSpPr/>
          <p:nvPr/>
        </p:nvSpPr>
        <p:spPr>
          <a:xfrm>
            <a:off x="857956" y="198967"/>
            <a:ext cx="7540977" cy="1020233"/>
          </a:xfrm>
          <a:custGeom>
            <a:avLst/>
            <a:gdLst>
              <a:gd name="connsiteX0" fmla="*/ 0 w 7540977"/>
              <a:gd name="connsiteY0" fmla="*/ 170042 h 1020233"/>
              <a:gd name="connsiteX1" fmla="*/ 170042 w 7540977"/>
              <a:gd name="connsiteY1" fmla="*/ 0 h 1020233"/>
              <a:gd name="connsiteX2" fmla="*/ 867975 w 7540977"/>
              <a:gd name="connsiteY2" fmla="*/ 0 h 1020233"/>
              <a:gd name="connsiteX3" fmla="*/ 1277872 w 7540977"/>
              <a:gd name="connsiteY3" fmla="*/ 0 h 1020233"/>
              <a:gd name="connsiteX4" fmla="*/ 1903795 w 7540977"/>
              <a:gd name="connsiteY4" fmla="*/ 0 h 1020233"/>
              <a:gd name="connsiteX5" fmla="*/ 2457710 w 7540977"/>
              <a:gd name="connsiteY5" fmla="*/ 0 h 1020233"/>
              <a:gd name="connsiteX6" fmla="*/ 2939616 w 7540977"/>
              <a:gd name="connsiteY6" fmla="*/ 0 h 1020233"/>
              <a:gd name="connsiteX7" fmla="*/ 3349513 w 7540977"/>
              <a:gd name="connsiteY7" fmla="*/ 0 h 1020233"/>
              <a:gd name="connsiteX8" fmla="*/ 3759410 w 7540977"/>
              <a:gd name="connsiteY8" fmla="*/ 0 h 1020233"/>
              <a:gd name="connsiteX9" fmla="*/ 4097298 w 7540977"/>
              <a:gd name="connsiteY9" fmla="*/ 0 h 1020233"/>
              <a:gd name="connsiteX10" fmla="*/ 4795231 w 7540977"/>
              <a:gd name="connsiteY10" fmla="*/ 0 h 1020233"/>
              <a:gd name="connsiteX11" fmla="*/ 5421155 w 7540977"/>
              <a:gd name="connsiteY11" fmla="*/ 0 h 1020233"/>
              <a:gd name="connsiteX12" fmla="*/ 5831052 w 7540977"/>
              <a:gd name="connsiteY12" fmla="*/ 0 h 1020233"/>
              <a:gd name="connsiteX13" fmla="*/ 6240949 w 7540977"/>
              <a:gd name="connsiteY13" fmla="*/ 0 h 1020233"/>
              <a:gd name="connsiteX14" fmla="*/ 6578837 w 7540977"/>
              <a:gd name="connsiteY14" fmla="*/ 0 h 1020233"/>
              <a:gd name="connsiteX15" fmla="*/ 7370935 w 7540977"/>
              <a:gd name="connsiteY15" fmla="*/ 0 h 1020233"/>
              <a:gd name="connsiteX16" fmla="*/ 7540977 w 7540977"/>
              <a:gd name="connsiteY16" fmla="*/ 170042 h 1020233"/>
              <a:gd name="connsiteX17" fmla="*/ 7540977 w 7540977"/>
              <a:gd name="connsiteY17" fmla="*/ 503315 h 1020233"/>
              <a:gd name="connsiteX18" fmla="*/ 7540977 w 7540977"/>
              <a:gd name="connsiteY18" fmla="*/ 850191 h 1020233"/>
              <a:gd name="connsiteX19" fmla="*/ 7370935 w 7540977"/>
              <a:gd name="connsiteY19" fmla="*/ 1020233 h 1020233"/>
              <a:gd name="connsiteX20" fmla="*/ 7033047 w 7540977"/>
              <a:gd name="connsiteY20" fmla="*/ 1020233 h 1020233"/>
              <a:gd name="connsiteX21" fmla="*/ 6551141 w 7540977"/>
              <a:gd name="connsiteY21" fmla="*/ 1020233 h 1020233"/>
              <a:gd name="connsiteX22" fmla="*/ 6141244 w 7540977"/>
              <a:gd name="connsiteY22" fmla="*/ 1020233 h 1020233"/>
              <a:gd name="connsiteX23" fmla="*/ 5515320 w 7540977"/>
              <a:gd name="connsiteY23" fmla="*/ 1020233 h 1020233"/>
              <a:gd name="connsiteX24" fmla="*/ 5033414 w 7540977"/>
              <a:gd name="connsiteY24" fmla="*/ 1020233 h 1020233"/>
              <a:gd name="connsiteX25" fmla="*/ 4479500 w 7540977"/>
              <a:gd name="connsiteY25" fmla="*/ 1020233 h 1020233"/>
              <a:gd name="connsiteX26" fmla="*/ 3781567 w 7540977"/>
              <a:gd name="connsiteY26" fmla="*/ 1020233 h 1020233"/>
              <a:gd name="connsiteX27" fmla="*/ 3083634 w 7540977"/>
              <a:gd name="connsiteY27" fmla="*/ 1020233 h 1020233"/>
              <a:gd name="connsiteX28" fmla="*/ 2385701 w 7540977"/>
              <a:gd name="connsiteY28" fmla="*/ 1020233 h 1020233"/>
              <a:gd name="connsiteX29" fmla="*/ 2047813 w 7540977"/>
              <a:gd name="connsiteY29" fmla="*/ 1020233 h 1020233"/>
              <a:gd name="connsiteX30" fmla="*/ 1349881 w 7540977"/>
              <a:gd name="connsiteY30" fmla="*/ 1020233 h 1020233"/>
              <a:gd name="connsiteX31" fmla="*/ 1011993 w 7540977"/>
              <a:gd name="connsiteY31" fmla="*/ 1020233 h 1020233"/>
              <a:gd name="connsiteX32" fmla="*/ 674105 w 7540977"/>
              <a:gd name="connsiteY32" fmla="*/ 1020233 h 1020233"/>
              <a:gd name="connsiteX33" fmla="*/ 170042 w 7540977"/>
              <a:gd name="connsiteY33" fmla="*/ 1020233 h 1020233"/>
              <a:gd name="connsiteX34" fmla="*/ 0 w 7540977"/>
              <a:gd name="connsiteY34" fmla="*/ 850191 h 1020233"/>
              <a:gd name="connsiteX35" fmla="*/ 0 w 7540977"/>
              <a:gd name="connsiteY35" fmla="*/ 516918 h 1020233"/>
              <a:gd name="connsiteX36" fmla="*/ 0 w 7540977"/>
              <a:gd name="connsiteY36" fmla="*/ 170042 h 1020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540977" h="1020233" fill="none" extrusionOk="0">
                <a:moveTo>
                  <a:pt x="0" y="170042"/>
                </a:moveTo>
                <a:cubicBezTo>
                  <a:pt x="-12826" y="70072"/>
                  <a:pt x="70481" y="-5383"/>
                  <a:pt x="170042" y="0"/>
                </a:cubicBezTo>
                <a:cubicBezTo>
                  <a:pt x="502600" y="-59876"/>
                  <a:pt x="709074" y="60422"/>
                  <a:pt x="867975" y="0"/>
                </a:cubicBezTo>
                <a:cubicBezTo>
                  <a:pt x="1026876" y="-60422"/>
                  <a:pt x="1086249" y="3687"/>
                  <a:pt x="1277872" y="0"/>
                </a:cubicBezTo>
                <a:cubicBezTo>
                  <a:pt x="1469495" y="-3687"/>
                  <a:pt x="1622707" y="46624"/>
                  <a:pt x="1903795" y="0"/>
                </a:cubicBezTo>
                <a:cubicBezTo>
                  <a:pt x="2184883" y="-46624"/>
                  <a:pt x="2306762" y="33684"/>
                  <a:pt x="2457710" y="0"/>
                </a:cubicBezTo>
                <a:cubicBezTo>
                  <a:pt x="2608659" y="-33684"/>
                  <a:pt x="2721694" y="51419"/>
                  <a:pt x="2939616" y="0"/>
                </a:cubicBezTo>
                <a:cubicBezTo>
                  <a:pt x="3157538" y="-51419"/>
                  <a:pt x="3164746" y="19097"/>
                  <a:pt x="3349513" y="0"/>
                </a:cubicBezTo>
                <a:cubicBezTo>
                  <a:pt x="3534280" y="-19097"/>
                  <a:pt x="3667527" y="35893"/>
                  <a:pt x="3759410" y="0"/>
                </a:cubicBezTo>
                <a:cubicBezTo>
                  <a:pt x="3851293" y="-35893"/>
                  <a:pt x="4012495" y="27972"/>
                  <a:pt x="4097298" y="0"/>
                </a:cubicBezTo>
                <a:cubicBezTo>
                  <a:pt x="4182101" y="-27972"/>
                  <a:pt x="4568435" y="80956"/>
                  <a:pt x="4795231" y="0"/>
                </a:cubicBezTo>
                <a:cubicBezTo>
                  <a:pt x="5022027" y="-80956"/>
                  <a:pt x="5295452" y="46002"/>
                  <a:pt x="5421155" y="0"/>
                </a:cubicBezTo>
                <a:cubicBezTo>
                  <a:pt x="5546858" y="-46002"/>
                  <a:pt x="5685215" y="786"/>
                  <a:pt x="5831052" y="0"/>
                </a:cubicBezTo>
                <a:cubicBezTo>
                  <a:pt x="5976889" y="-786"/>
                  <a:pt x="6058559" y="9404"/>
                  <a:pt x="6240949" y="0"/>
                </a:cubicBezTo>
                <a:cubicBezTo>
                  <a:pt x="6423339" y="-9404"/>
                  <a:pt x="6494291" y="29090"/>
                  <a:pt x="6578837" y="0"/>
                </a:cubicBezTo>
                <a:cubicBezTo>
                  <a:pt x="6663383" y="-29090"/>
                  <a:pt x="7109914" y="52790"/>
                  <a:pt x="7370935" y="0"/>
                </a:cubicBezTo>
                <a:cubicBezTo>
                  <a:pt x="7462230" y="-13486"/>
                  <a:pt x="7538445" y="92598"/>
                  <a:pt x="7540977" y="170042"/>
                </a:cubicBezTo>
                <a:cubicBezTo>
                  <a:pt x="7551013" y="280051"/>
                  <a:pt x="7501416" y="377488"/>
                  <a:pt x="7540977" y="503315"/>
                </a:cubicBezTo>
                <a:cubicBezTo>
                  <a:pt x="7580538" y="629142"/>
                  <a:pt x="7505478" y="748052"/>
                  <a:pt x="7540977" y="850191"/>
                </a:cubicBezTo>
                <a:cubicBezTo>
                  <a:pt x="7544732" y="938731"/>
                  <a:pt x="7443312" y="1027231"/>
                  <a:pt x="7370935" y="1020233"/>
                </a:cubicBezTo>
                <a:cubicBezTo>
                  <a:pt x="7235720" y="1059663"/>
                  <a:pt x="7152487" y="991881"/>
                  <a:pt x="7033047" y="1020233"/>
                </a:cubicBezTo>
                <a:cubicBezTo>
                  <a:pt x="6913607" y="1048585"/>
                  <a:pt x="6735919" y="997669"/>
                  <a:pt x="6551141" y="1020233"/>
                </a:cubicBezTo>
                <a:cubicBezTo>
                  <a:pt x="6366363" y="1042797"/>
                  <a:pt x="6271025" y="1005091"/>
                  <a:pt x="6141244" y="1020233"/>
                </a:cubicBezTo>
                <a:cubicBezTo>
                  <a:pt x="6011463" y="1035375"/>
                  <a:pt x="5741988" y="984286"/>
                  <a:pt x="5515320" y="1020233"/>
                </a:cubicBezTo>
                <a:cubicBezTo>
                  <a:pt x="5288652" y="1056180"/>
                  <a:pt x="5263697" y="964640"/>
                  <a:pt x="5033414" y="1020233"/>
                </a:cubicBezTo>
                <a:cubicBezTo>
                  <a:pt x="4803131" y="1075826"/>
                  <a:pt x="4637342" y="992907"/>
                  <a:pt x="4479500" y="1020233"/>
                </a:cubicBezTo>
                <a:cubicBezTo>
                  <a:pt x="4321658" y="1047559"/>
                  <a:pt x="3952511" y="1013576"/>
                  <a:pt x="3781567" y="1020233"/>
                </a:cubicBezTo>
                <a:cubicBezTo>
                  <a:pt x="3610623" y="1026890"/>
                  <a:pt x="3355112" y="997933"/>
                  <a:pt x="3083634" y="1020233"/>
                </a:cubicBezTo>
                <a:cubicBezTo>
                  <a:pt x="2812156" y="1042533"/>
                  <a:pt x="2613879" y="1011780"/>
                  <a:pt x="2385701" y="1020233"/>
                </a:cubicBezTo>
                <a:cubicBezTo>
                  <a:pt x="2157523" y="1028686"/>
                  <a:pt x="2136617" y="1017936"/>
                  <a:pt x="2047813" y="1020233"/>
                </a:cubicBezTo>
                <a:cubicBezTo>
                  <a:pt x="1959009" y="1022530"/>
                  <a:pt x="1617790" y="1014856"/>
                  <a:pt x="1349881" y="1020233"/>
                </a:cubicBezTo>
                <a:cubicBezTo>
                  <a:pt x="1081972" y="1025610"/>
                  <a:pt x="1151174" y="1006736"/>
                  <a:pt x="1011993" y="1020233"/>
                </a:cubicBezTo>
                <a:cubicBezTo>
                  <a:pt x="872812" y="1033730"/>
                  <a:pt x="744710" y="994689"/>
                  <a:pt x="674105" y="1020233"/>
                </a:cubicBezTo>
                <a:cubicBezTo>
                  <a:pt x="603500" y="1045777"/>
                  <a:pt x="377048" y="1017993"/>
                  <a:pt x="170042" y="1020233"/>
                </a:cubicBezTo>
                <a:cubicBezTo>
                  <a:pt x="103571" y="1014140"/>
                  <a:pt x="3832" y="947585"/>
                  <a:pt x="0" y="850191"/>
                </a:cubicBezTo>
                <a:cubicBezTo>
                  <a:pt x="-2839" y="735289"/>
                  <a:pt x="1042" y="672551"/>
                  <a:pt x="0" y="516918"/>
                </a:cubicBezTo>
                <a:cubicBezTo>
                  <a:pt x="-1042" y="361285"/>
                  <a:pt x="13571" y="328527"/>
                  <a:pt x="0" y="170042"/>
                </a:cubicBezTo>
                <a:close/>
              </a:path>
              <a:path w="7540977" h="1020233" stroke="0" extrusionOk="0">
                <a:moveTo>
                  <a:pt x="0" y="170042"/>
                </a:moveTo>
                <a:cubicBezTo>
                  <a:pt x="-13280" y="52383"/>
                  <a:pt x="86456" y="1708"/>
                  <a:pt x="170042" y="0"/>
                </a:cubicBezTo>
                <a:cubicBezTo>
                  <a:pt x="301112" y="-12119"/>
                  <a:pt x="535698" y="35358"/>
                  <a:pt x="651948" y="0"/>
                </a:cubicBezTo>
                <a:cubicBezTo>
                  <a:pt x="768198" y="-35358"/>
                  <a:pt x="1027177" y="44115"/>
                  <a:pt x="1205863" y="0"/>
                </a:cubicBezTo>
                <a:cubicBezTo>
                  <a:pt x="1384550" y="-44115"/>
                  <a:pt x="1576272" y="34555"/>
                  <a:pt x="1831787" y="0"/>
                </a:cubicBezTo>
                <a:cubicBezTo>
                  <a:pt x="2087302" y="-34555"/>
                  <a:pt x="2387784" y="38566"/>
                  <a:pt x="2529719" y="0"/>
                </a:cubicBezTo>
                <a:cubicBezTo>
                  <a:pt x="2671654" y="-38566"/>
                  <a:pt x="2946176" y="39187"/>
                  <a:pt x="3227652" y="0"/>
                </a:cubicBezTo>
                <a:cubicBezTo>
                  <a:pt x="3509128" y="-39187"/>
                  <a:pt x="3583918" y="11014"/>
                  <a:pt x="3709558" y="0"/>
                </a:cubicBezTo>
                <a:cubicBezTo>
                  <a:pt x="3835198" y="-11014"/>
                  <a:pt x="3934587" y="107"/>
                  <a:pt x="4119455" y="0"/>
                </a:cubicBezTo>
                <a:cubicBezTo>
                  <a:pt x="4304323" y="-107"/>
                  <a:pt x="4446630" y="807"/>
                  <a:pt x="4745379" y="0"/>
                </a:cubicBezTo>
                <a:cubicBezTo>
                  <a:pt x="5044128" y="-807"/>
                  <a:pt x="5036031" y="14610"/>
                  <a:pt x="5155276" y="0"/>
                </a:cubicBezTo>
                <a:cubicBezTo>
                  <a:pt x="5274521" y="-14610"/>
                  <a:pt x="5399333" y="9628"/>
                  <a:pt x="5565173" y="0"/>
                </a:cubicBezTo>
                <a:cubicBezTo>
                  <a:pt x="5731013" y="-9628"/>
                  <a:pt x="5998485" y="24664"/>
                  <a:pt x="6191096" y="0"/>
                </a:cubicBezTo>
                <a:cubicBezTo>
                  <a:pt x="6383707" y="-24664"/>
                  <a:pt x="6487286" y="26412"/>
                  <a:pt x="6600993" y="0"/>
                </a:cubicBezTo>
                <a:cubicBezTo>
                  <a:pt x="6714700" y="-26412"/>
                  <a:pt x="7063768" y="18789"/>
                  <a:pt x="7370935" y="0"/>
                </a:cubicBezTo>
                <a:cubicBezTo>
                  <a:pt x="7469011" y="-2596"/>
                  <a:pt x="7565674" y="65290"/>
                  <a:pt x="7540977" y="170042"/>
                </a:cubicBezTo>
                <a:cubicBezTo>
                  <a:pt x="7551097" y="312407"/>
                  <a:pt x="7523300" y="407598"/>
                  <a:pt x="7540977" y="510117"/>
                </a:cubicBezTo>
                <a:cubicBezTo>
                  <a:pt x="7558654" y="612636"/>
                  <a:pt x="7533841" y="733778"/>
                  <a:pt x="7540977" y="850191"/>
                </a:cubicBezTo>
                <a:cubicBezTo>
                  <a:pt x="7538935" y="953801"/>
                  <a:pt x="7482272" y="1008906"/>
                  <a:pt x="7370935" y="1020233"/>
                </a:cubicBezTo>
                <a:cubicBezTo>
                  <a:pt x="7119584" y="1032478"/>
                  <a:pt x="7036876" y="976384"/>
                  <a:pt x="6745011" y="1020233"/>
                </a:cubicBezTo>
                <a:cubicBezTo>
                  <a:pt x="6453146" y="1064082"/>
                  <a:pt x="6294490" y="970806"/>
                  <a:pt x="6119087" y="1020233"/>
                </a:cubicBezTo>
                <a:cubicBezTo>
                  <a:pt x="5943684" y="1069660"/>
                  <a:pt x="5811471" y="981448"/>
                  <a:pt x="5565173" y="1020233"/>
                </a:cubicBezTo>
                <a:cubicBezTo>
                  <a:pt x="5318875" y="1059018"/>
                  <a:pt x="5139805" y="970629"/>
                  <a:pt x="5011258" y="1020233"/>
                </a:cubicBezTo>
                <a:cubicBezTo>
                  <a:pt x="4882712" y="1069837"/>
                  <a:pt x="4556215" y="993689"/>
                  <a:pt x="4385334" y="1020233"/>
                </a:cubicBezTo>
                <a:cubicBezTo>
                  <a:pt x="4214453" y="1046777"/>
                  <a:pt x="4170934" y="991999"/>
                  <a:pt x="3975437" y="1020233"/>
                </a:cubicBezTo>
                <a:cubicBezTo>
                  <a:pt x="3779940" y="1048467"/>
                  <a:pt x="3640190" y="994511"/>
                  <a:pt x="3493531" y="1020233"/>
                </a:cubicBezTo>
                <a:cubicBezTo>
                  <a:pt x="3346872" y="1045955"/>
                  <a:pt x="3176990" y="1011862"/>
                  <a:pt x="3011625" y="1020233"/>
                </a:cubicBezTo>
                <a:cubicBezTo>
                  <a:pt x="2846260" y="1028604"/>
                  <a:pt x="2786162" y="994286"/>
                  <a:pt x="2673737" y="1020233"/>
                </a:cubicBezTo>
                <a:cubicBezTo>
                  <a:pt x="2561312" y="1046180"/>
                  <a:pt x="2277821" y="1014098"/>
                  <a:pt x="1975804" y="1020233"/>
                </a:cubicBezTo>
                <a:cubicBezTo>
                  <a:pt x="1673787" y="1026368"/>
                  <a:pt x="1649352" y="1011424"/>
                  <a:pt x="1565907" y="1020233"/>
                </a:cubicBezTo>
                <a:cubicBezTo>
                  <a:pt x="1482462" y="1029042"/>
                  <a:pt x="1355838" y="976868"/>
                  <a:pt x="1156010" y="1020233"/>
                </a:cubicBezTo>
                <a:cubicBezTo>
                  <a:pt x="956182" y="1063598"/>
                  <a:pt x="444033" y="914945"/>
                  <a:pt x="170042" y="1020233"/>
                </a:cubicBezTo>
                <a:cubicBezTo>
                  <a:pt x="80677" y="1015283"/>
                  <a:pt x="-1621" y="956519"/>
                  <a:pt x="0" y="850191"/>
                </a:cubicBezTo>
                <a:cubicBezTo>
                  <a:pt x="-38771" y="691807"/>
                  <a:pt x="37149" y="613039"/>
                  <a:pt x="0" y="496514"/>
                </a:cubicBezTo>
                <a:cubicBezTo>
                  <a:pt x="-37149" y="379989"/>
                  <a:pt x="3165" y="247215"/>
                  <a:pt x="0" y="170042"/>
                </a:cubicBezTo>
                <a:close/>
              </a:path>
            </a:pathLst>
          </a:custGeom>
          <a:solidFill>
            <a:schemeClr val="bg1"/>
          </a:solidFill>
          <a:ln>
            <a:solidFill>
              <a:schemeClr val="bg2">
                <a:lumMod val="75000"/>
              </a:schemeClr>
            </a:solidFill>
            <a:extLst>
              <a:ext uri="{C807C97D-BFC1-408E-A445-0C87EB9F89A2}">
                <ask:lineSketchStyleProps xmlns:ask="http://schemas.microsoft.com/office/drawing/2018/sketchyshapes" sd="290905251">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17A735B-E0AA-4414-8412-C213824A6690}"/>
              </a:ext>
            </a:extLst>
          </p:cNvPr>
          <p:cNvSpPr/>
          <p:nvPr/>
        </p:nvSpPr>
        <p:spPr>
          <a:xfrm>
            <a:off x="1516053" y="256133"/>
            <a:ext cx="6224781" cy="923330"/>
          </a:xfrm>
          <a:prstGeom prst="rect">
            <a:avLst/>
          </a:prstGeom>
          <a:noFill/>
        </p:spPr>
        <p:txBody>
          <a:bodyPr wrap="none" lIns="91440" tIns="45720" rIns="91440" bIns="45720">
            <a:spAutoFit/>
          </a:bodyPr>
          <a:lstStyle/>
          <a:p>
            <a:pPr algn="ctr"/>
            <a:r>
              <a:rPr lang="en-US" sz="5400" b="0"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Chúc các bạn học tốt!</a:t>
            </a:r>
          </a:p>
        </p:txBody>
      </p:sp>
    </p:spTree>
    <p:extLst>
      <p:ext uri="{BB962C8B-B14F-4D97-AF65-F5344CB8AC3E}">
        <p14:creationId xmlns:p14="http://schemas.microsoft.com/office/powerpoint/2010/main" val="35726927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64"/>
        <p:cNvGrpSpPr/>
        <p:nvPr/>
      </p:nvGrpSpPr>
      <p:grpSpPr>
        <a:xfrm>
          <a:off x="0" y="0"/>
          <a:ext cx="0" cy="0"/>
          <a:chOff x="0" y="0"/>
          <a:chExt cx="0" cy="0"/>
        </a:xfrm>
      </p:grpSpPr>
      <p:grpSp>
        <p:nvGrpSpPr>
          <p:cNvPr id="2865" name="Google Shape;2865;p70"/>
          <p:cNvGrpSpPr/>
          <p:nvPr/>
        </p:nvGrpSpPr>
        <p:grpSpPr>
          <a:xfrm>
            <a:off x="3429904" y="1149036"/>
            <a:ext cx="5217383" cy="2342555"/>
            <a:chOff x="3689050" y="1721707"/>
            <a:chExt cx="1419425" cy="686000"/>
          </a:xfrm>
        </p:grpSpPr>
        <p:sp>
          <p:nvSpPr>
            <p:cNvPr id="2866" name="Google Shape;2866;p70"/>
            <p:cNvSpPr/>
            <p:nvPr/>
          </p:nvSpPr>
          <p:spPr>
            <a:xfrm>
              <a:off x="3689050" y="1721707"/>
              <a:ext cx="1419425" cy="686000"/>
            </a:xfrm>
            <a:custGeom>
              <a:avLst/>
              <a:gdLst/>
              <a:ahLst/>
              <a:cxnLst/>
              <a:rect l="l" t="t" r="r" b="b"/>
              <a:pathLst>
                <a:path w="56777" h="27440" extrusionOk="0">
                  <a:moveTo>
                    <a:pt x="28389" y="502"/>
                  </a:moveTo>
                  <a:cubicBezTo>
                    <a:pt x="29497" y="2135"/>
                    <a:pt x="31367" y="3149"/>
                    <a:pt x="33297" y="3149"/>
                  </a:cubicBezTo>
                  <a:cubicBezTo>
                    <a:pt x="33917" y="3149"/>
                    <a:pt x="34544" y="3044"/>
                    <a:pt x="35154" y="2820"/>
                  </a:cubicBezTo>
                  <a:cubicBezTo>
                    <a:pt x="37167" y="2081"/>
                    <a:pt x="38705" y="821"/>
                    <a:pt x="40941" y="689"/>
                  </a:cubicBezTo>
                  <a:cubicBezTo>
                    <a:pt x="41083" y="681"/>
                    <a:pt x="41230" y="677"/>
                    <a:pt x="41381" y="677"/>
                  </a:cubicBezTo>
                  <a:cubicBezTo>
                    <a:pt x="43567" y="677"/>
                    <a:pt x="46533" y="1569"/>
                    <a:pt x="46200" y="4256"/>
                  </a:cubicBezTo>
                  <a:cubicBezTo>
                    <a:pt x="46180" y="4419"/>
                    <a:pt x="46311" y="4497"/>
                    <a:pt x="46445" y="4497"/>
                  </a:cubicBezTo>
                  <a:cubicBezTo>
                    <a:pt x="46514" y="4497"/>
                    <a:pt x="46584" y="4477"/>
                    <a:pt x="46633" y="4437"/>
                  </a:cubicBezTo>
                  <a:cubicBezTo>
                    <a:pt x="48037" y="3318"/>
                    <a:pt x="50459" y="2174"/>
                    <a:pt x="52433" y="2174"/>
                  </a:cubicBezTo>
                  <a:cubicBezTo>
                    <a:pt x="54143" y="2174"/>
                    <a:pt x="55517" y="3032"/>
                    <a:pt x="55602" y="5507"/>
                  </a:cubicBezTo>
                  <a:cubicBezTo>
                    <a:pt x="55667" y="7394"/>
                    <a:pt x="53731" y="11698"/>
                    <a:pt x="56278" y="12753"/>
                  </a:cubicBezTo>
                  <a:cubicBezTo>
                    <a:pt x="53268" y="14141"/>
                    <a:pt x="55685" y="17971"/>
                    <a:pt x="55741" y="20174"/>
                  </a:cubicBezTo>
                  <a:cubicBezTo>
                    <a:pt x="55800" y="22464"/>
                    <a:pt x="54212" y="24134"/>
                    <a:pt x="51940" y="24235"/>
                  </a:cubicBezTo>
                  <a:cubicBezTo>
                    <a:pt x="51863" y="24239"/>
                    <a:pt x="51787" y="24240"/>
                    <a:pt x="51711" y="24240"/>
                  </a:cubicBezTo>
                  <a:cubicBezTo>
                    <a:pt x="49804" y="24240"/>
                    <a:pt x="48149" y="23185"/>
                    <a:pt x="46424" y="22502"/>
                  </a:cubicBezTo>
                  <a:cubicBezTo>
                    <a:pt x="46408" y="22495"/>
                    <a:pt x="46394" y="22492"/>
                    <a:pt x="46381" y="22492"/>
                  </a:cubicBezTo>
                  <a:cubicBezTo>
                    <a:pt x="46309" y="22492"/>
                    <a:pt x="46280" y="22580"/>
                    <a:pt x="46303" y="22647"/>
                  </a:cubicBezTo>
                  <a:cubicBezTo>
                    <a:pt x="46271" y="22681"/>
                    <a:pt x="46244" y="22725"/>
                    <a:pt x="46239" y="22786"/>
                  </a:cubicBezTo>
                  <a:cubicBezTo>
                    <a:pt x="46027" y="25118"/>
                    <a:pt x="44272" y="26844"/>
                    <a:pt x="41919" y="26969"/>
                  </a:cubicBezTo>
                  <a:cubicBezTo>
                    <a:pt x="41803" y="26975"/>
                    <a:pt x="41688" y="26978"/>
                    <a:pt x="41573" y="26978"/>
                  </a:cubicBezTo>
                  <a:cubicBezTo>
                    <a:pt x="39701" y="26978"/>
                    <a:pt x="37924" y="26196"/>
                    <a:pt x="36197" y="25561"/>
                  </a:cubicBezTo>
                  <a:cubicBezTo>
                    <a:pt x="34942" y="25097"/>
                    <a:pt x="33591" y="24670"/>
                    <a:pt x="32236" y="24670"/>
                  </a:cubicBezTo>
                  <a:cubicBezTo>
                    <a:pt x="31829" y="24670"/>
                    <a:pt x="31422" y="24708"/>
                    <a:pt x="31016" y="24796"/>
                  </a:cubicBezTo>
                  <a:cubicBezTo>
                    <a:pt x="29959" y="25027"/>
                    <a:pt x="28722" y="25653"/>
                    <a:pt x="28388" y="26754"/>
                  </a:cubicBezTo>
                  <a:cubicBezTo>
                    <a:pt x="28056" y="25653"/>
                    <a:pt x="26819" y="25027"/>
                    <a:pt x="25761" y="24796"/>
                  </a:cubicBezTo>
                  <a:cubicBezTo>
                    <a:pt x="25356" y="24708"/>
                    <a:pt x="24949" y="24670"/>
                    <a:pt x="24541" y="24670"/>
                  </a:cubicBezTo>
                  <a:cubicBezTo>
                    <a:pt x="23187" y="24670"/>
                    <a:pt x="21835" y="25097"/>
                    <a:pt x="20580" y="25561"/>
                  </a:cubicBezTo>
                  <a:cubicBezTo>
                    <a:pt x="18853" y="26196"/>
                    <a:pt x="17077" y="26978"/>
                    <a:pt x="15205" y="26978"/>
                  </a:cubicBezTo>
                  <a:cubicBezTo>
                    <a:pt x="15090" y="26978"/>
                    <a:pt x="14974" y="26975"/>
                    <a:pt x="14858" y="26969"/>
                  </a:cubicBezTo>
                  <a:cubicBezTo>
                    <a:pt x="12506" y="26844"/>
                    <a:pt x="10751" y="25118"/>
                    <a:pt x="10538" y="22786"/>
                  </a:cubicBezTo>
                  <a:cubicBezTo>
                    <a:pt x="10534" y="22725"/>
                    <a:pt x="10508" y="22681"/>
                    <a:pt x="10474" y="22647"/>
                  </a:cubicBezTo>
                  <a:cubicBezTo>
                    <a:pt x="10498" y="22580"/>
                    <a:pt x="10468" y="22492"/>
                    <a:pt x="10396" y="22492"/>
                  </a:cubicBezTo>
                  <a:cubicBezTo>
                    <a:pt x="10383" y="22492"/>
                    <a:pt x="10369" y="22495"/>
                    <a:pt x="10354" y="22502"/>
                  </a:cubicBezTo>
                  <a:cubicBezTo>
                    <a:pt x="8629" y="23185"/>
                    <a:pt x="6974" y="24240"/>
                    <a:pt x="5067" y="24240"/>
                  </a:cubicBezTo>
                  <a:cubicBezTo>
                    <a:pt x="4991" y="24240"/>
                    <a:pt x="4915" y="24239"/>
                    <a:pt x="4838" y="24235"/>
                  </a:cubicBezTo>
                  <a:cubicBezTo>
                    <a:pt x="2566" y="24134"/>
                    <a:pt x="977" y="22464"/>
                    <a:pt x="1037" y="20174"/>
                  </a:cubicBezTo>
                  <a:cubicBezTo>
                    <a:pt x="1093" y="17971"/>
                    <a:pt x="3510" y="14141"/>
                    <a:pt x="500" y="12753"/>
                  </a:cubicBezTo>
                  <a:cubicBezTo>
                    <a:pt x="3049" y="11698"/>
                    <a:pt x="1112" y="7394"/>
                    <a:pt x="1176" y="5507"/>
                  </a:cubicBezTo>
                  <a:cubicBezTo>
                    <a:pt x="1262" y="3032"/>
                    <a:pt x="2636" y="2174"/>
                    <a:pt x="4345" y="2174"/>
                  </a:cubicBezTo>
                  <a:cubicBezTo>
                    <a:pt x="6319" y="2174"/>
                    <a:pt x="8741" y="3318"/>
                    <a:pt x="10144" y="4437"/>
                  </a:cubicBezTo>
                  <a:cubicBezTo>
                    <a:pt x="10194" y="4477"/>
                    <a:pt x="10263" y="4497"/>
                    <a:pt x="10332" y="4497"/>
                  </a:cubicBezTo>
                  <a:cubicBezTo>
                    <a:pt x="10466" y="4497"/>
                    <a:pt x="10598" y="4419"/>
                    <a:pt x="10578" y="4256"/>
                  </a:cubicBezTo>
                  <a:cubicBezTo>
                    <a:pt x="10245" y="1569"/>
                    <a:pt x="13210" y="677"/>
                    <a:pt x="15398" y="677"/>
                  </a:cubicBezTo>
                  <a:cubicBezTo>
                    <a:pt x="15549" y="677"/>
                    <a:pt x="15696" y="681"/>
                    <a:pt x="15838" y="689"/>
                  </a:cubicBezTo>
                  <a:cubicBezTo>
                    <a:pt x="18073" y="821"/>
                    <a:pt x="19610" y="2081"/>
                    <a:pt x="21624" y="2820"/>
                  </a:cubicBezTo>
                  <a:cubicBezTo>
                    <a:pt x="22234" y="3043"/>
                    <a:pt x="22861" y="3148"/>
                    <a:pt x="23481" y="3148"/>
                  </a:cubicBezTo>
                  <a:cubicBezTo>
                    <a:pt x="25411" y="3148"/>
                    <a:pt x="27281" y="2135"/>
                    <a:pt x="28389" y="502"/>
                  </a:cubicBezTo>
                  <a:close/>
                  <a:moveTo>
                    <a:pt x="28292" y="1"/>
                  </a:moveTo>
                  <a:cubicBezTo>
                    <a:pt x="28225" y="1"/>
                    <a:pt x="28159" y="31"/>
                    <a:pt x="28114" y="105"/>
                  </a:cubicBezTo>
                  <a:cubicBezTo>
                    <a:pt x="27160" y="1703"/>
                    <a:pt x="25399" y="2697"/>
                    <a:pt x="23544" y="2697"/>
                  </a:cubicBezTo>
                  <a:cubicBezTo>
                    <a:pt x="23391" y="2697"/>
                    <a:pt x="23237" y="2690"/>
                    <a:pt x="23083" y="2676"/>
                  </a:cubicBezTo>
                  <a:cubicBezTo>
                    <a:pt x="20994" y="2489"/>
                    <a:pt x="19361" y="843"/>
                    <a:pt x="17327" y="377"/>
                  </a:cubicBezTo>
                  <a:cubicBezTo>
                    <a:pt x="16785" y="253"/>
                    <a:pt x="16144" y="184"/>
                    <a:pt x="15471" y="184"/>
                  </a:cubicBezTo>
                  <a:cubicBezTo>
                    <a:pt x="12996" y="184"/>
                    <a:pt x="10087" y="1122"/>
                    <a:pt x="10045" y="3730"/>
                  </a:cubicBezTo>
                  <a:cubicBezTo>
                    <a:pt x="8581" y="2670"/>
                    <a:pt x="6380" y="1520"/>
                    <a:pt x="4421" y="1520"/>
                  </a:cubicBezTo>
                  <a:cubicBezTo>
                    <a:pt x="3580" y="1520"/>
                    <a:pt x="2784" y="1732"/>
                    <a:pt x="2111" y="2254"/>
                  </a:cubicBezTo>
                  <a:cubicBezTo>
                    <a:pt x="1081" y="3053"/>
                    <a:pt x="698" y="4422"/>
                    <a:pt x="691" y="5674"/>
                  </a:cubicBezTo>
                  <a:cubicBezTo>
                    <a:pt x="681" y="7581"/>
                    <a:pt x="2594" y="11589"/>
                    <a:pt x="146" y="12535"/>
                  </a:cubicBezTo>
                  <a:cubicBezTo>
                    <a:pt x="1" y="12593"/>
                    <a:pt x="13" y="12783"/>
                    <a:pt x="118" y="12838"/>
                  </a:cubicBezTo>
                  <a:cubicBezTo>
                    <a:pt x="54" y="12942"/>
                    <a:pt x="63" y="13078"/>
                    <a:pt x="206" y="13141"/>
                  </a:cubicBezTo>
                  <a:cubicBezTo>
                    <a:pt x="2693" y="14225"/>
                    <a:pt x="1063" y="17375"/>
                    <a:pt x="679" y="19195"/>
                  </a:cubicBezTo>
                  <a:cubicBezTo>
                    <a:pt x="379" y="20613"/>
                    <a:pt x="569" y="22160"/>
                    <a:pt x="1520" y="23305"/>
                  </a:cubicBezTo>
                  <a:cubicBezTo>
                    <a:pt x="2424" y="24397"/>
                    <a:pt x="3624" y="24818"/>
                    <a:pt x="4891" y="24818"/>
                  </a:cubicBezTo>
                  <a:cubicBezTo>
                    <a:pt x="6718" y="24818"/>
                    <a:pt x="8685" y="23943"/>
                    <a:pt x="10107" y="22940"/>
                  </a:cubicBezTo>
                  <a:cubicBezTo>
                    <a:pt x="10352" y="25748"/>
                    <a:pt x="12669" y="27439"/>
                    <a:pt x="15305" y="27439"/>
                  </a:cubicBezTo>
                  <a:cubicBezTo>
                    <a:pt x="15614" y="27439"/>
                    <a:pt x="15927" y="27416"/>
                    <a:pt x="16242" y="27369"/>
                  </a:cubicBezTo>
                  <a:cubicBezTo>
                    <a:pt x="18214" y="27071"/>
                    <a:pt x="19998" y="26094"/>
                    <a:pt x="21889" y="25516"/>
                  </a:cubicBezTo>
                  <a:cubicBezTo>
                    <a:pt x="22751" y="25252"/>
                    <a:pt x="23656" y="25047"/>
                    <a:pt x="24561" y="25047"/>
                  </a:cubicBezTo>
                  <a:cubicBezTo>
                    <a:pt x="24929" y="25047"/>
                    <a:pt x="25297" y="25081"/>
                    <a:pt x="25662" y="25158"/>
                  </a:cubicBezTo>
                  <a:cubicBezTo>
                    <a:pt x="26859" y="25415"/>
                    <a:pt x="27541" y="26073"/>
                    <a:pt x="28301" y="26964"/>
                  </a:cubicBezTo>
                  <a:cubicBezTo>
                    <a:pt x="28315" y="26981"/>
                    <a:pt x="28333" y="26988"/>
                    <a:pt x="28350" y="26988"/>
                  </a:cubicBezTo>
                  <a:cubicBezTo>
                    <a:pt x="28364" y="26988"/>
                    <a:pt x="28377" y="26983"/>
                    <a:pt x="28389" y="26976"/>
                  </a:cubicBezTo>
                  <a:cubicBezTo>
                    <a:pt x="28401" y="26983"/>
                    <a:pt x="28414" y="26988"/>
                    <a:pt x="28428" y="26988"/>
                  </a:cubicBezTo>
                  <a:cubicBezTo>
                    <a:pt x="28445" y="26988"/>
                    <a:pt x="28463" y="26981"/>
                    <a:pt x="28477" y="26964"/>
                  </a:cubicBezTo>
                  <a:cubicBezTo>
                    <a:pt x="29239" y="26073"/>
                    <a:pt x="29922" y="25415"/>
                    <a:pt x="31116" y="25158"/>
                  </a:cubicBezTo>
                  <a:cubicBezTo>
                    <a:pt x="31481" y="25081"/>
                    <a:pt x="31848" y="25047"/>
                    <a:pt x="32216" y="25047"/>
                  </a:cubicBezTo>
                  <a:cubicBezTo>
                    <a:pt x="33121" y="25047"/>
                    <a:pt x="34027" y="25252"/>
                    <a:pt x="34889" y="25516"/>
                  </a:cubicBezTo>
                  <a:cubicBezTo>
                    <a:pt x="36780" y="26094"/>
                    <a:pt x="38565" y="27071"/>
                    <a:pt x="40536" y="27369"/>
                  </a:cubicBezTo>
                  <a:cubicBezTo>
                    <a:pt x="40851" y="27416"/>
                    <a:pt x="41165" y="27439"/>
                    <a:pt x="41474" y="27439"/>
                  </a:cubicBezTo>
                  <a:cubicBezTo>
                    <a:pt x="44111" y="27439"/>
                    <a:pt x="46425" y="25748"/>
                    <a:pt x="46671" y="22940"/>
                  </a:cubicBezTo>
                  <a:cubicBezTo>
                    <a:pt x="48093" y="23943"/>
                    <a:pt x="50059" y="24818"/>
                    <a:pt x="51886" y="24818"/>
                  </a:cubicBezTo>
                  <a:cubicBezTo>
                    <a:pt x="53154" y="24818"/>
                    <a:pt x="54354" y="24397"/>
                    <a:pt x="55258" y="23305"/>
                  </a:cubicBezTo>
                  <a:cubicBezTo>
                    <a:pt x="56209" y="22160"/>
                    <a:pt x="56399" y="20613"/>
                    <a:pt x="56098" y="19195"/>
                  </a:cubicBezTo>
                  <a:cubicBezTo>
                    <a:pt x="55715" y="17375"/>
                    <a:pt x="54085" y="14227"/>
                    <a:pt x="56574" y="13141"/>
                  </a:cubicBezTo>
                  <a:cubicBezTo>
                    <a:pt x="56717" y="13078"/>
                    <a:pt x="56723" y="12942"/>
                    <a:pt x="56659" y="12839"/>
                  </a:cubicBezTo>
                  <a:cubicBezTo>
                    <a:pt x="56765" y="12783"/>
                    <a:pt x="56777" y="12593"/>
                    <a:pt x="56632" y="12535"/>
                  </a:cubicBezTo>
                  <a:cubicBezTo>
                    <a:pt x="54184" y="11589"/>
                    <a:pt x="56098" y="7581"/>
                    <a:pt x="56087" y="5674"/>
                  </a:cubicBezTo>
                  <a:cubicBezTo>
                    <a:pt x="56082" y="4422"/>
                    <a:pt x="55697" y="3053"/>
                    <a:pt x="54667" y="2254"/>
                  </a:cubicBezTo>
                  <a:cubicBezTo>
                    <a:pt x="53993" y="1732"/>
                    <a:pt x="53197" y="1520"/>
                    <a:pt x="52357" y="1520"/>
                  </a:cubicBezTo>
                  <a:cubicBezTo>
                    <a:pt x="50399" y="1520"/>
                    <a:pt x="48199" y="2670"/>
                    <a:pt x="46736" y="3730"/>
                  </a:cubicBezTo>
                  <a:cubicBezTo>
                    <a:pt x="46692" y="1122"/>
                    <a:pt x="43782" y="184"/>
                    <a:pt x="41308" y="184"/>
                  </a:cubicBezTo>
                  <a:cubicBezTo>
                    <a:pt x="40636" y="184"/>
                    <a:pt x="39995" y="253"/>
                    <a:pt x="39454" y="377"/>
                  </a:cubicBezTo>
                  <a:cubicBezTo>
                    <a:pt x="37417" y="843"/>
                    <a:pt x="35784" y="2489"/>
                    <a:pt x="33694" y="2676"/>
                  </a:cubicBezTo>
                  <a:cubicBezTo>
                    <a:pt x="33541" y="2690"/>
                    <a:pt x="33387" y="2697"/>
                    <a:pt x="33234" y="2697"/>
                  </a:cubicBezTo>
                  <a:cubicBezTo>
                    <a:pt x="31380" y="2697"/>
                    <a:pt x="29617" y="1703"/>
                    <a:pt x="28664" y="105"/>
                  </a:cubicBezTo>
                  <a:cubicBezTo>
                    <a:pt x="28619" y="31"/>
                    <a:pt x="28554" y="1"/>
                    <a:pt x="28487" y="1"/>
                  </a:cubicBezTo>
                  <a:cubicBezTo>
                    <a:pt x="28454" y="1"/>
                    <a:pt x="28421" y="8"/>
                    <a:pt x="28389" y="22"/>
                  </a:cubicBezTo>
                  <a:cubicBezTo>
                    <a:pt x="28358" y="8"/>
                    <a:pt x="28325" y="1"/>
                    <a:pt x="28292" y="1"/>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70"/>
            <p:cNvSpPr/>
            <p:nvPr/>
          </p:nvSpPr>
          <p:spPr>
            <a:xfrm>
              <a:off x="3701525" y="1734257"/>
              <a:ext cx="1394475" cy="661925"/>
            </a:xfrm>
            <a:custGeom>
              <a:avLst/>
              <a:gdLst/>
              <a:ahLst/>
              <a:cxnLst/>
              <a:rect l="l" t="t" r="r" b="b"/>
              <a:pathLst>
                <a:path w="55779" h="26477" extrusionOk="0">
                  <a:moveTo>
                    <a:pt x="39811" y="1151"/>
                  </a:moveTo>
                  <a:cubicBezTo>
                    <a:pt x="39868" y="1151"/>
                    <a:pt x="39903" y="1228"/>
                    <a:pt x="39859" y="1269"/>
                  </a:cubicBezTo>
                  <a:cubicBezTo>
                    <a:pt x="39504" y="1625"/>
                    <a:pt x="38862" y="1764"/>
                    <a:pt x="38384" y="1838"/>
                  </a:cubicBezTo>
                  <a:cubicBezTo>
                    <a:pt x="38380" y="1838"/>
                    <a:pt x="38375" y="1839"/>
                    <a:pt x="38371" y="1839"/>
                  </a:cubicBezTo>
                  <a:cubicBezTo>
                    <a:pt x="38293" y="1839"/>
                    <a:pt x="38262" y="1721"/>
                    <a:pt x="38347" y="1704"/>
                  </a:cubicBezTo>
                  <a:cubicBezTo>
                    <a:pt x="38601" y="1649"/>
                    <a:pt x="38851" y="1577"/>
                    <a:pt x="39090" y="1480"/>
                  </a:cubicBezTo>
                  <a:cubicBezTo>
                    <a:pt x="39328" y="1383"/>
                    <a:pt x="39547" y="1231"/>
                    <a:pt x="39792" y="1154"/>
                  </a:cubicBezTo>
                  <a:cubicBezTo>
                    <a:pt x="39799" y="1152"/>
                    <a:pt x="39805" y="1151"/>
                    <a:pt x="39811" y="1151"/>
                  </a:cubicBezTo>
                  <a:close/>
                  <a:moveTo>
                    <a:pt x="41987" y="1236"/>
                  </a:moveTo>
                  <a:cubicBezTo>
                    <a:pt x="42439" y="1236"/>
                    <a:pt x="42945" y="1446"/>
                    <a:pt x="43152" y="1868"/>
                  </a:cubicBezTo>
                  <a:cubicBezTo>
                    <a:pt x="43184" y="1933"/>
                    <a:pt x="43130" y="2006"/>
                    <a:pt x="43070" y="2006"/>
                  </a:cubicBezTo>
                  <a:cubicBezTo>
                    <a:pt x="43049" y="2006"/>
                    <a:pt x="43028" y="1997"/>
                    <a:pt x="43009" y="1977"/>
                  </a:cubicBezTo>
                  <a:cubicBezTo>
                    <a:pt x="42709" y="1657"/>
                    <a:pt x="42394" y="1422"/>
                    <a:pt x="41937" y="1420"/>
                  </a:cubicBezTo>
                  <a:cubicBezTo>
                    <a:pt x="41820" y="1420"/>
                    <a:pt x="41820" y="1242"/>
                    <a:pt x="41937" y="1237"/>
                  </a:cubicBezTo>
                  <a:cubicBezTo>
                    <a:pt x="41954" y="1237"/>
                    <a:pt x="41970" y="1236"/>
                    <a:pt x="41987" y="1236"/>
                  </a:cubicBezTo>
                  <a:close/>
                  <a:moveTo>
                    <a:pt x="13581" y="1514"/>
                  </a:moveTo>
                  <a:cubicBezTo>
                    <a:pt x="13645" y="1514"/>
                    <a:pt x="13709" y="1518"/>
                    <a:pt x="13773" y="1526"/>
                  </a:cubicBezTo>
                  <a:cubicBezTo>
                    <a:pt x="13896" y="1540"/>
                    <a:pt x="13898" y="1704"/>
                    <a:pt x="13773" y="1718"/>
                  </a:cubicBezTo>
                  <a:cubicBezTo>
                    <a:pt x="13270" y="1770"/>
                    <a:pt x="12822" y="1852"/>
                    <a:pt x="12387" y="2126"/>
                  </a:cubicBezTo>
                  <a:cubicBezTo>
                    <a:pt x="12371" y="2137"/>
                    <a:pt x="12354" y="2141"/>
                    <a:pt x="12339" y="2141"/>
                  </a:cubicBezTo>
                  <a:cubicBezTo>
                    <a:pt x="12263" y="2141"/>
                    <a:pt x="12216" y="2025"/>
                    <a:pt x="12296" y="1969"/>
                  </a:cubicBezTo>
                  <a:cubicBezTo>
                    <a:pt x="12666" y="1708"/>
                    <a:pt x="13121" y="1514"/>
                    <a:pt x="13581" y="1514"/>
                  </a:cubicBezTo>
                  <a:close/>
                  <a:moveTo>
                    <a:pt x="16188" y="1558"/>
                  </a:moveTo>
                  <a:cubicBezTo>
                    <a:pt x="16197" y="1558"/>
                    <a:pt x="16207" y="1560"/>
                    <a:pt x="16218" y="1563"/>
                  </a:cubicBezTo>
                  <a:cubicBezTo>
                    <a:pt x="16692" y="1715"/>
                    <a:pt x="17167" y="1911"/>
                    <a:pt x="17564" y="2216"/>
                  </a:cubicBezTo>
                  <a:cubicBezTo>
                    <a:pt x="17640" y="2276"/>
                    <a:pt x="17598" y="2389"/>
                    <a:pt x="17520" y="2389"/>
                  </a:cubicBezTo>
                  <a:cubicBezTo>
                    <a:pt x="17505" y="2389"/>
                    <a:pt x="17489" y="2385"/>
                    <a:pt x="17472" y="2376"/>
                  </a:cubicBezTo>
                  <a:cubicBezTo>
                    <a:pt x="17043" y="2144"/>
                    <a:pt x="16627" y="1911"/>
                    <a:pt x="16170" y="1741"/>
                  </a:cubicBezTo>
                  <a:cubicBezTo>
                    <a:pt x="16070" y="1703"/>
                    <a:pt x="16098" y="1558"/>
                    <a:pt x="16188" y="1558"/>
                  </a:cubicBezTo>
                  <a:close/>
                  <a:moveTo>
                    <a:pt x="27699" y="1625"/>
                  </a:moveTo>
                  <a:cubicBezTo>
                    <a:pt x="27873" y="1625"/>
                    <a:pt x="28064" y="1829"/>
                    <a:pt x="28185" y="1925"/>
                  </a:cubicBezTo>
                  <a:cubicBezTo>
                    <a:pt x="28430" y="2114"/>
                    <a:pt x="28686" y="2297"/>
                    <a:pt x="28915" y="2512"/>
                  </a:cubicBezTo>
                  <a:cubicBezTo>
                    <a:pt x="28992" y="2584"/>
                    <a:pt x="28921" y="2704"/>
                    <a:pt x="28833" y="2704"/>
                  </a:cubicBezTo>
                  <a:cubicBezTo>
                    <a:pt x="28815" y="2704"/>
                    <a:pt x="28796" y="2699"/>
                    <a:pt x="28777" y="2687"/>
                  </a:cubicBezTo>
                  <a:cubicBezTo>
                    <a:pt x="28469" y="2492"/>
                    <a:pt x="28204" y="2172"/>
                    <a:pt x="27883" y="2009"/>
                  </a:cubicBezTo>
                  <a:cubicBezTo>
                    <a:pt x="27806" y="1969"/>
                    <a:pt x="27743" y="1952"/>
                    <a:pt x="27688" y="1952"/>
                  </a:cubicBezTo>
                  <a:cubicBezTo>
                    <a:pt x="27512" y="1952"/>
                    <a:pt x="27424" y="2127"/>
                    <a:pt x="27264" y="2285"/>
                  </a:cubicBezTo>
                  <a:cubicBezTo>
                    <a:pt x="27102" y="2442"/>
                    <a:pt x="26943" y="2599"/>
                    <a:pt x="26781" y="2759"/>
                  </a:cubicBezTo>
                  <a:cubicBezTo>
                    <a:pt x="26759" y="2781"/>
                    <a:pt x="26734" y="2790"/>
                    <a:pt x="26710" y="2790"/>
                  </a:cubicBezTo>
                  <a:cubicBezTo>
                    <a:pt x="26630" y="2790"/>
                    <a:pt x="26558" y="2684"/>
                    <a:pt x="26631" y="2607"/>
                  </a:cubicBezTo>
                  <a:cubicBezTo>
                    <a:pt x="26881" y="2341"/>
                    <a:pt x="27128" y="2068"/>
                    <a:pt x="27386" y="1812"/>
                  </a:cubicBezTo>
                  <a:cubicBezTo>
                    <a:pt x="27476" y="1722"/>
                    <a:pt x="27559" y="1625"/>
                    <a:pt x="27696" y="1625"/>
                  </a:cubicBezTo>
                  <a:cubicBezTo>
                    <a:pt x="27697" y="1625"/>
                    <a:pt x="27698" y="1625"/>
                    <a:pt x="27699" y="1625"/>
                  </a:cubicBezTo>
                  <a:close/>
                  <a:moveTo>
                    <a:pt x="4904" y="2707"/>
                  </a:moveTo>
                  <a:cubicBezTo>
                    <a:pt x="4910" y="2707"/>
                    <a:pt x="4917" y="2708"/>
                    <a:pt x="4923" y="2711"/>
                  </a:cubicBezTo>
                  <a:cubicBezTo>
                    <a:pt x="5361" y="2888"/>
                    <a:pt x="5816" y="3050"/>
                    <a:pt x="6237" y="3269"/>
                  </a:cubicBezTo>
                  <a:cubicBezTo>
                    <a:pt x="6311" y="3309"/>
                    <a:pt x="6270" y="3427"/>
                    <a:pt x="6198" y="3427"/>
                  </a:cubicBezTo>
                  <a:cubicBezTo>
                    <a:pt x="6189" y="3427"/>
                    <a:pt x="6181" y="3425"/>
                    <a:pt x="6172" y="3422"/>
                  </a:cubicBezTo>
                  <a:cubicBezTo>
                    <a:pt x="5729" y="3257"/>
                    <a:pt x="5302" y="3029"/>
                    <a:pt x="4877" y="2822"/>
                  </a:cubicBezTo>
                  <a:cubicBezTo>
                    <a:pt x="4821" y="2795"/>
                    <a:pt x="4852" y="2707"/>
                    <a:pt x="4904" y="2707"/>
                  </a:cubicBezTo>
                  <a:close/>
                  <a:moveTo>
                    <a:pt x="36065" y="2527"/>
                  </a:moveTo>
                  <a:cubicBezTo>
                    <a:pt x="36124" y="2527"/>
                    <a:pt x="36169" y="2616"/>
                    <a:pt x="36121" y="2667"/>
                  </a:cubicBezTo>
                  <a:cubicBezTo>
                    <a:pt x="35736" y="3078"/>
                    <a:pt x="35219" y="3321"/>
                    <a:pt x="34676" y="3450"/>
                  </a:cubicBezTo>
                  <a:cubicBezTo>
                    <a:pt x="34670" y="3451"/>
                    <a:pt x="34664" y="3452"/>
                    <a:pt x="34658" y="3452"/>
                  </a:cubicBezTo>
                  <a:cubicBezTo>
                    <a:pt x="34586" y="3452"/>
                    <a:pt x="34561" y="3341"/>
                    <a:pt x="34639" y="3315"/>
                  </a:cubicBezTo>
                  <a:cubicBezTo>
                    <a:pt x="35158" y="3152"/>
                    <a:pt x="35597" y="2868"/>
                    <a:pt x="36024" y="2542"/>
                  </a:cubicBezTo>
                  <a:cubicBezTo>
                    <a:pt x="36038" y="2532"/>
                    <a:pt x="36052" y="2527"/>
                    <a:pt x="36065" y="2527"/>
                  </a:cubicBezTo>
                  <a:close/>
                  <a:moveTo>
                    <a:pt x="50535" y="2936"/>
                  </a:moveTo>
                  <a:cubicBezTo>
                    <a:pt x="50623" y="2936"/>
                    <a:pt x="50712" y="2941"/>
                    <a:pt x="50801" y="2951"/>
                  </a:cubicBezTo>
                  <a:cubicBezTo>
                    <a:pt x="50921" y="2965"/>
                    <a:pt x="50928" y="3138"/>
                    <a:pt x="50801" y="3140"/>
                  </a:cubicBezTo>
                  <a:cubicBezTo>
                    <a:pt x="50275" y="3146"/>
                    <a:pt x="49772" y="3223"/>
                    <a:pt x="49293" y="3452"/>
                  </a:cubicBezTo>
                  <a:cubicBezTo>
                    <a:pt x="49280" y="3458"/>
                    <a:pt x="49267" y="3461"/>
                    <a:pt x="49254" y="3461"/>
                  </a:cubicBezTo>
                  <a:cubicBezTo>
                    <a:pt x="49174" y="3461"/>
                    <a:pt x="49120" y="3347"/>
                    <a:pt x="49206" y="3301"/>
                  </a:cubicBezTo>
                  <a:cubicBezTo>
                    <a:pt x="49621" y="3076"/>
                    <a:pt x="50070" y="2936"/>
                    <a:pt x="50535" y="2936"/>
                  </a:cubicBezTo>
                  <a:close/>
                  <a:moveTo>
                    <a:pt x="19632" y="2977"/>
                  </a:moveTo>
                  <a:cubicBezTo>
                    <a:pt x="19645" y="2977"/>
                    <a:pt x="19658" y="2980"/>
                    <a:pt x="19672" y="2987"/>
                  </a:cubicBezTo>
                  <a:cubicBezTo>
                    <a:pt x="20280" y="3315"/>
                    <a:pt x="20864" y="3387"/>
                    <a:pt x="21515" y="3549"/>
                  </a:cubicBezTo>
                  <a:cubicBezTo>
                    <a:pt x="21614" y="3574"/>
                    <a:pt x="21584" y="3710"/>
                    <a:pt x="21495" y="3717"/>
                  </a:cubicBezTo>
                  <a:cubicBezTo>
                    <a:pt x="21449" y="3720"/>
                    <a:pt x="21402" y="3722"/>
                    <a:pt x="21356" y="3722"/>
                  </a:cubicBezTo>
                  <a:cubicBezTo>
                    <a:pt x="20744" y="3722"/>
                    <a:pt x="20098" y="3431"/>
                    <a:pt x="19587" y="3132"/>
                  </a:cubicBezTo>
                  <a:cubicBezTo>
                    <a:pt x="19506" y="3088"/>
                    <a:pt x="19557" y="2977"/>
                    <a:pt x="19632" y="2977"/>
                  </a:cubicBezTo>
                  <a:close/>
                  <a:moveTo>
                    <a:pt x="30648" y="3420"/>
                  </a:moveTo>
                  <a:cubicBezTo>
                    <a:pt x="30656" y="3420"/>
                    <a:pt x="30665" y="3422"/>
                    <a:pt x="30674" y="3426"/>
                  </a:cubicBezTo>
                  <a:cubicBezTo>
                    <a:pt x="31125" y="3617"/>
                    <a:pt x="31587" y="3697"/>
                    <a:pt x="32074" y="3705"/>
                  </a:cubicBezTo>
                  <a:cubicBezTo>
                    <a:pt x="32159" y="3708"/>
                    <a:pt x="32159" y="3838"/>
                    <a:pt x="32074" y="3840"/>
                  </a:cubicBezTo>
                  <a:cubicBezTo>
                    <a:pt x="32040" y="3841"/>
                    <a:pt x="32006" y="3842"/>
                    <a:pt x="31972" y="3842"/>
                  </a:cubicBezTo>
                  <a:cubicBezTo>
                    <a:pt x="31500" y="3842"/>
                    <a:pt x="31043" y="3724"/>
                    <a:pt x="30614" y="3530"/>
                  </a:cubicBezTo>
                  <a:cubicBezTo>
                    <a:pt x="30552" y="3502"/>
                    <a:pt x="30591" y="3420"/>
                    <a:pt x="30648" y="3420"/>
                  </a:cubicBezTo>
                  <a:close/>
                  <a:moveTo>
                    <a:pt x="24785" y="3402"/>
                  </a:moveTo>
                  <a:cubicBezTo>
                    <a:pt x="24857" y="3402"/>
                    <a:pt x="24913" y="3491"/>
                    <a:pt x="24849" y="3551"/>
                  </a:cubicBezTo>
                  <a:cubicBezTo>
                    <a:pt x="24598" y="3788"/>
                    <a:pt x="24247" y="3887"/>
                    <a:pt x="23901" y="3887"/>
                  </a:cubicBezTo>
                  <a:cubicBezTo>
                    <a:pt x="23756" y="3887"/>
                    <a:pt x="23611" y="3869"/>
                    <a:pt x="23475" y="3838"/>
                  </a:cubicBezTo>
                  <a:cubicBezTo>
                    <a:pt x="23376" y="3813"/>
                    <a:pt x="23410" y="3673"/>
                    <a:pt x="23501" y="3673"/>
                  </a:cubicBezTo>
                  <a:cubicBezTo>
                    <a:pt x="23507" y="3673"/>
                    <a:pt x="23513" y="3674"/>
                    <a:pt x="23519" y="3675"/>
                  </a:cubicBezTo>
                  <a:cubicBezTo>
                    <a:pt x="23611" y="3692"/>
                    <a:pt x="23698" y="3699"/>
                    <a:pt x="23783" y="3699"/>
                  </a:cubicBezTo>
                  <a:cubicBezTo>
                    <a:pt x="24125" y="3699"/>
                    <a:pt x="24421" y="3575"/>
                    <a:pt x="24743" y="3412"/>
                  </a:cubicBezTo>
                  <a:cubicBezTo>
                    <a:pt x="24757" y="3405"/>
                    <a:pt x="24771" y="3402"/>
                    <a:pt x="24785" y="3402"/>
                  </a:cubicBezTo>
                  <a:close/>
                  <a:moveTo>
                    <a:pt x="52518" y="3100"/>
                  </a:moveTo>
                  <a:cubicBezTo>
                    <a:pt x="52518" y="3100"/>
                    <a:pt x="52519" y="3100"/>
                    <a:pt x="52520" y="3100"/>
                  </a:cubicBezTo>
                  <a:cubicBezTo>
                    <a:pt x="53073" y="3126"/>
                    <a:pt x="53581" y="3488"/>
                    <a:pt x="53711" y="4038"/>
                  </a:cubicBezTo>
                  <a:cubicBezTo>
                    <a:pt x="53729" y="4112"/>
                    <a:pt x="53673" y="4158"/>
                    <a:pt x="53617" y="4158"/>
                  </a:cubicBezTo>
                  <a:cubicBezTo>
                    <a:pt x="53579" y="4158"/>
                    <a:pt x="53541" y="4138"/>
                    <a:pt x="53524" y="4091"/>
                  </a:cubicBezTo>
                  <a:cubicBezTo>
                    <a:pt x="53357" y="3639"/>
                    <a:pt x="52985" y="3295"/>
                    <a:pt x="52503" y="3228"/>
                  </a:cubicBezTo>
                  <a:cubicBezTo>
                    <a:pt x="52432" y="3216"/>
                    <a:pt x="52450" y="3100"/>
                    <a:pt x="52518" y="3100"/>
                  </a:cubicBezTo>
                  <a:close/>
                  <a:moveTo>
                    <a:pt x="3057" y="2868"/>
                  </a:moveTo>
                  <a:cubicBezTo>
                    <a:pt x="3135" y="2868"/>
                    <a:pt x="3190" y="2984"/>
                    <a:pt x="3104" y="3022"/>
                  </a:cubicBezTo>
                  <a:cubicBezTo>
                    <a:pt x="2621" y="3241"/>
                    <a:pt x="2256" y="3641"/>
                    <a:pt x="2247" y="4195"/>
                  </a:cubicBezTo>
                  <a:cubicBezTo>
                    <a:pt x="2247" y="4233"/>
                    <a:pt x="2220" y="4252"/>
                    <a:pt x="2192" y="4252"/>
                  </a:cubicBezTo>
                  <a:cubicBezTo>
                    <a:pt x="2163" y="4252"/>
                    <a:pt x="2134" y="4233"/>
                    <a:pt x="2132" y="4195"/>
                  </a:cubicBezTo>
                  <a:cubicBezTo>
                    <a:pt x="2081" y="3615"/>
                    <a:pt x="2446" y="2990"/>
                    <a:pt x="3041" y="2870"/>
                  </a:cubicBezTo>
                  <a:cubicBezTo>
                    <a:pt x="3047" y="2869"/>
                    <a:pt x="3052" y="2868"/>
                    <a:pt x="3057" y="2868"/>
                  </a:cubicBezTo>
                  <a:close/>
                  <a:moveTo>
                    <a:pt x="44259" y="2522"/>
                  </a:moveTo>
                  <a:cubicBezTo>
                    <a:pt x="44297" y="2522"/>
                    <a:pt x="44335" y="2541"/>
                    <a:pt x="44353" y="2583"/>
                  </a:cubicBezTo>
                  <a:cubicBezTo>
                    <a:pt x="44627" y="3246"/>
                    <a:pt x="44945" y="3925"/>
                    <a:pt x="45132" y="4617"/>
                  </a:cubicBezTo>
                  <a:cubicBezTo>
                    <a:pt x="45156" y="4701"/>
                    <a:pt x="45080" y="4768"/>
                    <a:pt x="45008" y="4768"/>
                  </a:cubicBezTo>
                  <a:cubicBezTo>
                    <a:pt x="44972" y="4768"/>
                    <a:pt x="44936" y="4750"/>
                    <a:pt x="44916" y="4708"/>
                  </a:cubicBezTo>
                  <a:cubicBezTo>
                    <a:pt x="44604" y="4052"/>
                    <a:pt x="44399" y="3323"/>
                    <a:pt x="44174" y="2635"/>
                  </a:cubicBezTo>
                  <a:cubicBezTo>
                    <a:pt x="44151" y="2564"/>
                    <a:pt x="44204" y="2522"/>
                    <a:pt x="44259" y="2522"/>
                  </a:cubicBezTo>
                  <a:close/>
                  <a:moveTo>
                    <a:pt x="11190" y="3553"/>
                  </a:moveTo>
                  <a:cubicBezTo>
                    <a:pt x="11232" y="3553"/>
                    <a:pt x="11278" y="3593"/>
                    <a:pt x="11266" y="3641"/>
                  </a:cubicBezTo>
                  <a:cubicBezTo>
                    <a:pt x="11174" y="4017"/>
                    <a:pt x="11095" y="4375"/>
                    <a:pt x="11107" y="4768"/>
                  </a:cubicBezTo>
                  <a:cubicBezTo>
                    <a:pt x="11107" y="4796"/>
                    <a:pt x="11081" y="4812"/>
                    <a:pt x="11057" y="4812"/>
                  </a:cubicBezTo>
                  <a:cubicBezTo>
                    <a:pt x="11038" y="4812"/>
                    <a:pt x="11020" y="4802"/>
                    <a:pt x="11017" y="4780"/>
                  </a:cubicBezTo>
                  <a:cubicBezTo>
                    <a:pt x="10963" y="4380"/>
                    <a:pt x="10979" y="3961"/>
                    <a:pt x="11139" y="3588"/>
                  </a:cubicBezTo>
                  <a:cubicBezTo>
                    <a:pt x="11149" y="3563"/>
                    <a:pt x="11169" y="3553"/>
                    <a:pt x="11190" y="3553"/>
                  </a:cubicBezTo>
                  <a:close/>
                  <a:moveTo>
                    <a:pt x="47511" y="4101"/>
                  </a:moveTo>
                  <a:cubicBezTo>
                    <a:pt x="47593" y="4101"/>
                    <a:pt x="47642" y="4214"/>
                    <a:pt x="47557" y="4271"/>
                  </a:cubicBezTo>
                  <a:cubicBezTo>
                    <a:pt x="47150" y="4546"/>
                    <a:pt x="46715" y="4772"/>
                    <a:pt x="46283" y="5007"/>
                  </a:cubicBezTo>
                  <a:cubicBezTo>
                    <a:pt x="46269" y="5015"/>
                    <a:pt x="46255" y="5018"/>
                    <a:pt x="46242" y="5018"/>
                  </a:cubicBezTo>
                  <a:cubicBezTo>
                    <a:pt x="46168" y="5018"/>
                    <a:pt x="46123" y="4911"/>
                    <a:pt x="46200" y="4862"/>
                  </a:cubicBezTo>
                  <a:cubicBezTo>
                    <a:pt x="46615" y="4601"/>
                    <a:pt x="47023" y="4331"/>
                    <a:pt x="47465" y="4112"/>
                  </a:cubicBezTo>
                  <a:cubicBezTo>
                    <a:pt x="47481" y="4104"/>
                    <a:pt x="47496" y="4101"/>
                    <a:pt x="47511" y="4101"/>
                  </a:cubicBezTo>
                  <a:close/>
                  <a:moveTo>
                    <a:pt x="7740" y="3897"/>
                  </a:moveTo>
                  <a:cubicBezTo>
                    <a:pt x="7748" y="3897"/>
                    <a:pt x="7755" y="3899"/>
                    <a:pt x="7763" y="3902"/>
                  </a:cubicBezTo>
                  <a:cubicBezTo>
                    <a:pt x="8495" y="4200"/>
                    <a:pt x="9234" y="4645"/>
                    <a:pt x="9705" y="5295"/>
                  </a:cubicBezTo>
                  <a:cubicBezTo>
                    <a:pt x="9752" y="5357"/>
                    <a:pt x="9688" y="5424"/>
                    <a:pt x="9624" y="5424"/>
                  </a:cubicBezTo>
                  <a:cubicBezTo>
                    <a:pt x="9604" y="5424"/>
                    <a:pt x="9583" y="5417"/>
                    <a:pt x="9566" y="5400"/>
                  </a:cubicBezTo>
                  <a:cubicBezTo>
                    <a:pt x="8989" y="4856"/>
                    <a:pt x="8440" y="4363"/>
                    <a:pt x="7709" y="4029"/>
                  </a:cubicBezTo>
                  <a:cubicBezTo>
                    <a:pt x="7645" y="4000"/>
                    <a:pt x="7680" y="3897"/>
                    <a:pt x="7740" y="3897"/>
                  </a:cubicBezTo>
                  <a:close/>
                  <a:moveTo>
                    <a:pt x="53662" y="5837"/>
                  </a:moveTo>
                  <a:cubicBezTo>
                    <a:pt x="53698" y="5837"/>
                    <a:pt x="53735" y="5861"/>
                    <a:pt x="53739" y="5911"/>
                  </a:cubicBezTo>
                  <a:cubicBezTo>
                    <a:pt x="53773" y="6386"/>
                    <a:pt x="53796" y="6864"/>
                    <a:pt x="53763" y="7339"/>
                  </a:cubicBezTo>
                  <a:cubicBezTo>
                    <a:pt x="53759" y="7407"/>
                    <a:pt x="53710" y="7440"/>
                    <a:pt x="53661" y="7440"/>
                  </a:cubicBezTo>
                  <a:cubicBezTo>
                    <a:pt x="53612" y="7440"/>
                    <a:pt x="53563" y="7407"/>
                    <a:pt x="53558" y="7339"/>
                  </a:cubicBezTo>
                  <a:cubicBezTo>
                    <a:pt x="53526" y="6864"/>
                    <a:pt x="53549" y="6386"/>
                    <a:pt x="53584" y="5911"/>
                  </a:cubicBezTo>
                  <a:cubicBezTo>
                    <a:pt x="53588" y="5861"/>
                    <a:pt x="53625" y="5837"/>
                    <a:pt x="53662" y="5837"/>
                  </a:cubicBezTo>
                  <a:close/>
                  <a:moveTo>
                    <a:pt x="2188" y="5842"/>
                  </a:moveTo>
                  <a:cubicBezTo>
                    <a:pt x="2223" y="5842"/>
                    <a:pt x="2260" y="5868"/>
                    <a:pt x="2265" y="5910"/>
                  </a:cubicBezTo>
                  <a:cubicBezTo>
                    <a:pt x="2291" y="6156"/>
                    <a:pt x="2263" y="6403"/>
                    <a:pt x="2279" y="6647"/>
                  </a:cubicBezTo>
                  <a:cubicBezTo>
                    <a:pt x="2297" y="6924"/>
                    <a:pt x="2344" y="7194"/>
                    <a:pt x="2411" y="7462"/>
                  </a:cubicBezTo>
                  <a:cubicBezTo>
                    <a:pt x="2424" y="7516"/>
                    <a:pt x="2381" y="7551"/>
                    <a:pt x="2339" y="7551"/>
                  </a:cubicBezTo>
                  <a:cubicBezTo>
                    <a:pt x="2312" y="7551"/>
                    <a:pt x="2285" y="7536"/>
                    <a:pt x="2275" y="7502"/>
                  </a:cubicBezTo>
                  <a:cubicBezTo>
                    <a:pt x="2134" y="7013"/>
                    <a:pt x="1995" y="6395"/>
                    <a:pt x="2127" y="5892"/>
                  </a:cubicBezTo>
                  <a:cubicBezTo>
                    <a:pt x="2136" y="5857"/>
                    <a:pt x="2161" y="5842"/>
                    <a:pt x="2188" y="5842"/>
                  </a:cubicBezTo>
                  <a:close/>
                  <a:moveTo>
                    <a:pt x="53603" y="8816"/>
                  </a:moveTo>
                  <a:cubicBezTo>
                    <a:pt x="53651" y="8816"/>
                    <a:pt x="53698" y="8846"/>
                    <a:pt x="53692" y="8901"/>
                  </a:cubicBezTo>
                  <a:cubicBezTo>
                    <a:pt x="53650" y="9261"/>
                    <a:pt x="53648" y="9612"/>
                    <a:pt x="53727" y="9967"/>
                  </a:cubicBezTo>
                  <a:cubicBezTo>
                    <a:pt x="53798" y="10286"/>
                    <a:pt x="53955" y="10570"/>
                    <a:pt x="54053" y="10880"/>
                  </a:cubicBezTo>
                  <a:cubicBezTo>
                    <a:pt x="54073" y="10943"/>
                    <a:pt x="54016" y="10994"/>
                    <a:pt x="53960" y="10994"/>
                  </a:cubicBezTo>
                  <a:cubicBezTo>
                    <a:pt x="53939" y="10994"/>
                    <a:pt x="53917" y="10987"/>
                    <a:pt x="53900" y="10969"/>
                  </a:cubicBezTo>
                  <a:cubicBezTo>
                    <a:pt x="53401" y="10452"/>
                    <a:pt x="53353" y="9540"/>
                    <a:pt x="53516" y="8878"/>
                  </a:cubicBezTo>
                  <a:cubicBezTo>
                    <a:pt x="53527" y="8835"/>
                    <a:pt x="53565" y="8816"/>
                    <a:pt x="53603" y="8816"/>
                  </a:cubicBezTo>
                  <a:close/>
                  <a:moveTo>
                    <a:pt x="2488" y="9420"/>
                  </a:moveTo>
                  <a:cubicBezTo>
                    <a:pt x="2522" y="9420"/>
                    <a:pt x="2559" y="9447"/>
                    <a:pt x="2563" y="9488"/>
                  </a:cubicBezTo>
                  <a:cubicBezTo>
                    <a:pt x="2631" y="10076"/>
                    <a:pt x="2367" y="10715"/>
                    <a:pt x="2099" y="11230"/>
                  </a:cubicBezTo>
                  <a:cubicBezTo>
                    <a:pt x="2086" y="11255"/>
                    <a:pt x="2066" y="11266"/>
                    <a:pt x="2046" y="11266"/>
                  </a:cubicBezTo>
                  <a:cubicBezTo>
                    <a:pt x="2001" y="11266"/>
                    <a:pt x="1954" y="11215"/>
                    <a:pt x="1979" y="11162"/>
                  </a:cubicBezTo>
                  <a:cubicBezTo>
                    <a:pt x="2242" y="10603"/>
                    <a:pt x="2289" y="10055"/>
                    <a:pt x="2429" y="9469"/>
                  </a:cubicBezTo>
                  <a:cubicBezTo>
                    <a:pt x="2438" y="9434"/>
                    <a:pt x="2462" y="9420"/>
                    <a:pt x="2488" y="9420"/>
                  </a:cubicBezTo>
                  <a:close/>
                  <a:moveTo>
                    <a:pt x="1751" y="12397"/>
                  </a:moveTo>
                  <a:cubicBezTo>
                    <a:pt x="1760" y="12397"/>
                    <a:pt x="1769" y="12398"/>
                    <a:pt x="1778" y="12401"/>
                  </a:cubicBezTo>
                  <a:cubicBezTo>
                    <a:pt x="2021" y="12473"/>
                    <a:pt x="2187" y="12697"/>
                    <a:pt x="2331" y="12892"/>
                  </a:cubicBezTo>
                  <a:cubicBezTo>
                    <a:pt x="2492" y="13112"/>
                    <a:pt x="2617" y="13350"/>
                    <a:pt x="2705" y="13606"/>
                  </a:cubicBezTo>
                  <a:cubicBezTo>
                    <a:pt x="2721" y="13656"/>
                    <a:pt x="2677" y="13694"/>
                    <a:pt x="2635" y="13694"/>
                  </a:cubicBezTo>
                  <a:cubicBezTo>
                    <a:pt x="2612" y="13694"/>
                    <a:pt x="2590" y="13683"/>
                    <a:pt x="2577" y="13659"/>
                  </a:cubicBezTo>
                  <a:cubicBezTo>
                    <a:pt x="2460" y="13433"/>
                    <a:pt x="2321" y="13220"/>
                    <a:pt x="2144" y="13036"/>
                  </a:cubicBezTo>
                  <a:cubicBezTo>
                    <a:pt x="1989" y="12870"/>
                    <a:pt x="1780" y="12757"/>
                    <a:pt x="1649" y="12568"/>
                  </a:cubicBezTo>
                  <a:cubicBezTo>
                    <a:pt x="1597" y="12495"/>
                    <a:pt x="1671" y="12397"/>
                    <a:pt x="1751" y="12397"/>
                  </a:cubicBezTo>
                  <a:close/>
                  <a:moveTo>
                    <a:pt x="54052" y="12250"/>
                  </a:moveTo>
                  <a:cubicBezTo>
                    <a:pt x="54103" y="12250"/>
                    <a:pt x="54154" y="12307"/>
                    <a:pt x="54126" y="12369"/>
                  </a:cubicBezTo>
                  <a:cubicBezTo>
                    <a:pt x="53914" y="12854"/>
                    <a:pt x="53717" y="13361"/>
                    <a:pt x="53445" y="13816"/>
                  </a:cubicBezTo>
                  <a:cubicBezTo>
                    <a:pt x="53423" y="13852"/>
                    <a:pt x="53387" y="13868"/>
                    <a:pt x="53350" y="13868"/>
                  </a:cubicBezTo>
                  <a:cubicBezTo>
                    <a:pt x="53279" y="13868"/>
                    <a:pt x="53207" y="13810"/>
                    <a:pt x="53240" y="13731"/>
                  </a:cubicBezTo>
                  <a:cubicBezTo>
                    <a:pt x="53440" y="13230"/>
                    <a:pt x="53729" y="12761"/>
                    <a:pt x="53992" y="12290"/>
                  </a:cubicBezTo>
                  <a:cubicBezTo>
                    <a:pt x="54007" y="12262"/>
                    <a:pt x="54030" y="12250"/>
                    <a:pt x="54052" y="12250"/>
                  </a:cubicBezTo>
                  <a:close/>
                  <a:moveTo>
                    <a:pt x="53385" y="15081"/>
                  </a:moveTo>
                  <a:cubicBezTo>
                    <a:pt x="53425" y="15081"/>
                    <a:pt x="53463" y="15099"/>
                    <a:pt x="53482" y="15142"/>
                  </a:cubicBezTo>
                  <a:cubicBezTo>
                    <a:pt x="53595" y="15385"/>
                    <a:pt x="53685" y="15636"/>
                    <a:pt x="53777" y="15888"/>
                  </a:cubicBezTo>
                  <a:cubicBezTo>
                    <a:pt x="53810" y="15972"/>
                    <a:pt x="53726" y="16040"/>
                    <a:pt x="53650" y="16040"/>
                  </a:cubicBezTo>
                  <a:cubicBezTo>
                    <a:pt x="53611" y="16040"/>
                    <a:pt x="53574" y="16022"/>
                    <a:pt x="53556" y="15980"/>
                  </a:cubicBezTo>
                  <a:cubicBezTo>
                    <a:pt x="53452" y="15735"/>
                    <a:pt x="53341" y="15490"/>
                    <a:pt x="53256" y="15236"/>
                  </a:cubicBezTo>
                  <a:cubicBezTo>
                    <a:pt x="53225" y="15149"/>
                    <a:pt x="53309" y="15081"/>
                    <a:pt x="53385" y="15081"/>
                  </a:cubicBezTo>
                  <a:close/>
                  <a:moveTo>
                    <a:pt x="2919" y="14835"/>
                  </a:moveTo>
                  <a:cubicBezTo>
                    <a:pt x="2962" y="14835"/>
                    <a:pt x="3007" y="14866"/>
                    <a:pt x="3011" y="14920"/>
                  </a:cubicBezTo>
                  <a:cubicBezTo>
                    <a:pt x="3055" y="15612"/>
                    <a:pt x="2677" y="16319"/>
                    <a:pt x="2259" y="16843"/>
                  </a:cubicBezTo>
                  <a:cubicBezTo>
                    <a:pt x="2240" y="16867"/>
                    <a:pt x="2215" y="16877"/>
                    <a:pt x="2189" y="16877"/>
                  </a:cubicBezTo>
                  <a:cubicBezTo>
                    <a:pt x="2113" y="16877"/>
                    <a:pt x="2033" y="16787"/>
                    <a:pt x="2088" y="16714"/>
                  </a:cubicBezTo>
                  <a:cubicBezTo>
                    <a:pt x="2518" y="16153"/>
                    <a:pt x="2661" y="15560"/>
                    <a:pt x="2840" y="14896"/>
                  </a:cubicBezTo>
                  <a:cubicBezTo>
                    <a:pt x="2852" y="14854"/>
                    <a:pt x="2885" y="14835"/>
                    <a:pt x="2919" y="14835"/>
                  </a:cubicBezTo>
                  <a:close/>
                  <a:moveTo>
                    <a:pt x="54070" y="16968"/>
                  </a:moveTo>
                  <a:cubicBezTo>
                    <a:pt x="54101" y="16968"/>
                    <a:pt x="54131" y="16984"/>
                    <a:pt x="54151" y="17021"/>
                  </a:cubicBezTo>
                  <a:cubicBezTo>
                    <a:pt x="54413" y="17511"/>
                    <a:pt x="54375" y="18155"/>
                    <a:pt x="54228" y="18674"/>
                  </a:cubicBezTo>
                  <a:cubicBezTo>
                    <a:pt x="54214" y="18723"/>
                    <a:pt x="54177" y="18744"/>
                    <a:pt x="54139" y="18744"/>
                  </a:cubicBezTo>
                  <a:cubicBezTo>
                    <a:pt x="54081" y="18744"/>
                    <a:pt x="54022" y="18695"/>
                    <a:pt x="54038" y="18622"/>
                  </a:cubicBezTo>
                  <a:cubicBezTo>
                    <a:pt x="54158" y="18081"/>
                    <a:pt x="54063" y="17631"/>
                    <a:pt x="53962" y="17099"/>
                  </a:cubicBezTo>
                  <a:cubicBezTo>
                    <a:pt x="53948" y="17028"/>
                    <a:pt x="54010" y="16968"/>
                    <a:pt x="54070" y="16968"/>
                  </a:cubicBezTo>
                  <a:close/>
                  <a:moveTo>
                    <a:pt x="2063" y="18835"/>
                  </a:moveTo>
                  <a:cubicBezTo>
                    <a:pt x="2120" y="18835"/>
                    <a:pt x="2179" y="18887"/>
                    <a:pt x="2162" y="18954"/>
                  </a:cubicBezTo>
                  <a:cubicBezTo>
                    <a:pt x="2027" y="19475"/>
                    <a:pt x="1963" y="19952"/>
                    <a:pt x="2106" y="20480"/>
                  </a:cubicBezTo>
                  <a:cubicBezTo>
                    <a:pt x="2124" y="20549"/>
                    <a:pt x="2072" y="20592"/>
                    <a:pt x="2019" y="20592"/>
                  </a:cubicBezTo>
                  <a:cubicBezTo>
                    <a:pt x="1983" y="20592"/>
                    <a:pt x="1947" y="20572"/>
                    <a:pt x="1931" y="20528"/>
                  </a:cubicBezTo>
                  <a:cubicBezTo>
                    <a:pt x="1732" y="20002"/>
                    <a:pt x="1709" y="19385"/>
                    <a:pt x="1987" y="18882"/>
                  </a:cubicBezTo>
                  <a:cubicBezTo>
                    <a:pt x="2005" y="18849"/>
                    <a:pt x="2034" y="18835"/>
                    <a:pt x="2063" y="18835"/>
                  </a:cubicBezTo>
                  <a:close/>
                  <a:moveTo>
                    <a:pt x="54203" y="19960"/>
                  </a:moveTo>
                  <a:cubicBezTo>
                    <a:pt x="54255" y="19960"/>
                    <a:pt x="54306" y="19994"/>
                    <a:pt x="54302" y="20060"/>
                  </a:cubicBezTo>
                  <a:cubicBezTo>
                    <a:pt x="54283" y="20457"/>
                    <a:pt x="54174" y="20856"/>
                    <a:pt x="54091" y="21244"/>
                  </a:cubicBezTo>
                  <a:cubicBezTo>
                    <a:pt x="54079" y="21297"/>
                    <a:pt x="54043" y="21320"/>
                    <a:pt x="54004" y="21320"/>
                  </a:cubicBezTo>
                  <a:cubicBezTo>
                    <a:pt x="53944" y="21320"/>
                    <a:pt x="53879" y="21267"/>
                    <a:pt x="53890" y="21189"/>
                  </a:cubicBezTo>
                  <a:cubicBezTo>
                    <a:pt x="53946" y="20805"/>
                    <a:pt x="53981" y="20401"/>
                    <a:pt x="54101" y="20032"/>
                  </a:cubicBezTo>
                  <a:cubicBezTo>
                    <a:pt x="54116" y="19983"/>
                    <a:pt x="54160" y="19960"/>
                    <a:pt x="54203" y="19960"/>
                  </a:cubicBezTo>
                  <a:close/>
                  <a:moveTo>
                    <a:pt x="46780" y="20427"/>
                  </a:moveTo>
                  <a:cubicBezTo>
                    <a:pt x="46797" y="20427"/>
                    <a:pt x="46814" y="20431"/>
                    <a:pt x="46832" y="20441"/>
                  </a:cubicBezTo>
                  <a:cubicBezTo>
                    <a:pt x="47416" y="20750"/>
                    <a:pt x="48007" y="21050"/>
                    <a:pt x="48576" y="21390"/>
                  </a:cubicBezTo>
                  <a:cubicBezTo>
                    <a:pt x="48668" y="21445"/>
                    <a:pt x="48612" y="21569"/>
                    <a:pt x="48522" y="21569"/>
                  </a:cubicBezTo>
                  <a:cubicBezTo>
                    <a:pt x="48508" y="21569"/>
                    <a:pt x="48492" y="21566"/>
                    <a:pt x="48476" y="21558"/>
                  </a:cubicBezTo>
                  <a:cubicBezTo>
                    <a:pt x="47880" y="21270"/>
                    <a:pt x="47305" y="20942"/>
                    <a:pt x="46726" y="20624"/>
                  </a:cubicBezTo>
                  <a:cubicBezTo>
                    <a:pt x="46624" y="20566"/>
                    <a:pt x="46686" y="20427"/>
                    <a:pt x="46780" y="20427"/>
                  </a:cubicBezTo>
                  <a:close/>
                  <a:moveTo>
                    <a:pt x="9774" y="20820"/>
                  </a:moveTo>
                  <a:cubicBezTo>
                    <a:pt x="9853" y="20820"/>
                    <a:pt x="9896" y="20954"/>
                    <a:pt x="9814" y="20995"/>
                  </a:cubicBezTo>
                  <a:cubicBezTo>
                    <a:pt x="9389" y="21212"/>
                    <a:pt x="8966" y="21447"/>
                    <a:pt x="8516" y="21610"/>
                  </a:cubicBezTo>
                  <a:cubicBezTo>
                    <a:pt x="8504" y="21614"/>
                    <a:pt x="8492" y="21616"/>
                    <a:pt x="8481" y="21616"/>
                  </a:cubicBezTo>
                  <a:cubicBezTo>
                    <a:pt x="8386" y="21616"/>
                    <a:pt x="8340" y="21463"/>
                    <a:pt x="8433" y="21411"/>
                  </a:cubicBezTo>
                  <a:cubicBezTo>
                    <a:pt x="8848" y="21175"/>
                    <a:pt x="9303" y="21006"/>
                    <a:pt x="9742" y="20827"/>
                  </a:cubicBezTo>
                  <a:cubicBezTo>
                    <a:pt x="9753" y="20822"/>
                    <a:pt x="9764" y="20820"/>
                    <a:pt x="9774" y="20820"/>
                  </a:cubicBezTo>
                  <a:close/>
                  <a:moveTo>
                    <a:pt x="45059" y="20948"/>
                  </a:moveTo>
                  <a:cubicBezTo>
                    <a:pt x="45124" y="20948"/>
                    <a:pt x="45194" y="21019"/>
                    <a:pt x="45184" y="21095"/>
                  </a:cubicBezTo>
                  <a:cubicBezTo>
                    <a:pt x="45112" y="21598"/>
                    <a:pt x="44796" y="22075"/>
                    <a:pt x="44468" y="22451"/>
                  </a:cubicBezTo>
                  <a:cubicBezTo>
                    <a:pt x="44442" y="22482"/>
                    <a:pt x="44412" y="22495"/>
                    <a:pt x="44383" y="22495"/>
                  </a:cubicBezTo>
                  <a:cubicBezTo>
                    <a:pt x="44290" y="22495"/>
                    <a:pt x="44207" y="22366"/>
                    <a:pt x="44287" y="22270"/>
                  </a:cubicBezTo>
                  <a:cubicBezTo>
                    <a:pt x="44609" y="21884"/>
                    <a:pt x="44778" y="21459"/>
                    <a:pt x="44979" y="21006"/>
                  </a:cubicBezTo>
                  <a:cubicBezTo>
                    <a:pt x="44998" y="20965"/>
                    <a:pt x="45028" y="20948"/>
                    <a:pt x="45059" y="20948"/>
                  </a:cubicBezTo>
                  <a:close/>
                  <a:moveTo>
                    <a:pt x="6770" y="21969"/>
                  </a:moveTo>
                  <a:cubicBezTo>
                    <a:pt x="6841" y="21969"/>
                    <a:pt x="6896" y="22075"/>
                    <a:pt x="6838" y="22135"/>
                  </a:cubicBezTo>
                  <a:cubicBezTo>
                    <a:pt x="6608" y="22375"/>
                    <a:pt x="6298" y="22521"/>
                    <a:pt x="5978" y="22521"/>
                  </a:cubicBezTo>
                  <a:cubicBezTo>
                    <a:pt x="5842" y="22521"/>
                    <a:pt x="5704" y="22494"/>
                    <a:pt x="5570" y="22438"/>
                  </a:cubicBezTo>
                  <a:cubicBezTo>
                    <a:pt x="5469" y="22395"/>
                    <a:pt x="5516" y="22222"/>
                    <a:pt x="5618" y="22222"/>
                  </a:cubicBezTo>
                  <a:cubicBezTo>
                    <a:pt x="5621" y="22222"/>
                    <a:pt x="5624" y="22222"/>
                    <a:pt x="5627" y="22223"/>
                  </a:cubicBezTo>
                  <a:cubicBezTo>
                    <a:pt x="5711" y="22231"/>
                    <a:pt x="5795" y="22236"/>
                    <a:pt x="5877" y="22236"/>
                  </a:cubicBezTo>
                  <a:cubicBezTo>
                    <a:pt x="6177" y="22236"/>
                    <a:pt x="6465" y="22172"/>
                    <a:pt x="6721" y="21986"/>
                  </a:cubicBezTo>
                  <a:cubicBezTo>
                    <a:pt x="6738" y="21974"/>
                    <a:pt x="6754" y="21969"/>
                    <a:pt x="6770" y="21969"/>
                  </a:cubicBezTo>
                  <a:close/>
                  <a:moveTo>
                    <a:pt x="2651" y="21804"/>
                  </a:moveTo>
                  <a:cubicBezTo>
                    <a:pt x="2688" y="21804"/>
                    <a:pt x="2725" y="21820"/>
                    <a:pt x="2746" y="21856"/>
                  </a:cubicBezTo>
                  <a:cubicBezTo>
                    <a:pt x="2930" y="22173"/>
                    <a:pt x="3282" y="22389"/>
                    <a:pt x="3642" y="22389"/>
                  </a:cubicBezTo>
                  <a:cubicBezTo>
                    <a:pt x="3770" y="22389"/>
                    <a:pt x="3900" y="22362"/>
                    <a:pt x="4023" y="22302"/>
                  </a:cubicBezTo>
                  <a:cubicBezTo>
                    <a:pt x="4036" y="22295"/>
                    <a:pt x="4049" y="22292"/>
                    <a:pt x="4061" y="22292"/>
                  </a:cubicBezTo>
                  <a:cubicBezTo>
                    <a:pt x="4131" y="22292"/>
                    <a:pt x="4176" y="22393"/>
                    <a:pt x="4101" y="22438"/>
                  </a:cubicBezTo>
                  <a:cubicBezTo>
                    <a:pt x="3922" y="22542"/>
                    <a:pt x="3723" y="22593"/>
                    <a:pt x="3528" y="22593"/>
                  </a:cubicBezTo>
                  <a:cubicBezTo>
                    <a:pt x="3111" y="22593"/>
                    <a:pt x="2709" y="22363"/>
                    <a:pt x="2540" y="21942"/>
                  </a:cubicBezTo>
                  <a:cubicBezTo>
                    <a:pt x="2507" y="21862"/>
                    <a:pt x="2579" y="21804"/>
                    <a:pt x="2651" y="21804"/>
                  </a:cubicBezTo>
                  <a:close/>
                  <a:moveTo>
                    <a:pt x="49795" y="21982"/>
                  </a:moveTo>
                  <a:cubicBezTo>
                    <a:pt x="49803" y="21982"/>
                    <a:pt x="49813" y="21984"/>
                    <a:pt x="49822" y="21988"/>
                  </a:cubicBezTo>
                  <a:cubicBezTo>
                    <a:pt x="50512" y="22278"/>
                    <a:pt x="51200" y="22384"/>
                    <a:pt x="51946" y="22405"/>
                  </a:cubicBezTo>
                  <a:cubicBezTo>
                    <a:pt x="52069" y="22410"/>
                    <a:pt x="52061" y="22579"/>
                    <a:pt x="51946" y="22592"/>
                  </a:cubicBezTo>
                  <a:cubicBezTo>
                    <a:pt x="51827" y="22606"/>
                    <a:pt x="51708" y="22612"/>
                    <a:pt x="51590" y="22612"/>
                  </a:cubicBezTo>
                  <a:cubicBezTo>
                    <a:pt x="50953" y="22612"/>
                    <a:pt x="50324" y="22430"/>
                    <a:pt x="49760" y="22137"/>
                  </a:cubicBezTo>
                  <a:cubicBezTo>
                    <a:pt x="49686" y="22100"/>
                    <a:pt x="49725" y="21982"/>
                    <a:pt x="49795" y="21982"/>
                  </a:cubicBezTo>
                  <a:close/>
                  <a:moveTo>
                    <a:pt x="10876" y="21849"/>
                  </a:moveTo>
                  <a:cubicBezTo>
                    <a:pt x="10913" y="21849"/>
                    <a:pt x="10952" y="21868"/>
                    <a:pt x="10970" y="21912"/>
                  </a:cubicBezTo>
                  <a:cubicBezTo>
                    <a:pt x="11139" y="22332"/>
                    <a:pt x="11300" y="22752"/>
                    <a:pt x="11435" y="23186"/>
                  </a:cubicBezTo>
                  <a:cubicBezTo>
                    <a:pt x="11456" y="23258"/>
                    <a:pt x="11403" y="23300"/>
                    <a:pt x="11346" y="23300"/>
                  </a:cubicBezTo>
                  <a:cubicBezTo>
                    <a:pt x="11308" y="23300"/>
                    <a:pt x="11268" y="23281"/>
                    <a:pt x="11250" y="23237"/>
                  </a:cubicBezTo>
                  <a:cubicBezTo>
                    <a:pt x="11075" y="22817"/>
                    <a:pt x="10931" y="22392"/>
                    <a:pt x="10790" y="21960"/>
                  </a:cubicBezTo>
                  <a:cubicBezTo>
                    <a:pt x="10768" y="21891"/>
                    <a:pt x="10821" y="21849"/>
                    <a:pt x="10876" y="21849"/>
                  </a:cubicBezTo>
                  <a:close/>
                  <a:moveTo>
                    <a:pt x="24491" y="22821"/>
                  </a:moveTo>
                  <a:cubicBezTo>
                    <a:pt x="24493" y="22821"/>
                    <a:pt x="24494" y="22821"/>
                    <a:pt x="24495" y="22821"/>
                  </a:cubicBezTo>
                  <a:cubicBezTo>
                    <a:pt x="25149" y="22851"/>
                    <a:pt x="25817" y="22964"/>
                    <a:pt x="26396" y="23283"/>
                  </a:cubicBezTo>
                  <a:cubicBezTo>
                    <a:pt x="26469" y="23323"/>
                    <a:pt x="26431" y="23435"/>
                    <a:pt x="26358" y="23435"/>
                  </a:cubicBezTo>
                  <a:cubicBezTo>
                    <a:pt x="26350" y="23435"/>
                    <a:pt x="26342" y="23434"/>
                    <a:pt x="26334" y="23431"/>
                  </a:cubicBezTo>
                  <a:cubicBezTo>
                    <a:pt x="25724" y="23230"/>
                    <a:pt x="25143" y="23048"/>
                    <a:pt x="24495" y="23004"/>
                  </a:cubicBezTo>
                  <a:cubicBezTo>
                    <a:pt x="24381" y="22996"/>
                    <a:pt x="24378" y="22821"/>
                    <a:pt x="24491" y="22821"/>
                  </a:cubicBezTo>
                  <a:close/>
                  <a:moveTo>
                    <a:pt x="32881" y="23095"/>
                  </a:moveTo>
                  <a:cubicBezTo>
                    <a:pt x="33435" y="23095"/>
                    <a:pt x="33987" y="23148"/>
                    <a:pt x="34528" y="23270"/>
                  </a:cubicBezTo>
                  <a:cubicBezTo>
                    <a:pt x="34631" y="23293"/>
                    <a:pt x="34612" y="23464"/>
                    <a:pt x="34515" y="23464"/>
                  </a:cubicBezTo>
                  <a:cubicBezTo>
                    <a:pt x="34511" y="23464"/>
                    <a:pt x="34507" y="23464"/>
                    <a:pt x="34503" y="23463"/>
                  </a:cubicBezTo>
                  <a:cubicBezTo>
                    <a:pt x="33776" y="23369"/>
                    <a:pt x="33060" y="23301"/>
                    <a:pt x="32331" y="23301"/>
                  </a:cubicBezTo>
                  <a:cubicBezTo>
                    <a:pt x="32293" y="23301"/>
                    <a:pt x="32255" y="23301"/>
                    <a:pt x="32217" y="23302"/>
                  </a:cubicBezTo>
                  <a:cubicBezTo>
                    <a:pt x="32216" y="23302"/>
                    <a:pt x="32215" y="23302"/>
                    <a:pt x="32215" y="23302"/>
                  </a:cubicBezTo>
                  <a:cubicBezTo>
                    <a:pt x="32097" y="23302"/>
                    <a:pt x="32100" y="23127"/>
                    <a:pt x="32217" y="23119"/>
                  </a:cubicBezTo>
                  <a:cubicBezTo>
                    <a:pt x="32438" y="23103"/>
                    <a:pt x="32659" y="23095"/>
                    <a:pt x="32881" y="23095"/>
                  </a:cubicBezTo>
                  <a:close/>
                  <a:moveTo>
                    <a:pt x="21932" y="23407"/>
                  </a:moveTo>
                  <a:cubicBezTo>
                    <a:pt x="22016" y="23407"/>
                    <a:pt x="22012" y="23534"/>
                    <a:pt x="21940" y="23562"/>
                  </a:cubicBezTo>
                  <a:cubicBezTo>
                    <a:pt x="21437" y="23752"/>
                    <a:pt x="20882" y="23831"/>
                    <a:pt x="20356" y="23946"/>
                  </a:cubicBezTo>
                  <a:cubicBezTo>
                    <a:pt x="20350" y="23947"/>
                    <a:pt x="20345" y="23948"/>
                    <a:pt x="20340" y="23948"/>
                  </a:cubicBezTo>
                  <a:cubicBezTo>
                    <a:pt x="20273" y="23948"/>
                    <a:pt x="20248" y="23845"/>
                    <a:pt x="20324" y="23823"/>
                  </a:cubicBezTo>
                  <a:cubicBezTo>
                    <a:pt x="20847" y="23674"/>
                    <a:pt x="21379" y="23479"/>
                    <a:pt x="21919" y="23408"/>
                  </a:cubicBezTo>
                  <a:cubicBezTo>
                    <a:pt x="21923" y="23407"/>
                    <a:pt x="21928" y="23407"/>
                    <a:pt x="21932" y="23407"/>
                  </a:cubicBezTo>
                  <a:close/>
                  <a:moveTo>
                    <a:pt x="30078" y="23522"/>
                  </a:moveTo>
                  <a:cubicBezTo>
                    <a:pt x="30172" y="23522"/>
                    <a:pt x="30208" y="23677"/>
                    <a:pt x="30120" y="23715"/>
                  </a:cubicBezTo>
                  <a:cubicBezTo>
                    <a:pt x="29594" y="23948"/>
                    <a:pt x="29024" y="24087"/>
                    <a:pt x="28485" y="24292"/>
                  </a:cubicBezTo>
                  <a:cubicBezTo>
                    <a:pt x="28364" y="24339"/>
                    <a:pt x="28235" y="24418"/>
                    <a:pt x="28105" y="24418"/>
                  </a:cubicBezTo>
                  <a:cubicBezTo>
                    <a:pt x="28088" y="24418"/>
                    <a:pt x="28071" y="24417"/>
                    <a:pt x="28054" y="24414"/>
                  </a:cubicBezTo>
                  <a:cubicBezTo>
                    <a:pt x="27849" y="24380"/>
                    <a:pt x="27483" y="23992"/>
                    <a:pt x="27310" y="23858"/>
                  </a:cubicBezTo>
                  <a:cubicBezTo>
                    <a:pt x="27238" y="23803"/>
                    <a:pt x="27281" y="23690"/>
                    <a:pt x="27353" y="23690"/>
                  </a:cubicBezTo>
                  <a:cubicBezTo>
                    <a:pt x="27368" y="23690"/>
                    <a:pt x="27384" y="23694"/>
                    <a:pt x="27400" y="23706"/>
                  </a:cubicBezTo>
                  <a:cubicBezTo>
                    <a:pt x="27601" y="23841"/>
                    <a:pt x="27869" y="24115"/>
                    <a:pt x="28114" y="24137"/>
                  </a:cubicBezTo>
                  <a:cubicBezTo>
                    <a:pt x="28125" y="24138"/>
                    <a:pt x="28136" y="24139"/>
                    <a:pt x="28148" y="24139"/>
                  </a:cubicBezTo>
                  <a:cubicBezTo>
                    <a:pt x="28324" y="24139"/>
                    <a:pt x="28524" y="24013"/>
                    <a:pt x="28684" y="23950"/>
                  </a:cubicBezTo>
                  <a:cubicBezTo>
                    <a:pt x="29130" y="23772"/>
                    <a:pt x="29591" y="23588"/>
                    <a:pt x="30068" y="23523"/>
                  </a:cubicBezTo>
                  <a:cubicBezTo>
                    <a:pt x="30071" y="23522"/>
                    <a:pt x="30074" y="23522"/>
                    <a:pt x="30078" y="23522"/>
                  </a:cubicBezTo>
                  <a:close/>
                  <a:moveTo>
                    <a:pt x="35926" y="23685"/>
                  </a:moveTo>
                  <a:cubicBezTo>
                    <a:pt x="35929" y="23685"/>
                    <a:pt x="35931" y="23685"/>
                    <a:pt x="35935" y="23685"/>
                  </a:cubicBezTo>
                  <a:cubicBezTo>
                    <a:pt x="36553" y="23733"/>
                    <a:pt x="37190" y="23906"/>
                    <a:pt x="37689" y="24286"/>
                  </a:cubicBezTo>
                  <a:cubicBezTo>
                    <a:pt x="37759" y="24340"/>
                    <a:pt x="37719" y="24442"/>
                    <a:pt x="37646" y="24442"/>
                  </a:cubicBezTo>
                  <a:cubicBezTo>
                    <a:pt x="37633" y="24442"/>
                    <a:pt x="37618" y="24439"/>
                    <a:pt x="37603" y="24431"/>
                  </a:cubicBezTo>
                  <a:cubicBezTo>
                    <a:pt x="37066" y="24137"/>
                    <a:pt x="36551" y="23913"/>
                    <a:pt x="35935" y="23851"/>
                  </a:cubicBezTo>
                  <a:cubicBezTo>
                    <a:pt x="35831" y="23843"/>
                    <a:pt x="35826" y="23685"/>
                    <a:pt x="35926" y="23685"/>
                  </a:cubicBezTo>
                  <a:close/>
                  <a:moveTo>
                    <a:pt x="44083" y="23818"/>
                  </a:moveTo>
                  <a:cubicBezTo>
                    <a:pt x="44160" y="23818"/>
                    <a:pt x="44237" y="23907"/>
                    <a:pt x="44186" y="23988"/>
                  </a:cubicBezTo>
                  <a:cubicBezTo>
                    <a:pt x="43822" y="24560"/>
                    <a:pt x="43205" y="24924"/>
                    <a:pt x="42542" y="25042"/>
                  </a:cubicBezTo>
                  <a:cubicBezTo>
                    <a:pt x="42534" y="25043"/>
                    <a:pt x="42526" y="25044"/>
                    <a:pt x="42518" y="25044"/>
                  </a:cubicBezTo>
                  <a:cubicBezTo>
                    <a:pt x="42386" y="25044"/>
                    <a:pt x="42335" y="24849"/>
                    <a:pt x="42478" y="24811"/>
                  </a:cubicBezTo>
                  <a:cubicBezTo>
                    <a:pt x="43096" y="24656"/>
                    <a:pt x="43581" y="24316"/>
                    <a:pt x="44011" y="23851"/>
                  </a:cubicBezTo>
                  <a:cubicBezTo>
                    <a:pt x="44032" y="23828"/>
                    <a:pt x="44058" y="23818"/>
                    <a:pt x="44083" y="23818"/>
                  </a:cubicBezTo>
                  <a:close/>
                  <a:moveTo>
                    <a:pt x="18214" y="24623"/>
                  </a:moveTo>
                  <a:cubicBezTo>
                    <a:pt x="18308" y="24623"/>
                    <a:pt x="18344" y="24761"/>
                    <a:pt x="18244" y="24789"/>
                  </a:cubicBezTo>
                  <a:cubicBezTo>
                    <a:pt x="17719" y="24927"/>
                    <a:pt x="17186" y="25033"/>
                    <a:pt x="16655" y="25147"/>
                  </a:cubicBezTo>
                  <a:cubicBezTo>
                    <a:pt x="16649" y="25148"/>
                    <a:pt x="16643" y="25149"/>
                    <a:pt x="16637" y="25149"/>
                  </a:cubicBezTo>
                  <a:cubicBezTo>
                    <a:pt x="16544" y="25149"/>
                    <a:pt x="16511" y="25008"/>
                    <a:pt x="16608" y="24984"/>
                  </a:cubicBezTo>
                  <a:cubicBezTo>
                    <a:pt x="17137" y="24857"/>
                    <a:pt x="17664" y="24724"/>
                    <a:pt x="18197" y="24624"/>
                  </a:cubicBezTo>
                  <a:cubicBezTo>
                    <a:pt x="18203" y="24623"/>
                    <a:pt x="18208" y="24623"/>
                    <a:pt x="18214" y="24623"/>
                  </a:cubicBezTo>
                  <a:close/>
                  <a:moveTo>
                    <a:pt x="38944" y="24643"/>
                  </a:moveTo>
                  <a:cubicBezTo>
                    <a:pt x="38955" y="24643"/>
                    <a:pt x="38966" y="24645"/>
                    <a:pt x="38977" y="24650"/>
                  </a:cubicBezTo>
                  <a:cubicBezTo>
                    <a:pt x="39566" y="24881"/>
                    <a:pt x="40166" y="24964"/>
                    <a:pt x="40794" y="24998"/>
                  </a:cubicBezTo>
                  <a:cubicBezTo>
                    <a:pt x="40927" y="25006"/>
                    <a:pt x="40923" y="25188"/>
                    <a:pt x="40794" y="25199"/>
                  </a:cubicBezTo>
                  <a:cubicBezTo>
                    <a:pt x="40699" y="25208"/>
                    <a:pt x="40604" y="25212"/>
                    <a:pt x="40509" y="25212"/>
                  </a:cubicBezTo>
                  <a:cubicBezTo>
                    <a:pt x="39952" y="25212"/>
                    <a:pt x="39412" y="25065"/>
                    <a:pt x="38897" y="24841"/>
                  </a:cubicBezTo>
                  <a:cubicBezTo>
                    <a:pt x="38799" y="24800"/>
                    <a:pt x="38853" y="24643"/>
                    <a:pt x="38944" y="24643"/>
                  </a:cubicBezTo>
                  <a:close/>
                  <a:moveTo>
                    <a:pt x="12600" y="24296"/>
                  </a:moveTo>
                  <a:cubicBezTo>
                    <a:pt x="12624" y="24296"/>
                    <a:pt x="12649" y="24307"/>
                    <a:pt x="12665" y="24334"/>
                  </a:cubicBezTo>
                  <a:cubicBezTo>
                    <a:pt x="13004" y="24857"/>
                    <a:pt x="13553" y="25089"/>
                    <a:pt x="14157" y="25089"/>
                  </a:cubicBezTo>
                  <a:cubicBezTo>
                    <a:pt x="14171" y="25089"/>
                    <a:pt x="14184" y="25089"/>
                    <a:pt x="14198" y="25089"/>
                  </a:cubicBezTo>
                  <a:cubicBezTo>
                    <a:pt x="14199" y="25089"/>
                    <a:pt x="14200" y="25089"/>
                    <a:pt x="14201" y="25089"/>
                  </a:cubicBezTo>
                  <a:cubicBezTo>
                    <a:pt x="14300" y="25089"/>
                    <a:pt x="14326" y="25255"/>
                    <a:pt x="14224" y="25268"/>
                  </a:cubicBezTo>
                  <a:cubicBezTo>
                    <a:pt x="14149" y="25280"/>
                    <a:pt x="14074" y="25285"/>
                    <a:pt x="14000" y="25285"/>
                  </a:cubicBezTo>
                  <a:cubicBezTo>
                    <a:pt x="13399" y="25285"/>
                    <a:pt x="12839" y="24930"/>
                    <a:pt x="12528" y="24412"/>
                  </a:cubicBezTo>
                  <a:cubicBezTo>
                    <a:pt x="12494" y="24351"/>
                    <a:pt x="12547" y="24296"/>
                    <a:pt x="12600" y="24296"/>
                  </a:cubicBezTo>
                  <a:close/>
                  <a:moveTo>
                    <a:pt x="27890" y="0"/>
                  </a:moveTo>
                  <a:cubicBezTo>
                    <a:pt x="26782" y="1633"/>
                    <a:pt x="24912" y="2647"/>
                    <a:pt x="22983" y="2647"/>
                  </a:cubicBezTo>
                  <a:cubicBezTo>
                    <a:pt x="22362" y="2647"/>
                    <a:pt x="21735" y="2542"/>
                    <a:pt x="21125" y="2318"/>
                  </a:cubicBezTo>
                  <a:cubicBezTo>
                    <a:pt x="19111" y="1579"/>
                    <a:pt x="17574" y="319"/>
                    <a:pt x="15339" y="187"/>
                  </a:cubicBezTo>
                  <a:cubicBezTo>
                    <a:pt x="15197" y="179"/>
                    <a:pt x="15050" y="175"/>
                    <a:pt x="14899" y="175"/>
                  </a:cubicBezTo>
                  <a:cubicBezTo>
                    <a:pt x="12711" y="175"/>
                    <a:pt x="9746" y="1067"/>
                    <a:pt x="10079" y="3754"/>
                  </a:cubicBezTo>
                  <a:cubicBezTo>
                    <a:pt x="10099" y="3917"/>
                    <a:pt x="9967" y="3995"/>
                    <a:pt x="9833" y="3995"/>
                  </a:cubicBezTo>
                  <a:cubicBezTo>
                    <a:pt x="9764" y="3995"/>
                    <a:pt x="9695" y="3975"/>
                    <a:pt x="9645" y="3935"/>
                  </a:cubicBezTo>
                  <a:cubicBezTo>
                    <a:pt x="8242" y="2816"/>
                    <a:pt x="5820" y="1672"/>
                    <a:pt x="3846" y="1672"/>
                  </a:cubicBezTo>
                  <a:cubicBezTo>
                    <a:pt x="2137" y="1672"/>
                    <a:pt x="763" y="2530"/>
                    <a:pt x="677" y="5005"/>
                  </a:cubicBezTo>
                  <a:cubicBezTo>
                    <a:pt x="613" y="6892"/>
                    <a:pt x="2550" y="11196"/>
                    <a:pt x="1" y="12251"/>
                  </a:cubicBezTo>
                  <a:cubicBezTo>
                    <a:pt x="3011" y="13639"/>
                    <a:pt x="595" y="17469"/>
                    <a:pt x="539" y="19672"/>
                  </a:cubicBezTo>
                  <a:cubicBezTo>
                    <a:pt x="478" y="21962"/>
                    <a:pt x="2067" y="23632"/>
                    <a:pt x="4339" y="23733"/>
                  </a:cubicBezTo>
                  <a:cubicBezTo>
                    <a:pt x="4416" y="23737"/>
                    <a:pt x="4492" y="23738"/>
                    <a:pt x="4568" y="23738"/>
                  </a:cubicBezTo>
                  <a:cubicBezTo>
                    <a:pt x="6475" y="23738"/>
                    <a:pt x="8130" y="22683"/>
                    <a:pt x="9856" y="22000"/>
                  </a:cubicBezTo>
                  <a:cubicBezTo>
                    <a:pt x="9871" y="21993"/>
                    <a:pt x="9885" y="21990"/>
                    <a:pt x="9898" y="21990"/>
                  </a:cubicBezTo>
                  <a:cubicBezTo>
                    <a:pt x="9969" y="21990"/>
                    <a:pt x="9999" y="22078"/>
                    <a:pt x="9975" y="22145"/>
                  </a:cubicBezTo>
                  <a:cubicBezTo>
                    <a:pt x="10009" y="22179"/>
                    <a:pt x="10035" y="22223"/>
                    <a:pt x="10039" y="22284"/>
                  </a:cubicBezTo>
                  <a:cubicBezTo>
                    <a:pt x="10252" y="24616"/>
                    <a:pt x="12007" y="26342"/>
                    <a:pt x="14359" y="26467"/>
                  </a:cubicBezTo>
                  <a:cubicBezTo>
                    <a:pt x="14475" y="26473"/>
                    <a:pt x="14591" y="26476"/>
                    <a:pt x="14706" y="26476"/>
                  </a:cubicBezTo>
                  <a:cubicBezTo>
                    <a:pt x="16578" y="26476"/>
                    <a:pt x="18354" y="25694"/>
                    <a:pt x="20081" y="25059"/>
                  </a:cubicBezTo>
                  <a:cubicBezTo>
                    <a:pt x="21336" y="24595"/>
                    <a:pt x="22688" y="24168"/>
                    <a:pt x="24043" y="24168"/>
                  </a:cubicBezTo>
                  <a:cubicBezTo>
                    <a:pt x="24450" y="24168"/>
                    <a:pt x="24857" y="24206"/>
                    <a:pt x="25262" y="24294"/>
                  </a:cubicBezTo>
                  <a:cubicBezTo>
                    <a:pt x="26320" y="24525"/>
                    <a:pt x="27557" y="25151"/>
                    <a:pt x="27890" y="26252"/>
                  </a:cubicBezTo>
                  <a:cubicBezTo>
                    <a:pt x="28223" y="25151"/>
                    <a:pt x="29460" y="24525"/>
                    <a:pt x="30517" y="24294"/>
                  </a:cubicBezTo>
                  <a:cubicBezTo>
                    <a:pt x="30923" y="24206"/>
                    <a:pt x="31330" y="24168"/>
                    <a:pt x="31737" y="24168"/>
                  </a:cubicBezTo>
                  <a:cubicBezTo>
                    <a:pt x="33092" y="24168"/>
                    <a:pt x="34443" y="24595"/>
                    <a:pt x="35698" y="25059"/>
                  </a:cubicBezTo>
                  <a:cubicBezTo>
                    <a:pt x="37425" y="25694"/>
                    <a:pt x="39202" y="26476"/>
                    <a:pt x="41074" y="26476"/>
                  </a:cubicBezTo>
                  <a:cubicBezTo>
                    <a:pt x="41189" y="26476"/>
                    <a:pt x="41304" y="26473"/>
                    <a:pt x="41420" y="26467"/>
                  </a:cubicBezTo>
                  <a:cubicBezTo>
                    <a:pt x="43773" y="26342"/>
                    <a:pt x="45528" y="24616"/>
                    <a:pt x="45740" y="22284"/>
                  </a:cubicBezTo>
                  <a:cubicBezTo>
                    <a:pt x="45745" y="22223"/>
                    <a:pt x="45772" y="22179"/>
                    <a:pt x="45804" y="22145"/>
                  </a:cubicBezTo>
                  <a:cubicBezTo>
                    <a:pt x="45781" y="22078"/>
                    <a:pt x="45811" y="21990"/>
                    <a:pt x="45882" y="21990"/>
                  </a:cubicBezTo>
                  <a:cubicBezTo>
                    <a:pt x="45895" y="21990"/>
                    <a:pt x="45910" y="21993"/>
                    <a:pt x="45925" y="22000"/>
                  </a:cubicBezTo>
                  <a:cubicBezTo>
                    <a:pt x="47650" y="22683"/>
                    <a:pt x="49305" y="23738"/>
                    <a:pt x="51212" y="23738"/>
                  </a:cubicBezTo>
                  <a:cubicBezTo>
                    <a:pt x="51288" y="23738"/>
                    <a:pt x="51364" y="23737"/>
                    <a:pt x="51441" y="23733"/>
                  </a:cubicBezTo>
                  <a:cubicBezTo>
                    <a:pt x="53713" y="23632"/>
                    <a:pt x="55301" y="21962"/>
                    <a:pt x="55242" y="19672"/>
                  </a:cubicBezTo>
                  <a:cubicBezTo>
                    <a:pt x="55186" y="17469"/>
                    <a:pt x="52769" y="13639"/>
                    <a:pt x="55779" y="12251"/>
                  </a:cubicBezTo>
                  <a:cubicBezTo>
                    <a:pt x="53233" y="11196"/>
                    <a:pt x="55168" y="6892"/>
                    <a:pt x="55103" y="5005"/>
                  </a:cubicBezTo>
                  <a:cubicBezTo>
                    <a:pt x="55018" y="2530"/>
                    <a:pt x="53644" y="1672"/>
                    <a:pt x="51935" y="1672"/>
                  </a:cubicBezTo>
                  <a:cubicBezTo>
                    <a:pt x="49961" y="1672"/>
                    <a:pt x="47539" y="2816"/>
                    <a:pt x="46136" y="3935"/>
                  </a:cubicBezTo>
                  <a:cubicBezTo>
                    <a:pt x="46085" y="3975"/>
                    <a:pt x="46016" y="3995"/>
                    <a:pt x="45947" y="3995"/>
                  </a:cubicBezTo>
                  <a:cubicBezTo>
                    <a:pt x="45812" y="3995"/>
                    <a:pt x="45681" y="3917"/>
                    <a:pt x="45701" y="3754"/>
                  </a:cubicBezTo>
                  <a:cubicBezTo>
                    <a:pt x="46034" y="1067"/>
                    <a:pt x="43069" y="175"/>
                    <a:pt x="40882" y="175"/>
                  </a:cubicBezTo>
                  <a:cubicBezTo>
                    <a:pt x="40731" y="175"/>
                    <a:pt x="40584" y="179"/>
                    <a:pt x="40442" y="187"/>
                  </a:cubicBezTo>
                  <a:cubicBezTo>
                    <a:pt x="38207" y="319"/>
                    <a:pt x="36668" y="1579"/>
                    <a:pt x="34656" y="2318"/>
                  </a:cubicBezTo>
                  <a:cubicBezTo>
                    <a:pt x="34047" y="2541"/>
                    <a:pt x="33420" y="2646"/>
                    <a:pt x="32799" y="2646"/>
                  </a:cubicBezTo>
                  <a:cubicBezTo>
                    <a:pt x="30869" y="2646"/>
                    <a:pt x="28998" y="1633"/>
                    <a:pt x="27890" y="0"/>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70"/>
            <p:cNvSpPr/>
            <p:nvPr/>
          </p:nvSpPr>
          <p:spPr>
            <a:xfrm>
              <a:off x="5048500" y="2233232"/>
              <a:ext cx="10675" cy="34025"/>
            </a:xfrm>
            <a:custGeom>
              <a:avLst/>
              <a:gdLst/>
              <a:ahLst/>
              <a:cxnLst/>
              <a:rect l="l" t="t" r="r" b="b"/>
              <a:pathLst>
                <a:path w="427" h="1361" extrusionOk="0">
                  <a:moveTo>
                    <a:pt x="324" y="1"/>
                  </a:moveTo>
                  <a:cubicBezTo>
                    <a:pt x="281" y="1"/>
                    <a:pt x="237" y="24"/>
                    <a:pt x="222" y="73"/>
                  </a:cubicBezTo>
                  <a:cubicBezTo>
                    <a:pt x="101" y="442"/>
                    <a:pt x="67" y="846"/>
                    <a:pt x="11" y="1230"/>
                  </a:cubicBezTo>
                  <a:cubicBezTo>
                    <a:pt x="0" y="1308"/>
                    <a:pt x="65" y="1361"/>
                    <a:pt x="125" y="1361"/>
                  </a:cubicBezTo>
                  <a:cubicBezTo>
                    <a:pt x="164" y="1361"/>
                    <a:pt x="200" y="1338"/>
                    <a:pt x="212" y="1285"/>
                  </a:cubicBezTo>
                  <a:cubicBezTo>
                    <a:pt x="295" y="897"/>
                    <a:pt x="404" y="498"/>
                    <a:pt x="423" y="101"/>
                  </a:cubicBezTo>
                  <a:cubicBezTo>
                    <a:pt x="426" y="35"/>
                    <a:pt x="376" y="1"/>
                    <a:pt x="324" y="1"/>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70"/>
            <p:cNvSpPr/>
            <p:nvPr/>
          </p:nvSpPr>
          <p:spPr>
            <a:xfrm>
              <a:off x="5050225" y="2158457"/>
              <a:ext cx="11625" cy="44400"/>
            </a:xfrm>
            <a:custGeom>
              <a:avLst/>
              <a:gdLst/>
              <a:ahLst/>
              <a:cxnLst/>
              <a:rect l="l" t="t" r="r" b="b"/>
              <a:pathLst>
                <a:path w="465" h="1776" extrusionOk="0">
                  <a:moveTo>
                    <a:pt x="123" y="0"/>
                  </a:moveTo>
                  <a:cubicBezTo>
                    <a:pt x="63" y="0"/>
                    <a:pt x="0" y="60"/>
                    <a:pt x="14" y="131"/>
                  </a:cubicBezTo>
                  <a:cubicBezTo>
                    <a:pt x="115" y="662"/>
                    <a:pt x="210" y="1113"/>
                    <a:pt x="91" y="1654"/>
                  </a:cubicBezTo>
                  <a:cubicBezTo>
                    <a:pt x="74" y="1727"/>
                    <a:pt x="133" y="1776"/>
                    <a:pt x="191" y="1776"/>
                  </a:cubicBezTo>
                  <a:cubicBezTo>
                    <a:pt x="229" y="1776"/>
                    <a:pt x="266" y="1755"/>
                    <a:pt x="280" y="1706"/>
                  </a:cubicBezTo>
                  <a:cubicBezTo>
                    <a:pt x="427" y="1187"/>
                    <a:pt x="465" y="543"/>
                    <a:pt x="204" y="53"/>
                  </a:cubicBezTo>
                  <a:cubicBezTo>
                    <a:pt x="184" y="16"/>
                    <a:pt x="154" y="0"/>
                    <a:pt x="123" y="0"/>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70"/>
            <p:cNvSpPr/>
            <p:nvPr/>
          </p:nvSpPr>
          <p:spPr>
            <a:xfrm>
              <a:off x="5031700" y="2040507"/>
              <a:ext cx="23650" cy="40450"/>
            </a:xfrm>
            <a:custGeom>
              <a:avLst/>
              <a:gdLst/>
              <a:ahLst/>
              <a:cxnLst/>
              <a:rect l="l" t="t" r="r" b="b"/>
              <a:pathLst>
                <a:path w="946" h="1618" extrusionOk="0">
                  <a:moveTo>
                    <a:pt x="845" y="0"/>
                  </a:moveTo>
                  <a:cubicBezTo>
                    <a:pt x="823" y="0"/>
                    <a:pt x="800" y="12"/>
                    <a:pt x="785" y="40"/>
                  </a:cubicBezTo>
                  <a:cubicBezTo>
                    <a:pt x="522" y="511"/>
                    <a:pt x="233" y="980"/>
                    <a:pt x="33" y="1481"/>
                  </a:cubicBezTo>
                  <a:cubicBezTo>
                    <a:pt x="0" y="1560"/>
                    <a:pt x="72" y="1618"/>
                    <a:pt x="143" y="1618"/>
                  </a:cubicBezTo>
                  <a:cubicBezTo>
                    <a:pt x="180" y="1618"/>
                    <a:pt x="216" y="1602"/>
                    <a:pt x="238" y="1566"/>
                  </a:cubicBezTo>
                  <a:cubicBezTo>
                    <a:pt x="510" y="1111"/>
                    <a:pt x="707" y="604"/>
                    <a:pt x="919" y="119"/>
                  </a:cubicBezTo>
                  <a:cubicBezTo>
                    <a:pt x="946" y="57"/>
                    <a:pt x="895" y="0"/>
                    <a:pt x="845" y="0"/>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70"/>
            <p:cNvSpPr/>
            <p:nvPr/>
          </p:nvSpPr>
          <p:spPr>
            <a:xfrm>
              <a:off x="5035325" y="1954632"/>
              <a:ext cx="18025" cy="54500"/>
            </a:xfrm>
            <a:custGeom>
              <a:avLst/>
              <a:gdLst/>
              <a:ahLst/>
              <a:cxnLst/>
              <a:rect l="l" t="t" r="r" b="b"/>
              <a:pathLst>
                <a:path w="721" h="2180" extrusionOk="0">
                  <a:moveTo>
                    <a:pt x="251" y="1"/>
                  </a:moveTo>
                  <a:cubicBezTo>
                    <a:pt x="213" y="1"/>
                    <a:pt x="175" y="20"/>
                    <a:pt x="164" y="63"/>
                  </a:cubicBezTo>
                  <a:cubicBezTo>
                    <a:pt x="1" y="725"/>
                    <a:pt x="49" y="1637"/>
                    <a:pt x="548" y="2154"/>
                  </a:cubicBezTo>
                  <a:cubicBezTo>
                    <a:pt x="565" y="2172"/>
                    <a:pt x="587" y="2179"/>
                    <a:pt x="608" y="2179"/>
                  </a:cubicBezTo>
                  <a:cubicBezTo>
                    <a:pt x="664" y="2179"/>
                    <a:pt x="721" y="2128"/>
                    <a:pt x="701" y="2065"/>
                  </a:cubicBezTo>
                  <a:cubicBezTo>
                    <a:pt x="603" y="1755"/>
                    <a:pt x="446" y="1471"/>
                    <a:pt x="375" y="1152"/>
                  </a:cubicBezTo>
                  <a:cubicBezTo>
                    <a:pt x="296" y="797"/>
                    <a:pt x="298" y="446"/>
                    <a:pt x="340" y="86"/>
                  </a:cubicBezTo>
                  <a:cubicBezTo>
                    <a:pt x="346" y="31"/>
                    <a:pt x="299" y="1"/>
                    <a:pt x="251" y="1"/>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70"/>
            <p:cNvSpPr/>
            <p:nvPr/>
          </p:nvSpPr>
          <p:spPr>
            <a:xfrm>
              <a:off x="5032150" y="2111257"/>
              <a:ext cx="14625" cy="24000"/>
            </a:xfrm>
            <a:custGeom>
              <a:avLst/>
              <a:gdLst/>
              <a:ahLst/>
              <a:cxnLst/>
              <a:rect l="l" t="t" r="r" b="b"/>
              <a:pathLst>
                <a:path w="585" h="960" extrusionOk="0">
                  <a:moveTo>
                    <a:pt x="160" y="1"/>
                  </a:moveTo>
                  <a:cubicBezTo>
                    <a:pt x="84" y="1"/>
                    <a:pt x="0" y="69"/>
                    <a:pt x="31" y="156"/>
                  </a:cubicBezTo>
                  <a:cubicBezTo>
                    <a:pt x="116" y="410"/>
                    <a:pt x="227" y="655"/>
                    <a:pt x="331" y="900"/>
                  </a:cubicBezTo>
                  <a:cubicBezTo>
                    <a:pt x="349" y="942"/>
                    <a:pt x="386" y="960"/>
                    <a:pt x="425" y="960"/>
                  </a:cubicBezTo>
                  <a:cubicBezTo>
                    <a:pt x="501" y="960"/>
                    <a:pt x="585" y="892"/>
                    <a:pt x="552" y="808"/>
                  </a:cubicBezTo>
                  <a:cubicBezTo>
                    <a:pt x="460" y="556"/>
                    <a:pt x="370" y="305"/>
                    <a:pt x="257" y="62"/>
                  </a:cubicBezTo>
                  <a:cubicBezTo>
                    <a:pt x="238" y="19"/>
                    <a:pt x="200" y="1"/>
                    <a:pt x="160" y="1"/>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70"/>
            <p:cNvSpPr/>
            <p:nvPr/>
          </p:nvSpPr>
          <p:spPr>
            <a:xfrm>
              <a:off x="5039650" y="1880157"/>
              <a:ext cx="6800" cy="40125"/>
            </a:xfrm>
            <a:custGeom>
              <a:avLst/>
              <a:gdLst/>
              <a:ahLst/>
              <a:cxnLst/>
              <a:rect l="l" t="t" r="r" b="b"/>
              <a:pathLst>
                <a:path w="272" h="1605" extrusionOk="0">
                  <a:moveTo>
                    <a:pt x="137" y="1"/>
                  </a:moveTo>
                  <a:cubicBezTo>
                    <a:pt x="100" y="1"/>
                    <a:pt x="63" y="25"/>
                    <a:pt x="59" y="75"/>
                  </a:cubicBezTo>
                  <a:cubicBezTo>
                    <a:pt x="23" y="550"/>
                    <a:pt x="1" y="1028"/>
                    <a:pt x="33" y="1503"/>
                  </a:cubicBezTo>
                  <a:cubicBezTo>
                    <a:pt x="38" y="1571"/>
                    <a:pt x="87" y="1604"/>
                    <a:pt x="136" y="1604"/>
                  </a:cubicBezTo>
                  <a:cubicBezTo>
                    <a:pt x="185" y="1604"/>
                    <a:pt x="234" y="1571"/>
                    <a:pt x="238" y="1503"/>
                  </a:cubicBezTo>
                  <a:cubicBezTo>
                    <a:pt x="271" y="1028"/>
                    <a:pt x="248" y="550"/>
                    <a:pt x="214" y="75"/>
                  </a:cubicBezTo>
                  <a:cubicBezTo>
                    <a:pt x="210" y="25"/>
                    <a:pt x="173" y="1"/>
                    <a:pt x="137" y="1"/>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70"/>
            <p:cNvSpPr/>
            <p:nvPr/>
          </p:nvSpPr>
          <p:spPr>
            <a:xfrm>
              <a:off x="5012300" y="1811757"/>
              <a:ext cx="32450" cy="26475"/>
            </a:xfrm>
            <a:custGeom>
              <a:avLst/>
              <a:gdLst/>
              <a:ahLst/>
              <a:cxnLst/>
              <a:rect l="l" t="t" r="r" b="b"/>
              <a:pathLst>
                <a:path w="1298" h="1059" extrusionOk="0">
                  <a:moveTo>
                    <a:pt x="86" y="0"/>
                  </a:moveTo>
                  <a:cubicBezTo>
                    <a:pt x="19" y="0"/>
                    <a:pt x="1" y="116"/>
                    <a:pt x="72" y="128"/>
                  </a:cubicBezTo>
                  <a:cubicBezTo>
                    <a:pt x="554" y="195"/>
                    <a:pt x="926" y="539"/>
                    <a:pt x="1093" y="991"/>
                  </a:cubicBezTo>
                  <a:cubicBezTo>
                    <a:pt x="1110" y="1038"/>
                    <a:pt x="1148" y="1059"/>
                    <a:pt x="1186" y="1059"/>
                  </a:cubicBezTo>
                  <a:cubicBezTo>
                    <a:pt x="1242" y="1059"/>
                    <a:pt x="1298" y="1013"/>
                    <a:pt x="1280" y="938"/>
                  </a:cubicBezTo>
                  <a:cubicBezTo>
                    <a:pt x="1150" y="388"/>
                    <a:pt x="642" y="26"/>
                    <a:pt x="88" y="0"/>
                  </a:cubicBezTo>
                  <a:cubicBezTo>
                    <a:pt x="87" y="0"/>
                    <a:pt x="86" y="0"/>
                    <a:pt x="86" y="0"/>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70"/>
            <p:cNvSpPr/>
            <p:nvPr/>
          </p:nvSpPr>
          <p:spPr>
            <a:xfrm>
              <a:off x="4943675" y="2283782"/>
              <a:ext cx="59575" cy="15775"/>
            </a:xfrm>
            <a:custGeom>
              <a:avLst/>
              <a:gdLst/>
              <a:ahLst/>
              <a:cxnLst/>
              <a:rect l="l" t="t" r="r" b="b"/>
              <a:pathLst>
                <a:path w="2383" h="631" extrusionOk="0">
                  <a:moveTo>
                    <a:pt x="109" y="1"/>
                  </a:moveTo>
                  <a:cubicBezTo>
                    <a:pt x="39" y="1"/>
                    <a:pt x="0" y="120"/>
                    <a:pt x="74" y="157"/>
                  </a:cubicBezTo>
                  <a:cubicBezTo>
                    <a:pt x="638" y="449"/>
                    <a:pt x="1267" y="631"/>
                    <a:pt x="1903" y="631"/>
                  </a:cubicBezTo>
                  <a:cubicBezTo>
                    <a:pt x="2022" y="631"/>
                    <a:pt x="2141" y="625"/>
                    <a:pt x="2260" y="611"/>
                  </a:cubicBezTo>
                  <a:cubicBezTo>
                    <a:pt x="2375" y="598"/>
                    <a:pt x="2383" y="430"/>
                    <a:pt x="2260" y="424"/>
                  </a:cubicBezTo>
                  <a:cubicBezTo>
                    <a:pt x="1514" y="404"/>
                    <a:pt x="826" y="297"/>
                    <a:pt x="136" y="7"/>
                  </a:cubicBezTo>
                  <a:cubicBezTo>
                    <a:pt x="127" y="3"/>
                    <a:pt x="117" y="1"/>
                    <a:pt x="109" y="1"/>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70"/>
            <p:cNvSpPr/>
            <p:nvPr/>
          </p:nvSpPr>
          <p:spPr>
            <a:xfrm>
              <a:off x="4929500" y="1807632"/>
              <a:ext cx="45225" cy="13150"/>
            </a:xfrm>
            <a:custGeom>
              <a:avLst/>
              <a:gdLst/>
              <a:ahLst/>
              <a:cxnLst/>
              <a:rect l="l" t="t" r="r" b="b"/>
              <a:pathLst>
                <a:path w="1809" h="526" extrusionOk="0">
                  <a:moveTo>
                    <a:pt x="1418" y="1"/>
                  </a:moveTo>
                  <a:cubicBezTo>
                    <a:pt x="951" y="1"/>
                    <a:pt x="503" y="141"/>
                    <a:pt x="87" y="366"/>
                  </a:cubicBezTo>
                  <a:cubicBezTo>
                    <a:pt x="1" y="412"/>
                    <a:pt x="55" y="526"/>
                    <a:pt x="135" y="526"/>
                  </a:cubicBezTo>
                  <a:cubicBezTo>
                    <a:pt x="148" y="526"/>
                    <a:pt x="161" y="523"/>
                    <a:pt x="174" y="517"/>
                  </a:cubicBezTo>
                  <a:cubicBezTo>
                    <a:pt x="652" y="288"/>
                    <a:pt x="1156" y="212"/>
                    <a:pt x="1682" y="205"/>
                  </a:cubicBezTo>
                  <a:cubicBezTo>
                    <a:pt x="1809" y="203"/>
                    <a:pt x="1802" y="30"/>
                    <a:pt x="1682" y="16"/>
                  </a:cubicBezTo>
                  <a:cubicBezTo>
                    <a:pt x="1593" y="6"/>
                    <a:pt x="1505" y="1"/>
                    <a:pt x="1418" y="1"/>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70"/>
            <p:cNvSpPr/>
            <p:nvPr/>
          </p:nvSpPr>
          <p:spPr>
            <a:xfrm>
              <a:off x="4867100" y="2244907"/>
              <a:ext cx="51175" cy="28600"/>
            </a:xfrm>
            <a:custGeom>
              <a:avLst/>
              <a:gdLst/>
              <a:ahLst/>
              <a:cxnLst/>
              <a:rect l="l" t="t" r="r" b="b"/>
              <a:pathLst>
                <a:path w="2047" h="1144" extrusionOk="0">
                  <a:moveTo>
                    <a:pt x="157" y="1"/>
                  </a:moveTo>
                  <a:cubicBezTo>
                    <a:pt x="63" y="1"/>
                    <a:pt x="1" y="140"/>
                    <a:pt x="103" y="198"/>
                  </a:cubicBezTo>
                  <a:cubicBezTo>
                    <a:pt x="682" y="516"/>
                    <a:pt x="1257" y="844"/>
                    <a:pt x="1853" y="1132"/>
                  </a:cubicBezTo>
                  <a:cubicBezTo>
                    <a:pt x="1869" y="1140"/>
                    <a:pt x="1885" y="1143"/>
                    <a:pt x="1900" y="1143"/>
                  </a:cubicBezTo>
                  <a:cubicBezTo>
                    <a:pt x="1989" y="1143"/>
                    <a:pt x="2046" y="1019"/>
                    <a:pt x="1953" y="964"/>
                  </a:cubicBezTo>
                  <a:cubicBezTo>
                    <a:pt x="1384" y="624"/>
                    <a:pt x="793" y="324"/>
                    <a:pt x="209" y="15"/>
                  </a:cubicBezTo>
                  <a:cubicBezTo>
                    <a:pt x="191" y="5"/>
                    <a:pt x="174" y="1"/>
                    <a:pt x="157" y="1"/>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70"/>
            <p:cNvSpPr/>
            <p:nvPr/>
          </p:nvSpPr>
          <p:spPr>
            <a:xfrm>
              <a:off x="4854600" y="1836757"/>
              <a:ext cx="37975" cy="23000"/>
            </a:xfrm>
            <a:custGeom>
              <a:avLst/>
              <a:gdLst/>
              <a:ahLst/>
              <a:cxnLst/>
              <a:rect l="l" t="t" r="r" b="b"/>
              <a:pathLst>
                <a:path w="1519" h="920" extrusionOk="0">
                  <a:moveTo>
                    <a:pt x="1388" y="1"/>
                  </a:moveTo>
                  <a:cubicBezTo>
                    <a:pt x="1373" y="1"/>
                    <a:pt x="1358" y="4"/>
                    <a:pt x="1342" y="12"/>
                  </a:cubicBezTo>
                  <a:cubicBezTo>
                    <a:pt x="901" y="231"/>
                    <a:pt x="492" y="501"/>
                    <a:pt x="77" y="762"/>
                  </a:cubicBezTo>
                  <a:cubicBezTo>
                    <a:pt x="0" y="811"/>
                    <a:pt x="45" y="919"/>
                    <a:pt x="119" y="919"/>
                  </a:cubicBezTo>
                  <a:cubicBezTo>
                    <a:pt x="132" y="919"/>
                    <a:pt x="146" y="916"/>
                    <a:pt x="160" y="908"/>
                  </a:cubicBezTo>
                  <a:cubicBezTo>
                    <a:pt x="592" y="672"/>
                    <a:pt x="1027" y="446"/>
                    <a:pt x="1434" y="171"/>
                  </a:cubicBezTo>
                  <a:cubicBezTo>
                    <a:pt x="1519" y="114"/>
                    <a:pt x="1470" y="1"/>
                    <a:pt x="1388" y="1"/>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70"/>
            <p:cNvSpPr/>
            <p:nvPr/>
          </p:nvSpPr>
          <p:spPr>
            <a:xfrm>
              <a:off x="4806700" y="2257932"/>
              <a:ext cx="24700" cy="38700"/>
            </a:xfrm>
            <a:custGeom>
              <a:avLst/>
              <a:gdLst/>
              <a:ahLst/>
              <a:cxnLst/>
              <a:rect l="l" t="t" r="r" b="b"/>
              <a:pathLst>
                <a:path w="988" h="1548" extrusionOk="0">
                  <a:moveTo>
                    <a:pt x="852" y="1"/>
                  </a:moveTo>
                  <a:cubicBezTo>
                    <a:pt x="820" y="1"/>
                    <a:pt x="789" y="18"/>
                    <a:pt x="771" y="59"/>
                  </a:cubicBezTo>
                  <a:cubicBezTo>
                    <a:pt x="571" y="512"/>
                    <a:pt x="402" y="937"/>
                    <a:pt x="80" y="1323"/>
                  </a:cubicBezTo>
                  <a:cubicBezTo>
                    <a:pt x="0" y="1419"/>
                    <a:pt x="83" y="1548"/>
                    <a:pt x="176" y="1548"/>
                  </a:cubicBezTo>
                  <a:cubicBezTo>
                    <a:pt x="205" y="1548"/>
                    <a:pt x="235" y="1535"/>
                    <a:pt x="261" y="1504"/>
                  </a:cubicBezTo>
                  <a:cubicBezTo>
                    <a:pt x="589" y="1128"/>
                    <a:pt x="905" y="651"/>
                    <a:pt x="977" y="148"/>
                  </a:cubicBezTo>
                  <a:cubicBezTo>
                    <a:pt x="987" y="72"/>
                    <a:pt x="917" y="1"/>
                    <a:pt x="852" y="1"/>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70"/>
            <p:cNvSpPr/>
            <p:nvPr/>
          </p:nvSpPr>
          <p:spPr>
            <a:xfrm>
              <a:off x="4805300" y="1797282"/>
              <a:ext cx="25125" cy="56175"/>
            </a:xfrm>
            <a:custGeom>
              <a:avLst/>
              <a:gdLst/>
              <a:ahLst/>
              <a:cxnLst/>
              <a:rect l="l" t="t" r="r" b="b"/>
              <a:pathLst>
                <a:path w="1005" h="2247" extrusionOk="0">
                  <a:moveTo>
                    <a:pt x="108" y="0"/>
                  </a:moveTo>
                  <a:cubicBezTo>
                    <a:pt x="53" y="0"/>
                    <a:pt x="1" y="42"/>
                    <a:pt x="24" y="113"/>
                  </a:cubicBezTo>
                  <a:cubicBezTo>
                    <a:pt x="248" y="802"/>
                    <a:pt x="453" y="1531"/>
                    <a:pt x="765" y="2186"/>
                  </a:cubicBezTo>
                  <a:cubicBezTo>
                    <a:pt x="785" y="2229"/>
                    <a:pt x="821" y="2247"/>
                    <a:pt x="858" y="2247"/>
                  </a:cubicBezTo>
                  <a:cubicBezTo>
                    <a:pt x="929" y="2247"/>
                    <a:pt x="1005" y="2180"/>
                    <a:pt x="981" y="2096"/>
                  </a:cubicBezTo>
                  <a:cubicBezTo>
                    <a:pt x="794" y="1404"/>
                    <a:pt x="476" y="725"/>
                    <a:pt x="202" y="62"/>
                  </a:cubicBezTo>
                  <a:cubicBezTo>
                    <a:pt x="184" y="19"/>
                    <a:pt x="145" y="0"/>
                    <a:pt x="108" y="0"/>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70"/>
            <p:cNvSpPr/>
            <p:nvPr/>
          </p:nvSpPr>
          <p:spPr>
            <a:xfrm>
              <a:off x="4759900" y="2329707"/>
              <a:ext cx="47550" cy="30675"/>
            </a:xfrm>
            <a:custGeom>
              <a:avLst/>
              <a:gdLst/>
              <a:ahLst/>
              <a:cxnLst/>
              <a:rect l="l" t="t" r="r" b="b"/>
              <a:pathLst>
                <a:path w="1902" h="1227" extrusionOk="0">
                  <a:moveTo>
                    <a:pt x="1748" y="0"/>
                  </a:moveTo>
                  <a:cubicBezTo>
                    <a:pt x="1723" y="0"/>
                    <a:pt x="1697" y="10"/>
                    <a:pt x="1676" y="33"/>
                  </a:cubicBezTo>
                  <a:cubicBezTo>
                    <a:pt x="1246" y="498"/>
                    <a:pt x="761" y="838"/>
                    <a:pt x="143" y="993"/>
                  </a:cubicBezTo>
                  <a:cubicBezTo>
                    <a:pt x="0" y="1031"/>
                    <a:pt x="51" y="1226"/>
                    <a:pt x="183" y="1226"/>
                  </a:cubicBezTo>
                  <a:cubicBezTo>
                    <a:pt x="191" y="1226"/>
                    <a:pt x="199" y="1225"/>
                    <a:pt x="207" y="1224"/>
                  </a:cubicBezTo>
                  <a:cubicBezTo>
                    <a:pt x="870" y="1106"/>
                    <a:pt x="1487" y="742"/>
                    <a:pt x="1851" y="170"/>
                  </a:cubicBezTo>
                  <a:cubicBezTo>
                    <a:pt x="1902" y="89"/>
                    <a:pt x="1825" y="0"/>
                    <a:pt x="1748" y="0"/>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70"/>
            <p:cNvSpPr/>
            <p:nvPr/>
          </p:nvSpPr>
          <p:spPr>
            <a:xfrm>
              <a:off x="4747000" y="1765157"/>
              <a:ext cx="34150" cy="19250"/>
            </a:xfrm>
            <a:custGeom>
              <a:avLst/>
              <a:gdLst/>
              <a:ahLst/>
              <a:cxnLst/>
              <a:rect l="l" t="t" r="r" b="b"/>
              <a:pathLst>
                <a:path w="1366" h="770" extrusionOk="0">
                  <a:moveTo>
                    <a:pt x="168" y="0"/>
                  </a:moveTo>
                  <a:cubicBezTo>
                    <a:pt x="151" y="0"/>
                    <a:pt x="135" y="1"/>
                    <a:pt x="118" y="1"/>
                  </a:cubicBezTo>
                  <a:cubicBezTo>
                    <a:pt x="1" y="6"/>
                    <a:pt x="1" y="184"/>
                    <a:pt x="118" y="184"/>
                  </a:cubicBezTo>
                  <a:cubicBezTo>
                    <a:pt x="575" y="186"/>
                    <a:pt x="890" y="421"/>
                    <a:pt x="1190" y="741"/>
                  </a:cubicBezTo>
                  <a:cubicBezTo>
                    <a:pt x="1209" y="761"/>
                    <a:pt x="1230" y="770"/>
                    <a:pt x="1251" y="770"/>
                  </a:cubicBezTo>
                  <a:cubicBezTo>
                    <a:pt x="1311" y="770"/>
                    <a:pt x="1365" y="697"/>
                    <a:pt x="1333" y="632"/>
                  </a:cubicBezTo>
                  <a:cubicBezTo>
                    <a:pt x="1126" y="211"/>
                    <a:pt x="620" y="0"/>
                    <a:pt x="168" y="0"/>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70"/>
            <p:cNvSpPr/>
            <p:nvPr/>
          </p:nvSpPr>
          <p:spPr>
            <a:xfrm>
              <a:off x="4671500" y="2350332"/>
              <a:ext cx="53200" cy="14250"/>
            </a:xfrm>
            <a:custGeom>
              <a:avLst/>
              <a:gdLst/>
              <a:ahLst/>
              <a:cxnLst/>
              <a:rect l="l" t="t" r="r" b="b"/>
              <a:pathLst>
                <a:path w="2128" h="570" extrusionOk="0">
                  <a:moveTo>
                    <a:pt x="145" y="0"/>
                  </a:moveTo>
                  <a:cubicBezTo>
                    <a:pt x="54" y="0"/>
                    <a:pt x="0" y="157"/>
                    <a:pt x="98" y="198"/>
                  </a:cubicBezTo>
                  <a:cubicBezTo>
                    <a:pt x="613" y="422"/>
                    <a:pt x="1153" y="569"/>
                    <a:pt x="1710" y="569"/>
                  </a:cubicBezTo>
                  <a:cubicBezTo>
                    <a:pt x="1805" y="569"/>
                    <a:pt x="1900" y="565"/>
                    <a:pt x="1995" y="556"/>
                  </a:cubicBezTo>
                  <a:cubicBezTo>
                    <a:pt x="2124" y="545"/>
                    <a:pt x="2128" y="363"/>
                    <a:pt x="1995" y="355"/>
                  </a:cubicBezTo>
                  <a:cubicBezTo>
                    <a:pt x="1367" y="321"/>
                    <a:pt x="767" y="238"/>
                    <a:pt x="178" y="7"/>
                  </a:cubicBezTo>
                  <a:cubicBezTo>
                    <a:pt x="167" y="2"/>
                    <a:pt x="156" y="0"/>
                    <a:pt x="145" y="0"/>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70"/>
            <p:cNvSpPr/>
            <p:nvPr/>
          </p:nvSpPr>
          <p:spPr>
            <a:xfrm>
              <a:off x="4658050" y="1763032"/>
              <a:ext cx="41050" cy="17200"/>
            </a:xfrm>
            <a:custGeom>
              <a:avLst/>
              <a:gdLst/>
              <a:ahLst/>
              <a:cxnLst/>
              <a:rect l="l" t="t" r="r" b="b"/>
              <a:pathLst>
                <a:path w="1642" h="688" extrusionOk="0">
                  <a:moveTo>
                    <a:pt x="1550" y="0"/>
                  </a:moveTo>
                  <a:cubicBezTo>
                    <a:pt x="1544" y="0"/>
                    <a:pt x="1538" y="1"/>
                    <a:pt x="1531" y="3"/>
                  </a:cubicBezTo>
                  <a:cubicBezTo>
                    <a:pt x="1286" y="80"/>
                    <a:pt x="1067" y="232"/>
                    <a:pt x="829" y="329"/>
                  </a:cubicBezTo>
                  <a:cubicBezTo>
                    <a:pt x="589" y="426"/>
                    <a:pt x="340" y="498"/>
                    <a:pt x="86" y="553"/>
                  </a:cubicBezTo>
                  <a:cubicBezTo>
                    <a:pt x="1" y="570"/>
                    <a:pt x="32" y="688"/>
                    <a:pt x="110" y="688"/>
                  </a:cubicBezTo>
                  <a:cubicBezTo>
                    <a:pt x="114" y="688"/>
                    <a:pt x="119" y="687"/>
                    <a:pt x="123" y="687"/>
                  </a:cubicBezTo>
                  <a:cubicBezTo>
                    <a:pt x="601" y="613"/>
                    <a:pt x="1243" y="474"/>
                    <a:pt x="1598" y="118"/>
                  </a:cubicBezTo>
                  <a:cubicBezTo>
                    <a:pt x="1642" y="77"/>
                    <a:pt x="1607" y="0"/>
                    <a:pt x="1550" y="0"/>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70"/>
            <p:cNvSpPr/>
            <p:nvPr/>
          </p:nvSpPr>
          <p:spPr>
            <a:xfrm>
              <a:off x="4597150" y="2326332"/>
              <a:ext cx="48375" cy="19000"/>
            </a:xfrm>
            <a:custGeom>
              <a:avLst/>
              <a:gdLst/>
              <a:ahLst/>
              <a:cxnLst/>
              <a:rect l="l" t="t" r="r" b="b"/>
              <a:pathLst>
                <a:path w="1935" h="760" extrusionOk="0">
                  <a:moveTo>
                    <a:pt x="102" y="1"/>
                  </a:moveTo>
                  <a:cubicBezTo>
                    <a:pt x="1" y="1"/>
                    <a:pt x="5" y="158"/>
                    <a:pt x="110" y="168"/>
                  </a:cubicBezTo>
                  <a:cubicBezTo>
                    <a:pt x="726" y="230"/>
                    <a:pt x="1241" y="454"/>
                    <a:pt x="1778" y="748"/>
                  </a:cubicBezTo>
                  <a:cubicBezTo>
                    <a:pt x="1793" y="756"/>
                    <a:pt x="1808" y="759"/>
                    <a:pt x="1821" y="759"/>
                  </a:cubicBezTo>
                  <a:cubicBezTo>
                    <a:pt x="1894" y="759"/>
                    <a:pt x="1934" y="657"/>
                    <a:pt x="1864" y="602"/>
                  </a:cubicBezTo>
                  <a:cubicBezTo>
                    <a:pt x="1365" y="223"/>
                    <a:pt x="728" y="50"/>
                    <a:pt x="110" y="1"/>
                  </a:cubicBezTo>
                  <a:cubicBezTo>
                    <a:pt x="107" y="1"/>
                    <a:pt x="104" y="1"/>
                    <a:pt x="102" y="1"/>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70"/>
            <p:cNvSpPr/>
            <p:nvPr/>
          </p:nvSpPr>
          <p:spPr>
            <a:xfrm>
              <a:off x="4565550" y="1797432"/>
              <a:ext cx="40200" cy="23125"/>
            </a:xfrm>
            <a:custGeom>
              <a:avLst/>
              <a:gdLst/>
              <a:ahLst/>
              <a:cxnLst/>
              <a:rect l="l" t="t" r="r" b="b"/>
              <a:pathLst>
                <a:path w="1608" h="925" extrusionOk="0">
                  <a:moveTo>
                    <a:pt x="1504" y="0"/>
                  </a:moveTo>
                  <a:cubicBezTo>
                    <a:pt x="1491" y="0"/>
                    <a:pt x="1477" y="5"/>
                    <a:pt x="1463" y="15"/>
                  </a:cubicBezTo>
                  <a:cubicBezTo>
                    <a:pt x="1036" y="341"/>
                    <a:pt x="597" y="625"/>
                    <a:pt x="78" y="788"/>
                  </a:cubicBezTo>
                  <a:cubicBezTo>
                    <a:pt x="0" y="814"/>
                    <a:pt x="25" y="925"/>
                    <a:pt x="97" y="925"/>
                  </a:cubicBezTo>
                  <a:cubicBezTo>
                    <a:pt x="103" y="925"/>
                    <a:pt x="109" y="924"/>
                    <a:pt x="115" y="923"/>
                  </a:cubicBezTo>
                  <a:cubicBezTo>
                    <a:pt x="658" y="794"/>
                    <a:pt x="1175" y="551"/>
                    <a:pt x="1560" y="140"/>
                  </a:cubicBezTo>
                  <a:cubicBezTo>
                    <a:pt x="1608" y="89"/>
                    <a:pt x="1563" y="0"/>
                    <a:pt x="1504" y="0"/>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70"/>
            <p:cNvSpPr/>
            <p:nvPr/>
          </p:nvSpPr>
          <p:spPr>
            <a:xfrm>
              <a:off x="4503950" y="2311607"/>
              <a:ext cx="63350" cy="9250"/>
            </a:xfrm>
            <a:custGeom>
              <a:avLst/>
              <a:gdLst/>
              <a:ahLst/>
              <a:cxnLst/>
              <a:rect l="l" t="t" r="r" b="b"/>
              <a:pathLst>
                <a:path w="2534" h="370" extrusionOk="0">
                  <a:moveTo>
                    <a:pt x="785" y="1"/>
                  </a:moveTo>
                  <a:cubicBezTo>
                    <a:pt x="563" y="1"/>
                    <a:pt x="341" y="9"/>
                    <a:pt x="120" y="25"/>
                  </a:cubicBezTo>
                  <a:cubicBezTo>
                    <a:pt x="3" y="31"/>
                    <a:pt x="0" y="208"/>
                    <a:pt x="118" y="208"/>
                  </a:cubicBezTo>
                  <a:cubicBezTo>
                    <a:pt x="118" y="208"/>
                    <a:pt x="119" y="208"/>
                    <a:pt x="120" y="208"/>
                  </a:cubicBezTo>
                  <a:cubicBezTo>
                    <a:pt x="158" y="207"/>
                    <a:pt x="196" y="207"/>
                    <a:pt x="234" y="207"/>
                  </a:cubicBezTo>
                  <a:cubicBezTo>
                    <a:pt x="963" y="207"/>
                    <a:pt x="1679" y="275"/>
                    <a:pt x="2406" y="369"/>
                  </a:cubicBezTo>
                  <a:cubicBezTo>
                    <a:pt x="2410" y="370"/>
                    <a:pt x="2414" y="370"/>
                    <a:pt x="2418" y="370"/>
                  </a:cubicBezTo>
                  <a:cubicBezTo>
                    <a:pt x="2515" y="370"/>
                    <a:pt x="2534" y="199"/>
                    <a:pt x="2431" y="175"/>
                  </a:cubicBezTo>
                  <a:cubicBezTo>
                    <a:pt x="1890" y="53"/>
                    <a:pt x="1338" y="1"/>
                    <a:pt x="785" y="1"/>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70"/>
            <p:cNvSpPr/>
            <p:nvPr/>
          </p:nvSpPr>
          <p:spPr>
            <a:xfrm>
              <a:off x="4465325" y="1819757"/>
              <a:ext cx="40200" cy="10550"/>
            </a:xfrm>
            <a:custGeom>
              <a:avLst/>
              <a:gdLst/>
              <a:ahLst/>
              <a:cxnLst/>
              <a:rect l="l" t="t" r="r" b="b"/>
              <a:pathLst>
                <a:path w="1608" h="422" extrusionOk="0">
                  <a:moveTo>
                    <a:pt x="96" y="0"/>
                  </a:moveTo>
                  <a:cubicBezTo>
                    <a:pt x="39" y="0"/>
                    <a:pt x="0" y="82"/>
                    <a:pt x="62" y="110"/>
                  </a:cubicBezTo>
                  <a:cubicBezTo>
                    <a:pt x="491" y="304"/>
                    <a:pt x="948" y="422"/>
                    <a:pt x="1420" y="422"/>
                  </a:cubicBezTo>
                  <a:cubicBezTo>
                    <a:pt x="1454" y="422"/>
                    <a:pt x="1488" y="421"/>
                    <a:pt x="1522" y="420"/>
                  </a:cubicBezTo>
                  <a:cubicBezTo>
                    <a:pt x="1607" y="418"/>
                    <a:pt x="1607" y="288"/>
                    <a:pt x="1522" y="286"/>
                  </a:cubicBezTo>
                  <a:cubicBezTo>
                    <a:pt x="1035" y="277"/>
                    <a:pt x="573" y="197"/>
                    <a:pt x="122" y="6"/>
                  </a:cubicBezTo>
                  <a:cubicBezTo>
                    <a:pt x="113" y="2"/>
                    <a:pt x="104" y="0"/>
                    <a:pt x="96" y="0"/>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70"/>
            <p:cNvSpPr/>
            <p:nvPr/>
          </p:nvSpPr>
          <p:spPr>
            <a:xfrm>
              <a:off x="4382450" y="2322307"/>
              <a:ext cx="74275" cy="22425"/>
            </a:xfrm>
            <a:custGeom>
              <a:avLst/>
              <a:gdLst/>
              <a:ahLst/>
              <a:cxnLst/>
              <a:rect l="l" t="t" r="r" b="b"/>
              <a:pathLst>
                <a:path w="2971" h="897" extrusionOk="0">
                  <a:moveTo>
                    <a:pt x="2841" y="0"/>
                  </a:moveTo>
                  <a:cubicBezTo>
                    <a:pt x="2837" y="0"/>
                    <a:pt x="2834" y="0"/>
                    <a:pt x="2831" y="1"/>
                  </a:cubicBezTo>
                  <a:cubicBezTo>
                    <a:pt x="2354" y="66"/>
                    <a:pt x="1893" y="251"/>
                    <a:pt x="1447" y="428"/>
                  </a:cubicBezTo>
                  <a:cubicBezTo>
                    <a:pt x="1287" y="491"/>
                    <a:pt x="1087" y="617"/>
                    <a:pt x="911" y="617"/>
                  </a:cubicBezTo>
                  <a:cubicBezTo>
                    <a:pt x="899" y="617"/>
                    <a:pt x="888" y="616"/>
                    <a:pt x="877" y="615"/>
                  </a:cubicBezTo>
                  <a:cubicBezTo>
                    <a:pt x="632" y="592"/>
                    <a:pt x="364" y="319"/>
                    <a:pt x="163" y="184"/>
                  </a:cubicBezTo>
                  <a:cubicBezTo>
                    <a:pt x="146" y="172"/>
                    <a:pt x="130" y="168"/>
                    <a:pt x="115" y="168"/>
                  </a:cubicBezTo>
                  <a:cubicBezTo>
                    <a:pt x="43" y="168"/>
                    <a:pt x="1" y="281"/>
                    <a:pt x="73" y="336"/>
                  </a:cubicBezTo>
                  <a:cubicBezTo>
                    <a:pt x="246" y="470"/>
                    <a:pt x="612" y="858"/>
                    <a:pt x="817" y="892"/>
                  </a:cubicBezTo>
                  <a:cubicBezTo>
                    <a:pt x="834" y="895"/>
                    <a:pt x="851" y="896"/>
                    <a:pt x="868" y="896"/>
                  </a:cubicBezTo>
                  <a:cubicBezTo>
                    <a:pt x="998" y="896"/>
                    <a:pt x="1127" y="817"/>
                    <a:pt x="1248" y="770"/>
                  </a:cubicBezTo>
                  <a:cubicBezTo>
                    <a:pt x="1787" y="565"/>
                    <a:pt x="2357" y="426"/>
                    <a:pt x="2883" y="193"/>
                  </a:cubicBezTo>
                  <a:cubicBezTo>
                    <a:pt x="2971" y="155"/>
                    <a:pt x="2935" y="0"/>
                    <a:pt x="2841" y="0"/>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70"/>
            <p:cNvSpPr/>
            <p:nvPr/>
          </p:nvSpPr>
          <p:spPr>
            <a:xfrm>
              <a:off x="4365475" y="1774882"/>
              <a:ext cx="60850" cy="29150"/>
            </a:xfrm>
            <a:custGeom>
              <a:avLst/>
              <a:gdLst/>
              <a:ahLst/>
              <a:cxnLst/>
              <a:rect l="l" t="t" r="r" b="b"/>
              <a:pathLst>
                <a:path w="2434" h="1166" extrusionOk="0">
                  <a:moveTo>
                    <a:pt x="1141" y="0"/>
                  </a:moveTo>
                  <a:cubicBezTo>
                    <a:pt x="1140" y="0"/>
                    <a:pt x="1139" y="0"/>
                    <a:pt x="1138" y="0"/>
                  </a:cubicBezTo>
                  <a:cubicBezTo>
                    <a:pt x="1002" y="0"/>
                    <a:pt x="919" y="97"/>
                    <a:pt x="828" y="187"/>
                  </a:cubicBezTo>
                  <a:cubicBezTo>
                    <a:pt x="570" y="443"/>
                    <a:pt x="323" y="716"/>
                    <a:pt x="74" y="982"/>
                  </a:cubicBezTo>
                  <a:cubicBezTo>
                    <a:pt x="1" y="1059"/>
                    <a:pt x="72" y="1165"/>
                    <a:pt x="153" y="1165"/>
                  </a:cubicBezTo>
                  <a:cubicBezTo>
                    <a:pt x="176" y="1165"/>
                    <a:pt x="201" y="1156"/>
                    <a:pt x="223" y="1134"/>
                  </a:cubicBezTo>
                  <a:cubicBezTo>
                    <a:pt x="386" y="974"/>
                    <a:pt x="545" y="817"/>
                    <a:pt x="706" y="660"/>
                  </a:cubicBezTo>
                  <a:cubicBezTo>
                    <a:pt x="867" y="502"/>
                    <a:pt x="955" y="327"/>
                    <a:pt x="1131" y="327"/>
                  </a:cubicBezTo>
                  <a:cubicBezTo>
                    <a:pt x="1185" y="327"/>
                    <a:pt x="1248" y="344"/>
                    <a:pt x="1325" y="384"/>
                  </a:cubicBezTo>
                  <a:cubicBezTo>
                    <a:pt x="1646" y="547"/>
                    <a:pt x="1911" y="867"/>
                    <a:pt x="2219" y="1062"/>
                  </a:cubicBezTo>
                  <a:cubicBezTo>
                    <a:pt x="2238" y="1074"/>
                    <a:pt x="2257" y="1079"/>
                    <a:pt x="2275" y="1079"/>
                  </a:cubicBezTo>
                  <a:cubicBezTo>
                    <a:pt x="2363" y="1079"/>
                    <a:pt x="2434" y="959"/>
                    <a:pt x="2357" y="887"/>
                  </a:cubicBezTo>
                  <a:cubicBezTo>
                    <a:pt x="2128" y="672"/>
                    <a:pt x="1872" y="489"/>
                    <a:pt x="1627" y="300"/>
                  </a:cubicBezTo>
                  <a:cubicBezTo>
                    <a:pt x="1506" y="204"/>
                    <a:pt x="1315" y="0"/>
                    <a:pt x="1141" y="0"/>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70"/>
            <p:cNvSpPr/>
            <p:nvPr/>
          </p:nvSpPr>
          <p:spPr>
            <a:xfrm>
              <a:off x="4310950" y="2304757"/>
              <a:ext cx="52325" cy="15375"/>
            </a:xfrm>
            <a:custGeom>
              <a:avLst/>
              <a:gdLst/>
              <a:ahLst/>
              <a:cxnLst/>
              <a:rect l="l" t="t" r="r" b="b"/>
              <a:pathLst>
                <a:path w="2093" h="615" extrusionOk="0">
                  <a:moveTo>
                    <a:pt x="114" y="1"/>
                  </a:moveTo>
                  <a:cubicBezTo>
                    <a:pt x="1" y="1"/>
                    <a:pt x="4" y="176"/>
                    <a:pt x="118" y="184"/>
                  </a:cubicBezTo>
                  <a:cubicBezTo>
                    <a:pt x="766" y="228"/>
                    <a:pt x="1347" y="410"/>
                    <a:pt x="1957" y="611"/>
                  </a:cubicBezTo>
                  <a:cubicBezTo>
                    <a:pt x="1965" y="614"/>
                    <a:pt x="1973" y="615"/>
                    <a:pt x="1981" y="615"/>
                  </a:cubicBezTo>
                  <a:cubicBezTo>
                    <a:pt x="2054" y="615"/>
                    <a:pt x="2092" y="503"/>
                    <a:pt x="2019" y="463"/>
                  </a:cubicBezTo>
                  <a:cubicBezTo>
                    <a:pt x="1440" y="144"/>
                    <a:pt x="772" y="31"/>
                    <a:pt x="118" y="1"/>
                  </a:cubicBezTo>
                  <a:cubicBezTo>
                    <a:pt x="117" y="1"/>
                    <a:pt x="116" y="1"/>
                    <a:pt x="114" y="1"/>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70"/>
            <p:cNvSpPr/>
            <p:nvPr/>
          </p:nvSpPr>
          <p:spPr>
            <a:xfrm>
              <a:off x="4285900" y="1819282"/>
              <a:ext cx="38450" cy="12150"/>
            </a:xfrm>
            <a:custGeom>
              <a:avLst/>
              <a:gdLst/>
              <a:ahLst/>
              <a:cxnLst/>
              <a:rect l="l" t="t" r="r" b="b"/>
              <a:pathLst>
                <a:path w="1538" h="486" extrusionOk="0">
                  <a:moveTo>
                    <a:pt x="1410" y="1"/>
                  </a:moveTo>
                  <a:cubicBezTo>
                    <a:pt x="1396" y="1"/>
                    <a:pt x="1382" y="4"/>
                    <a:pt x="1368" y="11"/>
                  </a:cubicBezTo>
                  <a:cubicBezTo>
                    <a:pt x="1046" y="174"/>
                    <a:pt x="750" y="298"/>
                    <a:pt x="408" y="298"/>
                  </a:cubicBezTo>
                  <a:cubicBezTo>
                    <a:pt x="323" y="298"/>
                    <a:pt x="236" y="291"/>
                    <a:pt x="144" y="274"/>
                  </a:cubicBezTo>
                  <a:cubicBezTo>
                    <a:pt x="138" y="273"/>
                    <a:pt x="132" y="272"/>
                    <a:pt x="126" y="272"/>
                  </a:cubicBezTo>
                  <a:cubicBezTo>
                    <a:pt x="35" y="272"/>
                    <a:pt x="1" y="412"/>
                    <a:pt x="100" y="437"/>
                  </a:cubicBezTo>
                  <a:cubicBezTo>
                    <a:pt x="236" y="468"/>
                    <a:pt x="381" y="486"/>
                    <a:pt x="526" y="486"/>
                  </a:cubicBezTo>
                  <a:cubicBezTo>
                    <a:pt x="872" y="486"/>
                    <a:pt x="1223" y="387"/>
                    <a:pt x="1474" y="150"/>
                  </a:cubicBezTo>
                  <a:cubicBezTo>
                    <a:pt x="1538" y="90"/>
                    <a:pt x="1482" y="1"/>
                    <a:pt x="1410" y="1"/>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70"/>
            <p:cNvSpPr/>
            <p:nvPr/>
          </p:nvSpPr>
          <p:spPr>
            <a:xfrm>
              <a:off x="4207725" y="2319407"/>
              <a:ext cx="44200" cy="13550"/>
            </a:xfrm>
            <a:custGeom>
              <a:avLst/>
              <a:gdLst/>
              <a:ahLst/>
              <a:cxnLst/>
              <a:rect l="l" t="t" r="r" b="b"/>
              <a:pathLst>
                <a:path w="1768" h="542" extrusionOk="0">
                  <a:moveTo>
                    <a:pt x="1684" y="1"/>
                  </a:moveTo>
                  <a:cubicBezTo>
                    <a:pt x="1680" y="1"/>
                    <a:pt x="1675" y="1"/>
                    <a:pt x="1671" y="2"/>
                  </a:cubicBezTo>
                  <a:cubicBezTo>
                    <a:pt x="1131" y="73"/>
                    <a:pt x="600" y="268"/>
                    <a:pt x="76" y="417"/>
                  </a:cubicBezTo>
                  <a:cubicBezTo>
                    <a:pt x="0" y="439"/>
                    <a:pt x="25" y="542"/>
                    <a:pt x="92" y="542"/>
                  </a:cubicBezTo>
                  <a:cubicBezTo>
                    <a:pt x="97" y="542"/>
                    <a:pt x="102" y="541"/>
                    <a:pt x="108" y="540"/>
                  </a:cubicBezTo>
                  <a:cubicBezTo>
                    <a:pt x="634" y="425"/>
                    <a:pt x="1189" y="346"/>
                    <a:pt x="1692" y="156"/>
                  </a:cubicBezTo>
                  <a:cubicBezTo>
                    <a:pt x="1764" y="128"/>
                    <a:pt x="1768" y="1"/>
                    <a:pt x="1684" y="1"/>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70"/>
            <p:cNvSpPr/>
            <p:nvPr/>
          </p:nvSpPr>
          <p:spPr>
            <a:xfrm>
              <a:off x="4189175" y="1808657"/>
              <a:ext cx="52725" cy="18650"/>
            </a:xfrm>
            <a:custGeom>
              <a:avLst/>
              <a:gdLst/>
              <a:ahLst/>
              <a:cxnLst/>
              <a:rect l="l" t="t" r="r" b="b"/>
              <a:pathLst>
                <a:path w="2109" h="746" extrusionOk="0">
                  <a:moveTo>
                    <a:pt x="126" y="1"/>
                  </a:moveTo>
                  <a:cubicBezTo>
                    <a:pt x="51" y="1"/>
                    <a:pt x="0" y="112"/>
                    <a:pt x="81" y="156"/>
                  </a:cubicBezTo>
                  <a:cubicBezTo>
                    <a:pt x="592" y="455"/>
                    <a:pt x="1238" y="746"/>
                    <a:pt x="1850" y="746"/>
                  </a:cubicBezTo>
                  <a:cubicBezTo>
                    <a:pt x="1896" y="746"/>
                    <a:pt x="1943" y="744"/>
                    <a:pt x="1989" y="741"/>
                  </a:cubicBezTo>
                  <a:cubicBezTo>
                    <a:pt x="2078" y="734"/>
                    <a:pt x="2108" y="598"/>
                    <a:pt x="2009" y="573"/>
                  </a:cubicBezTo>
                  <a:cubicBezTo>
                    <a:pt x="1358" y="411"/>
                    <a:pt x="774" y="339"/>
                    <a:pt x="166" y="11"/>
                  </a:cubicBezTo>
                  <a:cubicBezTo>
                    <a:pt x="152" y="4"/>
                    <a:pt x="139" y="1"/>
                    <a:pt x="126" y="1"/>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70"/>
            <p:cNvSpPr/>
            <p:nvPr/>
          </p:nvSpPr>
          <p:spPr>
            <a:xfrm>
              <a:off x="4114275" y="2349807"/>
              <a:ext cx="45850" cy="13175"/>
            </a:xfrm>
            <a:custGeom>
              <a:avLst/>
              <a:gdLst/>
              <a:ahLst/>
              <a:cxnLst/>
              <a:rect l="l" t="t" r="r" b="b"/>
              <a:pathLst>
                <a:path w="1834" h="527" extrusionOk="0">
                  <a:moveTo>
                    <a:pt x="1704" y="1"/>
                  </a:moveTo>
                  <a:cubicBezTo>
                    <a:pt x="1698" y="1"/>
                    <a:pt x="1693" y="1"/>
                    <a:pt x="1687" y="2"/>
                  </a:cubicBezTo>
                  <a:cubicBezTo>
                    <a:pt x="1154" y="102"/>
                    <a:pt x="627" y="235"/>
                    <a:pt x="98" y="362"/>
                  </a:cubicBezTo>
                  <a:cubicBezTo>
                    <a:pt x="1" y="386"/>
                    <a:pt x="34" y="527"/>
                    <a:pt x="127" y="527"/>
                  </a:cubicBezTo>
                  <a:cubicBezTo>
                    <a:pt x="133" y="527"/>
                    <a:pt x="139" y="526"/>
                    <a:pt x="145" y="525"/>
                  </a:cubicBezTo>
                  <a:cubicBezTo>
                    <a:pt x="676" y="411"/>
                    <a:pt x="1209" y="305"/>
                    <a:pt x="1734" y="167"/>
                  </a:cubicBezTo>
                  <a:cubicBezTo>
                    <a:pt x="1834" y="139"/>
                    <a:pt x="1798" y="1"/>
                    <a:pt x="1704" y="1"/>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70"/>
            <p:cNvSpPr/>
            <p:nvPr/>
          </p:nvSpPr>
          <p:spPr>
            <a:xfrm>
              <a:off x="4103250" y="1773182"/>
              <a:ext cx="39275" cy="20825"/>
            </a:xfrm>
            <a:custGeom>
              <a:avLst/>
              <a:gdLst/>
              <a:ahLst/>
              <a:cxnLst/>
              <a:rect l="l" t="t" r="r" b="b"/>
              <a:pathLst>
                <a:path w="1571" h="833" extrusionOk="0">
                  <a:moveTo>
                    <a:pt x="119" y="1"/>
                  </a:moveTo>
                  <a:cubicBezTo>
                    <a:pt x="29" y="1"/>
                    <a:pt x="1" y="146"/>
                    <a:pt x="101" y="184"/>
                  </a:cubicBezTo>
                  <a:cubicBezTo>
                    <a:pt x="558" y="354"/>
                    <a:pt x="974" y="587"/>
                    <a:pt x="1403" y="819"/>
                  </a:cubicBezTo>
                  <a:cubicBezTo>
                    <a:pt x="1420" y="828"/>
                    <a:pt x="1436" y="832"/>
                    <a:pt x="1451" y="832"/>
                  </a:cubicBezTo>
                  <a:cubicBezTo>
                    <a:pt x="1529" y="832"/>
                    <a:pt x="1571" y="719"/>
                    <a:pt x="1495" y="659"/>
                  </a:cubicBezTo>
                  <a:cubicBezTo>
                    <a:pt x="1098" y="354"/>
                    <a:pt x="623" y="158"/>
                    <a:pt x="149" y="6"/>
                  </a:cubicBezTo>
                  <a:cubicBezTo>
                    <a:pt x="138" y="3"/>
                    <a:pt x="128" y="1"/>
                    <a:pt x="119" y="1"/>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70"/>
            <p:cNvSpPr/>
            <p:nvPr/>
          </p:nvSpPr>
          <p:spPr>
            <a:xfrm>
              <a:off x="4013850" y="2341657"/>
              <a:ext cx="45850" cy="24725"/>
            </a:xfrm>
            <a:custGeom>
              <a:avLst/>
              <a:gdLst/>
              <a:ahLst/>
              <a:cxnLst/>
              <a:rect l="l" t="t" r="r" b="b"/>
              <a:pathLst>
                <a:path w="1834" h="989" extrusionOk="0">
                  <a:moveTo>
                    <a:pt x="107" y="0"/>
                  </a:moveTo>
                  <a:cubicBezTo>
                    <a:pt x="54" y="0"/>
                    <a:pt x="1" y="55"/>
                    <a:pt x="35" y="116"/>
                  </a:cubicBezTo>
                  <a:cubicBezTo>
                    <a:pt x="346" y="634"/>
                    <a:pt x="906" y="989"/>
                    <a:pt x="1507" y="989"/>
                  </a:cubicBezTo>
                  <a:cubicBezTo>
                    <a:pt x="1581" y="989"/>
                    <a:pt x="1656" y="984"/>
                    <a:pt x="1731" y="972"/>
                  </a:cubicBezTo>
                  <a:cubicBezTo>
                    <a:pt x="1833" y="959"/>
                    <a:pt x="1807" y="793"/>
                    <a:pt x="1708" y="793"/>
                  </a:cubicBezTo>
                  <a:cubicBezTo>
                    <a:pt x="1707" y="793"/>
                    <a:pt x="1706" y="793"/>
                    <a:pt x="1705" y="793"/>
                  </a:cubicBezTo>
                  <a:cubicBezTo>
                    <a:pt x="1691" y="793"/>
                    <a:pt x="1678" y="793"/>
                    <a:pt x="1664" y="793"/>
                  </a:cubicBezTo>
                  <a:cubicBezTo>
                    <a:pt x="1059" y="793"/>
                    <a:pt x="511" y="561"/>
                    <a:pt x="172" y="38"/>
                  </a:cubicBezTo>
                  <a:cubicBezTo>
                    <a:pt x="156" y="11"/>
                    <a:pt x="131" y="0"/>
                    <a:pt x="107" y="0"/>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70"/>
            <p:cNvSpPr/>
            <p:nvPr/>
          </p:nvSpPr>
          <p:spPr>
            <a:xfrm>
              <a:off x="4006925" y="1772107"/>
              <a:ext cx="42050" cy="15675"/>
            </a:xfrm>
            <a:custGeom>
              <a:avLst/>
              <a:gdLst/>
              <a:ahLst/>
              <a:cxnLst/>
              <a:rect l="l" t="t" r="r" b="b"/>
              <a:pathLst>
                <a:path w="1682" h="627" extrusionOk="0">
                  <a:moveTo>
                    <a:pt x="1365" y="0"/>
                  </a:moveTo>
                  <a:cubicBezTo>
                    <a:pt x="905" y="0"/>
                    <a:pt x="450" y="194"/>
                    <a:pt x="80" y="455"/>
                  </a:cubicBezTo>
                  <a:cubicBezTo>
                    <a:pt x="0" y="511"/>
                    <a:pt x="47" y="627"/>
                    <a:pt x="124" y="627"/>
                  </a:cubicBezTo>
                  <a:cubicBezTo>
                    <a:pt x="139" y="627"/>
                    <a:pt x="155" y="622"/>
                    <a:pt x="171" y="612"/>
                  </a:cubicBezTo>
                  <a:cubicBezTo>
                    <a:pt x="606" y="338"/>
                    <a:pt x="1054" y="256"/>
                    <a:pt x="1557" y="204"/>
                  </a:cubicBezTo>
                  <a:cubicBezTo>
                    <a:pt x="1682" y="190"/>
                    <a:pt x="1680" y="26"/>
                    <a:pt x="1557" y="12"/>
                  </a:cubicBezTo>
                  <a:cubicBezTo>
                    <a:pt x="1493" y="4"/>
                    <a:pt x="1429" y="0"/>
                    <a:pt x="1365" y="0"/>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70"/>
            <p:cNvSpPr/>
            <p:nvPr/>
          </p:nvSpPr>
          <p:spPr>
            <a:xfrm>
              <a:off x="3970725" y="2280457"/>
              <a:ext cx="17225" cy="36325"/>
            </a:xfrm>
            <a:custGeom>
              <a:avLst/>
              <a:gdLst/>
              <a:ahLst/>
              <a:cxnLst/>
              <a:rect l="l" t="t" r="r" b="b"/>
              <a:pathLst>
                <a:path w="689" h="1453" extrusionOk="0">
                  <a:moveTo>
                    <a:pt x="108" y="1"/>
                  </a:moveTo>
                  <a:cubicBezTo>
                    <a:pt x="53" y="1"/>
                    <a:pt x="0" y="43"/>
                    <a:pt x="22" y="112"/>
                  </a:cubicBezTo>
                  <a:cubicBezTo>
                    <a:pt x="163" y="544"/>
                    <a:pt x="307" y="969"/>
                    <a:pt x="482" y="1389"/>
                  </a:cubicBezTo>
                  <a:cubicBezTo>
                    <a:pt x="500" y="1433"/>
                    <a:pt x="540" y="1452"/>
                    <a:pt x="578" y="1452"/>
                  </a:cubicBezTo>
                  <a:cubicBezTo>
                    <a:pt x="635" y="1452"/>
                    <a:pt x="688" y="1410"/>
                    <a:pt x="667" y="1338"/>
                  </a:cubicBezTo>
                  <a:cubicBezTo>
                    <a:pt x="532" y="904"/>
                    <a:pt x="371" y="484"/>
                    <a:pt x="202" y="64"/>
                  </a:cubicBezTo>
                  <a:cubicBezTo>
                    <a:pt x="184" y="20"/>
                    <a:pt x="145" y="1"/>
                    <a:pt x="108" y="1"/>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70"/>
            <p:cNvSpPr/>
            <p:nvPr/>
          </p:nvSpPr>
          <p:spPr>
            <a:xfrm>
              <a:off x="3975600" y="1823057"/>
              <a:ext cx="7875" cy="31525"/>
            </a:xfrm>
            <a:custGeom>
              <a:avLst/>
              <a:gdLst/>
              <a:ahLst/>
              <a:cxnLst/>
              <a:rect l="l" t="t" r="r" b="b"/>
              <a:pathLst>
                <a:path w="315" h="1261" extrusionOk="0">
                  <a:moveTo>
                    <a:pt x="227" y="1"/>
                  </a:moveTo>
                  <a:cubicBezTo>
                    <a:pt x="206" y="1"/>
                    <a:pt x="186" y="11"/>
                    <a:pt x="176" y="36"/>
                  </a:cubicBezTo>
                  <a:cubicBezTo>
                    <a:pt x="16" y="409"/>
                    <a:pt x="0" y="828"/>
                    <a:pt x="54" y="1228"/>
                  </a:cubicBezTo>
                  <a:cubicBezTo>
                    <a:pt x="57" y="1250"/>
                    <a:pt x="75" y="1260"/>
                    <a:pt x="94" y="1260"/>
                  </a:cubicBezTo>
                  <a:cubicBezTo>
                    <a:pt x="118" y="1260"/>
                    <a:pt x="144" y="1244"/>
                    <a:pt x="144" y="1216"/>
                  </a:cubicBezTo>
                  <a:cubicBezTo>
                    <a:pt x="132" y="823"/>
                    <a:pt x="210" y="465"/>
                    <a:pt x="303" y="89"/>
                  </a:cubicBezTo>
                  <a:cubicBezTo>
                    <a:pt x="315" y="41"/>
                    <a:pt x="269" y="1"/>
                    <a:pt x="227" y="1"/>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70"/>
            <p:cNvSpPr/>
            <p:nvPr/>
          </p:nvSpPr>
          <p:spPr>
            <a:xfrm>
              <a:off x="3910025" y="2254732"/>
              <a:ext cx="38900" cy="19925"/>
            </a:xfrm>
            <a:custGeom>
              <a:avLst/>
              <a:gdLst/>
              <a:ahLst/>
              <a:cxnLst/>
              <a:rect l="l" t="t" r="r" b="b"/>
              <a:pathLst>
                <a:path w="1556" h="797" extrusionOk="0">
                  <a:moveTo>
                    <a:pt x="1434" y="1"/>
                  </a:moveTo>
                  <a:cubicBezTo>
                    <a:pt x="1424" y="1"/>
                    <a:pt x="1413" y="3"/>
                    <a:pt x="1402" y="8"/>
                  </a:cubicBezTo>
                  <a:cubicBezTo>
                    <a:pt x="963" y="187"/>
                    <a:pt x="508" y="356"/>
                    <a:pt x="93" y="592"/>
                  </a:cubicBezTo>
                  <a:cubicBezTo>
                    <a:pt x="0" y="643"/>
                    <a:pt x="46" y="796"/>
                    <a:pt x="140" y="796"/>
                  </a:cubicBezTo>
                  <a:cubicBezTo>
                    <a:pt x="151" y="796"/>
                    <a:pt x="163" y="794"/>
                    <a:pt x="176" y="790"/>
                  </a:cubicBezTo>
                  <a:cubicBezTo>
                    <a:pt x="626" y="628"/>
                    <a:pt x="1049" y="393"/>
                    <a:pt x="1474" y="176"/>
                  </a:cubicBezTo>
                  <a:cubicBezTo>
                    <a:pt x="1556" y="135"/>
                    <a:pt x="1514" y="1"/>
                    <a:pt x="1434" y="1"/>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70"/>
            <p:cNvSpPr/>
            <p:nvPr/>
          </p:nvSpPr>
          <p:spPr>
            <a:xfrm>
              <a:off x="3892675" y="1831682"/>
              <a:ext cx="52650" cy="38175"/>
            </a:xfrm>
            <a:custGeom>
              <a:avLst/>
              <a:gdLst/>
              <a:ahLst/>
              <a:cxnLst/>
              <a:rect l="l" t="t" r="r" b="b"/>
              <a:pathLst>
                <a:path w="2106" h="1527" extrusionOk="0">
                  <a:moveTo>
                    <a:pt x="94" y="0"/>
                  </a:moveTo>
                  <a:cubicBezTo>
                    <a:pt x="34" y="0"/>
                    <a:pt x="0" y="103"/>
                    <a:pt x="63" y="132"/>
                  </a:cubicBezTo>
                  <a:cubicBezTo>
                    <a:pt x="794" y="467"/>
                    <a:pt x="1343" y="959"/>
                    <a:pt x="1920" y="1503"/>
                  </a:cubicBezTo>
                  <a:cubicBezTo>
                    <a:pt x="1937" y="1520"/>
                    <a:pt x="1958" y="1527"/>
                    <a:pt x="1978" y="1527"/>
                  </a:cubicBezTo>
                  <a:cubicBezTo>
                    <a:pt x="2042" y="1527"/>
                    <a:pt x="2106" y="1460"/>
                    <a:pt x="2059" y="1398"/>
                  </a:cubicBezTo>
                  <a:cubicBezTo>
                    <a:pt x="1588" y="748"/>
                    <a:pt x="849" y="303"/>
                    <a:pt x="117" y="5"/>
                  </a:cubicBezTo>
                  <a:cubicBezTo>
                    <a:pt x="109" y="2"/>
                    <a:pt x="102" y="0"/>
                    <a:pt x="94" y="0"/>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70"/>
            <p:cNvSpPr/>
            <p:nvPr/>
          </p:nvSpPr>
          <p:spPr>
            <a:xfrm>
              <a:off x="3838225" y="2283457"/>
              <a:ext cx="35725" cy="13825"/>
            </a:xfrm>
            <a:custGeom>
              <a:avLst/>
              <a:gdLst/>
              <a:ahLst/>
              <a:cxnLst/>
              <a:rect l="l" t="t" r="r" b="b"/>
              <a:pathLst>
                <a:path w="1429" h="553" extrusionOk="0">
                  <a:moveTo>
                    <a:pt x="1302" y="1"/>
                  </a:moveTo>
                  <a:cubicBezTo>
                    <a:pt x="1286" y="1"/>
                    <a:pt x="1270" y="6"/>
                    <a:pt x="1253" y="18"/>
                  </a:cubicBezTo>
                  <a:cubicBezTo>
                    <a:pt x="997" y="204"/>
                    <a:pt x="709" y="268"/>
                    <a:pt x="409" y="268"/>
                  </a:cubicBezTo>
                  <a:cubicBezTo>
                    <a:pt x="327" y="268"/>
                    <a:pt x="243" y="263"/>
                    <a:pt x="159" y="255"/>
                  </a:cubicBezTo>
                  <a:cubicBezTo>
                    <a:pt x="156" y="254"/>
                    <a:pt x="153" y="254"/>
                    <a:pt x="150" y="254"/>
                  </a:cubicBezTo>
                  <a:cubicBezTo>
                    <a:pt x="48" y="254"/>
                    <a:pt x="1" y="427"/>
                    <a:pt x="102" y="470"/>
                  </a:cubicBezTo>
                  <a:cubicBezTo>
                    <a:pt x="236" y="526"/>
                    <a:pt x="374" y="553"/>
                    <a:pt x="510" y="553"/>
                  </a:cubicBezTo>
                  <a:cubicBezTo>
                    <a:pt x="830" y="553"/>
                    <a:pt x="1140" y="407"/>
                    <a:pt x="1370" y="167"/>
                  </a:cubicBezTo>
                  <a:cubicBezTo>
                    <a:pt x="1428" y="107"/>
                    <a:pt x="1374" y="1"/>
                    <a:pt x="1302" y="1"/>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70"/>
            <p:cNvSpPr/>
            <p:nvPr/>
          </p:nvSpPr>
          <p:spPr>
            <a:xfrm>
              <a:off x="3822050" y="1801907"/>
              <a:ext cx="37275" cy="18025"/>
            </a:xfrm>
            <a:custGeom>
              <a:avLst/>
              <a:gdLst/>
              <a:ahLst/>
              <a:cxnLst/>
              <a:rect l="l" t="t" r="r" b="b"/>
              <a:pathLst>
                <a:path w="1491" h="721" extrusionOk="0">
                  <a:moveTo>
                    <a:pt x="83" y="1"/>
                  </a:moveTo>
                  <a:cubicBezTo>
                    <a:pt x="31" y="1"/>
                    <a:pt x="0" y="89"/>
                    <a:pt x="56" y="116"/>
                  </a:cubicBezTo>
                  <a:cubicBezTo>
                    <a:pt x="481" y="323"/>
                    <a:pt x="908" y="551"/>
                    <a:pt x="1351" y="716"/>
                  </a:cubicBezTo>
                  <a:cubicBezTo>
                    <a:pt x="1360" y="719"/>
                    <a:pt x="1368" y="721"/>
                    <a:pt x="1377" y="721"/>
                  </a:cubicBezTo>
                  <a:cubicBezTo>
                    <a:pt x="1449" y="721"/>
                    <a:pt x="1490" y="603"/>
                    <a:pt x="1416" y="563"/>
                  </a:cubicBezTo>
                  <a:cubicBezTo>
                    <a:pt x="995" y="344"/>
                    <a:pt x="540" y="182"/>
                    <a:pt x="102" y="5"/>
                  </a:cubicBezTo>
                  <a:cubicBezTo>
                    <a:pt x="96" y="2"/>
                    <a:pt x="89" y="1"/>
                    <a:pt x="83" y="1"/>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70"/>
            <p:cNvSpPr/>
            <p:nvPr/>
          </p:nvSpPr>
          <p:spPr>
            <a:xfrm>
              <a:off x="3764175" y="2279357"/>
              <a:ext cx="41775" cy="19725"/>
            </a:xfrm>
            <a:custGeom>
              <a:avLst/>
              <a:gdLst/>
              <a:ahLst/>
              <a:cxnLst/>
              <a:rect l="l" t="t" r="r" b="b"/>
              <a:pathLst>
                <a:path w="1671" h="789" extrusionOk="0">
                  <a:moveTo>
                    <a:pt x="145" y="0"/>
                  </a:moveTo>
                  <a:cubicBezTo>
                    <a:pt x="73" y="0"/>
                    <a:pt x="1" y="58"/>
                    <a:pt x="34" y="138"/>
                  </a:cubicBezTo>
                  <a:cubicBezTo>
                    <a:pt x="203" y="559"/>
                    <a:pt x="605" y="789"/>
                    <a:pt x="1022" y="789"/>
                  </a:cubicBezTo>
                  <a:cubicBezTo>
                    <a:pt x="1217" y="789"/>
                    <a:pt x="1416" y="738"/>
                    <a:pt x="1595" y="634"/>
                  </a:cubicBezTo>
                  <a:cubicBezTo>
                    <a:pt x="1670" y="589"/>
                    <a:pt x="1625" y="488"/>
                    <a:pt x="1555" y="488"/>
                  </a:cubicBezTo>
                  <a:cubicBezTo>
                    <a:pt x="1543" y="488"/>
                    <a:pt x="1530" y="491"/>
                    <a:pt x="1517" y="498"/>
                  </a:cubicBezTo>
                  <a:cubicBezTo>
                    <a:pt x="1394" y="558"/>
                    <a:pt x="1264" y="585"/>
                    <a:pt x="1136" y="585"/>
                  </a:cubicBezTo>
                  <a:cubicBezTo>
                    <a:pt x="776" y="585"/>
                    <a:pt x="424" y="369"/>
                    <a:pt x="240" y="52"/>
                  </a:cubicBezTo>
                  <a:cubicBezTo>
                    <a:pt x="219" y="16"/>
                    <a:pt x="182" y="0"/>
                    <a:pt x="145" y="0"/>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70"/>
            <p:cNvSpPr/>
            <p:nvPr/>
          </p:nvSpPr>
          <p:spPr>
            <a:xfrm>
              <a:off x="3753525" y="1805932"/>
              <a:ext cx="27750" cy="34625"/>
            </a:xfrm>
            <a:custGeom>
              <a:avLst/>
              <a:gdLst/>
              <a:ahLst/>
              <a:cxnLst/>
              <a:rect l="l" t="t" r="r" b="b"/>
              <a:pathLst>
                <a:path w="1110" h="1385" extrusionOk="0">
                  <a:moveTo>
                    <a:pt x="977" y="1"/>
                  </a:moveTo>
                  <a:cubicBezTo>
                    <a:pt x="972" y="1"/>
                    <a:pt x="967" y="2"/>
                    <a:pt x="961" y="3"/>
                  </a:cubicBezTo>
                  <a:cubicBezTo>
                    <a:pt x="366" y="123"/>
                    <a:pt x="1" y="748"/>
                    <a:pt x="52" y="1328"/>
                  </a:cubicBezTo>
                  <a:cubicBezTo>
                    <a:pt x="54" y="1366"/>
                    <a:pt x="83" y="1385"/>
                    <a:pt x="112" y="1385"/>
                  </a:cubicBezTo>
                  <a:cubicBezTo>
                    <a:pt x="140" y="1385"/>
                    <a:pt x="167" y="1366"/>
                    <a:pt x="167" y="1328"/>
                  </a:cubicBezTo>
                  <a:cubicBezTo>
                    <a:pt x="176" y="774"/>
                    <a:pt x="541" y="374"/>
                    <a:pt x="1024" y="155"/>
                  </a:cubicBezTo>
                  <a:cubicBezTo>
                    <a:pt x="1110" y="117"/>
                    <a:pt x="1055" y="1"/>
                    <a:pt x="977" y="1"/>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70"/>
            <p:cNvSpPr/>
            <p:nvPr/>
          </p:nvSpPr>
          <p:spPr>
            <a:xfrm>
              <a:off x="3752325" y="2105107"/>
              <a:ext cx="25575" cy="51100"/>
            </a:xfrm>
            <a:custGeom>
              <a:avLst/>
              <a:gdLst/>
              <a:ahLst/>
              <a:cxnLst/>
              <a:rect l="l" t="t" r="r" b="b"/>
              <a:pathLst>
                <a:path w="1023" h="2044" extrusionOk="0">
                  <a:moveTo>
                    <a:pt x="887" y="1"/>
                  </a:moveTo>
                  <a:cubicBezTo>
                    <a:pt x="853" y="1"/>
                    <a:pt x="820" y="20"/>
                    <a:pt x="808" y="62"/>
                  </a:cubicBezTo>
                  <a:cubicBezTo>
                    <a:pt x="629" y="726"/>
                    <a:pt x="486" y="1319"/>
                    <a:pt x="56" y="1880"/>
                  </a:cubicBezTo>
                  <a:cubicBezTo>
                    <a:pt x="0" y="1953"/>
                    <a:pt x="81" y="2043"/>
                    <a:pt x="157" y="2043"/>
                  </a:cubicBezTo>
                  <a:cubicBezTo>
                    <a:pt x="183" y="2043"/>
                    <a:pt x="208" y="2033"/>
                    <a:pt x="227" y="2009"/>
                  </a:cubicBezTo>
                  <a:cubicBezTo>
                    <a:pt x="645" y="1485"/>
                    <a:pt x="1023" y="778"/>
                    <a:pt x="979" y="86"/>
                  </a:cubicBezTo>
                  <a:cubicBezTo>
                    <a:pt x="975" y="32"/>
                    <a:pt x="930" y="1"/>
                    <a:pt x="887" y="1"/>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70"/>
            <p:cNvSpPr/>
            <p:nvPr/>
          </p:nvSpPr>
          <p:spPr>
            <a:xfrm>
              <a:off x="3741450" y="2044182"/>
              <a:ext cx="28100" cy="32425"/>
            </a:xfrm>
            <a:custGeom>
              <a:avLst/>
              <a:gdLst/>
              <a:ahLst/>
              <a:cxnLst/>
              <a:rect l="l" t="t" r="r" b="b"/>
              <a:pathLst>
                <a:path w="1124" h="1297" extrusionOk="0">
                  <a:moveTo>
                    <a:pt x="154" y="0"/>
                  </a:moveTo>
                  <a:cubicBezTo>
                    <a:pt x="74" y="0"/>
                    <a:pt x="0" y="98"/>
                    <a:pt x="52" y="171"/>
                  </a:cubicBezTo>
                  <a:cubicBezTo>
                    <a:pt x="183" y="360"/>
                    <a:pt x="392" y="473"/>
                    <a:pt x="546" y="639"/>
                  </a:cubicBezTo>
                  <a:cubicBezTo>
                    <a:pt x="724" y="823"/>
                    <a:pt x="863" y="1036"/>
                    <a:pt x="980" y="1262"/>
                  </a:cubicBezTo>
                  <a:cubicBezTo>
                    <a:pt x="993" y="1286"/>
                    <a:pt x="1015" y="1297"/>
                    <a:pt x="1038" y="1297"/>
                  </a:cubicBezTo>
                  <a:cubicBezTo>
                    <a:pt x="1080" y="1297"/>
                    <a:pt x="1124" y="1259"/>
                    <a:pt x="1108" y="1209"/>
                  </a:cubicBezTo>
                  <a:cubicBezTo>
                    <a:pt x="1020" y="953"/>
                    <a:pt x="895" y="715"/>
                    <a:pt x="733" y="495"/>
                  </a:cubicBezTo>
                  <a:cubicBezTo>
                    <a:pt x="590" y="300"/>
                    <a:pt x="424" y="76"/>
                    <a:pt x="181" y="4"/>
                  </a:cubicBezTo>
                  <a:cubicBezTo>
                    <a:pt x="172" y="1"/>
                    <a:pt x="163" y="0"/>
                    <a:pt x="154" y="0"/>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70"/>
            <p:cNvSpPr/>
            <p:nvPr/>
          </p:nvSpPr>
          <p:spPr>
            <a:xfrm>
              <a:off x="3750375" y="1969732"/>
              <a:ext cx="16925" cy="46175"/>
            </a:xfrm>
            <a:custGeom>
              <a:avLst/>
              <a:gdLst/>
              <a:ahLst/>
              <a:cxnLst/>
              <a:rect l="l" t="t" r="r" b="b"/>
              <a:pathLst>
                <a:path w="677" h="1847" extrusionOk="0">
                  <a:moveTo>
                    <a:pt x="535" y="0"/>
                  </a:moveTo>
                  <a:cubicBezTo>
                    <a:pt x="509" y="0"/>
                    <a:pt x="485" y="15"/>
                    <a:pt x="476" y="50"/>
                  </a:cubicBezTo>
                  <a:cubicBezTo>
                    <a:pt x="335" y="636"/>
                    <a:pt x="289" y="1183"/>
                    <a:pt x="25" y="1742"/>
                  </a:cubicBezTo>
                  <a:cubicBezTo>
                    <a:pt x="0" y="1796"/>
                    <a:pt x="47" y="1847"/>
                    <a:pt x="92" y="1847"/>
                  </a:cubicBezTo>
                  <a:cubicBezTo>
                    <a:pt x="113" y="1847"/>
                    <a:pt x="133" y="1836"/>
                    <a:pt x="146" y="1811"/>
                  </a:cubicBezTo>
                  <a:cubicBezTo>
                    <a:pt x="413" y="1296"/>
                    <a:pt x="677" y="657"/>
                    <a:pt x="609" y="68"/>
                  </a:cubicBezTo>
                  <a:cubicBezTo>
                    <a:pt x="605" y="27"/>
                    <a:pt x="569" y="0"/>
                    <a:pt x="535" y="0"/>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70"/>
            <p:cNvSpPr/>
            <p:nvPr/>
          </p:nvSpPr>
          <p:spPr>
            <a:xfrm>
              <a:off x="3751400" y="1880307"/>
              <a:ext cx="10725" cy="42725"/>
            </a:xfrm>
            <a:custGeom>
              <a:avLst/>
              <a:gdLst/>
              <a:ahLst/>
              <a:cxnLst/>
              <a:rect l="l" t="t" r="r" b="b"/>
              <a:pathLst>
                <a:path w="429" h="1709" extrusionOk="0">
                  <a:moveTo>
                    <a:pt x="193" y="0"/>
                  </a:moveTo>
                  <a:cubicBezTo>
                    <a:pt x="166" y="0"/>
                    <a:pt x="141" y="15"/>
                    <a:pt x="132" y="50"/>
                  </a:cubicBezTo>
                  <a:cubicBezTo>
                    <a:pt x="0" y="554"/>
                    <a:pt x="139" y="1169"/>
                    <a:pt x="280" y="1660"/>
                  </a:cubicBezTo>
                  <a:cubicBezTo>
                    <a:pt x="290" y="1694"/>
                    <a:pt x="317" y="1709"/>
                    <a:pt x="344" y="1709"/>
                  </a:cubicBezTo>
                  <a:cubicBezTo>
                    <a:pt x="386" y="1709"/>
                    <a:pt x="429" y="1674"/>
                    <a:pt x="416" y="1620"/>
                  </a:cubicBezTo>
                  <a:cubicBezTo>
                    <a:pt x="349" y="1352"/>
                    <a:pt x="302" y="1082"/>
                    <a:pt x="284" y="805"/>
                  </a:cubicBezTo>
                  <a:cubicBezTo>
                    <a:pt x="268" y="561"/>
                    <a:pt x="296" y="314"/>
                    <a:pt x="270" y="68"/>
                  </a:cubicBezTo>
                  <a:cubicBezTo>
                    <a:pt x="265" y="26"/>
                    <a:pt x="228" y="0"/>
                    <a:pt x="193" y="0"/>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70"/>
            <p:cNvSpPr/>
            <p:nvPr/>
          </p:nvSpPr>
          <p:spPr>
            <a:xfrm>
              <a:off x="3744225" y="2205132"/>
              <a:ext cx="11775" cy="43925"/>
            </a:xfrm>
            <a:custGeom>
              <a:avLst/>
              <a:gdLst/>
              <a:ahLst/>
              <a:cxnLst/>
              <a:rect l="l" t="t" r="r" b="b"/>
              <a:pathLst>
                <a:path w="471" h="1757" extrusionOk="0">
                  <a:moveTo>
                    <a:pt x="355" y="0"/>
                  </a:moveTo>
                  <a:cubicBezTo>
                    <a:pt x="326" y="0"/>
                    <a:pt x="297" y="14"/>
                    <a:pt x="279" y="47"/>
                  </a:cubicBezTo>
                  <a:cubicBezTo>
                    <a:pt x="1" y="550"/>
                    <a:pt x="24" y="1167"/>
                    <a:pt x="223" y="1693"/>
                  </a:cubicBezTo>
                  <a:cubicBezTo>
                    <a:pt x="239" y="1737"/>
                    <a:pt x="275" y="1757"/>
                    <a:pt x="311" y="1757"/>
                  </a:cubicBezTo>
                  <a:cubicBezTo>
                    <a:pt x="364" y="1757"/>
                    <a:pt x="416" y="1714"/>
                    <a:pt x="398" y="1645"/>
                  </a:cubicBezTo>
                  <a:cubicBezTo>
                    <a:pt x="255" y="1117"/>
                    <a:pt x="319" y="640"/>
                    <a:pt x="454" y="119"/>
                  </a:cubicBezTo>
                  <a:cubicBezTo>
                    <a:pt x="471" y="52"/>
                    <a:pt x="412" y="0"/>
                    <a:pt x="355" y="0"/>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12" name="Google Shape;2912;p70"/>
          <p:cNvSpPr txBox="1">
            <a:spLocks noGrp="1"/>
          </p:cNvSpPr>
          <p:nvPr>
            <p:ph type="title"/>
          </p:nvPr>
        </p:nvSpPr>
        <p:spPr>
          <a:xfrm>
            <a:off x="4040306" y="2005599"/>
            <a:ext cx="4180387" cy="841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sz="2200">
                <a:latin typeface="Times New Roman (Headings)"/>
              </a:rPr>
              <a:t>Tiết học hôm nay, </a:t>
            </a:r>
            <a:r>
              <a:rPr lang="en-US" sz="2200">
                <a:latin typeface="Times New Roman (Headings)"/>
              </a:rPr>
              <a:t>chúng ta sẽ </a:t>
            </a:r>
            <a:r>
              <a:rPr lang="vi-VN" sz="2200">
                <a:latin typeface="Times New Roman (Headings)"/>
              </a:rPr>
              <a:t>cùng lập chương trình hoạt động để góp phần giữ gìn trật tự, an ninh</a:t>
            </a:r>
            <a:r>
              <a:rPr lang="en-US" sz="2200">
                <a:latin typeface="Times New Roman (Headings)"/>
              </a:rPr>
              <a:t>.</a:t>
            </a:r>
            <a:endParaRPr sz="2200">
              <a:latin typeface="Times New Roman (Headings)"/>
            </a:endParaRPr>
          </a:p>
        </p:txBody>
      </p:sp>
      <p:pic>
        <p:nvPicPr>
          <p:cNvPr id="7" name="Picture 6" descr="A picture containing vector graphics&#10;&#10;Description automatically generated">
            <a:extLst>
              <a:ext uri="{FF2B5EF4-FFF2-40B4-BE49-F238E27FC236}">
                <a16:creationId xmlns:a16="http://schemas.microsoft.com/office/drawing/2014/main" id="{A2C5E3FE-5826-4082-AB0A-B3BC13FE76D7}"/>
              </a:ext>
            </a:extLst>
          </p:cNvPr>
          <p:cNvPicPr>
            <a:picLocks noChangeAspect="1"/>
          </p:cNvPicPr>
          <p:nvPr/>
        </p:nvPicPr>
        <p:blipFill>
          <a:blip r:embed="rId3"/>
          <a:stretch>
            <a:fillRect/>
          </a:stretch>
        </p:blipFill>
        <p:spPr>
          <a:xfrm>
            <a:off x="347881" y="375092"/>
            <a:ext cx="5041402" cy="5041402"/>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912"/>
                                        </p:tgtEl>
                                        <p:attrNameLst>
                                          <p:attrName>style.visibility</p:attrName>
                                        </p:attrNameLst>
                                      </p:cBhvr>
                                      <p:to>
                                        <p:strVal val="visible"/>
                                      </p:to>
                                    </p:set>
                                    <p:anim calcmode="lin" valueType="num">
                                      <p:cBhvr>
                                        <p:cTn id="7" dur="500" fill="hold"/>
                                        <p:tgtEl>
                                          <p:spTgt spid="2912"/>
                                        </p:tgtEl>
                                        <p:attrNameLst>
                                          <p:attrName>ppt_w</p:attrName>
                                        </p:attrNameLst>
                                      </p:cBhvr>
                                      <p:tavLst>
                                        <p:tav tm="0">
                                          <p:val>
                                            <p:fltVal val="0"/>
                                          </p:val>
                                        </p:tav>
                                        <p:tav tm="100000">
                                          <p:val>
                                            <p:strVal val="#ppt_w"/>
                                          </p:val>
                                        </p:tav>
                                      </p:tavLst>
                                    </p:anim>
                                    <p:anim calcmode="lin" valueType="num">
                                      <p:cBhvr>
                                        <p:cTn id="8" dur="500" fill="hold"/>
                                        <p:tgtEl>
                                          <p:spTgt spid="2912"/>
                                        </p:tgtEl>
                                        <p:attrNameLst>
                                          <p:attrName>ppt_h</p:attrName>
                                        </p:attrNameLst>
                                      </p:cBhvr>
                                      <p:tavLst>
                                        <p:tav tm="0">
                                          <p:val>
                                            <p:fltVal val="0"/>
                                          </p:val>
                                        </p:tav>
                                        <p:tav tm="100000">
                                          <p:val>
                                            <p:strVal val="#ppt_h"/>
                                          </p:val>
                                        </p:tav>
                                      </p:tavLst>
                                    </p:anim>
                                    <p:animEffect transition="in" filter="fade">
                                      <p:cBhvr>
                                        <p:cTn id="9" dur="500"/>
                                        <p:tgtEl>
                                          <p:spTgt spid="29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p:sp>
        <p:nvSpPr>
          <p:cNvPr id="930" name="Google Shape;930;p37"/>
          <p:cNvSpPr txBox="1">
            <a:spLocks noGrp="1"/>
          </p:cNvSpPr>
          <p:nvPr>
            <p:ph type="subTitle" idx="4294967295"/>
          </p:nvPr>
        </p:nvSpPr>
        <p:spPr>
          <a:xfrm flipH="1">
            <a:off x="891822" y="363685"/>
            <a:ext cx="7179733" cy="1272139"/>
          </a:xfrm>
          <a:prstGeom prst="rect">
            <a:avLst/>
          </a:prstGeom>
        </p:spPr>
        <p:txBody>
          <a:bodyPr spcFirstLastPara="1" wrap="square" lIns="91425" tIns="91425" rIns="91425" bIns="91425" anchor="ctr" anchorCtr="0">
            <a:noAutofit/>
          </a:bodyPr>
          <a:lstStyle/>
          <a:p>
            <a:pPr marL="152400" indent="0" algn="just">
              <a:buNone/>
            </a:pPr>
            <a:r>
              <a:rPr lang="en-US" sz="2000" b="1" i="0">
                <a:effectLst/>
                <a:latin typeface="+mj-lt"/>
              </a:rPr>
              <a:t>  </a:t>
            </a:r>
            <a:r>
              <a:rPr lang="vi-VN" sz="2000" b="1" i="0">
                <a:effectLst/>
                <a:latin typeface="+mj-lt"/>
              </a:rPr>
              <a:t>Để hưởng ứng phong trào "Em là chiến sĩ nhỏ", Ban chỉ huy Liên đội trường em dự kiến tổ chức một số hoạt động sau:</a:t>
            </a:r>
          </a:p>
        </p:txBody>
      </p:sp>
      <p:grpSp>
        <p:nvGrpSpPr>
          <p:cNvPr id="6" name="Group 5">
            <a:extLst>
              <a:ext uri="{FF2B5EF4-FFF2-40B4-BE49-F238E27FC236}">
                <a16:creationId xmlns:a16="http://schemas.microsoft.com/office/drawing/2014/main" id="{3F406576-F060-4395-9402-536394946D6E}"/>
              </a:ext>
            </a:extLst>
          </p:cNvPr>
          <p:cNvGrpSpPr/>
          <p:nvPr/>
        </p:nvGrpSpPr>
        <p:grpSpPr>
          <a:xfrm>
            <a:off x="1483677" y="1424844"/>
            <a:ext cx="6409681" cy="494744"/>
            <a:chOff x="1483677" y="1424844"/>
            <a:chExt cx="6409681" cy="494744"/>
          </a:xfrm>
        </p:grpSpPr>
        <p:grpSp>
          <p:nvGrpSpPr>
            <p:cNvPr id="12" name="Google Shape;3292;p71">
              <a:extLst>
                <a:ext uri="{FF2B5EF4-FFF2-40B4-BE49-F238E27FC236}">
                  <a16:creationId xmlns:a16="http://schemas.microsoft.com/office/drawing/2014/main" id="{E238A54B-57F0-4368-81CD-D68F6428611A}"/>
                </a:ext>
              </a:extLst>
            </p:cNvPr>
            <p:cNvGrpSpPr/>
            <p:nvPr/>
          </p:nvGrpSpPr>
          <p:grpSpPr>
            <a:xfrm>
              <a:off x="1483677" y="1424844"/>
              <a:ext cx="402517" cy="385534"/>
              <a:chOff x="3643841" y="2577894"/>
              <a:chExt cx="449297" cy="451080"/>
            </a:xfrm>
          </p:grpSpPr>
          <p:sp>
            <p:nvSpPr>
              <p:cNvPr id="13" name="Google Shape;3293;p71">
                <a:extLst>
                  <a:ext uri="{FF2B5EF4-FFF2-40B4-BE49-F238E27FC236}">
                    <a16:creationId xmlns:a16="http://schemas.microsoft.com/office/drawing/2014/main" id="{8DCC5C98-D9AB-4938-A7D3-FD5A10479CA5}"/>
                  </a:ext>
                </a:extLst>
              </p:cNvPr>
              <p:cNvSpPr/>
              <p:nvPr/>
            </p:nvSpPr>
            <p:spPr>
              <a:xfrm>
                <a:off x="3770874" y="2727127"/>
                <a:ext cx="197014" cy="184270"/>
              </a:xfrm>
              <a:custGeom>
                <a:avLst/>
                <a:gdLst/>
                <a:ahLst/>
                <a:cxnLst/>
                <a:rect l="l" t="t" r="r" b="b"/>
                <a:pathLst>
                  <a:path w="10605" h="9919" extrusionOk="0">
                    <a:moveTo>
                      <a:pt x="2189" y="0"/>
                    </a:moveTo>
                    <a:cubicBezTo>
                      <a:pt x="730" y="0"/>
                      <a:pt x="0" y="1765"/>
                      <a:pt x="0" y="3080"/>
                    </a:cubicBezTo>
                    <a:cubicBezTo>
                      <a:pt x="0" y="4648"/>
                      <a:pt x="768" y="6049"/>
                      <a:pt x="1735" y="7250"/>
                    </a:cubicBezTo>
                    <a:cubicBezTo>
                      <a:pt x="2602" y="8284"/>
                      <a:pt x="3603" y="9418"/>
                      <a:pt x="4904" y="9852"/>
                    </a:cubicBezTo>
                    <a:cubicBezTo>
                      <a:pt x="4937" y="9852"/>
                      <a:pt x="4971" y="9885"/>
                      <a:pt x="4971" y="9919"/>
                    </a:cubicBezTo>
                    <a:cubicBezTo>
                      <a:pt x="4971" y="9919"/>
                      <a:pt x="4971" y="9919"/>
                      <a:pt x="4971" y="9885"/>
                    </a:cubicBezTo>
                    <a:cubicBezTo>
                      <a:pt x="7739" y="9018"/>
                      <a:pt x="10475" y="6449"/>
                      <a:pt x="10541" y="3381"/>
                    </a:cubicBezTo>
                    <a:cubicBezTo>
                      <a:pt x="10604" y="1936"/>
                      <a:pt x="9602" y="225"/>
                      <a:pt x="8037" y="225"/>
                    </a:cubicBezTo>
                    <a:cubicBezTo>
                      <a:pt x="7940" y="225"/>
                      <a:pt x="7841" y="231"/>
                      <a:pt x="7739" y="245"/>
                    </a:cubicBezTo>
                    <a:cubicBezTo>
                      <a:pt x="6205" y="412"/>
                      <a:pt x="5538" y="2113"/>
                      <a:pt x="5438" y="3447"/>
                    </a:cubicBezTo>
                    <a:cubicBezTo>
                      <a:pt x="5438" y="3539"/>
                      <a:pt x="5367" y="3590"/>
                      <a:pt x="5298" y="3590"/>
                    </a:cubicBezTo>
                    <a:cubicBezTo>
                      <a:pt x="5241" y="3590"/>
                      <a:pt x="5186" y="3556"/>
                      <a:pt x="5171" y="3481"/>
                    </a:cubicBezTo>
                    <a:cubicBezTo>
                      <a:pt x="4771" y="2113"/>
                      <a:pt x="4203" y="378"/>
                      <a:pt x="2602" y="45"/>
                    </a:cubicBezTo>
                    <a:cubicBezTo>
                      <a:pt x="2459" y="14"/>
                      <a:pt x="2321" y="0"/>
                      <a:pt x="2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294;p71">
                <a:extLst>
                  <a:ext uri="{FF2B5EF4-FFF2-40B4-BE49-F238E27FC236}">
                    <a16:creationId xmlns:a16="http://schemas.microsoft.com/office/drawing/2014/main" id="{8F0952EE-286A-4C26-900A-C9EEB664ED6F}"/>
                  </a:ext>
                </a:extLst>
              </p:cNvPr>
              <p:cNvSpPr/>
              <p:nvPr/>
            </p:nvSpPr>
            <p:spPr>
              <a:xfrm>
                <a:off x="4009446" y="2734763"/>
                <a:ext cx="83692" cy="270823"/>
              </a:xfrm>
              <a:custGeom>
                <a:avLst/>
                <a:gdLst/>
                <a:ahLst/>
                <a:cxnLst/>
                <a:rect l="l" t="t" r="r" b="b"/>
                <a:pathLst>
                  <a:path w="4505" h="14578" extrusionOk="0">
                    <a:moveTo>
                      <a:pt x="4271" y="1"/>
                    </a:moveTo>
                    <a:lnTo>
                      <a:pt x="3937" y="134"/>
                    </a:lnTo>
                    <a:cubicBezTo>
                      <a:pt x="2603" y="2202"/>
                      <a:pt x="1335" y="4371"/>
                      <a:pt x="68" y="6472"/>
                    </a:cubicBezTo>
                    <a:cubicBezTo>
                      <a:pt x="1" y="6572"/>
                      <a:pt x="1" y="6672"/>
                      <a:pt x="68" y="6739"/>
                    </a:cubicBezTo>
                    <a:cubicBezTo>
                      <a:pt x="68" y="6739"/>
                      <a:pt x="68" y="6739"/>
                      <a:pt x="68" y="6772"/>
                    </a:cubicBezTo>
                    <a:cubicBezTo>
                      <a:pt x="68" y="9341"/>
                      <a:pt x="68" y="11943"/>
                      <a:pt x="168" y="14511"/>
                    </a:cubicBezTo>
                    <a:lnTo>
                      <a:pt x="601" y="14578"/>
                    </a:lnTo>
                    <a:cubicBezTo>
                      <a:pt x="935" y="12043"/>
                      <a:pt x="902" y="9274"/>
                      <a:pt x="568" y="6739"/>
                    </a:cubicBezTo>
                    <a:cubicBezTo>
                      <a:pt x="568" y="6739"/>
                      <a:pt x="568" y="6706"/>
                      <a:pt x="568" y="6706"/>
                    </a:cubicBezTo>
                    <a:cubicBezTo>
                      <a:pt x="2002" y="4737"/>
                      <a:pt x="3403" y="2603"/>
                      <a:pt x="4437" y="401"/>
                    </a:cubicBezTo>
                    <a:cubicBezTo>
                      <a:pt x="4504" y="234"/>
                      <a:pt x="4404" y="67"/>
                      <a:pt x="4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295;p71">
                <a:extLst>
                  <a:ext uri="{FF2B5EF4-FFF2-40B4-BE49-F238E27FC236}">
                    <a16:creationId xmlns:a16="http://schemas.microsoft.com/office/drawing/2014/main" id="{A76E6150-4831-4D42-B483-3F0F335E291C}"/>
                  </a:ext>
                </a:extLst>
              </p:cNvPr>
              <p:cNvSpPr/>
              <p:nvPr/>
            </p:nvSpPr>
            <p:spPr>
              <a:xfrm>
                <a:off x="3791328" y="2577894"/>
                <a:ext cx="297463" cy="159376"/>
              </a:xfrm>
              <a:custGeom>
                <a:avLst/>
                <a:gdLst/>
                <a:ahLst/>
                <a:cxnLst/>
                <a:rect l="l" t="t" r="r" b="b"/>
                <a:pathLst>
                  <a:path w="16012" h="8579" extrusionOk="0">
                    <a:moveTo>
                      <a:pt x="4375" y="1"/>
                    </a:moveTo>
                    <a:cubicBezTo>
                      <a:pt x="4296" y="1"/>
                      <a:pt x="4218" y="43"/>
                      <a:pt x="4170" y="139"/>
                    </a:cubicBezTo>
                    <a:cubicBezTo>
                      <a:pt x="2902" y="2007"/>
                      <a:pt x="1468" y="3708"/>
                      <a:pt x="0" y="5443"/>
                    </a:cubicBezTo>
                    <a:lnTo>
                      <a:pt x="300" y="5676"/>
                    </a:lnTo>
                    <a:cubicBezTo>
                      <a:pt x="1802" y="4175"/>
                      <a:pt x="3136" y="2474"/>
                      <a:pt x="4370" y="739"/>
                    </a:cubicBezTo>
                    <a:cubicBezTo>
                      <a:pt x="5571" y="2507"/>
                      <a:pt x="6738" y="4409"/>
                      <a:pt x="8106" y="6043"/>
                    </a:cubicBezTo>
                    <a:cubicBezTo>
                      <a:pt x="8073" y="6176"/>
                      <a:pt x="8106" y="6310"/>
                      <a:pt x="8273" y="6377"/>
                    </a:cubicBezTo>
                    <a:cubicBezTo>
                      <a:pt x="10641" y="7177"/>
                      <a:pt x="13210" y="8111"/>
                      <a:pt x="15678" y="8578"/>
                    </a:cubicBezTo>
                    <a:lnTo>
                      <a:pt x="16012" y="8445"/>
                    </a:lnTo>
                    <a:lnTo>
                      <a:pt x="15978" y="8445"/>
                    </a:lnTo>
                    <a:cubicBezTo>
                      <a:pt x="16012" y="8345"/>
                      <a:pt x="16012" y="8211"/>
                      <a:pt x="15878" y="8145"/>
                    </a:cubicBezTo>
                    <a:cubicBezTo>
                      <a:pt x="13577" y="7177"/>
                      <a:pt x="10975" y="6543"/>
                      <a:pt x="8573" y="5910"/>
                    </a:cubicBezTo>
                    <a:cubicBezTo>
                      <a:pt x="8540" y="5876"/>
                      <a:pt x="8540" y="5876"/>
                      <a:pt x="8540" y="5843"/>
                    </a:cubicBezTo>
                    <a:cubicBezTo>
                      <a:pt x="7439" y="3875"/>
                      <a:pt x="5938" y="1973"/>
                      <a:pt x="4604" y="139"/>
                    </a:cubicBezTo>
                    <a:cubicBezTo>
                      <a:pt x="4551" y="52"/>
                      <a:pt x="4463" y="1"/>
                      <a:pt x="4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296;p71">
                <a:extLst>
                  <a:ext uri="{FF2B5EF4-FFF2-40B4-BE49-F238E27FC236}">
                    <a16:creationId xmlns:a16="http://schemas.microsoft.com/office/drawing/2014/main" id="{FAF99F09-DA7D-43AE-ACB8-965142B90984}"/>
                  </a:ext>
                </a:extLst>
              </p:cNvPr>
              <p:cNvSpPr/>
              <p:nvPr/>
            </p:nvSpPr>
            <p:spPr>
              <a:xfrm>
                <a:off x="3659947" y="2590991"/>
                <a:ext cx="422657" cy="423901"/>
              </a:xfrm>
              <a:custGeom>
                <a:avLst/>
                <a:gdLst/>
                <a:ahLst/>
                <a:cxnLst/>
                <a:rect l="l" t="t" r="r" b="b"/>
                <a:pathLst>
                  <a:path w="22751" h="22818" extrusionOk="0">
                    <a:moveTo>
                      <a:pt x="8194" y="7066"/>
                    </a:moveTo>
                    <a:cubicBezTo>
                      <a:pt x="8370" y="7066"/>
                      <a:pt x="8552" y="7089"/>
                      <a:pt x="8740" y="7139"/>
                    </a:cubicBezTo>
                    <a:cubicBezTo>
                      <a:pt x="10141" y="7506"/>
                      <a:pt x="10808" y="8841"/>
                      <a:pt x="11209" y="10108"/>
                    </a:cubicBezTo>
                    <a:cubicBezTo>
                      <a:pt x="11442" y="8907"/>
                      <a:pt x="12109" y="7706"/>
                      <a:pt x="13310" y="7339"/>
                    </a:cubicBezTo>
                    <a:cubicBezTo>
                      <a:pt x="13522" y="7278"/>
                      <a:pt x="13734" y="7249"/>
                      <a:pt x="13942" y="7249"/>
                    </a:cubicBezTo>
                    <a:cubicBezTo>
                      <a:pt x="15205" y="7249"/>
                      <a:pt x="16335" y="8305"/>
                      <a:pt x="16679" y="9508"/>
                    </a:cubicBezTo>
                    <a:cubicBezTo>
                      <a:pt x="17179" y="11242"/>
                      <a:pt x="16346" y="13144"/>
                      <a:pt x="15311" y="14545"/>
                    </a:cubicBezTo>
                    <a:cubicBezTo>
                      <a:pt x="14211" y="15946"/>
                      <a:pt x="12710" y="16980"/>
                      <a:pt x="11042" y="17513"/>
                    </a:cubicBezTo>
                    <a:cubicBezTo>
                      <a:pt x="11024" y="17518"/>
                      <a:pt x="11007" y="17520"/>
                      <a:pt x="10992" y="17520"/>
                    </a:cubicBezTo>
                    <a:cubicBezTo>
                      <a:pt x="10892" y="17520"/>
                      <a:pt x="10846" y="17433"/>
                      <a:pt x="10875" y="17347"/>
                    </a:cubicBezTo>
                    <a:lnTo>
                      <a:pt x="10842" y="17347"/>
                    </a:lnTo>
                    <a:cubicBezTo>
                      <a:pt x="9240" y="16980"/>
                      <a:pt x="7973" y="15445"/>
                      <a:pt x="7072" y="14178"/>
                    </a:cubicBezTo>
                    <a:cubicBezTo>
                      <a:pt x="6072" y="12810"/>
                      <a:pt x="5404" y="11109"/>
                      <a:pt x="5805" y="9374"/>
                    </a:cubicBezTo>
                    <a:cubicBezTo>
                      <a:pt x="6067" y="8207"/>
                      <a:pt x="6968" y="7066"/>
                      <a:pt x="8194" y="7066"/>
                    </a:cubicBezTo>
                    <a:close/>
                    <a:moveTo>
                      <a:pt x="11442" y="1"/>
                    </a:moveTo>
                    <a:cubicBezTo>
                      <a:pt x="10208" y="1769"/>
                      <a:pt x="8874" y="3470"/>
                      <a:pt x="7372" y="4971"/>
                    </a:cubicBezTo>
                    <a:cubicBezTo>
                      <a:pt x="7272" y="5071"/>
                      <a:pt x="7172" y="5171"/>
                      <a:pt x="7072" y="5271"/>
                    </a:cubicBezTo>
                    <a:cubicBezTo>
                      <a:pt x="7039" y="5305"/>
                      <a:pt x="7006" y="5338"/>
                      <a:pt x="7006" y="5338"/>
                    </a:cubicBezTo>
                    <a:cubicBezTo>
                      <a:pt x="6372" y="5872"/>
                      <a:pt x="5037" y="5738"/>
                      <a:pt x="4304" y="5838"/>
                    </a:cubicBezTo>
                    <a:cubicBezTo>
                      <a:pt x="2869" y="6005"/>
                      <a:pt x="1435" y="6172"/>
                      <a:pt x="1" y="6339"/>
                    </a:cubicBezTo>
                    <a:cubicBezTo>
                      <a:pt x="1301" y="8607"/>
                      <a:pt x="2803" y="10809"/>
                      <a:pt x="4103" y="13110"/>
                    </a:cubicBezTo>
                    <a:cubicBezTo>
                      <a:pt x="4137" y="13177"/>
                      <a:pt x="4137" y="13244"/>
                      <a:pt x="4137" y="13310"/>
                    </a:cubicBezTo>
                    <a:cubicBezTo>
                      <a:pt x="4170" y="13344"/>
                      <a:pt x="4204" y="13377"/>
                      <a:pt x="4204" y="13410"/>
                    </a:cubicBezTo>
                    <a:cubicBezTo>
                      <a:pt x="4204" y="13444"/>
                      <a:pt x="4204" y="13444"/>
                      <a:pt x="4204" y="13444"/>
                    </a:cubicBezTo>
                    <a:cubicBezTo>
                      <a:pt x="4370" y="15045"/>
                      <a:pt x="4070" y="16780"/>
                      <a:pt x="3903" y="18347"/>
                    </a:cubicBezTo>
                    <a:cubicBezTo>
                      <a:pt x="3803" y="19848"/>
                      <a:pt x="3636" y="21316"/>
                      <a:pt x="3503" y="22817"/>
                    </a:cubicBezTo>
                    <a:cubicBezTo>
                      <a:pt x="4771" y="22217"/>
                      <a:pt x="6072" y="21583"/>
                      <a:pt x="7339" y="20949"/>
                    </a:cubicBezTo>
                    <a:cubicBezTo>
                      <a:pt x="8173" y="20516"/>
                      <a:pt x="9207" y="19682"/>
                      <a:pt x="10174" y="19415"/>
                    </a:cubicBezTo>
                    <a:cubicBezTo>
                      <a:pt x="10199" y="19366"/>
                      <a:pt x="10259" y="19335"/>
                      <a:pt x="10316" y="19335"/>
                    </a:cubicBezTo>
                    <a:cubicBezTo>
                      <a:pt x="10336" y="19335"/>
                      <a:pt x="10357" y="19339"/>
                      <a:pt x="10375" y="19348"/>
                    </a:cubicBezTo>
                    <a:lnTo>
                      <a:pt x="10541" y="19348"/>
                    </a:lnTo>
                    <a:cubicBezTo>
                      <a:pt x="10561" y="19342"/>
                      <a:pt x="10578" y="19339"/>
                      <a:pt x="10595" y="19339"/>
                    </a:cubicBezTo>
                    <a:cubicBezTo>
                      <a:pt x="10666" y="19339"/>
                      <a:pt x="10715" y="19388"/>
                      <a:pt x="10742" y="19415"/>
                    </a:cubicBezTo>
                    <a:cubicBezTo>
                      <a:pt x="12209" y="19748"/>
                      <a:pt x="13677" y="20349"/>
                      <a:pt x="15111" y="20849"/>
                    </a:cubicBezTo>
                    <a:cubicBezTo>
                      <a:pt x="16379" y="21283"/>
                      <a:pt x="17713" y="21683"/>
                      <a:pt x="18981" y="22250"/>
                    </a:cubicBezTo>
                    <a:cubicBezTo>
                      <a:pt x="18881" y="19682"/>
                      <a:pt x="18881" y="17046"/>
                      <a:pt x="18847" y="14478"/>
                    </a:cubicBezTo>
                    <a:lnTo>
                      <a:pt x="18881" y="14478"/>
                    </a:lnTo>
                    <a:cubicBezTo>
                      <a:pt x="18814" y="14411"/>
                      <a:pt x="18814" y="14311"/>
                      <a:pt x="18847" y="14211"/>
                    </a:cubicBezTo>
                    <a:cubicBezTo>
                      <a:pt x="20148" y="12110"/>
                      <a:pt x="21416" y="9941"/>
                      <a:pt x="22750" y="7873"/>
                    </a:cubicBezTo>
                    <a:cubicBezTo>
                      <a:pt x="20282" y="7406"/>
                      <a:pt x="17713" y="6472"/>
                      <a:pt x="15345" y="5672"/>
                    </a:cubicBezTo>
                    <a:cubicBezTo>
                      <a:pt x="15178" y="5605"/>
                      <a:pt x="15145" y="5471"/>
                      <a:pt x="15178" y="5338"/>
                    </a:cubicBezTo>
                    <a:cubicBezTo>
                      <a:pt x="13810" y="3704"/>
                      <a:pt x="12610" y="1802"/>
                      <a:pt x="114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297;p71">
                <a:extLst>
                  <a:ext uri="{FF2B5EF4-FFF2-40B4-BE49-F238E27FC236}">
                    <a16:creationId xmlns:a16="http://schemas.microsoft.com/office/drawing/2014/main" id="{ABC4FC92-8D34-4A95-B675-8342746457BE}"/>
                  </a:ext>
                </a:extLst>
              </p:cNvPr>
              <p:cNvSpPr/>
              <p:nvPr/>
            </p:nvSpPr>
            <p:spPr>
              <a:xfrm>
                <a:off x="3712763" y="2840729"/>
                <a:ext cx="310634" cy="188246"/>
              </a:xfrm>
              <a:custGeom>
                <a:avLst/>
                <a:gdLst/>
                <a:ahLst/>
                <a:cxnLst/>
                <a:rect l="l" t="t" r="r" b="b"/>
                <a:pathLst>
                  <a:path w="16721" h="10133" extrusionOk="0">
                    <a:moveTo>
                      <a:pt x="1361" y="1"/>
                    </a:moveTo>
                    <a:lnTo>
                      <a:pt x="994" y="34"/>
                    </a:lnTo>
                    <a:cubicBezTo>
                      <a:pt x="627" y="1535"/>
                      <a:pt x="660" y="3170"/>
                      <a:pt x="527" y="4671"/>
                    </a:cubicBezTo>
                    <a:cubicBezTo>
                      <a:pt x="360" y="6405"/>
                      <a:pt x="193" y="8140"/>
                      <a:pt x="26" y="9841"/>
                    </a:cubicBezTo>
                    <a:cubicBezTo>
                      <a:pt x="1" y="10045"/>
                      <a:pt x="150" y="10132"/>
                      <a:pt x="312" y="10132"/>
                    </a:cubicBezTo>
                    <a:cubicBezTo>
                      <a:pt x="362" y="10132"/>
                      <a:pt x="413" y="10124"/>
                      <a:pt x="460" y="10108"/>
                    </a:cubicBezTo>
                    <a:cubicBezTo>
                      <a:pt x="1761" y="9508"/>
                      <a:pt x="3062" y="8874"/>
                      <a:pt x="4363" y="8240"/>
                    </a:cubicBezTo>
                    <a:cubicBezTo>
                      <a:pt x="5463" y="7673"/>
                      <a:pt x="6698" y="7173"/>
                      <a:pt x="7698" y="6472"/>
                    </a:cubicBezTo>
                    <a:cubicBezTo>
                      <a:pt x="8966" y="7006"/>
                      <a:pt x="10334" y="7373"/>
                      <a:pt x="11635" y="7806"/>
                    </a:cubicBezTo>
                    <a:cubicBezTo>
                      <a:pt x="13202" y="8340"/>
                      <a:pt x="14737" y="8974"/>
                      <a:pt x="16338" y="9408"/>
                    </a:cubicBezTo>
                    <a:cubicBezTo>
                      <a:pt x="16359" y="9414"/>
                      <a:pt x="16379" y="9416"/>
                      <a:pt x="16399" y="9416"/>
                    </a:cubicBezTo>
                    <a:cubicBezTo>
                      <a:pt x="16598" y="9416"/>
                      <a:pt x="16720" y="9129"/>
                      <a:pt x="16538" y="9007"/>
                    </a:cubicBezTo>
                    <a:cubicBezTo>
                      <a:pt x="16538" y="8941"/>
                      <a:pt x="16538" y="8907"/>
                      <a:pt x="16571" y="8840"/>
                    </a:cubicBezTo>
                    <a:lnTo>
                      <a:pt x="16138" y="8807"/>
                    </a:lnTo>
                    <a:cubicBezTo>
                      <a:pt x="14870" y="8240"/>
                      <a:pt x="13536" y="7840"/>
                      <a:pt x="12268" y="7406"/>
                    </a:cubicBezTo>
                    <a:cubicBezTo>
                      <a:pt x="10834" y="6906"/>
                      <a:pt x="9366" y="6339"/>
                      <a:pt x="7899" y="5972"/>
                    </a:cubicBezTo>
                    <a:cubicBezTo>
                      <a:pt x="7872" y="5945"/>
                      <a:pt x="7823" y="5896"/>
                      <a:pt x="7752" y="5896"/>
                    </a:cubicBezTo>
                    <a:cubicBezTo>
                      <a:pt x="7735" y="5896"/>
                      <a:pt x="7718" y="5899"/>
                      <a:pt x="7698" y="5905"/>
                    </a:cubicBezTo>
                    <a:lnTo>
                      <a:pt x="7532" y="5905"/>
                    </a:lnTo>
                    <a:cubicBezTo>
                      <a:pt x="7505" y="5896"/>
                      <a:pt x="7480" y="5892"/>
                      <a:pt x="7458" y="5892"/>
                    </a:cubicBezTo>
                    <a:cubicBezTo>
                      <a:pt x="7398" y="5892"/>
                      <a:pt x="7356" y="5923"/>
                      <a:pt x="7331" y="5972"/>
                    </a:cubicBezTo>
                    <a:cubicBezTo>
                      <a:pt x="6364" y="6239"/>
                      <a:pt x="5330" y="7073"/>
                      <a:pt x="4496" y="7506"/>
                    </a:cubicBezTo>
                    <a:cubicBezTo>
                      <a:pt x="3229" y="8140"/>
                      <a:pt x="1928" y="8774"/>
                      <a:pt x="660" y="9374"/>
                    </a:cubicBezTo>
                    <a:cubicBezTo>
                      <a:pt x="793" y="7873"/>
                      <a:pt x="960" y="6405"/>
                      <a:pt x="1060" y="4904"/>
                    </a:cubicBezTo>
                    <a:cubicBezTo>
                      <a:pt x="1227" y="3337"/>
                      <a:pt x="1527" y="1602"/>
                      <a:pt x="13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298;p71">
                <a:extLst>
                  <a:ext uri="{FF2B5EF4-FFF2-40B4-BE49-F238E27FC236}">
                    <a16:creationId xmlns:a16="http://schemas.microsoft.com/office/drawing/2014/main" id="{C255834B-258A-47C4-BC25-A72E2F8C8D4F}"/>
                  </a:ext>
                </a:extLst>
              </p:cNvPr>
              <p:cNvSpPr/>
              <p:nvPr/>
            </p:nvSpPr>
            <p:spPr>
              <a:xfrm>
                <a:off x="3760340" y="2721628"/>
                <a:ext cx="218769" cy="194506"/>
              </a:xfrm>
              <a:custGeom>
                <a:avLst/>
                <a:gdLst/>
                <a:ahLst/>
                <a:cxnLst/>
                <a:rect l="l" t="t" r="r" b="b"/>
                <a:pathLst>
                  <a:path w="11776" h="10470" extrusionOk="0">
                    <a:moveTo>
                      <a:pt x="2756" y="296"/>
                    </a:moveTo>
                    <a:cubicBezTo>
                      <a:pt x="2888" y="296"/>
                      <a:pt x="3026" y="310"/>
                      <a:pt x="3169" y="341"/>
                    </a:cubicBezTo>
                    <a:cubicBezTo>
                      <a:pt x="4770" y="674"/>
                      <a:pt x="5338" y="2409"/>
                      <a:pt x="5738" y="3777"/>
                    </a:cubicBezTo>
                    <a:cubicBezTo>
                      <a:pt x="5753" y="3852"/>
                      <a:pt x="5808" y="3886"/>
                      <a:pt x="5865" y="3886"/>
                    </a:cubicBezTo>
                    <a:cubicBezTo>
                      <a:pt x="5934" y="3886"/>
                      <a:pt x="6005" y="3835"/>
                      <a:pt x="6005" y="3743"/>
                    </a:cubicBezTo>
                    <a:cubicBezTo>
                      <a:pt x="6105" y="2409"/>
                      <a:pt x="6772" y="708"/>
                      <a:pt x="8306" y="541"/>
                    </a:cubicBezTo>
                    <a:cubicBezTo>
                      <a:pt x="8408" y="527"/>
                      <a:pt x="8507" y="521"/>
                      <a:pt x="8604" y="521"/>
                    </a:cubicBezTo>
                    <a:cubicBezTo>
                      <a:pt x="10169" y="521"/>
                      <a:pt x="11171" y="2232"/>
                      <a:pt x="11108" y="3677"/>
                    </a:cubicBezTo>
                    <a:cubicBezTo>
                      <a:pt x="11042" y="6745"/>
                      <a:pt x="8306" y="9314"/>
                      <a:pt x="5538" y="10181"/>
                    </a:cubicBezTo>
                    <a:cubicBezTo>
                      <a:pt x="5538" y="10215"/>
                      <a:pt x="5538" y="10215"/>
                      <a:pt x="5538" y="10215"/>
                    </a:cubicBezTo>
                    <a:cubicBezTo>
                      <a:pt x="5538" y="10181"/>
                      <a:pt x="5504" y="10148"/>
                      <a:pt x="5471" y="10148"/>
                    </a:cubicBezTo>
                    <a:cubicBezTo>
                      <a:pt x="4170" y="9714"/>
                      <a:pt x="3169" y="8580"/>
                      <a:pt x="2302" y="7546"/>
                    </a:cubicBezTo>
                    <a:cubicBezTo>
                      <a:pt x="1335" y="6345"/>
                      <a:pt x="567" y="4944"/>
                      <a:pt x="567" y="3376"/>
                    </a:cubicBezTo>
                    <a:cubicBezTo>
                      <a:pt x="567" y="2061"/>
                      <a:pt x="1297" y="296"/>
                      <a:pt x="2756" y="296"/>
                    </a:cubicBezTo>
                    <a:close/>
                    <a:moveTo>
                      <a:pt x="2791" y="0"/>
                    </a:moveTo>
                    <a:cubicBezTo>
                      <a:pt x="1564" y="0"/>
                      <a:pt x="663" y="1146"/>
                      <a:pt x="401" y="2342"/>
                    </a:cubicBezTo>
                    <a:cubicBezTo>
                      <a:pt x="0" y="4043"/>
                      <a:pt x="668" y="5778"/>
                      <a:pt x="1668" y="7146"/>
                    </a:cubicBezTo>
                    <a:cubicBezTo>
                      <a:pt x="2569" y="8380"/>
                      <a:pt x="3836" y="9948"/>
                      <a:pt x="5438" y="10315"/>
                    </a:cubicBezTo>
                    <a:lnTo>
                      <a:pt x="5471" y="10315"/>
                    </a:lnTo>
                    <a:cubicBezTo>
                      <a:pt x="5445" y="10392"/>
                      <a:pt x="5479" y="10470"/>
                      <a:pt x="5558" y="10470"/>
                    </a:cubicBezTo>
                    <a:cubicBezTo>
                      <a:pt x="5581" y="10470"/>
                      <a:pt x="5608" y="10463"/>
                      <a:pt x="5638" y="10448"/>
                    </a:cubicBezTo>
                    <a:cubicBezTo>
                      <a:pt x="7306" y="9914"/>
                      <a:pt x="8807" y="8914"/>
                      <a:pt x="9907" y="7479"/>
                    </a:cubicBezTo>
                    <a:cubicBezTo>
                      <a:pt x="10942" y="6112"/>
                      <a:pt x="11775" y="4210"/>
                      <a:pt x="11275" y="2476"/>
                    </a:cubicBezTo>
                    <a:cubicBezTo>
                      <a:pt x="10931" y="1273"/>
                      <a:pt x="9801" y="217"/>
                      <a:pt x="8538" y="217"/>
                    </a:cubicBezTo>
                    <a:cubicBezTo>
                      <a:pt x="8330" y="217"/>
                      <a:pt x="8118" y="246"/>
                      <a:pt x="7906" y="307"/>
                    </a:cubicBezTo>
                    <a:cubicBezTo>
                      <a:pt x="6672" y="641"/>
                      <a:pt x="6038" y="1875"/>
                      <a:pt x="5805" y="3076"/>
                    </a:cubicBezTo>
                    <a:cubicBezTo>
                      <a:pt x="5404" y="1775"/>
                      <a:pt x="4737" y="441"/>
                      <a:pt x="3336" y="74"/>
                    </a:cubicBezTo>
                    <a:cubicBezTo>
                      <a:pt x="3148" y="24"/>
                      <a:pt x="2966" y="0"/>
                      <a:pt x="27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299;p71">
                <a:extLst>
                  <a:ext uri="{FF2B5EF4-FFF2-40B4-BE49-F238E27FC236}">
                    <a16:creationId xmlns:a16="http://schemas.microsoft.com/office/drawing/2014/main" id="{D7471063-9E53-44DA-AB25-F4B9356B35B3}"/>
                  </a:ext>
                </a:extLst>
              </p:cNvPr>
              <p:cNvSpPr/>
              <p:nvPr/>
            </p:nvSpPr>
            <p:spPr>
              <a:xfrm>
                <a:off x="3643841" y="2678993"/>
                <a:ext cx="153079" cy="162999"/>
              </a:xfrm>
              <a:custGeom>
                <a:avLst/>
                <a:gdLst/>
                <a:ahLst/>
                <a:cxnLst/>
                <a:rect l="l" t="t" r="r" b="b"/>
                <a:pathLst>
                  <a:path w="8240" h="8774" extrusionOk="0">
                    <a:moveTo>
                      <a:pt x="7939" y="1"/>
                    </a:moveTo>
                    <a:cubicBezTo>
                      <a:pt x="7906" y="34"/>
                      <a:pt x="7873" y="101"/>
                      <a:pt x="7839" y="134"/>
                    </a:cubicBezTo>
                    <a:cubicBezTo>
                      <a:pt x="7806" y="134"/>
                      <a:pt x="7739" y="134"/>
                      <a:pt x="7706" y="167"/>
                    </a:cubicBezTo>
                    <a:cubicBezTo>
                      <a:pt x="7372" y="468"/>
                      <a:pt x="6371" y="368"/>
                      <a:pt x="5938" y="434"/>
                    </a:cubicBezTo>
                    <a:cubicBezTo>
                      <a:pt x="5337" y="501"/>
                      <a:pt x="4770" y="568"/>
                      <a:pt x="4170" y="634"/>
                    </a:cubicBezTo>
                    <a:cubicBezTo>
                      <a:pt x="2902" y="768"/>
                      <a:pt x="1635" y="901"/>
                      <a:pt x="401" y="1068"/>
                    </a:cubicBezTo>
                    <a:cubicBezTo>
                      <a:pt x="167" y="1101"/>
                      <a:pt x="0" y="1302"/>
                      <a:pt x="134" y="1502"/>
                    </a:cubicBezTo>
                    <a:cubicBezTo>
                      <a:pt x="1501" y="3903"/>
                      <a:pt x="2836" y="6439"/>
                      <a:pt x="4537" y="8640"/>
                    </a:cubicBezTo>
                    <a:cubicBezTo>
                      <a:pt x="4570" y="8707"/>
                      <a:pt x="4637" y="8740"/>
                      <a:pt x="4704" y="8774"/>
                    </a:cubicBezTo>
                    <a:lnTo>
                      <a:pt x="5071" y="8740"/>
                    </a:lnTo>
                    <a:cubicBezTo>
                      <a:pt x="5071" y="8707"/>
                      <a:pt x="5071" y="8707"/>
                      <a:pt x="5071" y="8707"/>
                    </a:cubicBezTo>
                    <a:cubicBezTo>
                      <a:pt x="5071" y="8640"/>
                      <a:pt x="5037" y="8607"/>
                      <a:pt x="5004" y="8573"/>
                    </a:cubicBezTo>
                    <a:cubicBezTo>
                      <a:pt x="5004" y="8507"/>
                      <a:pt x="5004" y="8473"/>
                      <a:pt x="4970" y="8407"/>
                    </a:cubicBezTo>
                    <a:cubicBezTo>
                      <a:pt x="3670" y="6072"/>
                      <a:pt x="2202" y="3903"/>
                      <a:pt x="868" y="1602"/>
                    </a:cubicBezTo>
                    <a:cubicBezTo>
                      <a:pt x="2302" y="1435"/>
                      <a:pt x="3736" y="1268"/>
                      <a:pt x="5171" y="1101"/>
                    </a:cubicBezTo>
                    <a:cubicBezTo>
                      <a:pt x="5904" y="1001"/>
                      <a:pt x="7239" y="1135"/>
                      <a:pt x="7873" y="601"/>
                    </a:cubicBezTo>
                    <a:cubicBezTo>
                      <a:pt x="7873" y="601"/>
                      <a:pt x="7906" y="568"/>
                      <a:pt x="7939" y="568"/>
                    </a:cubicBezTo>
                    <a:cubicBezTo>
                      <a:pt x="8039" y="468"/>
                      <a:pt x="8139" y="368"/>
                      <a:pt x="8239" y="267"/>
                    </a:cubicBezTo>
                    <a:lnTo>
                      <a:pt x="79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930;p37">
              <a:extLst>
                <a:ext uri="{FF2B5EF4-FFF2-40B4-BE49-F238E27FC236}">
                  <a16:creationId xmlns:a16="http://schemas.microsoft.com/office/drawing/2014/main" id="{B8BAC66E-9978-46A3-B1D9-FCF0D1639181}"/>
                </a:ext>
              </a:extLst>
            </p:cNvPr>
            <p:cNvSpPr txBox="1">
              <a:spLocks/>
            </p:cNvSpPr>
            <p:nvPr/>
          </p:nvSpPr>
          <p:spPr>
            <a:xfrm flipH="1">
              <a:off x="1692095" y="1427142"/>
              <a:ext cx="6201263" cy="49244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1pPr>
              <a:lvl2pPr marL="914400" marR="0" lvl="1"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2pPr>
              <a:lvl3pPr marL="1371600" marR="0" lvl="2"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3pPr>
              <a:lvl4pPr marL="1828800" marR="0" lvl="3"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4pPr>
              <a:lvl5pPr marL="2286000" marR="0" lvl="4"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5pPr>
              <a:lvl6pPr marL="2743200" marR="0" lvl="5"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6pPr>
              <a:lvl7pPr marL="3200400" marR="0" lvl="6"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7pPr>
              <a:lvl8pPr marL="3657600" marR="0" lvl="7"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8pPr>
              <a:lvl9pPr marL="4114800" marR="0" lvl="8"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9pPr>
            </a:lstStyle>
            <a:p>
              <a:pPr marL="152400" indent="0" algn="just">
                <a:buFont typeface="Raleway SemiBold"/>
                <a:buNone/>
              </a:pPr>
              <a:r>
                <a:rPr lang="vi-VN" sz="2000">
                  <a:latin typeface="+mj-lt"/>
                </a:rPr>
                <a:t>Tuần hành tuyên truyền về an toàn giao thông.</a:t>
              </a:r>
            </a:p>
          </p:txBody>
        </p:sp>
      </p:grpSp>
      <p:grpSp>
        <p:nvGrpSpPr>
          <p:cNvPr id="7" name="Group 6">
            <a:extLst>
              <a:ext uri="{FF2B5EF4-FFF2-40B4-BE49-F238E27FC236}">
                <a16:creationId xmlns:a16="http://schemas.microsoft.com/office/drawing/2014/main" id="{5F944D16-5801-4D89-8E5F-4E2389F67361}"/>
              </a:ext>
            </a:extLst>
          </p:cNvPr>
          <p:cNvGrpSpPr/>
          <p:nvPr/>
        </p:nvGrpSpPr>
        <p:grpSpPr>
          <a:xfrm>
            <a:off x="1483677" y="1841593"/>
            <a:ext cx="6409681" cy="492446"/>
            <a:chOff x="1483677" y="1841593"/>
            <a:chExt cx="6409681" cy="492446"/>
          </a:xfrm>
        </p:grpSpPr>
        <p:sp>
          <p:nvSpPr>
            <p:cNvPr id="29" name="Google Shape;930;p37">
              <a:extLst>
                <a:ext uri="{FF2B5EF4-FFF2-40B4-BE49-F238E27FC236}">
                  <a16:creationId xmlns:a16="http://schemas.microsoft.com/office/drawing/2014/main" id="{E36BBA57-8D03-418E-9E7C-82874D968E8B}"/>
                </a:ext>
              </a:extLst>
            </p:cNvPr>
            <p:cNvSpPr txBox="1">
              <a:spLocks/>
            </p:cNvSpPr>
            <p:nvPr/>
          </p:nvSpPr>
          <p:spPr>
            <a:xfrm flipH="1">
              <a:off x="1692095" y="1841593"/>
              <a:ext cx="6201263" cy="49244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1pPr>
              <a:lvl2pPr marL="914400" marR="0" lvl="1"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2pPr>
              <a:lvl3pPr marL="1371600" marR="0" lvl="2"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3pPr>
              <a:lvl4pPr marL="1828800" marR="0" lvl="3"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4pPr>
              <a:lvl5pPr marL="2286000" marR="0" lvl="4"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5pPr>
              <a:lvl6pPr marL="2743200" marR="0" lvl="5"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6pPr>
              <a:lvl7pPr marL="3200400" marR="0" lvl="6"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7pPr>
              <a:lvl8pPr marL="3657600" marR="0" lvl="7"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8pPr>
              <a:lvl9pPr marL="4114800" marR="0" lvl="8"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9pPr>
            </a:lstStyle>
            <a:p>
              <a:pPr marL="152400" indent="0" algn="just">
                <a:buFont typeface="Raleway SemiBold"/>
                <a:buNone/>
              </a:pPr>
              <a:r>
                <a:rPr lang="vi-VN" sz="2000">
                  <a:latin typeface="+mj-lt"/>
                </a:rPr>
                <a:t>Triển lãm về an toàn giao thông.</a:t>
              </a:r>
            </a:p>
          </p:txBody>
        </p:sp>
        <p:grpSp>
          <p:nvGrpSpPr>
            <p:cNvPr id="48" name="Google Shape;3292;p71">
              <a:extLst>
                <a:ext uri="{FF2B5EF4-FFF2-40B4-BE49-F238E27FC236}">
                  <a16:creationId xmlns:a16="http://schemas.microsoft.com/office/drawing/2014/main" id="{0A78CAB5-4A1D-4E89-A111-FB277C3821D8}"/>
                </a:ext>
              </a:extLst>
            </p:cNvPr>
            <p:cNvGrpSpPr/>
            <p:nvPr/>
          </p:nvGrpSpPr>
          <p:grpSpPr>
            <a:xfrm>
              <a:off x="1483677" y="1853722"/>
              <a:ext cx="402517" cy="385534"/>
              <a:chOff x="3643841" y="2577894"/>
              <a:chExt cx="449297" cy="451080"/>
            </a:xfrm>
          </p:grpSpPr>
          <p:sp>
            <p:nvSpPr>
              <p:cNvPr id="49" name="Google Shape;3293;p71">
                <a:extLst>
                  <a:ext uri="{FF2B5EF4-FFF2-40B4-BE49-F238E27FC236}">
                    <a16:creationId xmlns:a16="http://schemas.microsoft.com/office/drawing/2014/main" id="{478944E6-1A34-49EB-81EE-C429DDD9CE8E}"/>
                  </a:ext>
                </a:extLst>
              </p:cNvPr>
              <p:cNvSpPr/>
              <p:nvPr/>
            </p:nvSpPr>
            <p:spPr>
              <a:xfrm>
                <a:off x="3770874" y="2727127"/>
                <a:ext cx="197014" cy="184270"/>
              </a:xfrm>
              <a:custGeom>
                <a:avLst/>
                <a:gdLst/>
                <a:ahLst/>
                <a:cxnLst/>
                <a:rect l="l" t="t" r="r" b="b"/>
                <a:pathLst>
                  <a:path w="10605" h="9919" extrusionOk="0">
                    <a:moveTo>
                      <a:pt x="2189" y="0"/>
                    </a:moveTo>
                    <a:cubicBezTo>
                      <a:pt x="730" y="0"/>
                      <a:pt x="0" y="1765"/>
                      <a:pt x="0" y="3080"/>
                    </a:cubicBezTo>
                    <a:cubicBezTo>
                      <a:pt x="0" y="4648"/>
                      <a:pt x="768" y="6049"/>
                      <a:pt x="1735" y="7250"/>
                    </a:cubicBezTo>
                    <a:cubicBezTo>
                      <a:pt x="2602" y="8284"/>
                      <a:pt x="3603" y="9418"/>
                      <a:pt x="4904" y="9852"/>
                    </a:cubicBezTo>
                    <a:cubicBezTo>
                      <a:pt x="4937" y="9852"/>
                      <a:pt x="4971" y="9885"/>
                      <a:pt x="4971" y="9919"/>
                    </a:cubicBezTo>
                    <a:cubicBezTo>
                      <a:pt x="4971" y="9919"/>
                      <a:pt x="4971" y="9919"/>
                      <a:pt x="4971" y="9885"/>
                    </a:cubicBezTo>
                    <a:cubicBezTo>
                      <a:pt x="7739" y="9018"/>
                      <a:pt x="10475" y="6449"/>
                      <a:pt x="10541" y="3381"/>
                    </a:cubicBezTo>
                    <a:cubicBezTo>
                      <a:pt x="10604" y="1936"/>
                      <a:pt x="9602" y="225"/>
                      <a:pt x="8037" y="225"/>
                    </a:cubicBezTo>
                    <a:cubicBezTo>
                      <a:pt x="7940" y="225"/>
                      <a:pt x="7841" y="231"/>
                      <a:pt x="7739" y="245"/>
                    </a:cubicBezTo>
                    <a:cubicBezTo>
                      <a:pt x="6205" y="412"/>
                      <a:pt x="5538" y="2113"/>
                      <a:pt x="5438" y="3447"/>
                    </a:cubicBezTo>
                    <a:cubicBezTo>
                      <a:pt x="5438" y="3539"/>
                      <a:pt x="5367" y="3590"/>
                      <a:pt x="5298" y="3590"/>
                    </a:cubicBezTo>
                    <a:cubicBezTo>
                      <a:pt x="5241" y="3590"/>
                      <a:pt x="5186" y="3556"/>
                      <a:pt x="5171" y="3481"/>
                    </a:cubicBezTo>
                    <a:cubicBezTo>
                      <a:pt x="4771" y="2113"/>
                      <a:pt x="4203" y="378"/>
                      <a:pt x="2602" y="45"/>
                    </a:cubicBezTo>
                    <a:cubicBezTo>
                      <a:pt x="2459" y="14"/>
                      <a:pt x="2321" y="0"/>
                      <a:pt x="2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294;p71">
                <a:extLst>
                  <a:ext uri="{FF2B5EF4-FFF2-40B4-BE49-F238E27FC236}">
                    <a16:creationId xmlns:a16="http://schemas.microsoft.com/office/drawing/2014/main" id="{C916DE48-3F96-4B85-B114-71F4EB6A5E35}"/>
                  </a:ext>
                </a:extLst>
              </p:cNvPr>
              <p:cNvSpPr/>
              <p:nvPr/>
            </p:nvSpPr>
            <p:spPr>
              <a:xfrm>
                <a:off x="4009446" y="2734763"/>
                <a:ext cx="83692" cy="270823"/>
              </a:xfrm>
              <a:custGeom>
                <a:avLst/>
                <a:gdLst/>
                <a:ahLst/>
                <a:cxnLst/>
                <a:rect l="l" t="t" r="r" b="b"/>
                <a:pathLst>
                  <a:path w="4505" h="14578" extrusionOk="0">
                    <a:moveTo>
                      <a:pt x="4271" y="1"/>
                    </a:moveTo>
                    <a:lnTo>
                      <a:pt x="3937" y="134"/>
                    </a:lnTo>
                    <a:cubicBezTo>
                      <a:pt x="2603" y="2202"/>
                      <a:pt x="1335" y="4371"/>
                      <a:pt x="68" y="6472"/>
                    </a:cubicBezTo>
                    <a:cubicBezTo>
                      <a:pt x="1" y="6572"/>
                      <a:pt x="1" y="6672"/>
                      <a:pt x="68" y="6739"/>
                    </a:cubicBezTo>
                    <a:cubicBezTo>
                      <a:pt x="68" y="6739"/>
                      <a:pt x="68" y="6739"/>
                      <a:pt x="68" y="6772"/>
                    </a:cubicBezTo>
                    <a:cubicBezTo>
                      <a:pt x="68" y="9341"/>
                      <a:pt x="68" y="11943"/>
                      <a:pt x="168" y="14511"/>
                    </a:cubicBezTo>
                    <a:lnTo>
                      <a:pt x="601" y="14578"/>
                    </a:lnTo>
                    <a:cubicBezTo>
                      <a:pt x="935" y="12043"/>
                      <a:pt x="902" y="9274"/>
                      <a:pt x="568" y="6739"/>
                    </a:cubicBezTo>
                    <a:cubicBezTo>
                      <a:pt x="568" y="6739"/>
                      <a:pt x="568" y="6706"/>
                      <a:pt x="568" y="6706"/>
                    </a:cubicBezTo>
                    <a:cubicBezTo>
                      <a:pt x="2002" y="4737"/>
                      <a:pt x="3403" y="2603"/>
                      <a:pt x="4437" y="401"/>
                    </a:cubicBezTo>
                    <a:cubicBezTo>
                      <a:pt x="4504" y="234"/>
                      <a:pt x="4404" y="67"/>
                      <a:pt x="4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295;p71">
                <a:extLst>
                  <a:ext uri="{FF2B5EF4-FFF2-40B4-BE49-F238E27FC236}">
                    <a16:creationId xmlns:a16="http://schemas.microsoft.com/office/drawing/2014/main" id="{B00D4EEE-242F-495D-8D35-D46AA11AA707}"/>
                  </a:ext>
                </a:extLst>
              </p:cNvPr>
              <p:cNvSpPr/>
              <p:nvPr/>
            </p:nvSpPr>
            <p:spPr>
              <a:xfrm>
                <a:off x="3791328" y="2577894"/>
                <a:ext cx="297463" cy="159376"/>
              </a:xfrm>
              <a:custGeom>
                <a:avLst/>
                <a:gdLst/>
                <a:ahLst/>
                <a:cxnLst/>
                <a:rect l="l" t="t" r="r" b="b"/>
                <a:pathLst>
                  <a:path w="16012" h="8579" extrusionOk="0">
                    <a:moveTo>
                      <a:pt x="4375" y="1"/>
                    </a:moveTo>
                    <a:cubicBezTo>
                      <a:pt x="4296" y="1"/>
                      <a:pt x="4218" y="43"/>
                      <a:pt x="4170" y="139"/>
                    </a:cubicBezTo>
                    <a:cubicBezTo>
                      <a:pt x="2902" y="2007"/>
                      <a:pt x="1468" y="3708"/>
                      <a:pt x="0" y="5443"/>
                    </a:cubicBezTo>
                    <a:lnTo>
                      <a:pt x="300" y="5676"/>
                    </a:lnTo>
                    <a:cubicBezTo>
                      <a:pt x="1802" y="4175"/>
                      <a:pt x="3136" y="2474"/>
                      <a:pt x="4370" y="739"/>
                    </a:cubicBezTo>
                    <a:cubicBezTo>
                      <a:pt x="5571" y="2507"/>
                      <a:pt x="6738" y="4409"/>
                      <a:pt x="8106" y="6043"/>
                    </a:cubicBezTo>
                    <a:cubicBezTo>
                      <a:pt x="8073" y="6176"/>
                      <a:pt x="8106" y="6310"/>
                      <a:pt x="8273" y="6377"/>
                    </a:cubicBezTo>
                    <a:cubicBezTo>
                      <a:pt x="10641" y="7177"/>
                      <a:pt x="13210" y="8111"/>
                      <a:pt x="15678" y="8578"/>
                    </a:cubicBezTo>
                    <a:lnTo>
                      <a:pt x="16012" y="8445"/>
                    </a:lnTo>
                    <a:lnTo>
                      <a:pt x="15978" y="8445"/>
                    </a:lnTo>
                    <a:cubicBezTo>
                      <a:pt x="16012" y="8345"/>
                      <a:pt x="16012" y="8211"/>
                      <a:pt x="15878" y="8145"/>
                    </a:cubicBezTo>
                    <a:cubicBezTo>
                      <a:pt x="13577" y="7177"/>
                      <a:pt x="10975" y="6543"/>
                      <a:pt x="8573" y="5910"/>
                    </a:cubicBezTo>
                    <a:cubicBezTo>
                      <a:pt x="8540" y="5876"/>
                      <a:pt x="8540" y="5876"/>
                      <a:pt x="8540" y="5843"/>
                    </a:cubicBezTo>
                    <a:cubicBezTo>
                      <a:pt x="7439" y="3875"/>
                      <a:pt x="5938" y="1973"/>
                      <a:pt x="4604" y="139"/>
                    </a:cubicBezTo>
                    <a:cubicBezTo>
                      <a:pt x="4551" y="52"/>
                      <a:pt x="4463" y="1"/>
                      <a:pt x="4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296;p71">
                <a:extLst>
                  <a:ext uri="{FF2B5EF4-FFF2-40B4-BE49-F238E27FC236}">
                    <a16:creationId xmlns:a16="http://schemas.microsoft.com/office/drawing/2014/main" id="{F15749F5-85F8-4131-B3A7-874C74F577BE}"/>
                  </a:ext>
                </a:extLst>
              </p:cNvPr>
              <p:cNvSpPr/>
              <p:nvPr/>
            </p:nvSpPr>
            <p:spPr>
              <a:xfrm>
                <a:off x="3659947" y="2590991"/>
                <a:ext cx="422657" cy="423901"/>
              </a:xfrm>
              <a:custGeom>
                <a:avLst/>
                <a:gdLst/>
                <a:ahLst/>
                <a:cxnLst/>
                <a:rect l="l" t="t" r="r" b="b"/>
                <a:pathLst>
                  <a:path w="22751" h="22818" extrusionOk="0">
                    <a:moveTo>
                      <a:pt x="8194" y="7066"/>
                    </a:moveTo>
                    <a:cubicBezTo>
                      <a:pt x="8370" y="7066"/>
                      <a:pt x="8552" y="7089"/>
                      <a:pt x="8740" y="7139"/>
                    </a:cubicBezTo>
                    <a:cubicBezTo>
                      <a:pt x="10141" y="7506"/>
                      <a:pt x="10808" y="8841"/>
                      <a:pt x="11209" y="10108"/>
                    </a:cubicBezTo>
                    <a:cubicBezTo>
                      <a:pt x="11442" y="8907"/>
                      <a:pt x="12109" y="7706"/>
                      <a:pt x="13310" y="7339"/>
                    </a:cubicBezTo>
                    <a:cubicBezTo>
                      <a:pt x="13522" y="7278"/>
                      <a:pt x="13734" y="7249"/>
                      <a:pt x="13942" y="7249"/>
                    </a:cubicBezTo>
                    <a:cubicBezTo>
                      <a:pt x="15205" y="7249"/>
                      <a:pt x="16335" y="8305"/>
                      <a:pt x="16679" y="9508"/>
                    </a:cubicBezTo>
                    <a:cubicBezTo>
                      <a:pt x="17179" y="11242"/>
                      <a:pt x="16346" y="13144"/>
                      <a:pt x="15311" y="14545"/>
                    </a:cubicBezTo>
                    <a:cubicBezTo>
                      <a:pt x="14211" y="15946"/>
                      <a:pt x="12710" y="16980"/>
                      <a:pt x="11042" y="17513"/>
                    </a:cubicBezTo>
                    <a:cubicBezTo>
                      <a:pt x="11024" y="17518"/>
                      <a:pt x="11007" y="17520"/>
                      <a:pt x="10992" y="17520"/>
                    </a:cubicBezTo>
                    <a:cubicBezTo>
                      <a:pt x="10892" y="17520"/>
                      <a:pt x="10846" y="17433"/>
                      <a:pt x="10875" y="17347"/>
                    </a:cubicBezTo>
                    <a:lnTo>
                      <a:pt x="10842" y="17347"/>
                    </a:lnTo>
                    <a:cubicBezTo>
                      <a:pt x="9240" y="16980"/>
                      <a:pt x="7973" y="15445"/>
                      <a:pt x="7072" y="14178"/>
                    </a:cubicBezTo>
                    <a:cubicBezTo>
                      <a:pt x="6072" y="12810"/>
                      <a:pt x="5404" y="11109"/>
                      <a:pt x="5805" y="9374"/>
                    </a:cubicBezTo>
                    <a:cubicBezTo>
                      <a:pt x="6067" y="8207"/>
                      <a:pt x="6968" y="7066"/>
                      <a:pt x="8194" y="7066"/>
                    </a:cubicBezTo>
                    <a:close/>
                    <a:moveTo>
                      <a:pt x="11442" y="1"/>
                    </a:moveTo>
                    <a:cubicBezTo>
                      <a:pt x="10208" y="1769"/>
                      <a:pt x="8874" y="3470"/>
                      <a:pt x="7372" y="4971"/>
                    </a:cubicBezTo>
                    <a:cubicBezTo>
                      <a:pt x="7272" y="5071"/>
                      <a:pt x="7172" y="5171"/>
                      <a:pt x="7072" y="5271"/>
                    </a:cubicBezTo>
                    <a:cubicBezTo>
                      <a:pt x="7039" y="5305"/>
                      <a:pt x="7006" y="5338"/>
                      <a:pt x="7006" y="5338"/>
                    </a:cubicBezTo>
                    <a:cubicBezTo>
                      <a:pt x="6372" y="5872"/>
                      <a:pt x="5037" y="5738"/>
                      <a:pt x="4304" y="5838"/>
                    </a:cubicBezTo>
                    <a:cubicBezTo>
                      <a:pt x="2869" y="6005"/>
                      <a:pt x="1435" y="6172"/>
                      <a:pt x="1" y="6339"/>
                    </a:cubicBezTo>
                    <a:cubicBezTo>
                      <a:pt x="1301" y="8607"/>
                      <a:pt x="2803" y="10809"/>
                      <a:pt x="4103" y="13110"/>
                    </a:cubicBezTo>
                    <a:cubicBezTo>
                      <a:pt x="4137" y="13177"/>
                      <a:pt x="4137" y="13244"/>
                      <a:pt x="4137" y="13310"/>
                    </a:cubicBezTo>
                    <a:cubicBezTo>
                      <a:pt x="4170" y="13344"/>
                      <a:pt x="4204" y="13377"/>
                      <a:pt x="4204" y="13410"/>
                    </a:cubicBezTo>
                    <a:cubicBezTo>
                      <a:pt x="4204" y="13444"/>
                      <a:pt x="4204" y="13444"/>
                      <a:pt x="4204" y="13444"/>
                    </a:cubicBezTo>
                    <a:cubicBezTo>
                      <a:pt x="4370" y="15045"/>
                      <a:pt x="4070" y="16780"/>
                      <a:pt x="3903" y="18347"/>
                    </a:cubicBezTo>
                    <a:cubicBezTo>
                      <a:pt x="3803" y="19848"/>
                      <a:pt x="3636" y="21316"/>
                      <a:pt x="3503" y="22817"/>
                    </a:cubicBezTo>
                    <a:cubicBezTo>
                      <a:pt x="4771" y="22217"/>
                      <a:pt x="6072" y="21583"/>
                      <a:pt x="7339" y="20949"/>
                    </a:cubicBezTo>
                    <a:cubicBezTo>
                      <a:pt x="8173" y="20516"/>
                      <a:pt x="9207" y="19682"/>
                      <a:pt x="10174" y="19415"/>
                    </a:cubicBezTo>
                    <a:cubicBezTo>
                      <a:pt x="10199" y="19366"/>
                      <a:pt x="10259" y="19335"/>
                      <a:pt x="10316" y="19335"/>
                    </a:cubicBezTo>
                    <a:cubicBezTo>
                      <a:pt x="10336" y="19335"/>
                      <a:pt x="10357" y="19339"/>
                      <a:pt x="10375" y="19348"/>
                    </a:cubicBezTo>
                    <a:lnTo>
                      <a:pt x="10541" y="19348"/>
                    </a:lnTo>
                    <a:cubicBezTo>
                      <a:pt x="10561" y="19342"/>
                      <a:pt x="10578" y="19339"/>
                      <a:pt x="10595" y="19339"/>
                    </a:cubicBezTo>
                    <a:cubicBezTo>
                      <a:pt x="10666" y="19339"/>
                      <a:pt x="10715" y="19388"/>
                      <a:pt x="10742" y="19415"/>
                    </a:cubicBezTo>
                    <a:cubicBezTo>
                      <a:pt x="12209" y="19748"/>
                      <a:pt x="13677" y="20349"/>
                      <a:pt x="15111" y="20849"/>
                    </a:cubicBezTo>
                    <a:cubicBezTo>
                      <a:pt x="16379" y="21283"/>
                      <a:pt x="17713" y="21683"/>
                      <a:pt x="18981" y="22250"/>
                    </a:cubicBezTo>
                    <a:cubicBezTo>
                      <a:pt x="18881" y="19682"/>
                      <a:pt x="18881" y="17046"/>
                      <a:pt x="18847" y="14478"/>
                    </a:cubicBezTo>
                    <a:lnTo>
                      <a:pt x="18881" y="14478"/>
                    </a:lnTo>
                    <a:cubicBezTo>
                      <a:pt x="18814" y="14411"/>
                      <a:pt x="18814" y="14311"/>
                      <a:pt x="18847" y="14211"/>
                    </a:cubicBezTo>
                    <a:cubicBezTo>
                      <a:pt x="20148" y="12110"/>
                      <a:pt x="21416" y="9941"/>
                      <a:pt x="22750" y="7873"/>
                    </a:cubicBezTo>
                    <a:cubicBezTo>
                      <a:pt x="20282" y="7406"/>
                      <a:pt x="17713" y="6472"/>
                      <a:pt x="15345" y="5672"/>
                    </a:cubicBezTo>
                    <a:cubicBezTo>
                      <a:pt x="15178" y="5605"/>
                      <a:pt x="15145" y="5471"/>
                      <a:pt x="15178" y="5338"/>
                    </a:cubicBezTo>
                    <a:cubicBezTo>
                      <a:pt x="13810" y="3704"/>
                      <a:pt x="12610" y="1802"/>
                      <a:pt x="114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297;p71">
                <a:extLst>
                  <a:ext uri="{FF2B5EF4-FFF2-40B4-BE49-F238E27FC236}">
                    <a16:creationId xmlns:a16="http://schemas.microsoft.com/office/drawing/2014/main" id="{7C3477DD-C0E9-48EB-A394-2DAE00785C8F}"/>
                  </a:ext>
                </a:extLst>
              </p:cNvPr>
              <p:cNvSpPr/>
              <p:nvPr/>
            </p:nvSpPr>
            <p:spPr>
              <a:xfrm>
                <a:off x="3712763" y="2840729"/>
                <a:ext cx="310634" cy="188246"/>
              </a:xfrm>
              <a:custGeom>
                <a:avLst/>
                <a:gdLst/>
                <a:ahLst/>
                <a:cxnLst/>
                <a:rect l="l" t="t" r="r" b="b"/>
                <a:pathLst>
                  <a:path w="16721" h="10133" extrusionOk="0">
                    <a:moveTo>
                      <a:pt x="1361" y="1"/>
                    </a:moveTo>
                    <a:lnTo>
                      <a:pt x="994" y="34"/>
                    </a:lnTo>
                    <a:cubicBezTo>
                      <a:pt x="627" y="1535"/>
                      <a:pt x="660" y="3170"/>
                      <a:pt x="527" y="4671"/>
                    </a:cubicBezTo>
                    <a:cubicBezTo>
                      <a:pt x="360" y="6405"/>
                      <a:pt x="193" y="8140"/>
                      <a:pt x="26" y="9841"/>
                    </a:cubicBezTo>
                    <a:cubicBezTo>
                      <a:pt x="1" y="10045"/>
                      <a:pt x="150" y="10132"/>
                      <a:pt x="312" y="10132"/>
                    </a:cubicBezTo>
                    <a:cubicBezTo>
                      <a:pt x="362" y="10132"/>
                      <a:pt x="413" y="10124"/>
                      <a:pt x="460" y="10108"/>
                    </a:cubicBezTo>
                    <a:cubicBezTo>
                      <a:pt x="1761" y="9508"/>
                      <a:pt x="3062" y="8874"/>
                      <a:pt x="4363" y="8240"/>
                    </a:cubicBezTo>
                    <a:cubicBezTo>
                      <a:pt x="5463" y="7673"/>
                      <a:pt x="6698" y="7173"/>
                      <a:pt x="7698" y="6472"/>
                    </a:cubicBezTo>
                    <a:cubicBezTo>
                      <a:pt x="8966" y="7006"/>
                      <a:pt x="10334" y="7373"/>
                      <a:pt x="11635" y="7806"/>
                    </a:cubicBezTo>
                    <a:cubicBezTo>
                      <a:pt x="13202" y="8340"/>
                      <a:pt x="14737" y="8974"/>
                      <a:pt x="16338" y="9408"/>
                    </a:cubicBezTo>
                    <a:cubicBezTo>
                      <a:pt x="16359" y="9414"/>
                      <a:pt x="16379" y="9416"/>
                      <a:pt x="16399" y="9416"/>
                    </a:cubicBezTo>
                    <a:cubicBezTo>
                      <a:pt x="16598" y="9416"/>
                      <a:pt x="16720" y="9129"/>
                      <a:pt x="16538" y="9007"/>
                    </a:cubicBezTo>
                    <a:cubicBezTo>
                      <a:pt x="16538" y="8941"/>
                      <a:pt x="16538" y="8907"/>
                      <a:pt x="16571" y="8840"/>
                    </a:cubicBezTo>
                    <a:lnTo>
                      <a:pt x="16138" y="8807"/>
                    </a:lnTo>
                    <a:cubicBezTo>
                      <a:pt x="14870" y="8240"/>
                      <a:pt x="13536" y="7840"/>
                      <a:pt x="12268" y="7406"/>
                    </a:cubicBezTo>
                    <a:cubicBezTo>
                      <a:pt x="10834" y="6906"/>
                      <a:pt x="9366" y="6339"/>
                      <a:pt x="7899" y="5972"/>
                    </a:cubicBezTo>
                    <a:cubicBezTo>
                      <a:pt x="7872" y="5945"/>
                      <a:pt x="7823" y="5896"/>
                      <a:pt x="7752" y="5896"/>
                    </a:cubicBezTo>
                    <a:cubicBezTo>
                      <a:pt x="7735" y="5896"/>
                      <a:pt x="7718" y="5899"/>
                      <a:pt x="7698" y="5905"/>
                    </a:cubicBezTo>
                    <a:lnTo>
                      <a:pt x="7532" y="5905"/>
                    </a:lnTo>
                    <a:cubicBezTo>
                      <a:pt x="7505" y="5896"/>
                      <a:pt x="7480" y="5892"/>
                      <a:pt x="7458" y="5892"/>
                    </a:cubicBezTo>
                    <a:cubicBezTo>
                      <a:pt x="7398" y="5892"/>
                      <a:pt x="7356" y="5923"/>
                      <a:pt x="7331" y="5972"/>
                    </a:cubicBezTo>
                    <a:cubicBezTo>
                      <a:pt x="6364" y="6239"/>
                      <a:pt x="5330" y="7073"/>
                      <a:pt x="4496" y="7506"/>
                    </a:cubicBezTo>
                    <a:cubicBezTo>
                      <a:pt x="3229" y="8140"/>
                      <a:pt x="1928" y="8774"/>
                      <a:pt x="660" y="9374"/>
                    </a:cubicBezTo>
                    <a:cubicBezTo>
                      <a:pt x="793" y="7873"/>
                      <a:pt x="960" y="6405"/>
                      <a:pt x="1060" y="4904"/>
                    </a:cubicBezTo>
                    <a:cubicBezTo>
                      <a:pt x="1227" y="3337"/>
                      <a:pt x="1527" y="1602"/>
                      <a:pt x="13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298;p71">
                <a:extLst>
                  <a:ext uri="{FF2B5EF4-FFF2-40B4-BE49-F238E27FC236}">
                    <a16:creationId xmlns:a16="http://schemas.microsoft.com/office/drawing/2014/main" id="{9FD7A8B7-A06D-49A2-AEAC-FEA7749B9C85}"/>
                  </a:ext>
                </a:extLst>
              </p:cNvPr>
              <p:cNvSpPr/>
              <p:nvPr/>
            </p:nvSpPr>
            <p:spPr>
              <a:xfrm>
                <a:off x="3760340" y="2721628"/>
                <a:ext cx="218769" cy="194506"/>
              </a:xfrm>
              <a:custGeom>
                <a:avLst/>
                <a:gdLst/>
                <a:ahLst/>
                <a:cxnLst/>
                <a:rect l="l" t="t" r="r" b="b"/>
                <a:pathLst>
                  <a:path w="11776" h="10470" extrusionOk="0">
                    <a:moveTo>
                      <a:pt x="2756" y="296"/>
                    </a:moveTo>
                    <a:cubicBezTo>
                      <a:pt x="2888" y="296"/>
                      <a:pt x="3026" y="310"/>
                      <a:pt x="3169" y="341"/>
                    </a:cubicBezTo>
                    <a:cubicBezTo>
                      <a:pt x="4770" y="674"/>
                      <a:pt x="5338" y="2409"/>
                      <a:pt x="5738" y="3777"/>
                    </a:cubicBezTo>
                    <a:cubicBezTo>
                      <a:pt x="5753" y="3852"/>
                      <a:pt x="5808" y="3886"/>
                      <a:pt x="5865" y="3886"/>
                    </a:cubicBezTo>
                    <a:cubicBezTo>
                      <a:pt x="5934" y="3886"/>
                      <a:pt x="6005" y="3835"/>
                      <a:pt x="6005" y="3743"/>
                    </a:cubicBezTo>
                    <a:cubicBezTo>
                      <a:pt x="6105" y="2409"/>
                      <a:pt x="6772" y="708"/>
                      <a:pt x="8306" y="541"/>
                    </a:cubicBezTo>
                    <a:cubicBezTo>
                      <a:pt x="8408" y="527"/>
                      <a:pt x="8507" y="521"/>
                      <a:pt x="8604" y="521"/>
                    </a:cubicBezTo>
                    <a:cubicBezTo>
                      <a:pt x="10169" y="521"/>
                      <a:pt x="11171" y="2232"/>
                      <a:pt x="11108" y="3677"/>
                    </a:cubicBezTo>
                    <a:cubicBezTo>
                      <a:pt x="11042" y="6745"/>
                      <a:pt x="8306" y="9314"/>
                      <a:pt x="5538" y="10181"/>
                    </a:cubicBezTo>
                    <a:cubicBezTo>
                      <a:pt x="5538" y="10215"/>
                      <a:pt x="5538" y="10215"/>
                      <a:pt x="5538" y="10215"/>
                    </a:cubicBezTo>
                    <a:cubicBezTo>
                      <a:pt x="5538" y="10181"/>
                      <a:pt x="5504" y="10148"/>
                      <a:pt x="5471" y="10148"/>
                    </a:cubicBezTo>
                    <a:cubicBezTo>
                      <a:pt x="4170" y="9714"/>
                      <a:pt x="3169" y="8580"/>
                      <a:pt x="2302" y="7546"/>
                    </a:cubicBezTo>
                    <a:cubicBezTo>
                      <a:pt x="1335" y="6345"/>
                      <a:pt x="567" y="4944"/>
                      <a:pt x="567" y="3376"/>
                    </a:cubicBezTo>
                    <a:cubicBezTo>
                      <a:pt x="567" y="2061"/>
                      <a:pt x="1297" y="296"/>
                      <a:pt x="2756" y="296"/>
                    </a:cubicBezTo>
                    <a:close/>
                    <a:moveTo>
                      <a:pt x="2791" y="0"/>
                    </a:moveTo>
                    <a:cubicBezTo>
                      <a:pt x="1564" y="0"/>
                      <a:pt x="663" y="1146"/>
                      <a:pt x="401" y="2342"/>
                    </a:cubicBezTo>
                    <a:cubicBezTo>
                      <a:pt x="0" y="4043"/>
                      <a:pt x="668" y="5778"/>
                      <a:pt x="1668" y="7146"/>
                    </a:cubicBezTo>
                    <a:cubicBezTo>
                      <a:pt x="2569" y="8380"/>
                      <a:pt x="3836" y="9948"/>
                      <a:pt x="5438" y="10315"/>
                    </a:cubicBezTo>
                    <a:lnTo>
                      <a:pt x="5471" y="10315"/>
                    </a:lnTo>
                    <a:cubicBezTo>
                      <a:pt x="5445" y="10392"/>
                      <a:pt x="5479" y="10470"/>
                      <a:pt x="5558" y="10470"/>
                    </a:cubicBezTo>
                    <a:cubicBezTo>
                      <a:pt x="5581" y="10470"/>
                      <a:pt x="5608" y="10463"/>
                      <a:pt x="5638" y="10448"/>
                    </a:cubicBezTo>
                    <a:cubicBezTo>
                      <a:pt x="7306" y="9914"/>
                      <a:pt x="8807" y="8914"/>
                      <a:pt x="9907" y="7479"/>
                    </a:cubicBezTo>
                    <a:cubicBezTo>
                      <a:pt x="10942" y="6112"/>
                      <a:pt x="11775" y="4210"/>
                      <a:pt x="11275" y="2476"/>
                    </a:cubicBezTo>
                    <a:cubicBezTo>
                      <a:pt x="10931" y="1273"/>
                      <a:pt x="9801" y="217"/>
                      <a:pt x="8538" y="217"/>
                    </a:cubicBezTo>
                    <a:cubicBezTo>
                      <a:pt x="8330" y="217"/>
                      <a:pt x="8118" y="246"/>
                      <a:pt x="7906" y="307"/>
                    </a:cubicBezTo>
                    <a:cubicBezTo>
                      <a:pt x="6672" y="641"/>
                      <a:pt x="6038" y="1875"/>
                      <a:pt x="5805" y="3076"/>
                    </a:cubicBezTo>
                    <a:cubicBezTo>
                      <a:pt x="5404" y="1775"/>
                      <a:pt x="4737" y="441"/>
                      <a:pt x="3336" y="74"/>
                    </a:cubicBezTo>
                    <a:cubicBezTo>
                      <a:pt x="3148" y="24"/>
                      <a:pt x="2966" y="0"/>
                      <a:pt x="27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299;p71">
                <a:extLst>
                  <a:ext uri="{FF2B5EF4-FFF2-40B4-BE49-F238E27FC236}">
                    <a16:creationId xmlns:a16="http://schemas.microsoft.com/office/drawing/2014/main" id="{43F21B79-9F88-43E8-8C47-4BBC53B5F777}"/>
                  </a:ext>
                </a:extLst>
              </p:cNvPr>
              <p:cNvSpPr/>
              <p:nvPr/>
            </p:nvSpPr>
            <p:spPr>
              <a:xfrm>
                <a:off x="3643841" y="2678993"/>
                <a:ext cx="153079" cy="162999"/>
              </a:xfrm>
              <a:custGeom>
                <a:avLst/>
                <a:gdLst/>
                <a:ahLst/>
                <a:cxnLst/>
                <a:rect l="l" t="t" r="r" b="b"/>
                <a:pathLst>
                  <a:path w="8240" h="8774" extrusionOk="0">
                    <a:moveTo>
                      <a:pt x="7939" y="1"/>
                    </a:moveTo>
                    <a:cubicBezTo>
                      <a:pt x="7906" y="34"/>
                      <a:pt x="7873" y="101"/>
                      <a:pt x="7839" y="134"/>
                    </a:cubicBezTo>
                    <a:cubicBezTo>
                      <a:pt x="7806" y="134"/>
                      <a:pt x="7739" y="134"/>
                      <a:pt x="7706" y="167"/>
                    </a:cubicBezTo>
                    <a:cubicBezTo>
                      <a:pt x="7372" y="468"/>
                      <a:pt x="6371" y="368"/>
                      <a:pt x="5938" y="434"/>
                    </a:cubicBezTo>
                    <a:cubicBezTo>
                      <a:pt x="5337" y="501"/>
                      <a:pt x="4770" y="568"/>
                      <a:pt x="4170" y="634"/>
                    </a:cubicBezTo>
                    <a:cubicBezTo>
                      <a:pt x="2902" y="768"/>
                      <a:pt x="1635" y="901"/>
                      <a:pt x="401" y="1068"/>
                    </a:cubicBezTo>
                    <a:cubicBezTo>
                      <a:pt x="167" y="1101"/>
                      <a:pt x="0" y="1302"/>
                      <a:pt x="134" y="1502"/>
                    </a:cubicBezTo>
                    <a:cubicBezTo>
                      <a:pt x="1501" y="3903"/>
                      <a:pt x="2836" y="6439"/>
                      <a:pt x="4537" y="8640"/>
                    </a:cubicBezTo>
                    <a:cubicBezTo>
                      <a:pt x="4570" y="8707"/>
                      <a:pt x="4637" y="8740"/>
                      <a:pt x="4704" y="8774"/>
                    </a:cubicBezTo>
                    <a:lnTo>
                      <a:pt x="5071" y="8740"/>
                    </a:lnTo>
                    <a:cubicBezTo>
                      <a:pt x="5071" y="8707"/>
                      <a:pt x="5071" y="8707"/>
                      <a:pt x="5071" y="8707"/>
                    </a:cubicBezTo>
                    <a:cubicBezTo>
                      <a:pt x="5071" y="8640"/>
                      <a:pt x="5037" y="8607"/>
                      <a:pt x="5004" y="8573"/>
                    </a:cubicBezTo>
                    <a:cubicBezTo>
                      <a:pt x="5004" y="8507"/>
                      <a:pt x="5004" y="8473"/>
                      <a:pt x="4970" y="8407"/>
                    </a:cubicBezTo>
                    <a:cubicBezTo>
                      <a:pt x="3670" y="6072"/>
                      <a:pt x="2202" y="3903"/>
                      <a:pt x="868" y="1602"/>
                    </a:cubicBezTo>
                    <a:cubicBezTo>
                      <a:pt x="2302" y="1435"/>
                      <a:pt x="3736" y="1268"/>
                      <a:pt x="5171" y="1101"/>
                    </a:cubicBezTo>
                    <a:cubicBezTo>
                      <a:pt x="5904" y="1001"/>
                      <a:pt x="7239" y="1135"/>
                      <a:pt x="7873" y="601"/>
                    </a:cubicBezTo>
                    <a:cubicBezTo>
                      <a:pt x="7873" y="601"/>
                      <a:pt x="7906" y="568"/>
                      <a:pt x="7939" y="568"/>
                    </a:cubicBezTo>
                    <a:cubicBezTo>
                      <a:pt x="8039" y="468"/>
                      <a:pt x="8139" y="368"/>
                      <a:pt x="8239" y="267"/>
                    </a:cubicBezTo>
                    <a:lnTo>
                      <a:pt x="79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96" name="Group 895">
            <a:extLst>
              <a:ext uri="{FF2B5EF4-FFF2-40B4-BE49-F238E27FC236}">
                <a16:creationId xmlns:a16="http://schemas.microsoft.com/office/drawing/2014/main" id="{3D382ADB-3597-48B8-B2B6-7EB823494AAE}"/>
              </a:ext>
            </a:extLst>
          </p:cNvPr>
          <p:cNvGrpSpPr/>
          <p:nvPr/>
        </p:nvGrpSpPr>
        <p:grpSpPr>
          <a:xfrm>
            <a:off x="1483677" y="2256044"/>
            <a:ext cx="6409681" cy="492446"/>
            <a:chOff x="1483677" y="2256044"/>
            <a:chExt cx="6409681" cy="492446"/>
          </a:xfrm>
        </p:grpSpPr>
        <p:sp>
          <p:nvSpPr>
            <p:cNvPr id="38" name="Google Shape;930;p37">
              <a:extLst>
                <a:ext uri="{FF2B5EF4-FFF2-40B4-BE49-F238E27FC236}">
                  <a16:creationId xmlns:a16="http://schemas.microsoft.com/office/drawing/2014/main" id="{0BF2C004-E2CD-46E1-B029-1CB45C47ABE4}"/>
                </a:ext>
              </a:extLst>
            </p:cNvPr>
            <p:cNvSpPr txBox="1">
              <a:spLocks/>
            </p:cNvSpPr>
            <p:nvPr/>
          </p:nvSpPr>
          <p:spPr>
            <a:xfrm flipH="1">
              <a:off x="1692095" y="2256044"/>
              <a:ext cx="6201263" cy="49244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1pPr>
              <a:lvl2pPr marL="914400" marR="0" lvl="1"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2pPr>
              <a:lvl3pPr marL="1371600" marR="0" lvl="2"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3pPr>
              <a:lvl4pPr marL="1828800" marR="0" lvl="3"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4pPr>
              <a:lvl5pPr marL="2286000" marR="0" lvl="4"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5pPr>
              <a:lvl6pPr marL="2743200" marR="0" lvl="5"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6pPr>
              <a:lvl7pPr marL="3200400" marR="0" lvl="6"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7pPr>
              <a:lvl8pPr marL="3657600" marR="0" lvl="7"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8pPr>
              <a:lvl9pPr marL="4114800" marR="0" lvl="8"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9pPr>
            </a:lstStyle>
            <a:p>
              <a:pPr marL="152400" indent="0" algn="just">
                <a:buFont typeface="Raleway SemiBold"/>
                <a:buNone/>
              </a:pPr>
              <a:r>
                <a:rPr lang="vi-VN" sz="2000">
                  <a:latin typeface="+mj-lt"/>
                </a:rPr>
                <a:t>Thi vẽ tranh, sáng tác thơ, truyện về an toàn giao thông.</a:t>
              </a:r>
            </a:p>
          </p:txBody>
        </p:sp>
        <p:grpSp>
          <p:nvGrpSpPr>
            <p:cNvPr id="56" name="Google Shape;3292;p71">
              <a:extLst>
                <a:ext uri="{FF2B5EF4-FFF2-40B4-BE49-F238E27FC236}">
                  <a16:creationId xmlns:a16="http://schemas.microsoft.com/office/drawing/2014/main" id="{A770879A-A9E1-4DD0-B7B8-46719D3EE448}"/>
                </a:ext>
              </a:extLst>
            </p:cNvPr>
            <p:cNvGrpSpPr/>
            <p:nvPr/>
          </p:nvGrpSpPr>
          <p:grpSpPr>
            <a:xfrm>
              <a:off x="1483677" y="2282600"/>
              <a:ext cx="402517" cy="385534"/>
              <a:chOff x="3643841" y="2577894"/>
              <a:chExt cx="449297" cy="451080"/>
            </a:xfrm>
          </p:grpSpPr>
          <p:sp>
            <p:nvSpPr>
              <p:cNvPr id="57" name="Google Shape;3293;p71">
                <a:extLst>
                  <a:ext uri="{FF2B5EF4-FFF2-40B4-BE49-F238E27FC236}">
                    <a16:creationId xmlns:a16="http://schemas.microsoft.com/office/drawing/2014/main" id="{AB6B8322-9EFF-4FCB-8EC1-B201C486C32C}"/>
                  </a:ext>
                </a:extLst>
              </p:cNvPr>
              <p:cNvSpPr/>
              <p:nvPr/>
            </p:nvSpPr>
            <p:spPr>
              <a:xfrm>
                <a:off x="3770874" y="2727127"/>
                <a:ext cx="197014" cy="184270"/>
              </a:xfrm>
              <a:custGeom>
                <a:avLst/>
                <a:gdLst/>
                <a:ahLst/>
                <a:cxnLst/>
                <a:rect l="l" t="t" r="r" b="b"/>
                <a:pathLst>
                  <a:path w="10605" h="9919" extrusionOk="0">
                    <a:moveTo>
                      <a:pt x="2189" y="0"/>
                    </a:moveTo>
                    <a:cubicBezTo>
                      <a:pt x="730" y="0"/>
                      <a:pt x="0" y="1765"/>
                      <a:pt x="0" y="3080"/>
                    </a:cubicBezTo>
                    <a:cubicBezTo>
                      <a:pt x="0" y="4648"/>
                      <a:pt x="768" y="6049"/>
                      <a:pt x="1735" y="7250"/>
                    </a:cubicBezTo>
                    <a:cubicBezTo>
                      <a:pt x="2602" y="8284"/>
                      <a:pt x="3603" y="9418"/>
                      <a:pt x="4904" y="9852"/>
                    </a:cubicBezTo>
                    <a:cubicBezTo>
                      <a:pt x="4937" y="9852"/>
                      <a:pt x="4971" y="9885"/>
                      <a:pt x="4971" y="9919"/>
                    </a:cubicBezTo>
                    <a:cubicBezTo>
                      <a:pt x="4971" y="9919"/>
                      <a:pt x="4971" y="9919"/>
                      <a:pt x="4971" y="9885"/>
                    </a:cubicBezTo>
                    <a:cubicBezTo>
                      <a:pt x="7739" y="9018"/>
                      <a:pt x="10475" y="6449"/>
                      <a:pt x="10541" y="3381"/>
                    </a:cubicBezTo>
                    <a:cubicBezTo>
                      <a:pt x="10604" y="1936"/>
                      <a:pt x="9602" y="225"/>
                      <a:pt x="8037" y="225"/>
                    </a:cubicBezTo>
                    <a:cubicBezTo>
                      <a:pt x="7940" y="225"/>
                      <a:pt x="7841" y="231"/>
                      <a:pt x="7739" y="245"/>
                    </a:cubicBezTo>
                    <a:cubicBezTo>
                      <a:pt x="6205" y="412"/>
                      <a:pt x="5538" y="2113"/>
                      <a:pt x="5438" y="3447"/>
                    </a:cubicBezTo>
                    <a:cubicBezTo>
                      <a:pt x="5438" y="3539"/>
                      <a:pt x="5367" y="3590"/>
                      <a:pt x="5298" y="3590"/>
                    </a:cubicBezTo>
                    <a:cubicBezTo>
                      <a:pt x="5241" y="3590"/>
                      <a:pt x="5186" y="3556"/>
                      <a:pt x="5171" y="3481"/>
                    </a:cubicBezTo>
                    <a:cubicBezTo>
                      <a:pt x="4771" y="2113"/>
                      <a:pt x="4203" y="378"/>
                      <a:pt x="2602" y="45"/>
                    </a:cubicBezTo>
                    <a:cubicBezTo>
                      <a:pt x="2459" y="14"/>
                      <a:pt x="2321" y="0"/>
                      <a:pt x="2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294;p71">
                <a:extLst>
                  <a:ext uri="{FF2B5EF4-FFF2-40B4-BE49-F238E27FC236}">
                    <a16:creationId xmlns:a16="http://schemas.microsoft.com/office/drawing/2014/main" id="{40298889-F948-4E66-80A2-B65AF121A41A}"/>
                  </a:ext>
                </a:extLst>
              </p:cNvPr>
              <p:cNvSpPr/>
              <p:nvPr/>
            </p:nvSpPr>
            <p:spPr>
              <a:xfrm>
                <a:off x="4009446" y="2734763"/>
                <a:ext cx="83692" cy="270823"/>
              </a:xfrm>
              <a:custGeom>
                <a:avLst/>
                <a:gdLst/>
                <a:ahLst/>
                <a:cxnLst/>
                <a:rect l="l" t="t" r="r" b="b"/>
                <a:pathLst>
                  <a:path w="4505" h="14578" extrusionOk="0">
                    <a:moveTo>
                      <a:pt x="4271" y="1"/>
                    </a:moveTo>
                    <a:lnTo>
                      <a:pt x="3937" y="134"/>
                    </a:lnTo>
                    <a:cubicBezTo>
                      <a:pt x="2603" y="2202"/>
                      <a:pt x="1335" y="4371"/>
                      <a:pt x="68" y="6472"/>
                    </a:cubicBezTo>
                    <a:cubicBezTo>
                      <a:pt x="1" y="6572"/>
                      <a:pt x="1" y="6672"/>
                      <a:pt x="68" y="6739"/>
                    </a:cubicBezTo>
                    <a:cubicBezTo>
                      <a:pt x="68" y="6739"/>
                      <a:pt x="68" y="6739"/>
                      <a:pt x="68" y="6772"/>
                    </a:cubicBezTo>
                    <a:cubicBezTo>
                      <a:pt x="68" y="9341"/>
                      <a:pt x="68" y="11943"/>
                      <a:pt x="168" y="14511"/>
                    </a:cubicBezTo>
                    <a:lnTo>
                      <a:pt x="601" y="14578"/>
                    </a:lnTo>
                    <a:cubicBezTo>
                      <a:pt x="935" y="12043"/>
                      <a:pt x="902" y="9274"/>
                      <a:pt x="568" y="6739"/>
                    </a:cubicBezTo>
                    <a:cubicBezTo>
                      <a:pt x="568" y="6739"/>
                      <a:pt x="568" y="6706"/>
                      <a:pt x="568" y="6706"/>
                    </a:cubicBezTo>
                    <a:cubicBezTo>
                      <a:pt x="2002" y="4737"/>
                      <a:pt x="3403" y="2603"/>
                      <a:pt x="4437" y="401"/>
                    </a:cubicBezTo>
                    <a:cubicBezTo>
                      <a:pt x="4504" y="234"/>
                      <a:pt x="4404" y="67"/>
                      <a:pt x="4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295;p71">
                <a:extLst>
                  <a:ext uri="{FF2B5EF4-FFF2-40B4-BE49-F238E27FC236}">
                    <a16:creationId xmlns:a16="http://schemas.microsoft.com/office/drawing/2014/main" id="{30E9E9DD-C5F4-4F71-BEB1-878A0F4BFF5A}"/>
                  </a:ext>
                </a:extLst>
              </p:cNvPr>
              <p:cNvSpPr/>
              <p:nvPr/>
            </p:nvSpPr>
            <p:spPr>
              <a:xfrm>
                <a:off x="3791328" y="2577894"/>
                <a:ext cx="297463" cy="159376"/>
              </a:xfrm>
              <a:custGeom>
                <a:avLst/>
                <a:gdLst/>
                <a:ahLst/>
                <a:cxnLst/>
                <a:rect l="l" t="t" r="r" b="b"/>
                <a:pathLst>
                  <a:path w="16012" h="8579" extrusionOk="0">
                    <a:moveTo>
                      <a:pt x="4375" y="1"/>
                    </a:moveTo>
                    <a:cubicBezTo>
                      <a:pt x="4296" y="1"/>
                      <a:pt x="4218" y="43"/>
                      <a:pt x="4170" y="139"/>
                    </a:cubicBezTo>
                    <a:cubicBezTo>
                      <a:pt x="2902" y="2007"/>
                      <a:pt x="1468" y="3708"/>
                      <a:pt x="0" y="5443"/>
                    </a:cubicBezTo>
                    <a:lnTo>
                      <a:pt x="300" y="5676"/>
                    </a:lnTo>
                    <a:cubicBezTo>
                      <a:pt x="1802" y="4175"/>
                      <a:pt x="3136" y="2474"/>
                      <a:pt x="4370" y="739"/>
                    </a:cubicBezTo>
                    <a:cubicBezTo>
                      <a:pt x="5571" y="2507"/>
                      <a:pt x="6738" y="4409"/>
                      <a:pt x="8106" y="6043"/>
                    </a:cubicBezTo>
                    <a:cubicBezTo>
                      <a:pt x="8073" y="6176"/>
                      <a:pt x="8106" y="6310"/>
                      <a:pt x="8273" y="6377"/>
                    </a:cubicBezTo>
                    <a:cubicBezTo>
                      <a:pt x="10641" y="7177"/>
                      <a:pt x="13210" y="8111"/>
                      <a:pt x="15678" y="8578"/>
                    </a:cubicBezTo>
                    <a:lnTo>
                      <a:pt x="16012" y="8445"/>
                    </a:lnTo>
                    <a:lnTo>
                      <a:pt x="15978" y="8445"/>
                    </a:lnTo>
                    <a:cubicBezTo>
                      <a:pt x="16012" y="8345"/>
                      <a:pt x="16012" y="8211"/>
                      <a:pt x="15878" y="8145"/>
                    </a:cubicBezTo>
                    <a:cubicBezTo>
                      <a:pt x="13577" y="7177"/>
                      <a:pt x="10975" y="6543"/>
                      <a:pt x="8573" y="5910"/>
                    </a:cubicBezTo>
                    <a:cubicBezTo>
                      <a:pt x="8540" y="5876"/>
                      <a:pt x="8540" y="5876"/>
                      <a:pt x="8540" y="5843"/>
                    </a:cubicBezTo>
                    <a:cubicBezTo>
                      <a:pt x="7439" y="3875"/>
                      <a:pt x="5938" y="1973"/>
                      <a:pt x="4604" y="139"/>
                    </a:cubicBezTo>
                    <a:cubicBezTo>
                      <a:pt x="4551" y="52"/>
                      <a:pt x="4463" y="1"/>
                      <a:pt x="4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296;p71">
                <a:extLst>
                  <a:ext uri="{FF2B5EF4-FFF2-40B4-BE49-F238E27FC236}">
                    <a16:creationId xmlns:a16="http://schemas.microsoft.com/office/drawing/2014/main" id="{9762931E-8907-414C-BECB-E90CAAF1750F}"/>
                  </a:ext>
                </a:extLst>
              </p:cNvPr>
              <p:cNvSpPr/>
              <p:nvPr/>
            </p:nvSpPr>
            <p:spPr>
              <a:xfrm>
                <a:off x="3659947" y="2590991"/>
                <a:ext cx="422657" cy="423901"/>
              </a:xfrm>
              <a:custGeom>
                <a:avLst/>
                <a:gdLst/>
                <a:ahLst/>
                <a:cxnLst/>
                <a:rect l="l" t="t" r="r" b="b"/>
                <a:pathLst>
                  <a:path w="22751" h="22818" extrusionOk="0">
                    <a:moveTo>
                      <a:pt x="8194" y="7066"/>
                    </a:moveTo>
                    <a:cubicBezTo>
                      <a:pt x="8370" y="7066"/>
                      <a:pt x="8552" y="7089"/>
                      <a:pt x="8740" y="7139"/>
                    </a:cubicBezTo>
                    <a:cubicBezTo>
                      <a:pt x="10141" y="7506"/>
                      <a:pt x="10808" y="8841"/>
                      <a:pt x="11209" y="10108"/>
                    </a:cubicBezTo>
                    <a:cubicBezTo>
                      <a:pt x="11442" y="8907"/>
                      <a:pt x="12109" y="7706"/>
                      <a:pt x="13310" y="7339"/>
                    </a:cubicBezTo>
                    <a:cubicBezTo>
                      <a:pt x="13522" y="7278"/>
                      <a:pt x="13734" y="7249"/>
                      <a:pt x="13942" y="7249"/>
                    </a:cubicBezTo>
                    <a:cubicBezTo>
                      <a:pt x="15205" y="7249"/>
                      <a:pt x="16335" y="8305"/>
                      <a:pt x="16679" y="9508"/>
                    </a:cubicBezTo>
                    <a:cubicBezTo>
                      <a:pt x="17179" y="11242"/>
                      <a:pt x="16346" y="13144"/>
                      <a:pt x="15311" y="14545"/>
                    </a:cubicBezTo>
                    <a:cubicBezTo>
                      <a:pt x="14211" y="15946"/>
                      <a:pt x="12710" y="16980"/>
                      <a:pt x="11042" y="17513"/>
                    </a:cubicBezTo>
                    <a:cubicBezTo>
                      <a:pt x="11024" y="17518"/>
                      <a:pt x="11007" y="17520"/>
                      <a:pt x="10992" y="17520"/>
                    </a:cubicBezTo>
                    <a:cubicBezTo>
                      <a:pt x="10892" y="17520"/>
                      <a:pt x="10846" y="17433"/>
                      <a:pt x="10875" y="17347"/>
                    </a:cubicBezTo>
                    <a:lnTo>
                      <a:pt x="10842" y="17347"/>
                    </a:lnTo>
                    <a:cubicBezTo>
                      <a:pt x="9240" y="16980"/>
                      <a:pt x="7973" y="15445"/>
                      <a:pt x="7072" y="14178"/>
                    </a:cubicBezTo>
                    <a:cubicBezTo>
                      <a:pt x="6072" y="12810"/>
                      <a:pt x="5404" y="11109"/>
                      <a:pt x="5805" y="9374"/>
                    </a:cubicBezTo>
                    <a:cubicBezTo>
                      <a:pt x="6067" y="8207"/>
                      <a:pt x="6968" y="7066"/>
                      <a:pt x="8194" y="7066"/>
                    </a:cubicBezTo>
                    <a:close/>
                    <a:moveTo>
                      <a:pt x="11442" y="1"/>
                    </a:moveTo>
                    <a:cubicBezTo>
                      <a:pt x="10208" y="1769"/>
                      <a:pt x="8874" y="3470"/>
                      <a:pt x="7372" y="4971"/>
                    </a:cubicBezTo>
                    <a:cubicBezTo>
                      <a:pt x="7272" y="5071"/>
                      <a:pt x="7172" y="5171"/>
                      <a:pt x="7072" y="5271"/>
                    </a:cubicBezTo>
                    <a:cubicBezTo>
                      <a:pt x="7039" y="5305"/>
                      <a:pt x="7006" y="5338"/>
                      <a:pt x="7006" y="5338"/>
                    </a:cubicBezTo>
                    <a:cubicBezTo>
                      <a:pt x="6372" y="5872"/>
                      <a:pt x="5037" y="5738"/>
                      <a:pt x="4304" y="5838"/>
                    </a:cubicBezTo>
                    <a:cubicBezTo>
                      <a:pt x="2869" y="6005"/>
                      <a:pt x="1435" y="6172"/>
                      <a:pt x="1" y="6339"/>
                    </a:cubicBezTo>
                    <a:cubicBezTo>
                      <a:pt x="1301" y="8607"/>
                      <a:pt x="2803" y="10809"/>
                      <a:pt x="4103" y="13110"/>
                    </a:cubicBezTo>
                    <a:cubicBezTo>
                      <a:pt x="4137" y="13177"/>
                      <a:pt x="4137" y="13244"/>
                      <a:pt x="4137" y="13310"/>
                    </a:cubicBezTo>
                    <a:cubicBezTo>
                      <a:pt x="4170" y="13344"/>
                      <a:pt x="4204" y="13377"/>
                      <a:pt x="4204" y="13410"/>
                    </a:cubicBezTo>
                    <a:cubicBezTo>
                      <a:pt x="4204" y="13444"/>
                      <a:pt x="4204" y="13444"/>
                      <a:pt x="4204" y="13444"/>
                    </a:cubicBezTo>
                    <a:cubicBezTo>
                      <a:pt x="4370" y="15045"/>
                      <a:pt x="4070" y="16780"/>
                      <a:pt x="3903" y="18347"/>
                    </a:cubicBezTo>
                    <a:cubicBezTo>
                      <a:pt x="3803" y="19848"/>
                      <a:pt x="3636" y="21316"/>
                      <a:pt x="3503" y="22817"/>
                    </a:cubicBezTo>
                    <a:cubicBezTo>
                      <a:pt x="4771" y="22217"/>
                      <a:pt x="6072" y="21583"/>
                      <a:pt x="7339" y="20949"/>
                    </a:cubicBezTo>
                    <a:cubicBezTo>
                      <a:pt x="8173" y="20516"/>
                      <a:pt x="9207" y="19682"/>
                      <a:pt x="10174" y="19415"/>
                    </a:cubicBezTo>
                    <a:cubicBezTo>
                      <a:pt x="10199" y="19366"/>
                      <a:pt x="10259" y="19335"/>
                      <a:pt x="10316" y="19335"/>
                    </a:cubicBezTo>
                    <a:cubicBezTo>
                      <a:pt x="10336" y="19335"/>
                      <a:pt x="10357" y="19339"/>
                      <a:pt x="10375" y="19348"/>
                    </a:cubicBezTo>
                    <a:lnTo>
                      <a:pt x="10541" y="19348"/>
                    </a:lnTo>
                    <a:cubicBezTo>
                      <a:pt x="10561" y="19342"/>
                      <a:pt x="10578" y="19339"/>
                      <a:pt x="10595" y="19339"/>
                    </a:cubicBezTo>
                    <a:cubicBezTo>
                      <a:pt x="10666" y="19339"/>
                      <a:pt x="10715" y="19388"/>
                      <a:pt x="10742" y="19415"/>
                    </a:cubicBezTo>
                    <a:cubicBezTo>
                      <a:pt x="12209" y="19748"/>
                      <a:pt x="13677" y="20349"/>
                      <a:pt x="15111" y="20849"/>
                    </a:cubicBezTo>
                    <a:cubicBezTo>
                      <a:pt x="16379" y="21283"/>
                      <a:pt x="17713" y="21683"/>
                      <a:pt x="18981" y="22250"/>
                    </a:cubicBezTo>
                    <a:cubicBezTo>
                      <a:pt x="18881" y="19682"/>
                      <a:pt x="18881" y="17046"/>
                      <a:pt x="18847" y="14478"/>
                    </a:cubicBezTo>
                    <a:lnTo>
                      <a:pt x="18881" y="14478"/>
                    </a:lnTo>
                    <a:cubicBezTo>
                      <a:pt x="18814" y="14411"/>
                      <a:pt x="18814" y="14311"/>
                      <a:pt x="18847" y="14211"/>
                    </a:cubicBezTo>
                    <a:cubicBezTo>
                      <a:pt x="20148" y="12110"/>
                      <a:pt x="21416" y="9941"/>
                      <a:pt x="22750" y="7873"/>
                    </a:cubicBezTo>
                    <a:cubicBezTo>
                      <a:pt x="20282" y="7406"/>
                      <a:pt x="17713" y="6472"/>
                      <a:pt x="15345" y="5672"/>
                    </a:cubicBezTo>
                    <a:cubicBezTo>
                      <a:pt x="15178" y="5605"/>
                      <a:pt x="15145" y="5471"/>
                      <a:pt x="15178" y="5338"/>
                    </a:cubicBezTo>
                    <a:cubicBezTo>
                      <a:pt x="13810" y="3704"/>
                      <a:pt x="12610" y="1802"/>
                      <a:pt x="114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297;p71">
                <a:extLst>
                  <a:ext uri="{FF2B5EF4-FFF2-40B4-BE49-F238E27FC236}">
                    <a16:creationId xmlns:a16="http://schemas.microsoft.com/office/drawing/2014/main" id="{FF7EFF63-C569-4603-BCC3-340D9268EFE6}"/>
                  </a:ext>
                </a:extLst>
              </p:cNvPr>
              <p:cNvSpPr/>
              <p:nvPr/>
            </p:nvSpPr>
            <p:spPr>
              <a:xfrm>
                <a:off x="3712763" y="2840729"/>
                <a:ext cx="310634" cy="188246"/>
              </a:xfrm>
              <a:custGeom>
                <a:avLst/>
                <a:gdLst/>
                <a:ahLst/>
                <a:cxnLst/>
                <a:rect l="l" t="t" r="r" b="b"/>
                <a:pathLst>
                  <a:path w="16721" h="10133" extrusionOk="0">
                    <a:moveTo>
                      <a:pt x="1361" y="1"/>
                    </a:moveTo>
                    <a:lnTo>
                      <a:pt x="994" y="34"/>
                    </a:lnTo>
                    <a:cubicBezTo>
                      <a:pt x="627" y="1535"/>
                      <a:pt x="660" y="3170"/>
                      <a:pt x="527" y="4671"/>
                    </a:cubicBezTo>
                    <a:cubicBezTo>
                      <a:pt x="360" y="6405"/>
                      <a:pt x="193" y="8140"/>
                      <a:pt x="26" y="9841"/>
                    </a:cubicBezTo>
                    <a:cubicBezTo>
                      <a:pt x="1" y="10045"/>
                      <a:pt x="150" y="10132"/>
                      <a:pt x="312" y="10132"/>
                    </a:cubicBezTo>
                    <a:cubicBezTo>
                      <a:pt x="362" y="10132"/>
                      <a:pt x="413" y="10124"/>
                      <a:pt x="460" y="10108"/>
                    </a:cubicBezTo>
                    <a:cubicBezTo>
                      <a:pt x="1761" y="9508"/>
                      <a:pt x="3062" y="8874"/>
                      <a:pt x="4363" y="8240"/>
                    </a:cubicBezTo>
                    <a:cubicBezTo>
                      <a:pt x="5463" y="7673"/>
                      <a:pt x="6698" y="7173"/>
                      <a:pt x="7698" y="6472"/>
                    </a:cubicBezTo>
                    <a:cubicBezTo>
                      <a:pt x="8966" y="7006"/>
                      <a:pt x="10334" y="7373"/>
                      <a:pt x="11635" y="7806"/>
                    </a:cubicBezTo>
                    <a:cubicBezTo>
                      <a:pt x="13202" y="8340"/>
                      <a:pt x="14737" y="8974"/>
                      <a:pt x="16338" y="9408"/>
                    </a:cubicBezTo>
                    <a:cubicBezTo>
                      <a:pt x="16359" y="9414"/>
                      <a:pt x="16379" y="9416"/>
                      <a:pt x="16399" y="9416"/>
                    </a:cubicBezTo>
                    <a:cubicBezTo>
                      <a:pt x="16598" y="9416"/>
                      <a:pt x="16720" y="9129"/>
                      <a:pt x="16538" y="9007"/>
                    </a:cubicBezTo>
                    <a:cubicBezTo>
                      <a:pt x="16538" y="8941"/>
                      <a:pt x="16538" y="8907"/>
                      <a:pt x="16571" y="8840"/>
                    </a:cubicBezTo>
                    <a:lnTo>
                      <a:pt x="16138" y="8807"/>
                    </a:lnTo>
                    <a:cubicBezTo>
                      <a:pt x="14870" y="8240"/>
                      <a:pt x="13536" y="7840"/>
                      <a:pt x="12268" y="7406"/>
                    </a:cubicBezTo>
                    <a:cubicBezTo>
                      <a:pt x="10834" y="6906"/>
                      <a:pt x="9366" y="6339"/>
                      <a:pt x="7899" y="5972"/>
                    </a:cubicBezTo>
                    <a:cubicBezTo>
                      <a:pt x="7872" y="5945"/>
                      <a:pt x="7823" y="5896"/>
                      <a:pt x="7752" y="5896"/>
                    </a:cubicBezTo>
                    <a:cubicBezTo>
                      <a:pt x="7735" y="5896"/>
                      <a:pt x="7718" y="5899"/>
                      <a:pt x="7698" y="5905"/>
                    </a:cubicBezTo>
                    <a:lnTo>
                      <a:pt x="7532" y="5905"/>
                    </a:lnTo>
                    <a:cubicBezTo>
                      <a:pt x="7505" y="5896"/>
                      <a:pt x="7480" y="5892"/>
                      <a:pt x="7458" y="5892"/>
                    </a:cubicBezTo>
                    <a:cubicBezTo>
                      <a:pt x="7398" y="5892"/>
                      <a:pt x="7356" y="5923"/>
                      <a:pt x="7331" y="5972"/>
                    </a:cubicBezTo>
                    <a:cubicBezTo>
                      <a:pt x="6364" y="6239"/>
                      <a:pt x="5330" y="7073"/>
                      <a:pt x="4496" y="7506"/>
                    </a:cubicBezTo>
                    <a:cubicBezTo>
                      <a:pt x="3229" y="8140"/>
                      <a:pt x="1928" y="8774"/>
                      <a:pt x="660" y="9374"/>
                    </a:cubicBezTo>
                    <a:cubicBezTo>
                      <a:pt x="793" y="7873"/>
                      <a:pt x="960" y="6405"/>
                      <a:pt x="1060" y="4904"/>
                    </a:cubicBezTo>
                    <a:cubicBezTo>
                      <a:pt x="1227" y="3337"/>
                      <a:pt x="1527" y="1602"/>
                      <a:pt x="13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298;p71">
                <a:extLst>
                  <a:ext uri="{FF2B5EF4-FFF2-40B4-BE49-F238E27FC236}">
                    <a16:creationId xmlns:a16="http://schemas.microsoft.com/office/drawing/2014/main" id="{06402FC3-0ACE-4B61-8E21-863FB417BF96}"/>
                  </a:ext>
                </a:extLst>
              </p:cNvPr>
              <p:cNvSpPr/>
              <p:nvPr/>
            </p:nvSpPr>
            <p:spPr>
              <a:xfrm>
                <a:off x="3760340" y="2721628"/>
                <a:ext cx="218769" cy="194506"/>
              </a:xfrm>
              <a:custGeom>
                <a:avLst/>
                <a:gdLst/>
                <a:ahLst/>
                <a:cxnLst/>
                <a:rect l="l" t="t" r="r" b="b"/>
                <a:pathLst>
                  <a:path w="11776" h="10470" extrusionOk="0">
                    <a:moveTo>
                      <a:pt x="2756" y="296"/>
                    </a:moveTo>
                    <a:cubicBezTo>
                      <a:pt x="2888" y="296"/>
                      <a:pt x="3026" y="310"/>
                      <a:pt x="3169" y="341"/>
                    </a:cubicBezTo>
                    <a:cubicBezTo>
                      <a:pt x="4770" y="674"/>
                      <a:pt x="5338" y="2409"/>
                      <a:pt x="5738" y="3777"/>
                    </a:cubicBezTo>
                    <a:cubicBezTo>
                      <a:pt x="5753" y="3852"/>
                      <a:pt x="5808" y="3886"/>
                      <a:pt x="5865" y="3886"/>
                    </a:cubicBezTo>
                    <a:cubicBezTo>
                      <a:pt x="5934" y="3886"/>
                      <a:pt x="6005" y="3835"/>
                      <a:pt x="6005" y="3743"/>
                    </a:cubicBezTo>
                    <a:cubicBezTo>
                      <a:pt x="6105" y="2409"/>
                      <a:pt x="6772" y="708"/>
                      <a:pt x="8306" y="541"/>
                    </a:cubicBezTo>
                    <a:cubicBezTo>
                      <a:pt x="8408" y="527"/>
                      <a:pt x="8507" y="521"/>
                      <a:pt x="8604" y="521"/>
                    </a:cubicBezTo>
                    <a:cubicBezTo>
                      <a:pt x="10169" y="521"/>
                      <a:pt x="11171" y="2232"/>
                      <a:pt x="11108" y="3677"/>
                    </a:cubicBezTo>
                    <a:cubicBezTo>
                      <a:pt x="11042" y="6745"/>
                      <a:pt x="8306" y="9314"/>
                      <a:pt x="5538" y="10181"/>
                    </a:cubicBezTo>
                    <a:cubicBezTo>
                      <a:pt x="5538" y="10215"/>
                      <a:pt x="5538" y="10215"/>
                      <a:pt x="5538" y="10215"/>
                    </a:cubicBezTo>
                    <a:cubicBezTo>
                      <a:pt x="5538" y="10181"/>
                      <a:pt x="5504" y="10148"/>
                      <a:pt x="5471" y="10148"/>
                    </a:cubicBezTo>
                    <a:cubicBezTo>
                      <a:pt x="4170" y="9714"/>
                      <a:pt x="3169" y="8580"/>
                      <a:pt x="2302" y="7546"/>
                    </a:cubicBezTo>
                    <a:cubicBezTo>
                      <a:pt x="1335" y="6345"/>
                      <a:pt x="567" y="4944"/>
                      <a:pt x="567" y="3376"/>
                    </a:cubicBezTo>
                    <a:cubicBezTo>
                      <a:pt x="567" y="2061"/>
                      <a:pt x="1297" y="296"/>
                      <a:pt x="2756" y="296"/>
                    </a:cubicBezTo>
                    <a:close/>
                    <a:moveTo>
                      <a:pt x="2791" y="0"/>
                    </a:moveTo>
                    <a:cubicBezTo>
                      <a:pt x="1564" y="0"/>
                      <a:pt x="663" y="1146"/>
                      <a:pt x="401" y="2342"/>
                    </a:cubicBezTo>
                    <a:cubicBezTo>
                      <a:pt x="0" y="4043"/>
                      <a:pt x="668" y="5778"/>
                      <a:pt x="1668" y="7146"/>
                    </a:cubicBezTo>
                    <a:cubicBezTo>
                      <a:pt x="2569" y="8380"/>
                      <a:pt x="3836" y="9948"/>
                      <a:pt x="5438" y="10315"/>
                    </a:cubicBezTo>
                    <a:lnTo>
                      <a:pt x="5471" y="10315"/>
                    </a:lnTo>
                    <a:cubicBezTo>
                      <a:pt x="5445" y="10392"/>
                      <a:pt x="5479" y="10470"/>
                      <a:pt x="5558" y="10470"/>
                    </a:cubicBezTo>
                    <a:cubicBezTo>
                      <a:pt x="5581" y="10470"/>
                      <a:pt x="5608" y="10463"/>
                      <a:pt x="5638" y="10448"/>
                    </a:cubicBezTo>
                    <a:cubicBezTo>
                      <a:pt x="7306" y="9914"/>
                      <a:pt x="8807" y="8914"/>
                      <a:pt x="9907" y="7479"/>
                    </a:cubicBezTo>
                    <a:cubicBezTo>
                      <a:pt x="10942" y="6112"/>
                      <a:pt x="11775" y="4210"/>
                      <a:pt x="11275" y="2476"/>
                    </a:cubicBezTo>
                    <a:cubicBezTo>
                      <a:pt x="10931" y="1273"/>
                      <a:pt x="9801" y="217"/>
                      <a:pt x="8538" y="217"/>
                    </a:cubicBezTo>
                    <a:cubicBezTo>
                      <a:pt x="8330" y="217"/>
                      <a:pt x="8118" y="246"/>
                      <a:pt x="7906" y="307"/>
                    </a:cubicBezTo>
                    <a:cubicBezTo>
                      <a:pt x="6672" y="641"/>
                      <a:pt x="6038" y="1875"/>
                      <a:pt x="5805" y="3076"/>
                    </a:cubicBezTo>
                    <a:cubicBezTo>
                      <a:pt x="5404" y="1775"/>
                      <a:pt x="4737" y="441"/>
                      <a:pt x="3336" y="74"/>
                    </a:cubicBezTo>
                    <a:cubicBezTo>
                      <a:pt x="3148" y="24"/>
                      <a:pt x="2966" y="0"/>
                      <a:pt x="27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299;p71">
                <a:extLst>
                  <a:ext uri="{FF2B5EF4-FFF2-40B4-BE49-F238E27FC236}">
                    <a16:creationId xmlns:a16="http://schemas.microsoft.com/office/drawing/2014/main" id="{A6E9AA45-0BD1-4954-8909-6A8B981D7467}"/>
                  </a:ext>
                </a:extLst>
              </p:cNvPr>
              <p:cNvSpPr/>
              <p:nvPr/>
            </p:nvSpPr>
            <p:spPr>
              <a:xfrm>
                <a:off x="3643841" y="2678993"/>
                <a:ext cx="153079" cy="162999"/>
              </a:xfrm>
              <a:custGeom>
                <a:avLst/>
                <a:gdLst/>
                <a:ahLst/>
                <a:cxnLst/>
                <a:rect l="l" t="t" r="r" b="b"/>
                <a:pathLst>
                  <a:path w="8240" h="8774" extrusionOk="0">
                    <a:moveTo>
                      <a:pt x="7939" y="1"/>
                    </a:moveTo>
                    <a:cubicBezTo>
                      <a:pt x="7906" y="34"/>
                      <a:pt x="7873" y="101"/>
                      <a:pt x="7839" y="134"/>
                    </a:cubicBezTo>
                    <a:cubicBezTo>
                      <a:pt x="7806" y="134"/>
                      <a:pt x="7739" y="134"/>
                      <a:pt x="7706" y="167"/>
                    </a:cubicBezTo>
                    <a:cubicBezTo>
                      <a:pt x="7372" y="468"/>
                      <a:pt x="6371" y="368"/>
                      <a:pt x="5938" y="434"/>
                    </a:cubicBezTo>
                    <a:cubicBezTo>
                      <a:pt x="5337" y="501"/>
                      <a:pt x="4770" y="568"/>
                      <a:pt x="4170" y="634"/>
                    </a:cubicBezTo>
                    <a:cubicBezTo>
                      <a:pt x="2902" y="768"/>
                      <a:pt x="1635" y="901"/>
                      <a:pt x="401" y="1068"/>
                    </a:cubicBezTo>
                    <a:cubicBezTo>
                      <a:pt x="167" y="1101"/>
                      <a:pt x="0" y="1302"/>
                      <a:pt x="134" y="1502"/>
                    </a:cubicBezTo>
                    <a:cubicBezTo>
                      <a:pt x="1501" y="3903"/>
                      <a:pt x="2836" y="6439"/>
                      <a:pt x="4537" y="8640"/>
                    </a:cubicBezTo>
                    <a:cubicBezTo>
                      <a:pt x="4570" y="8707"/>
                      <a:pt x="4637" y="8740"/>
                      <a:pt x="4704" y="8774"/>
                    </a:cubicBezTo>
                    <a:lnTo>
                      <a:pt x="5071" y="8740"/>
                    </a:lnTo>
                    <a:cubicBezTo>
                      <a:pt x="5071" y="8707"/>
                      <a:pt x="5071" y="8707"/>
                      <a:pt x="5071" y="8707"/>
                    </a:cubicBezTo>
                    <a:cubicBezTo>
                      <a:pt x="5071" y="8640"/>
                      <a:pt x="5037" y="8607"/>
                      <a:pt x="5004" y="8573"/>
                    </a:cubicBezTo>
                    <a:cubicBezTo>
                      <a:pt x="5004" y="8507"/>
                      <a:pt x="5004" y="8473"/>
                      <a:pt x="4970" y="8407"/>
                    </a:cubicBezTo>
                    <a:cubicBezTo>
                      <a:pt x="3670" y="6072"/>
                      <a:pt x="2202" y="3903"/>
                      <a:pt x="868" y="1602"/>
                    </a:cubicBezTo>
                    <a:cubicBezTo>
                      <a:pt x="2302" y="1435"/>
                      <a:pt x="3736" y="1268"/>
                      <a:pt x="5171" y="1101"/>
                    </a:cubicBezTo>
                    <a:cubicBezTo>
                      <a:pt x="5904" y="1001"/>
                      <a:pt x="7239" y="1135"/>
                      <a:pt x="7873" y="601"/>
                    </a:cubicBezTo>
                    <a:cubicBezTo>
                      <a:pt x="7873" y="601"/>
                      <a:pt x="7906" y="568"/>
                      <a:pt x="7939" y="568"/>
                    </a:cubicBezTo>
                    <a:cubicBezTo>
                      <a:pt x="8039" y="468"/>
                      <a:pt x="8139" y="368"/>
                      <a:pt x="8239" y="267"/>
                    </a:cubicBezTo>
                    <a:lnTo>
                      <a:pt x="79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97" name="Group 896">
            <a:extLst>
              <a:ext uri="{FF2B5EF4-FFF2-40B4-BE49-F238E27FC236}">
                <a16:creationId xmlns:a16="http://schemas.microsoft.com/office/drawing/2014/main" id="{5899F8EB-7746-4236-815C-95112947C964}"/>
              </a:ext>
            </a:extLst>
          </p:cNvPr>
          <p:cNvGrpSpPr/>
          <p:nvPr/>
        </p:nvGrpSpPr>
        <p:grpSpPr>
          <a:xfrm>
            <a:off x="1483677" y="2670495"/>
            <a:ext cx="6409681" cy="492446"/>
            <a:chOff x="1483677" y="2670495"/>
            <a:chExt cx="6409681" cy="492446"/>
          </a:xfrm>
        </p:grpSpPr>
        <p:sp>
          <p:nvSpPr>
            <p:cNvPr id="47" name="Google Shape;930;p37">
              <a:extLst>
                <a:ext uri="{FF2B5EF4-FFF2-40B4-BE49-F238E27FC236}">
                  <a16:creationId xmlns:a16="http://schemas.microsoft.com/office/drawing/2014/main" id="{85DDA2A2-A3D5-408B-AD72-B57C32D4F725}"/>
                </a:ext>
              </a:extLst>
            </p:cNvPr>
            <p:cNvSpPr txBox="1">
              <a:spLocks/>
            </p:cNvSpPr>
            <p:nvPr/>
          </p:nvSpPr>
          <p:spPr>
            <a:xfrm flipH="1">
              <a:off x="1692095" y="2670495"/>
              <a:ext cx="6201263" cy="49244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1pPr>
              <a:lvl2pPr marL="914400" marR="0" lvl="1"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2pPr>
              <a:lvl3pPr marL="1371600" marR="0" lvl="2"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3pPr>
              <a:lvl4pPr marL="1828800" marR="0" lvl="3"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4pPr>
              <a:lvl5pPr marL="2286000" marR="0" lvl="4"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5pPr>
              <a:lvl6pPr marL="2743200" marR="0" lvl="5"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6pPr>
              <a:lvl7pPr marL="3200400" marR="0" lvl="6"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7pPr>
              <a:lvl8pPr marL="3657600" marR="0" lvl="7"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8pPr>
              <a:lvl9pPr marL="4114800" marR="0" lvl="8"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9pPr>
            </a:lstStyle>
            <a:p>
              <a:pPr marL="152400" indent="0" algn="just">
                <a:buFont typeface="Raleway SemiBold"/>
                <a:buNone/>
              </a:pPr>
              <a:r>
                <a:rPr lang="vi-VN" sz="2000">
                  <a:latin typeface="+mj-lt"/>
                </a:rPr>
                <a:t>Phát thanh tuyên truyền về phòng cháy, chữa cháy.</a:t>
              </a:r>
            </a:p>
          </p:txBody>
        </p:sp>
        <p:grpSp>
          <p:nvGrpSpPr>
            <p:cNvPr id="64" name="Google Shape;3292;p71">
              <a:extLst>
                <a:ext uri="{FF2B5EF4-FFF2-40B4-BE49-F238E27FC236}">
                  <a16:creationId xmlns:a16="http://schemas.microsoft.com/office/drawing/2014/main" id="{3C8FA39D-06F0-43BA-B265-7E8B9E40CDE1}"/>
                </a:ext>
              </a:extLst>
            </p:cNvPr>
            <p:cNvGrpSpPr/>
            <p:nvPr/>
          </p:nvGrpSpPr>
          <p:grpSpPr>
            <a:xfrm>
              <a:off x="1483677" y="2711478"/>
              <a:ext cx="402517" cy="385534"/>
              <a:chOff x="3643841" y="2577894"/>
              <a:chExt cx="449297" cy="451080"/>
            </a:xfrm>
          </p:grpSpPr>
          <p:sp>
            <p:nvSpPr>
              <p:cNvPr id="65" name="Google Shape;3293;p71">
                <a:extLst>
                  <a:ext uri="{FF2B5EF4-FFF2-40B4-BE49-F238E27FC236}">
                    <a16:creationId xmlns:a16="http://schemas.microsoft.com/office/drawing/2014/main" id="{C5FF14BA-72D7-4CB0-B2B0-F2DE2728DD23}"/>
                  </a:ext>
                </a:extLst>
              </p:cNvPr>
              <p:cNvSpPr/>
              <p:nvPr/>
            </p:nvSpPr>
            <p:spPr>
              <a:xfrm>
                <a:off x="3770874" y="2727127"/>
                <a:ext cx="197014" cy="184270"/>
              </a:xfrm>
              <a:custGeom>
                <a:avLst/>
                <a:gdLst/>
                <a:ahLst/>
                <a:cxnLst/>
                <a:rect l="l" t="t" r="r" b="b"/>
                <a:pathLst>
                  <a:path w="10605" h="9919" extrusionOk="0">
                    <a:moveTo>
                      <a:pt x="2189" y="0"/>
                    </a:moveTo>
                    <a:cubicBezTo>
                      <a:pt x="730" y="0"/>
                      <a:pt x="0" y="1765"/>
                      <a:pt x="0" y="3080"/>
                    </a:cubicBezTo>
                    <a:cubicBezTo>
                      <a:pt x="0" y="4648"/>
                      <a:pt x="768" y="6049"/>
                      <a:pt x="1735" y="7250"/>
                    </a:cubicBezTo>
                    <a:cubicBezTo>
                      <a:pt x="2602" y="8284"/>
                      <a:pt x="3603" y="9418"/>
                      <a:pt x="4904" y="9852"/>
                    </a:cubicBezTo>
                    <a:cubicBezTo>
                      <a:pt x="4937" y="9852"/>
                      <a:pt x="4971" y="9885"/>
                      <a:pt x="4971" y="9919"/>
                    </a:cubicBezTo>
                    <a:cubicBezTo>
                      <a:pt x="4971" y="9919"/>
                      <a:pt x="4971" y="9919"/>
                      <a:pt x="4971" y="9885"/>
                    </a:cubicBezTo>
                    <a:cubicBezTo>
                      <a:pt x="7739" y="9018"/>
                      <a:pt x="10475" y="6449"/>
                      <a:pt x="10541" y="3381"/>
                    </a:cubicBezTo>
                    <a:cubicBezTo>
                      <a:pt x="10604" y="1936"/>
                      <a:pt x="9602" y="225"/>
                      <a:pt x="8037" y="225"/>
                    </a:cubicBezTo>
                    <a:cubicBezTo>
                      <a:pt x="7940" y="225"/>
                      <a:pt x="7841" y="231"/>
                      <a:pt x="7739" y="245"/>
                    </a:cubicBezTo>
                    <a:cubicBezTo>
                      <a:pt x="6205" y="412"/>
                      <a:pt x="5538" y="2113"/>
                      <a:pt x="5438" y="3447"/>
                    </a:cubicBezTo>
                    <a:cubicBezTo>
                      <a:pt x="5438" y="3539"/>
                      <a:pt x="5367" y="3590"/>
                      <a:pt x="5298" y="3590"/>
                    </a:cubicBezTo>
                    <a:cubicBezTo>
                      <a:pt x="5241" y="3590"/>
                      <a:pt x="5186" y="3556"/>
                      <a:pt x="5171" y="3481"/>
                    </a:cubicBezTo>
                    <a:cubicBezTo>
                      <a:pt x="4771" y="2113"/>
                      <a:pt x="4203" y="378"/>
                      <a:pt x="2602" y="45"/>
                    </a:cubicBezTo>
                    <a:cubicBezTo>
                      <a:pt x="2459" y="14"/>
                      <a:pt x="2321" y="0"/>
                      <a:pt x="2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294;p71">
                <a:extLst>
                  <a:ext uri="{FF2B5EF4-FFF2-40B4-BE49-F238E27FC236}">
                    <a16:creationId xmlns:a16="http://schemas.microsoft.com/office/drawing/2014/main" id="{333FA700-0425-4BE9-846C-5AB93398E920}"/>
                  </a:ext>
                </a:extLst>
              </p:cNvPr>
              <p:cNvSpPr/>
              <p:nvPr/>
            </p:nvSpPr>
            <p:spPr>
              <a:xfrm>
                <a:off x="4009446" y="2734763"/>
                <a:ext cx="83692" cy="270823"/>
              </a:xfrm>
              <a:custGeom>
                <a:avLst/>
                <a:gdLst/>
                <a:ahLst/>
                <a:cxnLst/>
                <a:rect l="l" t="t" r="r" b="b"/>
                <a:pathLst>
                  <a:path w="4505" h="14578" extrusionOk="0">
                    <a:moveTo>
                      <a:pt x="4271" y="1"/>
                    </a:moveTo>
                    <a:lnTo>
                      <a:pt x="3937" y="134"/>
                    </a:lnTo>
                    <a:cubicBezTo>
                      <a:pt x="2603" y="2202"/>
                      <a:pt x="1335" y="4371"/>
                      <a:pt x="68" y="6472"/>
                    </a:cubicBezTo>
                    <a:cubicBezTo>
                      <a:pt x="1" y="6572"/>
                      <a:pt x="1" y="6672"/>
                      <a:pt x="68" y="6739"/>
                    </a:cubicBezTo>
                    <a:cubicBezTo>
                      <a:pt x="68" y="6739"/>
                      <a:pt x="68" y="6739"/>
                      <a:pt x="68" y="6772"/>
                    </a:cubicBezTo>
                    <a:cubicBezTo>
                      <a:pt x="68" y="9341"/>
                      <a:pt x="68" y="11943"/>
                      <a:pt x="168" y="14511"/>
                    </a:cubicBezTo>
                    <a:lnTo>
                      <a:pt x="601" y="14578"/>
                    </a:lnTo>
                    <a:cubicBezTo>
                      <a:pt x="935" y="12043"/>
                      <a:pt x="902" y="9274"/>
                      <a:pt x="568" y="6739"/>
                    </a:cubicBezTo>
                    <a:cubicBezTo>
                      <a:pt x="568" y="6739"/>
                      <a:pt x="568" y="6706"/>
                      <a:pt x="568" y="6706"/>
                    </a:cubicBezTo>
                    <a:cubicBezTo>
                      <a:pt x="2002" y="4737"/>
                      <a:pt x="3403" y="2603"/>
                      <a:pt x="4437" y="401"/>
                    </a:cubicBezTo>
                    <a:cubicBezTo>
                      <a:pt x="4504" y="234"/>
                      <a:pt x="4404" y="67"/>
                      <a:pt x="4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295;p71">
                <a:extLst>
                  <a:ext uri="{FF2B5EF4-FFF2-40B4-BE49-F238E27FC236}">
                    <a16:creationId xmlns:a16="http://schemas.microsoft.com/office/drawing/2014/main" id="{B2CA0AD2-F163-4DBD-AD89-3DDCF8331D0D}"/>
                  </a:ext>
                </a:extLst>
              </p:cNvPr>
              <p:cNvSpPr/>
              <p:nvPr/>
            </p:nvSpPr>
            <p:spPr>
              <a:xfrm>
                <a:off x="3791328" y="2577894"/>
                <a:ext cx="297463" cy="159376"/>
              </a:xfrm>
              <a:custGeom>
                <a:avLst/>
                <a:gdLst/>
                <a:ahLst/>
                <a:cxnLst/>
                <a:rect l="l" t="t" r="r" b="b"/>
                <a:pathLst>
                  <a:path w="16012" h="8579" extrusionOk="0">
                    <a:moveTo>
                      <a:pt x="4375" y="1"/>
                    </a:moveTo>
                    <a:cubicBezTo>
                      <a:pt x="4296" y="1"/>
                      <a:pt x="4218" y="43"/>
                      <a:pt x="4170" y="139"/>
                    </a:cubicBezTo>
                    <a:cubicBezTo>
                      <a:pt x="2902" y="2007"/>
                      <a:pt x="1468" y="3708"/>
                      <a:pt x="0" y="5443"/>
                    </a:cubicBezTo>
                    <a:lnTo>
                      <a:pt x="300" y="5676"/>
                    </a:lnTo>
                    <a:cubicBezTo>
                      <a:pt x="1802" y="4175"/>
                      <a:pt x="3136" y="2474"/>
                      <a:pt x="4370" y="739"/>
                    </a:cubicBezTo>
                    <a:cubicBezTo>
                      <a:pt x="5571" y="2507"/>
                      <a:pt x="6738" y="4409"/>
                      <a:pt x="8106" y="6043"/>
                    </a:cubicBezTo>
                    <a:cubicBezTo>
                      <a:pt x="8073" y="6176"/>
                      <a:pt x="8106" y="6310"/>
                      <a:pt x="8273" y="6377"/>
                    </a:cubicBezTo>
                    <a:cubicBezTo>
                      <a:pt x="10641" y="7177"/>
                      <a:pt x="13210" y="8111"/>
                      <a:pt x="15678" y="8578"/>
                    </a:cubicBezTo>
                    <a:lnTo>
                      <a:pt x="16012" y="8445"/>
                    </a:lnTo>
                    <a:lnTo>
                      <a:pt x="15978" y="8445"/>
                    </a:lnTo>
                    <a:cubicBezTo>
                      <a:pt x="16012" y="8345"/>
                      <a:pt x="16012" y="8211"/>
                      <a:pt x="15878" y="8145"/>
                    </a:cubicBezTo>
                    <a:cubicBezTo>
                      <a:pt x="13577" y="7177"/>
                      <a:pt x="10975" y="6543"/>
                      <a:pt x="8573" y="5910"/>
                    </a:cubicBezTo>
                    <a:cubicBezTo>
                      <a:pt x="8540" y="5876"/>
                      <a:pt x="8540" y="5876"/>
                      <a:pt x="8540" y="5843"/>
                    </a:cubicBezTo>
                    <a:cubicBezTo>
                      <a:pt x="7439" y="3875"/>
                      <a:pt x="5938" y="1973"/>
                      <a:pt x="4604" y="139"/>
                    </a:cubicBezTo>
                    <a:cubicBezTo>
                      <a:pt x="4551" y="52"/>
                      <a:pt x="4463" y="1"/>
                      <a:pt x="4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296;p71">
                <a:extLst>
                  <a:ext uri="{FF2B5EF4-FFF2-40B4-BE49-F238E27FC236}">
                    <a16:creationId xmlns:a16="http://schemas.microsoft.com/office/drawing/2014/main" id="{70ED81DC-E180-4308-BAF6-E2277A2842F4}"/>
                  </a:ext>
                </a:extLst>
              </p:cNvPr>
              <p:cNvSpPr/>
              <p:nvPr/>
            </p:nvSpPr>
            <p:spPr>
              <a:xfrm>
                <a:off x="3659947" y="2590991"/>
                <a:ext cx="422657" cy="423901"/>
              </a:xfrm>
              <a:custGeom>
                <a:avLst/>
                <a:gdLst/>
                <a:ahLst/>
                <a:cxnLst/>
                <a:rect l="l" t="t" r="r" b="b"/>
                <a:pathLst>
                  <a:path w="22751" h="22818" extrusionOk="0">
                    <a:moveTo>
                      <a:pt x="8194" y="7066"/>
                    </a:moveTo>
                    <a:cubicBezTo>
                      <a:pt x="8370" y="7066"/>
                      <a:pt x="8552" y="7089"/>
                      <a:pt x="8740" y="7139"/>
                    </a:cubicBezTo>
                    <a:cubicBezTo>
                      <a:pt x="10141" y="7506"/>
                      <a:pt x="10808" y="8841"/>
                      <a:pt x="11209" y="10108"/>
                    </a:cubicBezTo>
                    <a:cubicBezTo>
                      <a:pt x="11442" y="8907"/>
                      <a:pt x="12109" y="7706"/>
                      <a:pt x="13310" y="7339"/>
                    </a:cubicBezTo>
                    <a:cubicBezTo>
                      <a:pt x="13522" y="7278"/>
                      <a:pt x="13734" y="7249"/>
                      <a:pt x="13942" y="7249"/>
                    </a:cubicBezTo>
                    <a:cubicBezTo>
                      <a:pt x="15205" y="7249"/>
                      <a:pt x="16335" y="8305"/>
                      <a:pt x="16679" y="9508"/>
                    </a:cubicBezTo>
                    <a:cubicBezTo>
                      <a:pt x="17179" y="11242"/>
                      <a:pt x="16346" y="13144"/>
                      <a:pt x="15311" y="14545"/>
                    </a:cubicBezTo>
                    <a:cubicBezTo>
                      <a:pt x="14211" y="15946"/>
                      <a:pt x="12710" y="16980"/>
                      <a:pt x="11042" y="17513"/>
                    </a:cubicBezTo>
                    <a:cubicBezTo>
                      <a:pt x="11024" y="17518"/>
                      <a:pt x="11007" y="17520"/>
                      <a:pt x="10992" y="17520"/>
                    </a:cubicBezTo>
                    <a:cubicBezTo>
                      <a:pt x="10892" y="17520"/>
                      <a:pt x="10846" y="17433"/>
                      <a:pt x="10875" y="17347"/>
                    </a:cubicBezTo>
                    <a:lnTo>
                      <a:pt x="10842" y="17347"/>
                    </a:lnTo>
                    <a:cubicBezTo>
                      <a:pt x="9240" y="16980"/>
                      <a:pt x="7973" y="15445"/>
                      <a:pt x="7072" y="14178"/>
                    </a:cubicBezTo>
                    <a:cubicBezTo>
                      <a:pt x="6072" y="12810"/>
                      <a:pt x="5404" y="11109"/>
                      <a:pt x="5805" y="9374"/>
                    </a:cubicBezTo>
                    <a:cubicBezTo>
                      <a:pt x="6067" y="8207"/>
                      <a:pt x="6968" y="7066"/>
                      <a:pt x="8194" y="7066"/>
                    </a:cubicBezTo>
                    <a:close/>
                    <a:moveTo>
                      <a:pt x="11442" y="1"/>
                    </a:moveTo>
                    <a:cubicBezTo>
                      <a:pt x="10208" y="1769"/>
                      <a:pt x="8874" y="3470"/>
                      <a:pt x="7372" y="4971"/>
                    </a:cubicBezTo>
                    <a:cubicBezTo>
                      <a:pt x="7272" y="5071"/>
                      <a:pt x="7172" y="5171"/>
                      <a:pt x="7072" y="5271"/>
                    </a:cubicBezTo>
                    <a:cubicBezTo>
                      <a:pt x="7039" y="5305"/>
                      <a:pt x="7006" y="5338"/>
                      <a:pt x="7006" y="5338"/>
                    </a:cubicBezTo>
                    <a:cubicBezTo>
                      <a:pt x="6372" y="5872"/>
                      <a:pt x="5037" y="5738"/>
                      <a:pt x="4304" y="5838"/>
                    </a:cubicBezTo>
                    <a:cubicBezTo>
                      <a:pt x="2869" y="6005"/>
                      <a:pt x="1435" y="6172"/>
                      <a:pt x="1" y="6339"/>
                    </a:cubicBezTo>
                    <a:cubicBezTo>
                      <a:pt x="1301" y="8607"/>
                      <a:pt x="2803" y="10809"/>
                      <a:pt x="4103" y="13110"/>
                    </a:cubicBezTo>
                    <a:cubicBezTo>
                      <a:pt x="4137" y="13177"/>
                      <a:pt x="4137" y="13244"/>
                      <a:pt x="4137" y="13310"/>
                    </a:cubicBezTo>
                    <a:cubicBezTo>
                      <a:pt x="4170" y="13344"/>
                      <a:pt x="4204" y="13377"/>
                      <a:pt x="4204" y="13410"/>
                    </a:cubicBezTo>
                    <a:cubicBezTo>
                      <a:pt x="4204" y="13444"/>
                      <a:pt x="4204" y="13444"/>
                      <a:pt x="4204" y="13444"/>
                    </a:cubicBezTo>
                    <a:cubicBezTo>
                      <a:pt x="4370" y="15045"/>
                      <a:pt x="4070" y="16780"/>
                      <a:pt x="3903" y="18347"/>
                    </a:cubicBezTo>
                    <a:cubicBezTo>
                      <a:pt x="3803" y="19848"/>
                      <a:pt x="3636" y="21316"/>
                      <a:pt x="3503" y="22817"/>
                    </a:cubicBezTo>
                    <a:cubicBezTo>
                      <a:pt x="4771" y="22217"/>
                      <a:pt x="6072" y="21583"/>
                      <a:pt x="7339" y="20949"/>
                    </a:cubicBezTo>
                    <a:cubicBezTo>
                      <a:pt x="8173" y="20516"/>
                      <a:pt x="9207" y="19682"/>
                      <a:pt x="10174" y="19415"/>
                    </a:cubicBezTo>
                    <a:cubicBezTo>
                      <a:pt x="10199" y="19366"/>
                      <a:pt x="10259" y="19335"/>
                      <a:pt x="10316" y="19335"/>
                    </a:cubicBezTo>
                    <a:cubicBezTo>
                      <a:pt x="10336" y="19335"/>
                      <a:pt x="10357" y="19339"/>
                      <a:pt x="10375" y="19348"/>
                    </a:cubicBezTo>
                    <a:lnTo>
                      <a:pt x="10541" y="19348"/>
                    </a:lnTo>
                    <a:cubicBezTo>
                      <a:pt x="10561" y="19342"/>
                      <a:pt x="10578" y="19339"/>
                      <a:pt x="10595" y="19339"/>
                    </a:cubicBezTo>
                    <a:cubicBezTo>
                      <a:pt x="10666" y="19339"/>
                      <a:pt x="10715" y="19388"/>
                      <a:pt x="10742" y="19415"/>
                    </a:cubicBezTo>
                    <a:cubicBezTo>
                      <a:pt x="12209" y="19748"/>
                      <a:pt x="13677" y="20349"/>
                      <a:pt x="15111" y="20849"/>
                    </a:cubicBezTo>
                    <a:cubicBezTo>
                      <a:pt x="16379" y="21283"/>
                      <a:pt x="17713" y="21683"/>
                      <a:pt x="18981" y="22250"/>
                    </a:cubicBezTo>
                    <a:cubicBezTo>
                      <a:pt x="18881" y="19682"/>
                      <a:pt x="18881" y="17046"/>
                      <a:pt x="18847" y="14478"/>
                    </a:cubicBezTo>
                    <a:lnTo>
                      <a:pt x="18881" y="14478"/>
                    </a:lnTo>
                    <a:cubicBezTo>
                      <a:pt x="18814" y="14411"/>
                      <a:pt x="18814" y="14311"/>
                      <a:pt x="18847" y="14211"/>
                    </a:cubicBezTo>
                    <a:cubicBezTo>
                      <a:pt x="20148" y="12110"/>
                      <a:pt x="21416" y="9941"/>
                      <a:pt x="22750" y="7873"/>
                    </a:cubicBezTo>
                    <a:cubicBezTo>
                      <a:pt x="20282" y="7406"/>
                      <a:pt x="17713" y="6472"/>
                      <a:pt x="15345" y="5672"/>
                    </a:cubicBezTo>
                    <a:cubicBezTo>
                      <a:pt x="15178" y="5605"/>
                      <a:pt x="15145" y="5471"/>
                      <a:pt x="15178" y="5338"/>
                    </a:cubicBezTo>
                    <a:cubicBezTo>
                      <a:pt x="13810" y="3704"/>
                      <a:pt x="12610" y="1802"/>
                      <a:pt x="114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297;p71">
                <a:extLst>
                  <a:ext uri="{FF2B5EF4-FFF2-40B4-BE49-F238E27FC236}">
                    <a16:creationId xmlns:a16="http://schemas.microsoft.com/office/drawing/2014/main" id="{EC1E2C85-A7F3-4197-9D0A-7546B43B824D}"/>
                  </a:ext>
                </a:extLst>
              </p:cNvPr>
              <p:cNvSpPr/>
              <p:nvPr/>
            </p:nvSpPr>
            <p:spPr>
              <a:xfrm>
                <a:off x="3712763" y="2840729"/>
                <a:ext cx="310634" cy="188246"/>
              </a:xfrm>
              <a:custGeom>
                <a:avLst/>
                <a:gdLst/>
                <a:ahLst/>
                <a:cxnLst/>
                <a:rect l="l" t="t" r="r" b="b"/>
                <a:pathLst>
                  <a:path w="16721" h="10133" extrusionOk="0">
                    <a:moveTo>
                      <a:pt x="1361" y="1"/>
                    </a:moveTo>
                    <a:lnTo>
                      <a:pt x="994" y="34"/>
                    </a:lnTo>
                    <a:cubicBezTo>
                      <a:pt x="627" y="1535"/>
                      <a:pt x="660" y="3170"/>
                      <a:pt x="527" y="4671"/>
                    </a:cubicBezTo>
                    <a:cubicBezTo>
                      <a:pt x="360" y="6405"/>
                      <a:pt x="193" y="8140"/>
                      <a:pt x="26" y="9841"/>
                    </a:cubicBezTo>
                    <a:cubicBezTo>
                      <a:pt x="1" y="10045"/>
                      <a:pt x="150" y="10132"/>
                      <a:pt x="312" y="10132"/>
                    </a:cubicBezTo>
                    <a:cubicBezTo>
                      <a:pt x="362" y="10132"/>
                      <a:pt x="413" y="10124"/>
                      <a:pt x="460" y="10108"/>
                    </a:cubicBezTo>
                    <a:cubicBezTo>
                      <a:pt x="1761" y="9508"/>
                      <a:pt x="3062" y="8874"/>
                      <a:pt x="4363" y="8240"/>
                    </a:cubicBezTo>
                    <a:cubicBezTo>
                      <a:pt x="5463" y="7673"/>
                      <a:pt x="6698" y="7173"/>
                      <a:pt x="7698" y="6472"/>
                    </a:cubicBezTo>
                    <a:cubicBezTo>
                      <a:pt x="8966" y="7006"/>
                      <a:pt x="10334" y="7373"/>
                      <a:pt x="11635" y="7806"/>
                    </a:cubicBezTo>
                    <a:cubicBezTo>
                      <a:pt x="13202" y="8340"/>
                      <a:pt x="14737" y="8974"/>
                      <a:pt x="16338" y="9408"/>
                    </a:cubicBezTo>
                    <a:cubicBezTo>
                      <a:pt x="16359" y="9414"/>
                      <a:pt x="16379" y="9416"/>
                      <a:pt x="16399" y="9416"/>
                    </a:cubicBezTo>
                    <a:cubicBezTo>
                      <a:pt x="16598" y="9416"/>
                      <a:pt x="16720" y="9129"/>
                      <a:pt x="16538" y="9007"/>
                    </a:cubicBezTo>
                    <a:cubicBezTo>
                      <a:pt x="16538" y="8941"/>
                      <a:pt x="16538" y="8907"/>
                      <a:pt x="16571" y="8840"/>
                    </a:cubicBezTo>
                    <a:lnTo>
                      <a:pt x="16138" y="8807"/>
                    </a:lnTo>
                    <a:cubicBezTo>
                      <a:pt x="14870" y="8240"/>
                      <a:pt x="13536" y="7840"/>
                      <a:pt x="12268" y="7406"/>
                    </a:cubicBezTo>
                    <a:cubicBezTo>
                      <a:pt x="10834" y="6906"/>
                      <a:pt x="9366" y="6339"/>
                      <a:pt x="7899" y="5972"/>
                    </a:cubicBezTo>
                    <a:cubicBezTo>
                      <a:pt x="7872" y="5945"/>
                      <a:pt x="7823" y="5896"/>
                      <a:pt x="7752" y="5896"/>
                    </a:cubicBezTo>
                    <a:cubicBezTo>
                      <a:pt x="7735" y="5896"/>
                      <a:pt x="7718" y="5899"/>
                      <a:pt x="7698" y="5905"/>
                    </a:cubicBezTo>
                    <a:lnTo>
                      <a:pt x="7532" y="5905"/>
                    </a:lnTo>
                    <a:cubicBezTo>
                      <a:pt x="7505" y="5896"/>
                      <a:pt x="7480" y="5892"/>
                      <a:pt x="7458" y="5892"/>
                    </a:cubicBezTo>
                    <a:cubicBezTo>
                      <a:pt x="7398" y="5892"/>
                      <a:pt x="7356" y="5923"/>
                      <a:pt x="7331" y="5972"/>
                    </a:cubicBezTo>
                    <a:cubicBezTo>
                      <a:pt x="6364" y="6239"/>
                      <a:pt x="5330" y="7073"/>
                      <a:pt x="4496" y="7506"/>
                    </a:cubicBezTo>
                    <a:cubicBezTo>
                      <a:pt x="3229" y="8140"/>
                      <a:pt x="1928" y="8774"/>
                      <a:pt x="660" y="9374"/>
                    </a:cubicBezTo>
                    <a:cubicBezTo>
                      <a:pt x="793" y="7873"/>
                      <a:pt x="960" y="6405"/>
                      <a:pt x="1060" y="4904"/>
                    </a:cubicBezTo>
                    <a:cubicBezTo>
                      <a:pt x="1227" y="3337"/>
                      <a:pt x="1527" y="1602"/>
                      <a:pt x="13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298;p71">
                <a:extLst>
                  <a:ext uri="{FF2B5EF4-FFF2-40B4-BE49-F238E27FC236}">
                    <a16:creationId xmlns:a16="http://schemas.microsoft.com/office/drawing/2014/main" id="{70251B2D-50A7-4420-9466-7037ADE3FB2B}"/>
                  </a:ext>
                </a:extLst>
              </p:cNvPr>
              <p:cNvSpPr/>
              <p:nvPr/>
            </p:nvSpPr>
            <p:spPr>
              <a:xfrm>
                <a:off x="3760340" y="2721628"/>
                <a:ext cx="218769" cy="194506"/>
              </a:xfrm>
              <a:custGeom>
                <a:avLst/>
                <a:gdLst/>
                <a:ahLst/>
                <a:cxnLst/>
                <a:rect l="l" t="t" r="r" b="b"/>
                <a:pathLst>
                  <a:path w="11776" h="10470" extrusionOk="0">
                    <a:moveTo>
                      <a:pt x="2756" y="296"/>
                    </a:moveTo>
                    <a:cubicBezTo>
                      <a:pt x="2888" y="296"/>
                      <a:pt x="3026" y="310"/>
                      <a:pt x="3169" y="341"/>
                    </a:cubicBezTo>
                    <a:cubicBezTo>
                      <a:pt x="4770" y="674"/>
                      <a:pt x="5338" y="2409"/>
                      <a:pt x="5738" y="3777"/>
                    </a:cubicBezTo>
                    <a:cubicBezTo>
                      <a:pt x="5753" y="3852"/>
                      <a:pt x="5808" y="3886"/>
                      <a:pt x="5865" y="3886"/>
                    </a:cubicBezTo>
                    <a:cubicBezTo>
                      <a:pt x="5934" y="3886"/>
                      <a:pt x="6005" y="3835"/>
                      <a:pt x="6005" y="3743"/>
                    </a:cubicBezTo>
                    <a:cubicBezTo>
                      <a:pt x="6105" y="2409"/>
                      <a:pt x="6772" y="708"/>
                      <a:pt x="8306" y="541"/>
                    </a:cubicBezTo>
                    <a:cubicBezTo>
                      <a:pt x="8408" y="527"/>
                      <a:pt x="8507" y="521"/>
                      <a:pt x="8604" y="521"/>
                    </a:cubicBezTo>
                    <a:cubicBezTo>
                      <a:pt x="10169" y="521"/>
                      <a:pt x="11171" y="2232"/>
                      <a:pt x="11108" y="3677"/>
                    </a:cubicBezTo>
                    <a:cubicBezTo>
                      <a:pt x="11042" y="6745"/>
                      <a:pt x="8306" y="9314"/>
                      <a:pt x="5538" y="10181"/>
                    </a:cubicBezTo>
                    <a:cubicBezTo>
                      <a:pt x="5538" y="10215"/>
                      <a:pt x="5538" y="10215"/>
                      <a:pt x="5538" y="10215"/>
                    </a:cubicBezTo>
                    <a:cubicBezTo>
                      <a:pt x="5538" y="10181"/>
                      <a:pt x="5504" y="10148"/>
                      <a:pt x="5471" y="10148"/>
                    </a:cubicBezTo>
                    <a:cubicBezTo>
                      <a:pt x="4170" y="9714"/>
                      <a:pt x="3169" y="8580"/>
                      <a:pt x="2302" y="7546"/>
                    </a:cubicBezTo>
                    <a:cubicBezTo>
                      <a:pt x="1335" y="6345"/>
                      <a:pt x="567" y="4944"/>
                      <a:pt x="567" y="3376"/>
                    </a:cubicBezTo>
                    <a:cubicBezTo>
                      <a:pt x="567" y="2061"/>
                      <a:pt x="1297" y="296"/>
                      <a:pt x="2756" y="296"/>
                    </a:cubicBezTo>
                    <a:close/>
                    <a:moveTo>
                      <a:pt x="2791" y="0"/>
                    </a:moveTo>
                    <a:cubicBezTo>
                      <a:pt x="1564" y="0"/>
                      <a:pt x="663" y="1146"/>
                      <a:pt x="401" y="2342"/>
                    </a:cubicBezTo>
                    <a:cubicBezTo>
                      <a:pt x="0" y="4043"/>
                      <a:pt x="668" y="5778"/>
                      <a:pt x="1668" y="7146"/>
                    </a:cubicBezTo>
                    <a:cubicBezTo>
                      <a:pt x="2569" y="8380"/>
                      <a:pt x="3836" y="9948"/>
                      <a:pt x="5438" y="10315"/>
                    </a:cubicBezTo>
                    <a:lnTo>
                      <a:pt x="5471" y="10315"/>
                    </a:lnTo>
                    <a:cubicBezTo>
                      <a:pt x="5445" y="10392"/>
                      <a:pt x="5479" y="10470"/>
                      <a:pt x="5558" y="10470"/>
                    </a:cubicBezTo>
                    <a:cubicBezTo>
                      <a:pt x="5581" y="10470"/>
                      <a:pt x="5608" y="10463"/>
                      <a:pt x="5638" y="10448"/>
                    </a:cubicBezTo>
                    <a:cubicBezTo>
                      <a:pt x="7306" y="9914"/>
                      <a:pt x="8807" y="8914"/>
                      <a:pt x="9907" y="7479"/>
                    </a:cubicBezTo>
                    <a:cubicBezTo>
                      <a:pt x="10942" y="6112"/>
                      <a:pt x="11775" y="4210"/>
                      <a:pt x="11275" y="2476"/>
                    </a:cubicBezTo>
                    <a:cubicBezTo>
                      <a:pt x="10931" y="1273"/>
                      <a:pt x="9801" y="217"/>
                      <a:pt x="8538" y="217"/>
                    </a:cubicBezTo>
                    <a:cubicBezTo>
                      <a:pt x="8330" y="217"/>
                      <a:pt x="8118" y="246"/>
                      <a:pt x="7906" y="307"/>
                    </a:cubicBezTo>
                    <a:cubicBezTo>
                      <a:pt x="6672" y="641"/>
                      <a:pt x="6038" y="1875"/>
                      <a:pt x="5805" y="3076"/>
                    </a:cubicBezTo>
                    <a:cubicBezTo>
                      <a:pt x="5404" y="1775"/>
                      <a:pt x="4737" y="441"/>
                      <a:pt x="3336" y="74"/>
                    </a:cubicBezTo>
                    <a:cubicBezTo>
                      <a:pt x="3148" y="24"/>
                      <a:pt x="2966" y="0"/>
                      <a:pt x="27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299;p71">
                <a:extLst>
                  <a:ext uri="{FF2B5EF4-FFF2-40B4-BE49-F238E27FC236}">
                    <a16:creationId xmlns:a16="http://schemas.microsoft.com/office/drawing/2014/main" id="{A5109D5B-38DB-49D1-B3B1-CD977105344F}"/>
                  </a:ext>
                </a:extLst>
              </p:cNvPr>
              <p:cNvSpPr/>
              <p:nvPr/>
            </p:nvSpPr>
            <p:spPr>
              <a:xfrm>
                <a:off x="3643841" y="2678993"/>
                <a:ext cx="153079" cy="162999"/>
              </a:xfrm>
              <a:custGeom>
                <a:avLst/>
                <a:gdLst/>
                <a:ahLst/>
                <a:cxnLst/>
                <a:rect l="l" t="t" r="r" b="b"/>
                <a:pathLst>
                  <a:path w="8240" h="8774" extrusionOk="0">
                    <a:moveTo>
                      <a:pt x="7939" y="1"/>
                    </a:moveTo>
                    <a:cubicBezTo>
                      <a:pt x="7906" y="34"/>
                      <a:pt x="7873" y="101"/>
                      <a:pt x="7839" y="134"/>
                    </a:cubicBezTo>
                    <a:cubicBezTo>
                      <a:pt x="7806" y="134"/>
                      <a:pt x="7739" y="134"/>
                      <a:pt x="7706" y="167"/>
                    </a:cubicBezTo>
                    <a:cubicBezTo>
                      <a:pt x="7372" y="468"/>
                      <a:pt x="6371" y="368"/>
                      <a:pt x="5938" y="434"/>
                    </a:cubicBezTo>
                    <a:cubicBezTo>
                      <a:pt x="5337" y="501"/>
                      <a:pt x="4770" y="568"/>
                      <a:pt x="4170" y="634"/>
                    </a:cubicBezTo>
                    <a:cubicBezTo>
                      <a:pt x="2902" y="768"/>
                      <a:pt x="1635" y="901"/>
                      <a:pt x="401" y="1068"/>
                    </a:cubicBezTo>
                    <a:cubicBezTo>
                      <a:pt x="167" y="1101"/>
                      <a:pt x="0" y="1302"/>
                      <a:pt x="134" y="1502"/>
                    </a:cubicBezTo>
                    <a:cubicBezTo>
                      <a:pt x="1501" y="3903"/>
                      <a:pt x="2836" y="6439"/>
                      <a:pt x="4537" y="8640"/>
                    </a:cubicBezTo>
                    <a:cubicBezTo>
                      <a:pt x="4570" y="8707"/>
                      <a:pt x="4637" y="8740"/>
                      <a:pt x="4704" y="8774"/>
                    </a:cubicBezTo>
                    <a:lnTo>
                      <a:pt x="5071" y="8740"/>
                    </a:lnTo>
                    <a:cubicBezTo>
                      <a:pt x="5071" y="8707"/>
                      <a:pt x="5071" y="8707"/>
                      <a:pt x="5071" y="8707"/>
                    </a:cubicBezTo>
                    <a:cubicBezTo>
                      <a:pt x="5071" y="8640"/>
                      <a:pt x="5037" y="8607"/>
                      <a:pt x="5004" y="8573"/>
                    </a:cubicBezTo>
                    <a:cubicBezTo>
                      <a:pt x="5004" y="8507"/>
                      <a:pt x="5004" y="8473"/>
                      <a:pt x="4970" y="8407"/>
                    </a:cubicBezTo>
                    <a:cubicBezTo>
                      <a:pt x="3670" y="6072"/>
                      <a:pt x="2202" y="3903"/>
                      <a:pt x="868" y="1602"/>
                    </a:cubicBezTo>
                    <a:cubicBezTo>
                      <a:pt x="2302" y="1435"/>
                      <a:pt x="3736" y="1268"/>
                      <a:pt x="5171" y="1101"/>
                    </a:cubicBezTo>
                    <a:cubicBezTo>
                      <a:pt x="5904" y="1001"/>
                      <a:pt x="7239" y="1135"/>
                      <a:pt x="7873" y="601"/>
                    </a:cubicBezTo>
                    <a:cubicBezTo>
                      <a:pt x="7873" y="601"/>
                      <a:pt x="7906" y="568"/>
                      <a:pt x="7939" y="568"/>
                    </a:cubicBezTo>
                    <a:cubicBezTo>
                      <a:pt x="8039" y="468"/>
                      <a:pt x="8139" y="368"/>
                      <a:pt x="8239" y="267"/>
                    </a:cubicBezTo>
                    <a:lnTo>
                      <a:pt x="79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98" name="Group 897">
            <a:extLst>
              <a:ext uri="{FF2B5EF4-FFF2-40B4-BE49-F238E27FC236}">
                <a16:creationId xmlns:a16="http://schemas.microsoft.com/office/drawing/2014/main" id="{C955F53C-5F77-4CA1-92A2-D3DEC8429B71}"/>
              </a:ext>
            </a:extLst>
          </p:cNvPr>
          <p:cNvGrpSpPr/>
          <p:nvPr/>
        </p:nvGrpSpPr>
        <p:grpSpPr>
          <a:xfrm>
            <a:off x="1471725" y="3084947"/>
            <a:ext cx="7010636" cy="501436"/>
            <a:chOff x="1471725" y="3084947"/>
            <a:chExt cx="7010636" cy="501436"/>
          </a:xfrm>
        </p:grpSpPr>
        <p:sp>
          <p:nvSpPr>
            <p:cNvPr id="11" name="Google Shape;930;p37">
              <a:extLst>
                <a:ext uri="{FF2B5EF4-FFF2-40B4-BE49-F238E27FC236}">
                  <a16:creationId xmlns:a16="http://schemas.microsoft.com/office/drawing/2014/main" id="{6651414E-82D9-4E09-BEA8-49BDD5F101AC}"/>
                </a:ext>
              </a:extLst>
            </p:cNvPr>
            <p:cNvSpPr txBox="1">
              <a:spLocks/>
            </p:cNvSpPr>
            <p:nvPr/>
          </p:nvSpPr>
          <p:spPr>
            <a:xfrm flipH="1">
              <a:off x="1692095" y="3084947"/>
              <a:ext cx="6790266" cy="50143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1pPr>
              <a:lvl2pPr marL="914400" marR="0" lvl="1"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2pPr>
              <a:lvl3pPr marL="1371600" marR="0" lvl="2"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3pPr>
              <a:lvl4pPr marL="1828800" marR="0" lvl="3"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4pPr>
              <a:lvl5pPr marL="2286000" marR="0" lvl="4"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5pPr>
              <a:lvl6pPr marL="2743200" marR="0" lvl="5"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6pPr>
              <a:lvl7pPr marL="3200400" marR="0" lvl="6"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7pPr>
              <a:lvl8pPr marL="3657600" marR="0" lvl="7"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8pPr>
              <a:lvl9pPr marL="4114800" marR="0" lvl="8"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9pPr>
            </a:lstStyle>
            <a:p>
              <a:pPr marL="152400" indent="0" algn="just">
                <a:buFont typeface="Raleway SemiBold"/>
                <a:buNone/>
              </a:pPr>
              <a:r>
                <a:rPr lang="vi-VN" sz="2000">
                  <a:latin typeface="+mj-lt"/>
                </a:rPr>
                <a:t>Thăm các chú công an giao thông hoặc công an biên phòng.</a:t>
              </a:r>
            </a:p>
          </p:txBody>
        </p:sp>
        <p:grpSp>
          <p:nvGrpSpPr>
            <p:cNvPr id="72" name="Google Shape;3292;p71">
              <a:extLst>
                <a:ext uri="{FF2B5EF4-FFF2-40B4-BE49-F238E27FC236}">
                  <a16:creationId xmlns:a16="http://schemas.microsoft.com/office/drawing/2014/main" id="{3EEA2B2E-4ADD-43FD-A791-2055279512DF}"/>
                </a:ext>
              </a:extLst>
            </p:cNvPr>
            <p:cNvGrpSpPr/>
            <p:nvPr/>
          </p:nvGrpSpPr>
          <p:grpSpPr>
            <a:xfrm>
              <a:off x="1471725" y="3140355"/>
              <a:ext cx="402517" cy="385534"/>
              <a:chOff x="3643841" y="2577894"/>
              <a:chExt cx="449297" cy="451080"/>
            </a:xfrm>
          </p:grpSpPr>
          <p:sp>
            <p:nvSpPr>
              <p:cNvPr id="73" name="Google Shape;3293;p71">
                <a:extLst>
                  <a:ext uri="{FF2B5EF4-FFF2-40B4-BE49-F238E27FC236}">
                    <a16:creationId xmlns:a16="http://schemas.microsoft.com/office/drawing/2014/main" id="{FB15620A-D807-49F3-837B-81DA5C1817A6}"/>
                  </a:ext>
                </a:extLst>
              </p:cNvPr>
              <p:cNvSpPr/>
              <p:nvPr/>
            </p:nvSpPr>
            <p:spPr>
              <a:xfrm>
                <a:off x="3770874" y="2727127"/>
                <a:ext cx="197014" cy="184270"/>
              </a:xfrm>
              <a:custGeom>
                <a:avLst/>
                <a:gdLst/>
                <a:ahLst/>
                <a:cxnLst/>
                <a:rect l="l" t="t" r="r" b="b"/>
                <a:pathLst>
                  <a:path w="10605" h="9919" extrusionOk="0">
                    <a:moveTo>
                      <a:pt x="2189" y="0"/>
                    </a:moveTo>
                    <a:cubicBezTo>
                      <a:pt x="730" y="0"/>
                      <a:pt x="0" y="1765"/>
                      <a:pt x="0" y="3080"/>
                    </a:cubicBezTo>
                    <a:cubicBezTo>
                      <a:pt x="0" y="4648"/>
                      <a:pt x="768" y="6049"/>
                      <a:pt x="1735" y="7250"/>
                    </a:cubicBezTo>
                    <a:cubicBezTo>
                      <a:pt x="2602" y="8284"/>
                      <a:pt x="3603" y="9418"/>
                      <a:pt x="4904" y="9852"/>
                    </a:cubicBezTo>
                    <a:cubicBezTo>
                      <a:pt x="4937" y="9852"/>
                      <a:pt x="4971" y="9885"/>
                      <a:pt x="4971" y="9919"/>
                    </a:cubicBezTo>
                    <a:cubicBezTo>
                      <a:pt x="4971" y="9919"/>
                      <a:pt x="4971" y="9919"/>
                      <a:pt x="4971" y="9885"/>
                    </a:cubicBezTo>
                    <a:cubicBezTo>
                      <a:pt x="7739" y="9018"/>
                      <a:pt x="10475" y="6449"/>
                      <a:pt x="10541" y="3381"/>
                    </a:cubicBezTo>
                    <a:cubicBezTo>
                      <a:pt x="10604" y="1936"/>
                      <a:pt x="9602" y="225"/>
                      <a:pt x="8037" y="225"/>
                    </a:cubicBezTo>
                    <a:cubicBezTo>
                      <a:pt x="7940" y="225"/>
                      <a:pt x="7841" y="231"/>
                      <a:pt x="7739" y="245"/>
                    </a:cubicBezTo>
                    <a:cubicBezTo>
                      <a:pt x="6205" y="412"/>
                      <a:pt x="5538" y="2113"/>
                      <a:pt x="5438" y="3447"/>
                    </a:cubicBezTo>
                    <a:cubicBezTo>
                      <a:pt x="5438" y="3539"/>
                      <a:pt x="5367" y="3590"/>
                      <a:pt x="5298" y="3590"/>
                    </a:cubicBezTo>
                    <a:cubicBezTo>
                      <a:pt x="5241" y="3590"/>
                      <a:pt x="5186" y="3556"/>
                      <a:pt x="5171" y="3481"/>
                    </a:cubicBezTo>
                    <a:cubicBezTo>
                      <a:pt x="4771" y="2113"/>
                      <a:pt x="4203" y="378"/>
                      <a:pt x="2602" y="45"/>
                    </a:cubicBezTo>
                    <a:cubicBezTo>
                      <a:pt x="2459" y="14"/>
                      <a:pt x="2321" y="0"/>
                      <a:pt x="2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294;p71">
                <a:extLst>
                  <a:ext uri="{FF2B5EF4-FFF2-40B4-BE49-F238E27FC236}">
                    <a16:creationId xmlns:a16="http://schemas.microsoft.com/office/drawing/2014/main" id="{EEA41A7C-091D-41D7-A127-5136317F8777}"/>
                  </a:ext>
                </a:extLst>
              </p:cNvPr>
              <p:cNvSpPr/>
              <p:nvPr/>
            </p:nvSpPr>
            <p:spPr>
              <a:xfrm>
                <a:off x="4009446" y="2734763"/>
                <a:ext cx="83692" cy="270823"/>
              </a:xfrm>
              <a:custGeom>
                <a:avLst/>
                <a:gdLst/>
                <a:ahLst/>
                <a:cxnLst/>
                <a:rect l="l" t="t" r="r" b="b"/>
                <a:pathLst>
                  <a:path w="4505" h="14578" extrusionOk="0">
                    <a:moveTo>
                      <a:pt x="4271" y="1"/>
                    </a:moveTo>
                    <a:lnTo>
                      <a:pt x="3937" y="134"/>
                    </a:lnTo>
                    <a:cubicBezTo>
                      <a:pt x="2603" y="2202"/>
                      <a:pt x="1335" y="4371"/>
                      <a:pt x="68" y="6472"/>
                    </a:cubicBezTo>
                    <a:cubicBezTo>
                      <a:pt x="1" y="6572"/>
                      <a:pt x="1" y="6672"/>
                      <a:pt x="68" y="6739"/>
                    </a:cubicBezTo>
                    <a:cubicBezTo>
                      <a:pt x="68" y="6739"/>
                      <a:pt x="68" y="6739"/>
                      <a:pt x="68" y="6772"/>
                    </a:cubicBezTo>
                    <a:cubicBezTo>
                      <a:pt x="68" y="9341"/>
                      <a:pt x="68" y="11943"/>
                      <a:pt x="168" y="14511"/>
                    </a:cubicBezTo>
                    <a:lnTo>
                      <a:pt x="601" y="14578"/>
                    </a:lnTo>
                    <a:cubicBezTo>
                      <a:pt x="935" y="12043"/>
                      <a:pt x="902" y="9274"/>
                      <a:pt x="568" y="6739"/>
                    </a:cubicBezTo>
                    <a:cubicBezTo>
                      <a:pt x="568" y="6739"/>
                      <a:pt x="568" y="6706"/>
                      <a:pt x="568" y="6706"/>
                    </a:cubicBezTo>
                    <a:cubicBezTo>
                      <a:pt x="2002" y="4737"/>
                      <a:pt x="3403" y="2603"/>
                      <a:pt x="4437" y="401"/>
                    </a:cubicBezTo>
                    <a:cubicBezTo>
                      <a:pt x="4504" y="234"/>
                      <a:pt x="4404" y="67"/>
                      <a:pt x="4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295;p71">
                <a:extLst>
                  <a:ext uri="{FF2B5EF4-FFF2-40B4-BE49-F238E27FC236}">
                    <a16:creationId xmlns:a16="http://schemas.microsoft.com/office/drawing/2014/main" id="{F5E41FE5-D8D2-43F6-BA06-94FBAE84FA86}"/>
                  </a:ext>
                </a:extLst>
              </p:cNvPr>
              <p:cNvSpPr/>
              <p:nvPr/>
            </p:nvSpPr>
            <p:spPr>
              <a:xfrm>
                <a:off x="3791328" y="2577894"/>
                <a:ext cx="297463" cy="159376"/>
              </a:xfrm>
              <a:custGeom>
                <a:avLst/>
                <a:gdLst/>
                <a:ahLst/>
                <a:cxnLst/>
                <a:rect l="l" t="t" r="r" b="b"/>
                <a:pathLst>
                  <a:path w="16012" h="8579" extrusionOk="0">
                    <a:moveTo>
                      <a:pt x="4375" y="1"/>
                    </a:moveTo>
                    <a:cubicBezTo>
                      <a:pt x="4296" y="1"/>
                      <a:pt x="4218" y="43"/>
                      <a:pt x="4170" y="139"/>
                    </a:cubicBezTo>
                    <a:cubicBezTo>
                      <a:pt x="2902" y="2007"/>
                      <a:pt x="1468" y="3708"/>
                      <a:pt x="0" y="5443"/>
                    </a:cubicBezTo>
                    <a:lnTo>
                      <a:pt x="300" y="5676"/>
                    </a:lnTo>
                    <a:cubicBezTo>
                      <a:pt x="1802" y="4175"/>
                      <a:pt x="3136" y="2474"/>
                      <a:pt x="4370" y="739"/>
                    </a:cubicBezTo>
                    <a:cubicBezTo>
                      <a:pt x="5571" y="2507"/>
                      <a:pt x="6738" y="4409"/>
                      <a:pt x="8106" y="6043"/>
                    </a:cubicBezTo>
                    <a:cubicBezTo>
                      <a:pt x="8073" y="6176"/>
                      <a:pt x="8106" y="6310"/>
                      <a:pt x="8273" y="6377"/>
                    </a:cubicBezTo>
                    <a:cubicBezTo>
                      <a:pt x="10641" y="7177"/>
                      <a:pt x="13210" y="8111"/>
                      <a:pt x="15678" y="8578"/>
                    </a:cubicBezTo>
                    <a:lnTo>
                      <a:pt x="16012" y="8445"/>
                    </a:lnTo>
                    <a:lnTo>
                      <a:pt x="15978" y="8445"/>
                    </a:lnTo>
                    <a:cubicBezTo>
                      <a:pt x="16012" y="8345"/>
                      <a:pt x="16012" y="8211"/>
                      <a:pt x="15878" y="8145"/>
                    </a:cubicBezTo>
                    <a:cubicBezTo>
                      <a:pt x="13577" y="7177"/>
                      <a:pt x="10975" y="6543"/>
                      <a:pt x="8573" y="5910"/>
                    </a:cubicBezTo>
                    <a:cubicBezTo>
                      <a:pt x="8540" y="5876"/>
                      <a:pt x="8540" y="5876"/>
                      <a:pt x="8540" y="5843"/>
                    </a:cubicBezTo>
                    <a:cubicBezTo>
                      <a:pt x="7439" y="3875"/>
                      <a:pt x="5938" y="1973"/>
                      <a:pt x="4604" y="139"/>
                    </a:cubicBezTo>
                    <a:cubicBezTo>
                      <a:pt x="4551" y="52"/>
                      <a:pt x="4463" y="1"/>
                      <a:pt x="4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296;p71">
                <a:extLst>
                  <a:ext uri="{FF2B5EF4-FFF2-40B4-BE49-F238E27FC236}">
                    <a16:creationId xmlns:a16="http://schemas.microsoft.com/office/drawing/2014/main" id="{44AA1BCA-C3ED-46F5-B038-21BA1E0EEB16}"/>
                  </a:ext>
                </a:extLst>
              </p:cNvPr>
              <p:cNvSpPr/>
              <p:nvPr/>
            </p:nvSpPr>
            <p:spPr>
              <a:xfrm>
                <a:off x="3659947" y="2590991"/>
                <a:ext cx="422657" cy="423901"/>
              </a:xfrm>
              <a:custGeom>
                <a:avLst/>
                <a:gdLst/>
                <a:ahLst/>
                <a:cxnLst/>
                <a:rect l="l" t="t" r="r" b="b"/>
                <a:pathLst>
                  <a:path w="22751" h="22818" extrusionOk="0">
                    <a:moveTo>
                      <a:pt x="8194" y="7066"/>
                    </a:moveTo>
                    <a:cubicBezTo>
                      <a:pt x="8370" y="7066"/>
                      <a:pt x="8552" y="7089"/>
                      <a:pt x="8740" y="7139"/>
                    </a:cubicBezTo>
                    <a:cubicBezTo>
                      <a:pt x="10141" y="7506"/>
                      <a:pt x="10808" y="8841"/>
                      <a:pt x="11209" y="10108"/>
                    </a:cubicBezTo>
                    <a:cubicBezTo>
                      <a:pt x="11442" y="8907"/>
                      <a:pt x="12109" y="7706"/>
                      <a:pt x="13310" y="7339"/>
                    </a:cubicBezTo>
                    <a:cubicBezTo>
                      <a:pt x="13522" y="7278"/>
                      <a:pt x="13734" y="7249"/>
                      <a:pt x="13942" y="7249"/>
                    </a:cubicBezTo>
                    <a:cubicBezTo>
                      <a:pt x="15205" y="7249"/>
                      <a:pt x="16335" y="8305"/>
                      <a:pt x="16679" y="9508"/>
                    </a:cubicBezTo>
                    <a:cubicBezTo>
                      <a:pt x="17179" y="11242"/>
                      <a:pt x="16346" y="13144"/>
                      <a:pt x="15311" y="14545"/>
                    </a:cubicBezTo>
                    <a:cubicBezTo>
                      <a:pt x="14211" y="15946"/>
                      <a:pt x="12710" y="16980"/>
                      <a:pt x="11042" y="17513"/>
                    </a:cubicBezTo>
                    <a:cubicBezTo>
                      <a:pt x="11024" y="17518"/>
                      <a:pt x="11007" y="17520"/>
                      <a:pt x="10992" y="17520"/>
                    </a:cubicBezTo>
                    <a:cubicBezTo>
                      <a:pt x="10892" y="17520"/>
                      <a:pt x="10846" y="17433"/>
                      <a:pt x="10875" y="17347"/>
                    </a:cubicBezTo>
                    <a:lnTo>
                      <a:pt x="10842" y="17347"/>
                    </a:lnTo>
                    <a:cubicBezTo>
                      <a:pt x="9240" y="16980"/>
                      <a:pt x="7973" y="15445"/>
                      <a:pt x="7072" y="14178"/>
                    </a:cubicBezTo>
                    <a:cubicBezTo>
                      <a:pt x="6072" y="12810"/>
                      <a:pt x="5404" y="11109"/>
                      <a:pt x="5805" y="9374"/>
                    </a:cubicBezTo>
                    <a:cubicBezTo>
                      <a:pt x="6067" y="8207"/>
                      <a:pt x="6968" y="7066"/>
                      <a:pt x="8194" y="7066"/>
                    </a:cubicBezTo>
                    <a:close/>
                    <a:moveTo>
                      <a:pt x="11442" y="1"/>
                    </a:moveTo>
                    <a:cubicBezTo>
                      <a:pt x="10208" y="1769"/>
                      <a:pt x="8874" y="3470"/>
                      <a:pt x="7372" y="4971"/>
                    </a:cubicBezTo>
                    <a:cubicBezTo>
                      <a:pt x="7272" y="5071"/>
                      <a:pt x="7172" y="5171"/>
                      <a:pt x="7072" y="5271"/>
                    </a:cubicBezTo>
                    <a:cubicBezTo>
                      <a:pt x="7039" y="5305"/>
                      <a:pt x="7006" y="5338"/>
                      <a:pt x="7006" y="5338"/>
                    </a:cubicBezTo>
                    <a:cubicBezTo>
                      <a:pt x="6372" y="5872"/>
                      <a:pt x="5037" y="5738"/>
                      <a:pt x="4304" y="5838"/>
                    </a:cubicBezTo>
                    <a:cubicBezTo>
                      <a:pt x="2869" y="6005"/>
                      <a:pt x="1435" y="6172"/>
                      <a:pt x="1" y="6339"/>
                    </a:cubicBezTo>
                    <a:cubicBezTo>
                      <a:pt x="1301" y="8607"/>
                      <a:pt x="2803" y="10809"/>
                      <a:pt x="4103" y="13110"/>
                    </a:cubicBezTo>
                    <a:cubicBezTo>
                      <a:pt x="4137" y="13177"/>
                      <a:pt x="4137" y="13244"/>
                      <a:pt x="4137" y="13310"/>
                    </a:cubicBezTo>
                    <a:cubicBezTo>
                      <a:pt x="4170" y="13344"/>
                      <a:pt x="4204" y="13377"/>
                      <a:pt x="4204" y="13410"/>
                    </a:cubicBezTo>
                    <a:cubicBezTo>
                      <a:pt x="4204" y="13444"/>
                      <a:pt x="4204" y="13444"/>
                      <a:pt x="4204" y="13444"/>
                    </a:cubicBezTo>
                    <a:cubicBezTo>
                      <a:pt x="4370" y="15045"/>
                      <a:pt x="4070" y="16780"/>
                      <a:pt x="3903" y="18347"/>
                    </a:cubicBezTo>
                    <a:cubicBezTo>
                      <a:pt x="3803" y="19848"/>
                      <a:pt x="3636" y="21316"/>
                      <a:pt x="3503" y="22817"/>
                    </a:cubicBezTo>
                    <a:cubicBezTo>
                      <a:pt x="4771" y="22217"/>
                      <a:pt x="6072" y="21583"/>
                      <a:pt x="7339" y="20949"/>
                    </a:cubicBezTo>
                    <a:cubicBezTo>
                      <a:pt x="8173" y="20516"/>
                      <a:pt x="9207" y="19682"/>
                      <a:pt x="10174" y="19415"/>
                    </a:cubicBezTo>
                    <a:cubicBezTo>
                      <a:pt x="10199" y="19366"/>
                      <a:pt x="10259" y="19335"/>
                      <a:pt x="10316" y="19335"/>
                    </a:cubicBezTo>
                    <a:cubicBezTo>
                      <a:pt x="10336" y="19335"/>
                      <a:pt x="10357" y="19339"/>
                      <a:pt x="10375" y="19348"/>
                    </a:cubicBezTo>
                    <a:lnTo>
                      <a:pt x="10541" y="19348"/>
                    </a:lnTo>
                    <a:cubicBezTo>
                      <a:pt x="10561" y="19342"/>
                      <a:pt x="10578" y="19339"/>
                      <a:pt x="10595" y="19339"/>
                    </a:cubicBezTo>
                    <a:cubicBezTo>
                      <a:pt x="10666" y="19339"/>
                      <a:pt x="10715" y="19388"/>
                      <a:pt x="10742" y="19415"/>
                    </a:cubicBezTo>
                    <a:cubicBezTo>
                      <a:pt x="12209" y="19748"/>
                      <a:pt x="13677" y="20349"/>
                      <a:pt x="15111" y="20849"/>
                    </a:cubicBezTo>
                    <a:cubicBezTo>
                      <a:pt x="16379" y="21283"/>
                      <a:pt x="17713" y="21683"/>
                      <a:pt x="18981" y="22250"/>
                    </a:cubicBezTo>
                    <a:cubicBezTo>
                      <a:pt x="18881" y="19682"/>
                      <a:pt x="18881" y="17046"/>
                      <a:pt x="18847" y="14478"/>
                    </a:cubicBezTo>
                    <a:lnTo>
                      <a:pt x="18881" y="14478"/>
                    </a:lnTo>
                    <a:cubicBezTo>
                      <a:pt x="18814" y="14411"/>
                      <a:pt x="18814" y="14311"/>
                      <a:pt x="18847" y="14211"/>
                    </a:cubicBezTo>
                    <a:cubicBezTo>
                      <a:pt x="20148" y="12110"/>
                      <a:pt x="21416" y="9941"/>
                      <a:pt x="22750" y="7873"/>
                    </a:cubicBezTo>
                    <a:cubicBezTo>
                      <a:pt x="20282" y="7406"/>
                      <a:pt x="17713" y="6472"/>
                      <a:pt x="15345" y="5672"/>
                    </a:cubicBezTo>
                    <a:cubicBezTo>
                      <a:pt x="15178" y="5605"/>
                      <a:pt x="15145" y="5471"/>
                      <a:pt x="15178" y="5338"/>
                    </a:cubicBezTo>
                    <a:cubicBezTo>
                      <a:pt x="13810" y="3704"/>
                      <a:pt x="12610" y="1802"/>
                      <a:pt x="114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297;p71">
                <a:extLst>
                  <a:ext uri="{FF2B5EF4-FFF2-40B4-BE49-F238E27FC236}">
                    <a16:creationId xmlns:a16="http://schemas.microsoft.com/office/drawing/2014/main" id="{6EE40C48-019C-4BC0-9516-22FA059E9CBE}"/>
                  </a:ext>
                </a:extLst>
              </p:cNvPr>
              <p:cNvSpPr/>
              <p:nvPr/>
            </p:nvSpPr>
            <p:spPr>
              <a:xfrm>
                <a:off x="3712763" y="2840729"/>
                <a:ext cx="310634" cy="188246"/>
              </a:xfrm>
              <a:custGeom>
                <a:avLst/>
                <a:gdLst/>
                <a:ahLst/>
                <a:cxnLst/>
                <a:rect l="l" t="t" r="r" b="b"/>
                <a:pathLst>
                  <a:path w="16721" h="10133" extrusionOk="0">
                    <a:moveTo>
                      <a:pt x="1361" y="1"/>
                    </a:moveTo>
                    <a:lnTo>
                      <a:pt x="994" y="34"/>
                    </a:lnTo>
                    <a:cubicBezTo>
                      <a:pt x="627" y="1535"/>
                      <a:pt x="660" y="3170"/>
                      <a:pt x="527" y="4671"/>
                    </a:cubicBezTo>
                    <a:cubicBezTo>
                      <a:pt x="360" y="6405"/>
                      <a:pt x="193" y="8140"/>
                      <a:pt x="26" y="9841"/>
                    </a:cubicBezTo>
                    <a:cubicBezTo>
                      <a:pt x="1" y="10045"/>
                      <a:pt x="150" y="10132"/>
                      <a:pt x="312" y="10132"/>
                    </a:cubicBezTo>
                    <a:cubicBezTo>
                      <a:pt x="362" y="10132"/>
                      <a:pt x="413" y="10124"/>
                      <a:pt x="460" y="10108"/>
                    </a:cubicBezTo>
                    <a:cubicBezTo>
                      <a:pt x="1761" y="9508"/>
                      <a:pt x="3062" y="8874"/>
                      <a:pt x="4363" y="8240"/>
                    </a:cubicBezTo>
                    <a:cubicBezTo>
                      <a:pt x="5463" y="7673"/>
                      <a:pt x="6698" y="7173"/>
                      <a:pt x="7698" y="6472"/>
                    </a:cubicBezTo>
                    <a:cubicBezTo>
                      <a:pt x="8966" y="7006"/>
                      <a:pt x="10334" y="7373"/>
                      <a:pt x="11635" y="7806"/>
                    </a:cubicBezTo>
                    <a:cubicBezTo>
                      <a:pt x="13202" y="8340"/>
                      <a:pt x="14737" y="8974"/>
                      <a:pt x="16338" y="9408"/>
                    </a:cubicBezTo>
                    <a:cubicBezTo>
                      <a:pt x="16359" y="9414"/>
                      <a:pt x="16379" y="9416"/>
                      <a:pt x="16399" y="9416"/>
                    </a:cubicBezTo>
                    <a:cubicBezTo>
                      <a:pt x="16598" y="9416"/>
                      <a:pt x="16720" y="9129"/>
                      <a:pt x="16538" y="9007"/>
                    </a:cubicBezTo>
                    <a:cubicBezTo>
                      <a:pt x="16538" y="8941"/>
                      <a:pt x="16538" y="8907"/>
                      <a:pt x="16571" y="8840"/>
                    </a:cubicBezTo>
                    <a:lnTo>
                      <a:pt x="16138" y="8807"/>
                    </a:lnTo>
                    <a:cubicBezTo>
                      <a:pt x="14870" y="8240"/>
                      <a:pt x="13536" y="7840"/>
                      <a:pt x="12268" y="7406"/>
                    </a:cubicBezTo>
                    <a:cubicBezTo>
                      <a:pt x="10834" y="6906"/>
                      <a:pt x="9366" y="6339"/>
                      <a:pt x="7899" y="5972"/>
                    </a:cubicBezTo>
                    <a:cubicBezTo>
                      <a:pt x="7872" y="5945"/>
                      <a:pt x="7823" y="5896"/>
                      <a:pt x="7752" y="5896"/>
                    </a:cubicBezTo>
                    <a:cubicBezTo>
                      <a:pt x="7735" y="5896"/>
                      <a:pt x="7718" y="5899"/>
                      <a:pt x="7698" y="5905"/>
                    </a:cubicBezTo>
                    <a:lnTo>
                      <a:pt x="7532" y="5905"/>
                    </a:lnTo>
                    <a:cubicBezTo>
                      <a:pt x="7505" y="5896"/>
                      <a:pt x="7480" y="5892"/>
                      <a:pt x="7458" y="5892"/>
                    </a:cubicBezTo>
                    <a:cubicBezTo>
                      <a:pt x="7398" y="5892"/>
                      <a:pt x="7356" y="5923"/>
                      <a:pt x="7331" y="5972"/>
                    </a:cubicBezTo>
                    <a:cubicBezTo>
                      <a:pt x="6364" y="6239"/>
                      <a:pt x="5330" y="7073"/>
                      <a:pt x="4496" y="7506"/>
                    </a:cubicBezTo>
                    <a:cubicBezTo>
                      <a:pt x="3229" y="8140"/>
                      <a:pt x="1928" y="8774"/>
                      <a:pt x="660" y="9374"/>
                    </a:cubicBezTo>
                    <a:cubicBezTo>
                      <a:pt x="793" y="7873"/>
                      <a:pt x="960" y="6405"/>
                      <a:pt x="1060" y="4904"/>
                    </a:cubicBezTo>
                    <a:cubicBezTo>
                      <a:pt x="1227" y="3337"/>
                      <a:pt x="1527" y="1602"/>
                      <a:pt x="13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298;p71">
                <a:extLst>
                  <a:ext uri="{FF2B5EF4-FFF2-40B4-BE49-F238E27FC236}">
                    <a16:creationId xmlns:a16="http://schemas.microsoft.com/office/drawing/2014/main" id="{0E1D03D7-1A4C-4ACD-A035-0E2E6D734920}"/>
                  </a:ext>
                </a:extLst>
              </p:cNvPr>
              <p:cNvSpPr/>
              <p:nvPr/>
            </p:nvSpPr>
            <p:spPr>
              <a:xfrm>
                <a:off x="3760340" y="2721628"/>
                <a:ext cx="218769" cy="194506"/>
              </a:xfrm>
              <a:custGeom>
                <a:avLst/>
                <a:gdLst/>
                <a:ahLst/>
                <a:cxnLst/>
                <a:rect l="l" t="t" r="r" b="b"/>
                <a:pathLst>
                  <a:path w="11776" h="10470" extrusionOk="0">
                    <a:moveTo>
                      <a:pt x="2756" y="296"/>
                    </a:moveTo>
                    <a:cubicBezTo>
                      <a:pt x="2888" y="296"/>
                      <a:pt x="3026" y="310"/>
                      <a:pt x="3169" y="341"/>
                    </a:cubicBezTo>
                    <a:cubicBezTo>
                      <a:pt x="4770" y="674"/>
                      <a:pt x="5338" y="2409"/>
                      <a:pt x="5738" y="3777"/>
                    </a:cubicBezTo>
                    <a:cubicBezTo>
                      <a:pt x="5753" y="3852"/>
                      <a:pt x="5808" y="3886"/>
                      <a:pt x="5865" y="3886"/>
                    </a:cubicBezTo>
                    <a:cubicBezTo>
                      <a:pt x="5934" y="3886"/>
                      <a:pt x="6005" y="3835"/>
                      <a:pt x="6005" y="3743"/>
                    </a:cubicBezTo>
                    <a:cubicBezTo>
                      <a:pt x="6105" y="2409"/>
                      <a:pt x="6772" y="708"/>
                      <a:pt x="8306" y="541"/>
                    </a:cubicBezTo>
                    <a:cubicBezTo>
                      <a:pt x="8408" y="527"/>
                      <a:pt x="8507" y="521"/>
                      <a:pt x="8604" y="521"/>
                    </a:cubicBezTo>
                    <a:cubicBezTo>
                      <a:pt x="10169" y="521"/>
                      <a:pt x="11171" y="2232"/>
                      <a:pt x="11108" y="3677"/>
                    </a:cubicBezTo>
                    <a:cubicBezTo>
                      <a:pt x="11042" y="6745"/>
                      <a:pt x="8306" y="9314"/>
                      <a:pt x="5538" y="10181"/>
                    </a:cubicBezTo>
                    <a:cubicBezTo>
                      <a:pt x="5538" y="10215"/>
                      <a:pt x="5538" y="10215"/>
                      <a:pt x="5538" y="10215"/>
                    </a:cubicBezTo>
                    <a:cubicBezTo>
                      <a:pt x="5538" y="10181"/>
                      <a:pt x="5504" y="10148"/>
                      <a:pt x="5471" y="10148"/>
                    </a:cubicBezTo>
                    <a:cubicBezTo>
                      <a:pt x="4170" y="9714"/>
                      <a:pt x="3169" y="8580"/>
                      <a:pt x="2302" y="7546"/>
                    </a:cubicBezTo>
                    <a:cubicBezTo>
                      <a:pt x="1335" y="6345"/>
                      <a:pt x="567" y="4944"/>
                      <a:pt x="567" y="3376"/>
                    </a:cubicBezTo>
                    <a:cubicBezTo>
                      <a:pt x="567" y="2061"/>
                      <a:pt x="1297" y="296"/>
                      <a:pt x="2756" y="296"/>
                    </a:cubicBezTo>
                    <a:close/>
                    <a:moveTo>
                      <a:pt x="2791" y="0"/>
                    </a:moveTo>
                    <a:cubicBezTo>
                      <a:pt x="1564" y="0"/>
                      <a:pt x="663" y="1146"/>
                      <a:pt x="401" y="2342"/>
                    </a:cubicBezTo>
                    <a:cubicBezTo>
                      <a:pt x="0" y="4043"/>
                      <a:pt x="668" y="5778"/>
                      <a:pt x="1668" y="7146"/>
                    </a:cubicBezTo>
                    <a:cubicBezTo>
                      <a:pt x="2569" y="8380"/>
                      <a:pt x="3836" y="9948"/>
                      <a:pt x="5438" y="10315"/>
                    </a:cubicBezTo>
                    <a:lnTo>
                      <a:pt x="5471" y="10315"/>
                    </a:lnTo>
                    <a:cubicBezTo>
                      <a:pt x="5445" y="10392"/>
                      <a:pt x="5479" y="10470"/>
                      <a:pt x="5558" y="10470"/>
                    </a:cubicBezTo>
                    <a:cubicBezTo>
                      <a:pt x="5581" y="10470"/>
                      <a:pt x="5608" y="10463"/>
                      <a:pt x="5638" y="10448"/>
                    </a:cubicBezTo>
                    <a:cubicBezTo>
                      <a:pt x="7306" y="9914"/>
                      <a:pt x="8807" y="8914"/>
                      <a:pt x="9907" y="7479"/>
                    </a:cubicBezTo>
                    <a:cubicBezTo>
                      <a:pt x="10942" y="6112"/>
                      <a:pt x="11775" y="4210"/>
                      <a:pt x="11275" y="2476"/>
                    </a:cubicBezTo>
                    <a:cubicBezTo>
                      <a:pt x="10931" y="1273"/>
                      <a:pt x="9801" y="217"/>
                      <a:pt x="8538" y="217"/>
                    </a:cubicBezTo>
                    <a:cubicBezTo>
                      <a:pt x="8330" y="217"/>
                      <a:pt x="8118" y="246"/>
                      <a:pt x="7906" y="307"/>
                    </a:cubicBezTo>
                    <a:cubicBezTo>
                      <a:pt x="6672" y="641"/>
                      <a:pt x="6038" y="1875"/>
                      <a:pt x="5805" y="3076"/>
                    </a:cubicBezTo>
                    <a:cubicBezTo>
                      <a:pt x="5404" y="1775"/>
                      <a:pt x="4737" y="441"/>
                      <a:pt x="3336" y="74"/>
                    </a:cubicBezTo>
                    <a:cubicBezTo>
                      <a:pt x="3148" y="24"/>
                      <a:pt x="2966" y="0"/>
                      <a:pt x="27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299;p71">
                <a:extLst>
                  <a:ext uri="{FF2B5EF4-FFF2-40B4-BE49-F238E27FC236}">
                    <a16:creationId xmlns:a16="http://schemas.microsoft.com/office/drawing/2014/main" id="{33A8C99F-AB99-4BCA-90B7-259F13379904}"/>
                  </a:ext>
                </a:extLst>
              </p:cNvPr>
              <p:cNvSpPr/>
              <p:nvPr/>
            </p:nvSpPr>
            <p:spPr>
              <a:xfrm>
                <a:off x="3643841" y="2678993"/>
                <a:ext cx="153079" cy="162999"/>
              </a:xfrm>
              <a:custGeom>
                <a:avLst/>
                <a:gdLst/>
                <a:ahLst/>
                <a:cxnLst/>
                <a:rect l="l" t="t" r="r" b="b"/>
                <a:pathLst>
                  <a:path w="8240" h="8774" extrusionOk="0">
                    <a:moveTo>
                      <a:pt x="7939" y="1"/>
                    </a:moveTo>
                    <a:cubicBezTo>
                      <a:pt x="7906" y="34"/>
                      <a:pt x="7873" y="101"/>
                      <a:pt x="7839" y="134"/>
                    </a:cubicBezTo>
                    <a:cubicBezTo>
                      <a:pt x="7806" y="134"/>
                      <a:pt x="7739" y="134"/>
                      <a:pt x="7706" y="167"/>
                    </a:cubicBezTo>
                    <a:cubicBezTo>
                      <a:pt x="7372" y="468"/>
                      <a:pt x="6371" y="368"/>
                      <a:pt x="5938" y="434"/>
                    </a:cubicBezTo>
                    <a:cubicBezTo>
                      <a:pt x="5337" y="501"/>
                      <a:pt x="4770" y="568"/>
                      <a:pt x="4170" y="634"/>
                    </a:cubicBezTo>
                    <a:cubicBezTo>
                      <a:pt x="2902" y="768"/>
                      <a:pt x="1635" y="901"/>
                      <a:pt x="401" y="1068"/>
                    </a:cubicBezTo>
                    <a:cubicBezTo>
                      <a:pt x="167" y="1101"/>
                      <a:pt x="0" y="1302"/>
                      <a:pt x="134" y="1502"/>
                    </a:cubicBezTo>
                    <a:cubicBezTo>
                      <a:pt x="1501" y="3903"/>
                      <a:pt x="2836" y="6439"/>
                      <a:pt x="4537" y="8640"/>
                    </a:cubicBezTo>
                    <a:cubicBezTo>
                      <a:pt x="4570" y="8707"/>
                      <a:pt x="4637" y="8740"/>
                      <a:pt x="4704" y="8774"/>
                    </a:cubicBezTo>
                    <a:lnTo>
                      <a:pt x="5071" y="8740"/>
                    </a:lnTo>
                    <a:cubicBezTo>
                      <a:pt x="5071" y="8707"/>
                      <a:pt x="5071" y="8707"/>
                      <a:pt x="5071" y="8707"/>
                    </a:cubicBezTo>
                    <a:cubicBezTo>
                      <a:pt x="5071" y="8640"/>
                      <a:pt x="5037" y="8607"/>
                      <a:pt x="5004" y="8573"/>
                    </a:cubicBezTo>
                    <a:cubicBezTo>
                      <a:pt x="5004" y="8507"/>
                      <a:pt x="5004" y="8473"/>
                      <a:pt x="4970" y="8407"/>
                    </a:cubicBezTo>
                    <a:cubicBezTo>
                      <a:pt x="3670" y="6072"/>
                      <a:pt x="2202" y="3903"/>
                      <a:pt x="868" y="1602"/>
                    </a:cubicBezTo>
                    <a:cubicBezTo>
                      <a:pt x="2302" y="1435"/>
                      <a:pt x="3736" y="1268"/>
                      <a:pt x="5171" y="1101"/>
                    </a:cubicBezTo>
                    <a:cubicBezTo>
                      <a:pt x="5904" y="1001"/>
                      <a:pt x="7239" y="1135"/>
                      <a:pt x="7873" y="601"/>
                    </a:cubicBezTo>
                    <a:cubicBezTo>
                      <a:pt x="7873" y="601"/>
                      <a:pt x="7906" y="568"/>
                      <a:pt x="7939" y="568"/>
                    </a:cubicBezTo>
                    <a:cubicBezTo>
                      <a:pt x="8039" y="468"/>
                      <a:pt x="8139" y="368"/>
                      <a:pt x="8239" y="267"/>
                    </a:cubicBezTo>
                    <a:lnTo>
                      <a:pt x="79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30">
                                            <p:txEl>
                                              <p:pRg st="0" end="0"/>
                                            </p:txEl>
                                          </p:spTgt>
                                        </p:tgtEl>
                                        <p:attrNameLst>
                                          <p:attrName>style.visibility</p:attrName>
                                        </p:attrNameLst>
                                      </p:cBhvr>
                                      <p:to>
                                        <p:strVal val="visible"/>
                                      </p:to>
                                    </p:set>
                                    <p:animEffect transition="in" filter="fade">
                                      <p:cBhvr>
                                        <p:cTn id="7" dur="500"/>
                                        <p:tgtEl>
                                          <p:spTgt spid="9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96"/>
                                        </p:tgtEl>
                                        <p:attrNameLst>
                                          <p:attrName>style.visibility</p:attrName>
                                        </p:attrNameLst>
                                      </p:cBhvr>
                                      <p:to>
                                        <p:strVal val="visible"/>
                                      </p:to>
                                    </p:set>
                                    <p:animEffect transition="in" filter="fade">
                                      <p:cBhvr>
                                        <p:cTn id="22" dur="500"/>
                                        <p:tgtEl>
                                          <p:spTgt spid="89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97"/>
                                        </p:tgtEl>
                                        <p:attrNameLst>
                                          <p:attrName>style.visibility</p:attrName>
                                        </p:attrNameLst>
                                      </p:cBhvr>
                                      <p:to>
                                        <p:strVal val="visible"/>
                                      </p:to>
                                    </p:set>
                                    <p:animEffect transition="in" filter="fade">
                                      <p:cBhvr>
                                        <p:cTn id="27" dur="500"/>
                                        <p:tgtEl>
                                          <p:spTgt spid="89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98"/>
                                        </p:tgtEl>
                                        <p:attrNameLst>
                                          <p:attrName>style.visibility</p:attrName>
                                        </p:attrNameLst>
                                      </p:cBhvr>
                                      <p:to>
                                        <p:strVal val="visible"/>
                                      </p:to>
                                    </p:set>
                                    <p:animEffect transition="in" filter="fade">
                                      <p:cBhvr>
                                        <p:cTn id="32" dur="500"/>
                                        <p:tgtEl>
                                          <p:spTgt spid="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C3FC9F5-9208-47D7-AE0B-D5D4CDEAF6D1}"/>
              </a:ext>
            </a:extLst>
          </p:cNvPr>
          <p:cNvGrpSpPr/>
          <p:nvPr/>
        </p:nvGrpSpPr>
        <p:grpSpPr>
          <a:xfrm>
            <a:off x="3826935" y="1378779"/>
            <a:ext cx="3860798" cy="2208205"/>
            <a:chOff x="3826935" y="1378779"/>
            <a:chExt cx="3860798" cy="2208205"/>
          </a:xfrm>
        </p:grpSpPr>
        <p:sp>
          <p:nvSpPr>
            <p:cNvPr id="3" name="Cloud 2">
              <a:extLst>
                <a:ext uri="{FF2B5EF4-FFF2-40B4-BE49-F238E27FC236}">
                  <a16:creationId xmlns:a16="http://schemas.microsoft.com/office/drawing/2014/main" id="{97D27317-9EAE-4308-B9F0-19BA1926412C}"/>
                </a:ext>
              </a:extLst>
            </p:cNvPr>
            <p:cNvSpPr/>
            <p:nvPr/>
          </p:nvSpPr>
          <p:spPr>
            <a:xfrm>
              <a:off x="3826935" y="1378779"/>
              <a:ext cx="3860798" cy="2208205"/>
            </a:xfrm>
            <a:custGeom>
              <a:avLst/>
              <a:gdLst>
                <a:gd name="connsiteX0" fmla="*/ 348544 w 3860798"/>
                <a:gd name="connsiteY0" fmla="*/ 734534 h 2208205"/>
                <a:gd name="connsiteX1" fmla="*/ 502529 w 3860798"/>
                <a:gd name="connsiteY1" fmla="*/ 353057 h 2208205"/>
                <a:gd name="connsiteX2" fmla="*/ 1251631 w 3860798"/>
                <a:gd name="connsiteY2" fmla="*/ 265904 h 2208205"/>
                <a:gd name="connsiteX3" fmla="*/ 2006899 w 3860798"/>
                <a:gd name="connsiteY3" fmla="*/ 175429 h 2208205"/>
                <a:gd name="connsiteX4" fmla="*/ 2301196 w 3860798"/>
                <a:gd name="connsiteY4" fmla="*/ 10223 h 2208205"/>
                <a:gd name="connsiteX5" fmla="*/ 2666184 w 3860798"/>
                <a:gd name="connsiteY5" fmla="*/ 126818 h 2208205"/>
                <a:gd name="connsiteX6" fmla="*/ 3169339 w 3860798"/>
                <a:gd name="connsiteY6" fmla="*/ 35269 h 2208205"/>
                <a:gd name="connsiteX7" fmla="*/ 3424492 w 3860798"/>
                <a:gd name="connsiteY7" fmla="*/ 285022 h 2208205"/>
                <a:gd name="connsiteX8" fmla="*/ 3751944 w 3860798"/>
                <a:gd name="connsiteY8" fmla="*/ 527413 h 2208205"/>
                <a:gd name="connsiteX9" fmla="*/ 3737288 w 3860798"/>
                <a:gd name="connsiteY9" fmla="*/ 790251 h 2208205"/>
                <a:gd name="connsiteX10" fmla="*/ 3844353 w 3860798"/>
                <a:gd name="connsiteY10" fmla="*/ 1192124 h 2208205"/>
                <a:gd name="connsiteX11" fmla="*/ 3342807 w 3860798"/>
                <a:gd name="connsiteY11" fmla="*/ 1543903 h 2208205"/>
                <a:gd name="connsiteX12" fmla="*/ 3163262 w 3860798"/>
                <a:gd name="connsiteY12" fmla="*/ 1845333 h 2208205"/>
                <a:gd name="connsiteX13" fmla="*/ 2551969 w 3860798"/>
                <a:gd name="connsiteY13" fmla="*/ 1881830 h 2208205"/>
                <a:gd name="connsiteX14" fmla="*/ 2115127 w 3860798"/>
                <a:gd name="connsiteY14" fmla="*/ 2203400 h 2208205"/>
                <a:gd name="connsiteX15" fmla="*/ 1472822 w 3860798"/>
                <a:gd name="connsiteY15" fmla="*/ 2007115 h 2208205"/>
                <a:gd name="connsiteX16" fmla="*/ 518705 w 3860798"/>
                <a:gd name="connsiteY16" fmla="*/ 1813181 h 2208205"/>
                <a:gd name="connsiteX17" fmla="*/ 99201 w 3860798"/>
                <a:gd name="connsiteY17" fmla="*/ 1597370 h 2208205"/>
                <a:gd name="connsiteX18" fmla="*/ 188839 w 3860798"/>
                <a:gd name="connsiteY18" fmla="*/ 1306061 h 2208205"/>
                <a:gd name="connsiteX19" fmla="*/ -447 w 3860798"/>
                <a:gd name="connsiteY19" fmla="*/ 1007186 h 2208205"/>
                <a:gd name="connsiteX20" fmla="*/ 345237 w 3860798"/>
                <a:gd name="connsiteY20" fmla="*/ 741537 h 2208205"/>
                <a:gd name="connsiteX21" fmla="*/ 348544 w 3860798"/>
                <a:gd name="connsiteY21" fmla="*/ 734534 h 2208205"/>
                <a:gd name="connsiteX0" fmla="*/ 419414 w 3860798"/>
                <a:gd name="connsiteY0" fmla="*/ 1338059 h 2208205"/>
                <a:gd name="connsiteX1" fmla="*/ 193039 w 3860798"/>
                <a:gd name="connsiteY1" fmla="*/ 1297320 h 2208205"/>
                <a:gd name="connsiteX2" fmla="*/ 619157 w 3860798"/>
                <a:gd name="connsiteY2" fmla="*/ 1783892 h 2208205"/>
                <a:gd name="connsiteX3" fmla="*/ 520135 w 3860798"/>
                <a:gd name="connsiteY3" fmla="*/ 1803367 h 2208205"/>
                <a:gd name="connsiteX4" fmla="*/ 1472644 w 3860798"/>
                <a:gd name="connsiteY4" fmla="*/ 1998118 h 2208205"/>
                <a:gd name="connsiteX5" fmla="*/ 1412944 w 3860798"/>
                <a:gd name="connsiteY5" fmla="*/ 1909177 h 2208205"/>
                <a:gd name="connsiteX6" fmla="*/ 2576278 w 3860798"/>
                <a:gd name="connsiteY6" fmla="*/ 1776327 h 2208205"/>
                <a:gd name="connsiteX7" fmla="*/ 2552416 w 3860798"/>
                <a:gd name="connsiteY7" fmla="*/ 1873907 h 2208205"/>
                <a:gd name="connsiteX8" fmla="*/ 3050119 w 3860798"/>
                <a:gd name="connsiteY8" fmla="*/ 1173313 h 2208205"/>
                <a:gd name="connsiteX9" fmla="*/ 3340662 w 3860798"/>
                <a:gd name="connsiteY9" fmla="*/ 1538076 h 2208205"/>
                <a:gd name="connsiteX10" fmla="*/ 3735500 w 3860798"/>
                <a:gd name="connsiteY10" fmla="*/ 784832 h 2208205"/>
                <a:gd name="connsiteX11" fmla="*/ 3606092 w 3860798"/>
                <a:gd name="connsiteY11" fmla="*/ 921618 h 2208205"/>
                <a:gd name="connsiteX12" fmla="*/ 3425028 w 3860798"/>
                <a:gd name="connsiteY12" fmla="*/ 277354 h 2208205"/>
                <a:gd name="connsiteX13" fmla="*/ 3431820 w 3860798"/>
                <a:gd name="connsiteY13" fmla="*/ 341965 h 2208205"/>
                <a:gd name="connsiteX14" fmla="*/ 2598710 w 3860798"/>
                <a:gd name="connsiteY14" fmla="*/ 202009 h 2208205"/>
                <a:gd name="connsiteX15" fmla="*/ 2665023 w 3860798"/>
                <a:gd name="connsiteY15" fmla="*/ 119611 h 2208205"/>
                <a:gd name="connsiteX16" fmla="*/ 1978748 w 3860798"/>
                <a:gd name="connsiteY16" fmla="*/ 241266 h 2208205"/>
                <a:gd name="connsiteX17" fmla="*/ 2010832 w 3860798"/>
                <a:gd name="connsiteY17" fmla="*/ 170215 h 2208205"/>
                <a:gd name="connsiteX18" fmla="*/ 1251184 w 3860798"/>
                <a:gd name="connsiteY18" fmla="*/ 265393 h 2208205"/>
                <a:gd name="connsiteX19" fmla="*/ 1367365 w 3860798"/>
                <a:gd name="connsiteY19" fmla="*/ 334297 h 2208205"/>
                <a:gd name="connsiteX20" fmla="*/ 368831 w 3860798"/>
                <a:gd name="connsiteY20" fmla="*/ 807068 h 2208205"/>
                <a:gd name="connsiteX21" fmla="*/ 348544 w 3860798"/>
                <a:gd name="connsiteY21" fmla="*/ 734534 h 2208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60798" h="2208205" fill="none" extrusionOk="0">
                  <a:moveTo>
                    <a:pt x="348544" y="734534"/>
                  </a:moveTo>
                  <a:cubicBezTo>
                    <a:pt x="328688" y="596184"/>
                    <a:pt x="346157" y="433187"/>
                    <a:pt x="502529" y="353057"/>
                  </a:cubicBezTo>
                  <a:cubicBezTo>
                    <a:pt x="641784" y="185316"/>
                    <a:pt x="1001792" y="217811"/>
                    <a:pt x="1251631" y="265904"/>
                  </a:cubicBezTo>
                  <a:cubicBezTo>
                    <a:pt x="1420208" y="102708"/>
                    <a:pt x="1765899" y="2404"/>
                    <a:pt x="2006899" y="175429"/>
                  </a:cubicBezTo>
                  <a:cubicBezTo>
                    <a:pt x="2063971" y="66957"/>
                    <a:pt x="2140675" y="8497"/>
                    <a:pt x="2301196" y="10223"/>
                  </a:cubicBezTo>
                  <a:cubicBezTo>
                    <a:pt x="2414426" y="1004"/>
                    <a:pt x="2569886" y="21102"/>
                    <a:pt x="2666184" y="126818"/>
                  </a:cubicBezTo>
                  <a:cubicBezTo>
                    <a:pt x="2776023" y="66285"/>
                    <a:pt x="2962143" y="-4098"/>
                    <a:pt x="3169339" y="35269"/>
                  </a:cubicBezTo>
                  <a:cubicBezTo>
                    <a:pt x="3304023" y="105691"/>
                    <a:pt x="3382554" y="162432"/>
                    <a:pt x="3424492" y="285022"/>
                  </a:cubicBezTo>
                  <a:cubicBezTo>
                    <a:pt x="3561290" y="341307"/>
                    <a:pt x="3693453" y="380338"/>
                    <a:pt x="3751944" y="527413"/>
                  </a:cubicBezTo>
                  <a:cubicBezTo>
                    <a:pt x="3790954" y="605063"/>
                    <a:pt x="3776213" y="710005"/>
                    <a:pt x="3737288" y="790251"/>
                  </a:cubicBezTo>
                  <a:cubicBezTo>
                    <a:pt x="3815718" y="923102"/>
                    <a:pt x="3867774" y="1027853"/>
                    <a:pt x="3844353" y="1192124"/>
                  </a:cubicBezTo>
                  <a:cubicBezTo>
                    <a:pt x="3799968" y="1376572"/>
                    <a:pt x="3604164" y="1559643"/>
                    <a:pt x="3342807" y="1543903"/>
                  </a:cubicBezTo>
                  <a:cubicBezTo>
                    <a:pt x="3332481" y="1634453"/>
                    <a:pt x="3269830" y="1787087"/>
                    <a:pt x="3163262" y="1845333"/>
                  </a:cubicBezTo>
                  <a:cubicBezTo>
                    <a:pt x="3020607" y="1980423"/>
                    <a:pt x="2751674" y="1941143"/>
                    <a:pt x="2551969" y="1881830"/>
                  </a:cubicBezTo>
                  <a:cubicBezTo>
                    <a:pt x="2449664" y="2003856"/>
                    <a:pt x="2380929" y="2141750"/>
                    <a:pt x="2115127" y="2203400"/>
                  </a:cubicBezTo>
                  <a:cubicBezTo>
                    <a:pt x="1878163" y="2269214"/>
                    <a:pt x="1575720" y="2215817"/>
                    <a:pt x="1472822" y="2007115"/>
                  </a:cubicBezTo>
                  <a:cubicBezTo>
                    <a:pt x="1118982" y="2208147"/>
                    <a:pt x="773127" y="2084946"/>
                    <a:pt x="518705" y="1813181"/>
                  </a:cubicBezTo>
                  <a:cubicBezTo>
                    <a:pt x="331072" y="1817240"/>
                    <a:pt x="166468" y="1750791"/>
                    <a:pt x="99201" y="1597370"/>
                  </a:cubicBezTo>
                  <a:cubicBezTo>
                    <a:pt x="35949" y="1471233"/>
                    <a:pt x="95731" y="1402807"/>
                    <a:pt x="188839" y="1306061"/>
                  </a:cubicBezTo>
                  <a:cubicBezTo>
                    <a:pt x="49065" y="1276643"/>
                    <a:pt x="-17180" y="1137027"/>
                    <a:pt x="-447" y="1007186"/>
                  </a:cubicBezTo>
                  <a:cubicBezTo>
                    <a:pt x="53689" y="893067"/>
                    <a:pt x="184024" y="750117"/>
                    <a:pt x="345237" y="741537"/>
                  </a:cubicBezTo>
                  <a:cubicBezTo>
                    <a:pt x="346543" y="739256"/>
                    <a:pt x="347239" y="736257"/>
                    <a:pt x="348544" y="734534"/>
                  </a:cubicBezTo>
                  <a:close/>
                </a:path>
                <a:path w="3860798" h="2208205" fill="none" extrusionOk="0">
                  <a:moveTo>
                    <a:pt x="419414" y="1338059"/>
                  </a:moveTo>
                  <a:cubicBezTo>
                    <a:pt x="346180" y="1341488"/>
                    <a:pt x="261604" y="1332510"/>
                    <a:pt x="193039" y="1297320"/>
                  </a:cubicBezTo>
                  <a:moveTo>
                    <a:pt x="619157" y="1783892"/>
                  </a:moveTo>
                  <a:cubicBezTo>
                    <a:pt x="593032" y="1799310"/>
                    <a:pt x="559884" y="1804879"/>
                    <a:pt x="520135" y="1803367"/>
                  </a:cubicBezTo>
                  <a:moveTo>
                    <a:pt x="1472644" y="1998118"/>
                  </a:moveTo>
                  <a:cubicBezTo>
                    <a:pt x="1446355" y="1977101"/>
                    <a:pt x="1426605" y="1936154"/>
                    <a:pt x="1412944" y="1909177"/>
                  </a:cubicBezTo>
                  <a:moveTo>
                    <a:pt x="2576278" y="1776327"/>
                  </a:moveTo>
                  <a:cubicBezTo>
                    <a:pt x="2581113" y="1807515"/>
                    <a:pt x="2559842" y="1833464"/>
                    <a:pt x="2552416" y="1873907"/>
                  </a:cubicBezTo>
                  <a:moveTo>
                    <a:pt x="3050119" y="1173313"/>
                  </a:moveTo>
                  <a:cubicBezTo>
                    <a:pt x="3220147" y="1251539"/>
                    <a:pt x="3322997" y="1394471"/>
                    <a:pt x="3340662" y="1538076"/>
                  </a:cubicBezTo>
                  <a:moveTo>
                    <a:pt x="3735500" y="784832"/>
                  </a:moveTo>
                  <a:cubicBezTo>
                    <a:pt x="3703881" y="831983"/>
                    <a:pt x="3658400" y="875357"/>
                    <a:pt x="3606092" y="921618"/>
                  </a:cubicBezTo>
                  <a:moveTo>
                    <a:pt x="3425028" y="277354"/>
                  </a:moveTo>
                  <a:cubicBezTo>
                    <a:pt x="3435848" y="299126"/>
                    <a:pt x="3431551" y="317500"/>
                    <a:pt x="3431820" y="341965"/>
                  </a:cubicBezTo>
                  <a:moveTo>
                    <a:pt x="2598710" y="202009"/>
                  </a:moveTo>
                  <a:cubicBezTo>
                    <a:pt x="2613016" y="175054"/>
                    <a:pt x="2632514" y="142213"/>
                    <a:pt x="2665023" y="119611"/>
                  </a:cubicBezTo>
                  <a:moveTo>
                    <a:pt x="1978748" y="241266"/>
                  </a:moveTo>
                  <a:cubicBezTo>
                    <a:pt x="1988822" y="211551"/>
                    <a:pt x="1999814" y="190628"/>
                    <a:pt x="2010832" y="170215"/>
                  </a:cubicBezTo>
                  <a:moveTo>
                    <a:pt x="1251184" y="265393"/>
                  </a:moveTo>
                  <a:cubicBezTo>
                    <a:pt x="1297014" y="283217"/>
                    <a:pt x="1334706" y="312243"/>
                    <a:pt x="1367365" y="334297"/>
                  </a:cubicBezTo>
                  <a:moveTo>
                    <a:pt x="368831" y="807068"/>
                  </a:moveTo>
                  <a:cubicBezTo>
                    <a:pt x="362228" y="785388"/>
                    <a:pt x="352002" y="760653"/>
                    <a:pt x="348544" y="734534"/>
                  </a:cubicBezTo>
                </a:path>
                <a:path w="3860798" h="2208205" stroke="0" extrusionOk="0">
                  <a:moveTo>
                    <a:pt x="348544" y="734534"/>
                  </a:moveTo>
                  <a:cubicBezTo>
                    <a:pt x="346129" y="596596"/>
                    <a:pt x="385644" y="459303"/>
                    <a:pt x="502529" y="353057"/>
                  </a:cubicBezTo>
                  <a:cubicBezTo>
                    <a:pt x="637346" y="143499"/>
                    <a:pt x="993744" y="147898"/>
                    <a:pt x="1251631" y="265904"/>
                  </a:cubicBezTo>
                  <a:cubicBezTo>
                    <a:pt x="1385915" y="64456"/>
                    <a:pt x="1730120" y="-49091"/>
                    <a:pt x="2006899" y="175429"/>
                  </a:cubicBezTo>
                  <a:cubicBezTo>
                    <a:pt x="2074968" y="85145"/>
                    <a:pt x="2179872" y="38278"/>
                    <a:pt x="2301196" y="10223"/>
                  </a:cubicBezTo>
                  <a:cubicBezTo>
                    <a:pt x="2433760" y="2875"/>
                    <a:pt x="2569020" y="32109"/>
                    <a:pt x="2666184" y="126818"/>
                  </a:cubicBezTo>
                  <a:cubicBezTo>
                    <a:pt x="2791509" y="56419"/>
                    <a:pt x="2994718" y="8689"/>
                    <a:pt x="3169339" y="35269"/>
                  </a:cubicBezTo>
                  <a:cubicBezTo>
                    <a:pt x="3294751" y="95205"/>
                    <a:pt x="3376118" y="157693"/>
                    <a:pt x="3424492" y="285022"/>
                  </a:cubicBezTo>
                  <a:cubicBezTo>
                    <a:pt x="3584253" y="322137"/>
                    <a:pt x="3699077" y="389505"/>
                    <a:pt x="3751944" y="527413"/>
                  </a:cubicBezTo>
                  <a:cubicBezTo>
                    <a:pt x="3790881" y="617552"/>
                    <a:pt x="3761135" y="718981"/>
                    <a:pt x="3737288" y="790251"/>
                  </a:cubicBezTo>
                  <a:cubicBezTo>
                    <a:pt x="3810466" y="900515"/>
                    <a:pt x="3882561" y="1052953"/>
                    <a:pt x="3844353" y="1192124"/>
                  </a:cubicBezTo>
                  <a:cubicBezTo>
                    <a:pt x="3849258" y="1399748"/>
                    <a:pt x="3587756" y="1570925"/>
                    <a:pt x="3342807" y="1543903"/>
                  </a:cubicBezTo>
                  <a:cubicBezTo>
                    <a:pt x="3345647" y="1651837"/>
                    <a:pt x="3290869" y="1778809"/>
                    <a:pt x="3163262" y="1845333"/>
                  </a:cubicBezTo>
                  <a:cubicBezTo>
                    <a:pt x="2994129" y="1969665"/>
                    <a:pt x="2748073" y="1946373"/>
                    <a:pt x="2551969" y="1881830"/>
                  </a:cubicBezTo>
                  <a:cubicBezTo>
                    <a:pt x="2459373" y="2047064"/>
                    <a:pt x="2319824" y="2161744"/>
                    <a:pt x="2115127" y="2203400"/>
                  </a:cubicBezTo>
                  <a:cubicBezTo>
                    <a:pt x="1885695" y="2271969"/>
                    <a:pt x="1634452" y="2211053"/>
                    <a:pt x="1472822" y="2007115"/>
                  </a:cubicBezTo>
                  <a:cubicBezTo>
                    <a:pt x="1111254" y="2123266"/>
                    <a:pt x="719507" y="2077978"/>
                    <a:pt x="518705" y="1813181"/>
                  </a:cubicBezTo>
                  <a:cubicBezTo>
                    <a:pt x="341810" y="1811173"/>
                    <a:pt x="130976" y="1753893"/>
                    <a:pt x="99201" y="1597370"/>
                  </a:cubicBezTo>
                  <a:cubicBezTo>
                    <a:pt x="36689" y="1478806"/>
                    <a:pt x="121153" y="1390322"/>
                    <a:pt x="188839" y="1306061"/>
                  </a:cubicBezTo>
                  <a:cubicBezTo>
                    <a:pt x="31056" y="1243297"/>
                    <a:pt x="-42879" y="1120670"/>
                    <a:pt x="-447" y="1007186"/>
                  </a:cubicBezTo>
                  <a:cubicBezTo>
                    <a:pt x="-24831" y="866397"/>
                    <a:pt x="159569" y="758207"/>
                    <a:pt x="345237" y="741537"/>
                  </a:cubicBezTo>
                  <a:cubicBezTo>
                    <a:pt x="345681" y="739094"/>
                    <a:pt x="347497" y="736826"/>
                    <a:pt x="348544" y="734534"/>
                  </a:cubicBezTo>
                  <a:close/>
                </a:path>
                <a:path w="3860798" h="2208205" fill="none" stroke="0" extrusionOk="0">
                  <a:moveTo>
                    <a:pt x="419414" y="1338059"/>
                  </a:moveTo>
                  <a:cubicBezTo>
                    <a:pt x="361355" y="1338345"/>
                    <a:pt x="265815" y="1332154"/>
                    <a:pt x="193039" y="1297320"/>
                  </a:cubicBezTo>
                  <a:moveTo>
                    <a:pt x="619157" y="1783892"/>
                  </a:moveTo>
                  <a:cubicBezTo>
                    <a:pt x="596493" y="1791394"/>
                    <a:pt x="552825" y="1802905"/>
                    <a:pt x="520135" y="1803367"/>
                  </a:cubicBezTo>
                  <a:moveTo>
                    <a:pt x="1472644" y="1998118"/>
                  </a:moveTo>
                  <a:cubicBezTo>
                    <a:pt x="1441667" y="1974331"/>
                    <a:pt x="1431184" y="1937084"/>
                    <a:pt x="1412944" y="1909177"/>
                  </a:cubicBezTo>
                  <a:moveTo>
                    <a:pt x="2576278" y="1776327"/>
                  </a:moveTo>
                  <a:cubicBezTo>
                    <a:pt x="2574236" y="1805888"/>
                    <a:pt x="2565535" y="1843947"/>
                    <a:pt x="2552416" y="1873907"/>
                  </a:cubicBezTo>
                  <a:moveTo>
                    <a:pt x="3050119" y="1173313"/>
                  </a:moveTo>
                  <a:cubicBezTo>
                    <a:pt x="3248969" y="1225363"/>
                    <a:pt x="3335185" y="1350480"/>
                    <a:pt x="3340662" y="1538076"/>
                  </a:cubicBezTo>
                  <a:moveTo>
                    <a:pt x="3735500" y="784832"/>
                  </a:moveTo>
                  <a:cubicBezTo>
                    <a:pt x="3698875" y="832640"/>
                    <a:pt x="3662321" y="872500"/>
                    <a:pt x="3606092" y="921618"/>
                  </a:cubicBezTo>
                  <a:moveTo>
                    <a:pt x="3425028" y="277354"/>
                  </a:moveTo>
                  <a:cubicBezTo>
                    <a:pt x="3429537" y="298405"/>
                    <a:pt x="3433166" y="319757"/>
                    <a:pt x="3431820" y="341965"/>
                  </a:cubicBezTo>
                  <a:moveTo>
                    <a:pt x="2598710" y="202009"/>
                  </a:moveTo>
                  <a:cubicBezTo>
                    <a:pt x="2612472" y="173141"/>
                    <a:pt x="2628995" y="142109"/>
                    <a:pt x="2665023" y="119611"/>
                  </a:cubicBezTo>
                  <a:moveTo>
                    <a:pt x="1978748" y="241266"/>
                  </a:moveTo>
                  <a:cubicBezTo>
                    <a:pt x="1984633" y="217233"/>
                    <a:pt x="1995198" y="194609"/>
                    <a:pt x="2010832" y="170215"/>
                  </a:cubicBezTo>
                  <a:moveTo>
                    <a:pt x="1251184" y="265393"/>
                  </a:moveTo>
                  <a:cubicBezTo>
                    <a:pt x="1286251" y="286390"/>
                    <a:pt x="1333414" y="309170"/>
                    <a:pt x="1367365" y="334297"/>
                  </a:cubicBezTo>
                  <a:moveTo>
                    <a:pt x="368831" y="807068"/>
                  </a:moveTo>
                  <a:cubicBezTo>
                    <a:pt x="355426" y="787279"/>
                    <a:pt x="353058" y="758579"/>
                    <a:pt x="348544" y="734534"/>
                  </a:cubicBezTo>
                </a:path>
              </a:pathLst>
            </a:custGeom>
            <a:ln>
              <a:solidFill>
                <a:schemeClr val="bg2">
                  <a:lumMod val="75000"/>
                </a:schemeClr>
              </a:solidFill>
              <a:prstDash val="dash"/>
              <a:extLst>
                <a:ext uri="{C807C97D-BFC1-408E-A445-0C87EB9F89A2}">
                  <ask:lineSketchStyleProps xmlns:ask="http://schemas.microsoft.com/office/drawing/2018/sketchyshapes" sd="214025975">
                    <a:prstGeom prst="cloud">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CA496BB9-0E83-473D-9951-D5A3638BF415}"/>
                </a:ext>
              </a:extLst>
            </p:cNvPr>
            <p:cNvSpPr txBox="1"/>
            <p:nvPr/>
          </p:nvSpPr>
          <p:spPr>
            <a:xfrm>
              <a:off x="4303893" y="1630017"/>
              <a:ext cx="2635954" cy="1323439"/>
            </a:xfrm>
            <a:prstGeom prst="rect">
              <a:avLst/>
            </a:prstGeom>
            <a:noFill/>
          </p:spPr>
          <p:txBody>
            <a:bodyPr wrap="square">
              <a:spAutoFit/>
            </a:bodyPr>
            <a:lstStyle/>
            <a:p>
              <a:pPr algn="ctr"/>
              <a:endParaRPr lang="vi-VN" sz="2000" b="1">
                <a:latin typeface="+mj-lt"/>
              </a:endParaRPr>
            </a:p>
            <a:p>
              <a:pPr algn="ctr"/>
              <a:r>
                <a:rPr lang="vi-VN" sz="2000" b="1">
                  <a:latin typeface="+mj-lt"/>
                </a:rPr>
                <a:t>Em hãy lập chương trình cho một trong các hoạt động trên.</a:t>
              </a:r>
              <a:endParaRPr lang="en-US" sz="2000" b="1">
                <a:latin typeface="+mj-lt"/>
              </a:endParaRPr>
            </a:p>
          </p:txBody>
        </p:sp>
      </p:grpSp>
      <p:pic>
        <p:nvPicPr>
          <p:cNvPr id="5" name="Picture 4">
            <a:extLst>
              <a:ext uri="{FF2B5EF4-FFF2-40B4-BE49-F238E27FC236}">
                <a16:creationId xmlns:a16="http://schemas.microsoft.com/office/drawing/2014/main" id="{BDCE7ABB-8F7D-46A1-89D4-F4782FE952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894539" y="1450745"/>
            <a:ext cx="2627593" cy="3259545"/>
          </a:xfrm>
          <a:prstGeom prst="rect">
            <a:avLst/>
          </a:prstGeom>
        </p:spPr>
      </p:pic>
    </p:spTree>
    <p:extLst>
      <p:ext uri="{BB962C8B-B14F-4D97-AF65-F5344CB8AC3E}">
        <p14:creationId xmlns:p14="http://schemas.microsoft.com/office/powerpoint/2010/main" val="41063780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6"/>
        <p:cNvGrpSpPr/>
        <p:nvPr/>
      </p:nvGrpSpPr>
      <p:grpSpPr>
        <a:xfrm>
          <a:off x="0" y="0"/>
          <a:ext cx="0" cy="0"/>
          <a:chOff x="0" y="0"/>
          <a:chExt cx="0" cy="0"/>
        </a:xfrm>
      </p:grpSpPr>
      <p:grpSp>
        <p:nvGrpSpPr>
          <p:cNvPr id="1497" name="Google Shape;1497;p48"/>
          <p:cNvGrpSpPr/>
          <p:nvPr/>
        </p:nvGrpSpPr>
        <p:grpSpPr>
          <a:xfrm>
            <a:off x="2857286" y="754488"/>
            <a:ext cx="3429984" cy="606063"/>
            <a:chOff x="5316325" y="1612757"/>
            <a:chExt cx="1404350" cy="302125"/>
          </a:xfrm>
        </p:grpSpPr>
        <p:sp>
          <p:nvSpPr>
            <p:cNvPr id="1498" name="Google Shape;1498;p48"/>
            <p:cNvSpPr/>
            <p:nvPr/>
          </p:nvSpPr>
          <p:spPr>
            <a:xfrm>
              <a:off x="5316325" y="1612757"/>
              <a:ext cx="1404350" cy="302125"/>
            </a:xfrm>
            <a:custGeom>
              <a:avLst/>
              <a:gdLst/>
              <a:ahLst/>
              <a:cxnLst/>
              <a:rect l="l" t="t" r="r" b="b"/>
              <a:pathLst>
                <a:path w="56174" h="12085" extrusionOk="0">
                  <a:moveTo>
                    <a:pt x="55674" y="2161"/>
                  </a:moveTo>
                  <a:lnTo>
                    <a:pt x="55674" y="2161"/>
                  </a:lnTo>
                  <a:cubicBezTo>
                    <a:pt x="55555" y="2217"/>
                    <a:pt x="55565" y="2346"/>
                    <a:pt x="55633" y="2429"/>
                  </a:cubicBezTo>
                  <a:cubicBezTo>
                    <a:pt x="55518" y="2606"/>
                    <a:pt x="55396" y="2777"/>
                    <a:pt x="55275" y="2950"/>
                  </a:cubicBezTo>
                  <a:cubicBezTo>
                    <a:pt x="53569" y="3022"/>
                    <a:pt x="51829" y="3038"/>
                    <a:pt x="50127" y="3213"/>
                  </a:cubicBezTo>
                  <a:cubicBezTo>
                    <a:pt x="50106" y="2909"/>
                    <a:pt x="50086" y="2604"/>
                    <a:pt x="50062" y="2300"/>
                  </a:cubicBezTo>
                  <a:lnTo>
                    <a:pt x="50062" y="2300"/>
                  </a:lnTo>
                  <a:cubicBezTo>
                    <a:pt x="50972" y="2359"/>
                    <a:pt x="51884" y="2373"/>
                    <a:pt x="52796" y="2385"/>
                  </a:cubicBezTo>
                  <a:cubicBezTo>
                    <a:pt x="53226" y="2390"/>
                    <a:pt x="53687" y="2426"/>
                    <a:pt x="54142" y="2426"/>
                  </a:cubicBezTo>
                  <a:cubicBezTo>
                    <a:pt x="54683" y="2426"/>
                    <a:pt x="55215" y="2375"/>
                    <a:pt x="55674" y="2161"/>
                  </a:cubicBezTo>
                  <a:close/>
                  <a:moveTo>
                    <a:pt x="7652" y="262"/>
                  </a:moveTo>
                  <a:lnTo>
                    <a:pt x="7652" y="262"/>
                  </a:lnTo>
                  <a:cubicBezTo>
                    <a:pt x="9236" y="343"/>
                    <a:pt x="10827" y="363"/>
                    <a:pt x="12419" y="363"/>
                  </a:cubicBezTo>
                  <a:cubicBezTo>
                    <a:pt x="13924" y="363"/>
                    <a:pt x="15429" y="345"/>
                    <a:pt x="16930" y="345"/>
                  </a:cubicBezTo>
                  <a:cubicBezTo>
                    <a:pt x="17246" y="345"/>
                    <a:pt x="17562" y="346"/>
                    <a:pt x="17878" y="348"/>
                  </a:cubicBezTo>
                  <a:cubicBezTo>
                    <a:pt x="21387" y="371"/>
                    <a:pt x="24898" y="399"/>
                    <a:pt x="28405" y="427"/>
                  </a:cubicBezTo>
                  <a:cubicBezTo>
                    <a:pt x="33831" y="466"/>
                    <a:pt x="39263" y="556"/>
                    <a:pt x="44693" y="556"/>
                  </a:cubicBezTo>
                  <a:cubicBezTo>
                    <a:pt x="46302" y="556"/>
                    <a:pt x="47911" y="548"/>
                    <a:pt x="49519" y="528"/>
                  </a:cubicBezTo>
                  <a:cubicBezTo>
                    <a:pt x="49522" y="528"/>
                    <a:pt x="49524" y="526"/>
                    <a:pt x="49529" y="526"/>
                  </a:cubicBezTo>
                  <a:cubicBezTo>
                    <a:pt x="49552" y="789"/>
                    <a:pt x="49589" y="1050"/>
                    <a:pt x="49607" y="1314"/>
                  </a:cubicBezTo>
                  <a:cubicBezTo>
                    <a:pt x="49402" y="1318"/>
                    <a:pt x="49241" y="1322"/>
                    <a:pt x="49009" y="1325"/>
                  </a:cubicBezTo>
                  <a:lnTo>
                    <a:pt x="49009" y="1346"/>
                  </a:lnTo>
                  <a:cubicBezTo>
                    <a:pt x="49241" y="1348"/>
                    <a:pt x="49404" y="1352"/>
                    <a:pt x="49609" y="1357"/>
                  </a:cubicBezTo>
                  <a:cubicBezTo>
                    <a:pt x="49776" y="3712"/>
                    <a:pt x="49799" y="6077"/>
                    <a:pt x="49943" y="8432"/>
                  </a:cubicBezTo>
                  <a:cubicBezTo>
                    <a:pt x="49961" y="8753"/>
                    <a:pt x="49981" y="9076"/>
                    <a:pt x="50007" y="9397"/>
                  </a:cubicBezTo>
                  <a:cubicBezTo>
                    <a:pt x="50002" y="9402"/>
                    <a:pt x="49993" y="9402"/>
                    <a:pt x="49988" y="9406"/>
                  </a:cubicBezTo>
                  <a:cubicBezTo>
                    <a:pt x="49954" y="9434"/>
                    <a:pt x="49919" y="9464"/>
                    <a:pt x="49886" y="9491"/>
                  </a:cubicBezTo>
                  <a:lnTo>
                    <a:pt x="49804" y="9491"/>
                  </a:lnTo>
                  <a:cubicBezTo>
                    <a:pt x="49683" y="9493"/>
                    <a:pt x="49563" y="9498"/>
                    <a:pt x="49444" y="9503"/>
                  </a:cubicBezTo>
                  <a:cubicBezTo>
                    <a:pt x="49369" y="9505"/>
                    <a:pt x="49330" y="9553"/>
                    <a:pt x="49319" y="9607"/>
                  </a:cubicBezTo>
                  <a:cubicBezTo>
                    <a:pt x="48903" y="9602"/>
                    <a:pt x="48488" y="9600"/>
                    <a:pt x="48074" y="9595"/>
                  </a:cubicBezTo>
                  <a:cubicBezTo>
                    <a:pt x="48041" y="9551"/>
                    <a:pt x="47987" y="9530"/>
                    <a:pt x="47931" y="9530"/>
                  </a:cubicBezTo>
                  <a:cubicBezTo>
                    <a:pt x="47874" y="9530"/>
                    <a:pt x="47816" y="9552"/>
                    <a:pt x="47778" y="9593"/>
                  </a:cubicBezTo>
                  <a:cubicBezTo>
                    <a:pt x="42952" y="9545"/>
                    <a:pt x="38125" y="9517"/>
                    <a:pt x="33297" y="9517"/>
                  </a:cubicBezTo>
                  <a:cubicBezTo>
                    <a:pt x="31688" y="9517"/>
                    <a:pt x="30078" y="9520"/>
                    <a:pt x="28469" y="9527"/>
                  </a:cubicBezTo>
                  <a:cubicBezTo>
                    <a:pt x="27722" y="9529"/>
                    <a:pt x="26975" y="9530"/>
                    <a:pt x="26228" y="9530"/>
                  </a:cubicBezTo>
                  <a:cubicBezTo>
                    <a:pt x="24260" y="9530"/>
                    <a:pt x="22289" y="9523"/>
                    <a:pt x="20319" y="9523"/>
                  </a:cubicBezTo>
                  <a:cubicBezTo>
                    <a:pt x="16094" y="9523"/>
                    <a:pt x="11868" y="9557"/>
                    <a:pt x="7652" y="9766"/>
                  </a:cubicBezTo>
                  <a:cubicBezTo>
                    <a:pt x="7716" y="9452"/>
                    <a:pt x="7768" y="9133"/>
                    <a:pt x="7814" y="8811"/>
                  </a:cubicBezTo>
                  <a:cubicBezTo>
                    <a:pt x="8858" y="8853"/>
                    <a:pt x="9905" y="8869"/>
                    <a:pt x="10953" y="8869"/>
                  </a:cubicBezTo>
                  <a:cubicBezTo>
                    <a:pt x="13431" y="8869"/>
                    <a:pt x="15917" y="8782"/>
                    <a:pt x="18387" y="8760"/>
                  </a:cubicBezTo>
                  <a:cubicBezTo>
                    <a:pt x="21838" y="8725"/>
                    <a:pt x="25290" y="8686"/>
                    <a:pt x="28741" y="8680"/>
                  </a:cubicBezTo>
                  <a:cubicBezTo>
                    <a:pt x="35724" y="8674"/>
                    <a:pt x="42708" y="8640"/>
                    <a:pt x="49688" y="8557"/>
                  </a:cubicBezTo>
                  <a:cubicBezTo>
                    <a:pt x="49762" y="8557"/>
                    <a:pt x="49799" y="8499"/>
                    <a:pt x="49799" y="8441"/>
                  </a:cubicBezTo>
                  <a:cubicBezTo>
                    <a:pt x="49799" y="8383"/>
                    <a:pt x="49762" y="8326"/>
                    <a:pt x="49688" y="8326"/>
                  </a:cubicBezTo>
                  <a:cubicBezTo>
                    <a:pt x="42706" y="8342"/>
                    <a:pt x="35724" y="8406"/>
                    <a:pt x="28741" y="8499"/>
                  </a:cubicBezTo>
                  <a:cubicBezTo>
                    <a:pt x="25290" y="8543"/>
                    <a:pt x="21838" y="8551"/>
                    <a:pt x="18387" y="8565"/>
                  </a:cubicBezTo>
                  <a:cubicBezTo>
                    <a:pt x="18127" y="8566"/>
                    <a:pt x="17868" y="8567"/>
                    <a:pt x="17608" y="8567"/>
                  </a:cubicBezTo>
                  <a:cubicBezTo>
                    <a:pt x="16060" y="8567"/>
                    <a:pt x="14506" y="8549"/>
                    <a:pt x="12952" y="8549"/>
                  </a:cubicBezTo>
                  <a:cubicBezTo>
                    <a:pt x="11244" y="8549"/>
                    <a:pt x="9535" y="8571"/>
                    <a:pt x="7836" y="8662"/>
                  </a:cubicBezTo>
                  <a:cubicBezTo>
                    <a:pt x="8156" y="6284"/>
                    <a:pt x="8023" y="3744"/>
                    <a:pt x="7784" y="1359"/>
                  </a:cubicBezTo>
                  <a:lnTo>
                    <a:pt x="7784" y="1359"/>
                  </a:lnTo>
                  <a:cubicBezTo>
                    <a:pt x="18429" y="1624"/>
                    <a:pt x="29094" y="1643"/>
                    <a:pt x="39751" y="1643"/>
                  </a:cubicBezTo>
                  <a:cubicBezTo>
                    <a:pt x="41537" y="1643"/>
                    <a:pt x="43323" y="1643"/>
                    <a:pt x="45109" y="1643"/>
                  </a:cubicBezTo>
                  <a:cubicBezTo>
                    <a:pt x="46349" y="1643"/>
                    <a:pt x="47588" y="1643"/>
                    <a:pt x="48827" y="1644"/>
                  </a:cubicBezTo>
                  <a:cubicBezTo>
                    <a:pt x="48889" y="1644"/>
                    <a:pt x="48889" y="1546"/>
                    <a:pt x="48827" y="1546"/>
                  </a:cubicBezTo>
                  <a:cubicBezTo>
                    <a:pt x="37863" y="1395"/>
                    <a:pt x="26881" y="1194"/>
                    <a:pt x="15909" y="1194"/>
                  </a:cubicBezTo>
                  <a:cubicBezTo>
                    <a:pt x="13195" y="1194"/>
                    <a:pt x="10482" y="1206"/>
                    <a:pt x="7770" y="1235"/>
                  </a:cubicBezTo>
                  <a:cubicBezTo>
                    <a:pt x="7740" y="928"/>
                    <a:pt x="7705" y="622"/>
                    <a:pt x="7671" y="320"/>
                  </a:cubicBezTo>
                  <a:cubicBezTo>
                    <a:pt x="7668" y="298"/>
                    <a:pt x="7661" y="282"/>
                    <a:pt x="7652" y="262"/>
                  </a:cubicBezTo>
                  <a:close/>
                  <a:moveTo>
                    <a:pt x="49497" y="9831"/>
                  </a:moveTo>
                  <a:lnTo>
                    <a:pt x="49497" y="9831"/>
                  </a:lnTo>
                  <a:cubicBezTo>
                    <a:pt x="49030" y="10253"/>
                    <a:pt x="48585" y="10718"/>
                    <a:pt x="48171" y="11189"/>
                  </a:cubicBezTo>
                  <a:cubicBezTo>
                    <a:pt x="48211" y="10736"/>
                    <a:pt x="48197" y="10279"/>
                    <a:pt x="48130" y="9833"/>
                  </a:cubicBezTo>
                  <a:lnTo>
                    <a:pt x="48130" y="9833"/>
                  </a:lnTo>
                  <a:cubicBezTo>
                    <a:pt x="48567" y="9837"/>
                    <a:pt x="49005" y="9841"/>
                    <a:pt x="49444" y="9845"/>
                  </a:cubicBezTo>
                  <a:cubicBezTo>
                    <a:pt x="49446" y="9845"/>
                    <a:pt x="49448" y="9845"/>
                    <a:pt x="49449" y="9845"/>
                  </a:cubicBezTo>
                  <a:cubicBezTo>
                    <a:pt x="49467" y="9845"/>
                    <a:pt x="49482" y="9837"/>
                    <a:pt x="49497" y="9831"/>
                  </a:cubicBezTo>
                  <a:close/>
                  <a:moveTo>
                    <a:pt x="7830" y="10062"/>
                  </a:moveTo>
                  <a:lnTo>
                    <a:pt x="7830" y="10062"/>
                  </a:lnTo>
                  <a:cubicBezTo>
                    <a:pt x="8562" y="10069"/>
                    <a:pt x="9291" y="10069"/>
                    <a:pt x="10023" y="10069"/>
                  </a:cubicBezTo>
                  <a:cubicBezTo>
                    <a:pt x="9982" y="10563"/>
                    <a:pt x="9998" y="11062"/>
                    <a:pt x="10056" y="11553"/>
                  </a:cubicBezTo>
                  <a:cubicBezTo>
                    <a:pt x="9307" y="11066"/>
                    <a:pt x="8573" y="10559"/>
                    <a:pt x="7830" y="10062"/>
                  </a:cubicBezTo>
                  <a:close/>
                  <a:moveTo>
                    <a:pt x="55154" y="3131"/>
                  </a:moveTo>
                  <a:cubicBezTo>
                    <a:pt x="54281" y="4391"/>
                    <a:pt x="53327" y="5578"/>
                    <a:pt x="52341" y="6763"/>
                  </a:cubicBezTo>
                  <a:cubicBezTo>
                    <a:pt x="52263" y="6855"/>
                    <a:pt x="52307" y="6968"/>
                    <a:pt x="52388" y="7010"/>
                  </a:cubicBezTo>
                  <a:cubicBezTo>
                    <a:pt x="52267" y="7046"/>
                    <a:pt x="52187" y="7201"/>
                    <a:pt x="52297" y="7322"/>
                  </a:cubicBezTo>
                  <a:cubicBezTo>
                    <a:pt x="53015" y="8093"/>
                    <a:pt x="53704" y="8871"/>
                    <a:pt x="54327" y="9720"/>
                  </a:cubicBezTo>
                  <a:cubicBezTo>
                    <a:pt x="54477" y="9925"/>
                    <a:pt x="54623" y="10133"/>
                    <a:pt x="54766" y="10344"/>
                  </a:cubicBezTo>
                  <a:cubicBezTo>
                    <a:pt x="55038" y="10745"/>
                    <a:pt x="55309" y="11147"/>
                    <a:pt x="55619" y="11521"/>
                  </a:cubicBezTo>
                  <a:cubicBezTo>
                    <a:pt x="54680" y="11481"/>
                    <a:pt x="53735" y="11456"/>
                    <a:pt x="52789" y="11456"/>
                  </a:cubicBezTo>
                  <a:cubicBezTo>
                    <a:pt x="51301" y="11456"/>
                    <a:pt x="49811" y="11517"/>
                    <a:pt x="48338" y="11674"/>
                  </a:cubicBezTo>
                  <a:cubicBezTo>
                    <a:pt x="48626" y="11401"/>
                    <a:pt x="48907" y="11115"/>
                    <a:pt x="49183" y="10819"/>
                  </a:cubicBezTo>
                  <a:cubicBezTo>
                    <a:pt x="49189" y="10850"/>
                    <a:pt x="49211" y="10877"/>
                    <a:pt x="49254" y="10877"/>
                  </a:cubicBezTo>
                  <a:cubicBezTo>
                    <a:pt x="49256" y="10877"/>
                    <a:pt x="49257" y="10877"/>
                    <a:pt x="49259" y="10877"/>
                  </a:cubicBezTo>
                  <a:cubicBezTo>
                    <a:pt x="51060" y="10817"/>
                    <a:pt x="52900" y="10738"/>
                    <a:pt x="54687" y="10515"/>
                  </a:cubicBezTo>
                  <a:cubicBezTo>
                    <a:pt x="54774" y="10503"/>
                    <a:pt x="54800" y="10404"/>
                    <a:pt x="54754" y="10352"/>
                  </a:cubicBezTo>
                  <a:cubicBezTo>
                    <a:pt x="54740" y="10336"/>
                    <a:pt x="54717" y="10328"/>
                    <a:pt x="54687" y="10328"/>
                  </a:cubicBezTo>
                  <a:cubicBezTo>
                    <a:pt x="52895" y="10348"/>
                    <a:pt x="51068" y="10521"/>
                    <a:pt x="49289" y="10706"/>
                  </a:cubicBezTo>
                  <a:cubicBezTo>
                    <a:pt x="49617" y="10344"/>
                    <a:pt x="49931" y="9967"/>
                    <a:pt x="50215" y="9584"/>
                  </a:cubicBezTo>
                  <a:cubicBezTo>
                    <a:pt x="50247" y="9540"/>
                    <a:pt x="50247" y="9499"/>
                    <a:pt x="50231" y="9464"/>
                  </a:cubicBezTo>
                  <a:cubicBezTo>
                    <a:pt x="50362" y="7446"/>
                    <a:pt x="50277" y="5398"/>
                    <a:pt x="50138" y="3361"/>
                  </a:cubicBezTo>
                  <a:lnTo>
                    <a:pt x="50138" y="3361"/>
                  </a:lnTo>
                  <a:cubicBezTo>
                    <a:pt x="50437" y="3374"/>
                    <a:pt x="50738" y="3380"/>
                    <a:pt x="51039" y="3380"/>
                  </a:cubicBezTo>
                  <a:cubicBezTo>
                    <a:pt x="52409" y="3380"/>
                    <a:pt x="53798" y="3259"/>
                    <a:pt x="55154" y="3131"/>
                  </a:cubicBezTo>
                  <a:close/>
                  <a:moveTo>
                    <a:pt x="4425" y="10854"/>
                  </a:moveTo>
                  <a:cubicBezTo>
                    <a:pt x="5770" y="10854"/>
                    <a:pt x="7111" y="10893"/>
                    <a:pt x="8470" y="10937"/>
                  </a:cubicBezTo>
                  <a:cubicBezTo>
                    <a:pt x="8811" y="11179"/>
                    <a:pt x="9164" y="11406"/>
                    <a:pt x="9527" y="11620"/>
                  </a:cubicBezTo>
                  <a:cubicBezTo>
                    <a:pt x="6502" y="11639"/>
                    <a:pt x="3471" y="11613"/>
                    <a:pt x="450" y="11748"/>
                  </a:cubicBezTo>
                  <a:cubicBezTo>
                    <a:pt x="740" y="11479"/>
                    <a:pt x="1028" y="11209"/>
                    <a:pt x="1314" y="10937"/>
                  </a:cubicBezTo>
                  <a:cubicBezTo>
                    <a:pt x="2359" y="10877"/>
                    <a:pt x="3393" y="10854"/>
                    <a:pt x="4425" y="10854"/>
                  </a:cubicBezTo>
                  <a:close/>
                  <a:moveTo>
                    <a:pt x="10877" y="0"/>
                  </a:moveTo>
                  <a:cubicBezTo>
                    <a:pt x="9723" y="0"/>
                    <a:pt x="8571" y="18"/>
                    <a:pt x="7424" y="69"/>
                  </a:cubicBezTo>
                  <a:cubicBezTo>
                    <a:pt x="7376" y="71"/>
                    <a:pt x="7348" y="101"/>
                    <a:pt x="7338" y="138"/>
                  </a:cubicBezTo>
                  <a:cubicBezTo>
                    <a:pt x="7276" y="166"/>
                    <a:pt x="7233" y="226"/>
                    <a:pt x="7239" y="320"/>
                  </a:cubicBezTo>
                  <a:cubicBezTo>
                    <a:pt x="7304" y="999"/>
                    <a:pt x="7356" y="1676"/>
                    <a:pt x="7398" y="2354"/>
                  </a:cubicBezTo>
                  <a:cubicBezTo>
                    <a:pt x="7416" y="2638"/>
                    <a:pt x="7432" y="2920"/>
                    <a:pt x="7447" y="3204"/>
                  </a:cubicBezTo>
                  <a:cubicBezTo>
                    <a:pt x="5628" y="3078"/>
                    <a:pt x="3800" y="2918"/>
                    <a:pt x="1979" y="2918"/>
                  </a:cubicBezTo>
                  <a:cubicBezTo>
                    <a:pt x="1966" y="2918"/>
                    <a:pt x="1954" y="2918"/>
                    <a:pt x="1942" y="2918"/>
                  </a:cubicBezTo>
                  <a:cubicBezTo>
                    <a:pt x="1875" y="2918"/>
                    <a:pt x="1880" y="3010"/>
                    <a:pt x="1942" y="3017"/>
                  </a:cubicBezTo>
                  <a:cubicBezTo>
                    <a:pt x="3769" y="3252"/>
                    <a:pt x="5621" y="3324"/>
                    <a:pt x="7458" y="3433"/>
                  </a:cubicBezTo>
                  <a:cubicBezTo>
                    <a:pt x="7481" y="3970"/>
                    <a:pt x="7500" y="4511"/>
                    <a:pt x="7502" y="5051"/>
                  </a:cubicBezTo>
                  <a:cubicBezTo>
                    <a:pt x="7514" y="6630"/>
                    <a:pt x="7348" y="8210"/>
                    <a:pt x="7384" y="9785"/>
                  </a:cubicBezTo>
                  <a:cubicBezTo>
                    <a:pt x="7384" y="9799"/>
                    <a:pt x="7389" y="9813"/>
                    <a:pt x="7394" y="9824"/>
                  </a:cubicBezTo>
                  <a:cubicBezTo>
                    <a:pt x="7354" y="9871"/>
                    <a:pt x="7350" y="9940"/>
                    <a:pt x="7378" y="9990"/>
                  </a:cubicBezTo>
                  <a:cubicBezTo>
                    <a:pt x="7370" y="10030"/>
                    <a:pt x="7378" y="10071"/>
                    <a:pt x="7414" y="10101"/>
                  </a:cubicBezTo>
                  <a:cubicBezTo>
                    <a:pt x="7636" y="10300"/>
                    <a:pt x="7867" y="10485"/>
                    <a:pt x="8100" y="10662"/>
                  </a:cubicBezTo>
                  <a:cubicBezTo>
                    <a:pt x="7130" y="10540"/>
                    <a:pt x="6135" y="10485"/>
                    <a:pt x="5139" y="10485"/>
                  </a:cubicBezTo>
                  <a:cubicBezTo>
                    <a:pt x="3934" y="10485"/>
                    <a:pt x="2726" y="10566"/>
                    <a:pt x="1557" y="10706"/>
                  </a:cubicBezTo>
                  <a:cubicBezTo>
                    <a:pt x="2593" y="9714"/>
                    <a:pt x="3611" y="8688"/>
                    <a:pt x="4586" y="7650"/>
                  </a:cubicBezTo>
                  <a:cubicBezTo>
                    <a:pt x="4658" y="7575"/>
                    <a:pt x="4651" y="7487"/>
                    <a:pt x="4609" y="7421"/>
                  </a:cubicBezTo>
                  <a:cubicBezTo>
                    <a:pt x="4632" y="7368"/>
                    <a:pt x="4630" y="7300"/>
                    <a:pt x="4581" y="7240"/>
                  </a:cubicBezTo>
                  <a:cubicBezTo>
                    <a:pt x="3295" y="5698"/>
                    <a:pt x="2056" y="4123"/>
                    <a:pt x="1072" y="2369"/>
                  </a:cubicBezTo>
                  <a:lnTo>
                    <a:pt x="1072" y="2369"/>
                  </a:lnTo>
                  <a:cubicBezTo>
                    <a:pt x="2543" y="2467"/>
                    <a:pt x="4061" y="2557"/>
                    <a:pt x="5557" y="2557"/>
                  </a:cubicBezTo>
                  <a:cubicBezTo>
                    <a:pt x="6106" y="2557"/>
                    <a:pt x="6652" y="2545"/>
                    <a:pt x="7191" y="2516"/>
                  </a:cubicBezTo>
                  <a:cubicBezTo>
                    <a:pt x="7297" y="2512"/>
                    <a:pt x="7348" y="2435"/>
                    <a:pt x="7348" y="2359"/>
                  </a:cubicBezTo>
                  <a:cubicBezTo>
                    <a:pt x="7348" y="2280"/>
                    <a:pt x="7295" y="2202"/>
                    <a:pt x="7191" y="2193"/>
                  </a:cubicBezTo>
                  <a:cubicBezTo>
                    <a:pt x="5909" y="2064"/>
                    <a:pt x="4587" y="2026"/>
                    <a:pt x="3273" y="2026"/>
                  </a:cubicBezTo>
                  <a:cubicBezTo>
                    <a:pt x="2494" y="2026"/>
                    <a:pt x="1718" y="2039"/>
                    <a:pt x="954" y="2055"/>
                  </a:cubicBezTo>
                  <a:cubicBezTo>
                    <a:pt x="917" y="2057"/>
                    <a:pt x="889" y="2069"/>
                    <a:pt x="865" y="2087"/>
                  </a:cubicBezTo>
                  <a:cubicBezTo>
                    <a:pt x="850" y="2083"/>
                    <a:pt x="836" y="2081"/>
                    <a:pt x="821" y="2081"/>
                  </a:cubicBezTo>
                  <a:cubicBezTo>
                    <a:pt x="711" y="2081"/>
                    <a:pt x="596" y="2199"/>
                    <a:pt x="668" y="2327"/>
                  </a:cubicBezTo>
                  <a:cubicBezTo>
                    <a:pt x="1672" y="4165"/>
                    <a:pt x="2799" y="5920"/>
                    <a:pt x="4277" y="7416"/>
                  </a:cubicBezTo>
                  <a:cubicBezTo>
                    <a:pt x="2845" y="8700"/>
                    <a:pt x="1451" y="10115"/>
                    <a:pt x="189" y="11565"/>
                  </a:cubicBezTo>
                  <a:cubicBezTo>
                    <a:pt x="132" y="11632"/>
                    <a:pt x="141" y="11706"/>
                    <a:pt x="179" y="11759"/>
                  </a:cubicBezTo>
                  <a:cubicBezTo>
                    <a:pt x="0" y="11777"/>
                    <a:pt x="0" y="12046"/>
                    <a:pt x="187" y="12050"/>
                  </a:cubicBezTo>
                  <a:cubicBezTo>
                    <a:pt x="1098" y="12075"/>
                    <a:pt x="2009" y="12084"/>
                    <a:pt x="2921" y="12084"/>
                  </a:cubicBezTo>
                  <a:cubicBezTo>
                    <a:pt x="5319" y="12084"/>
                    <a:pt x="7720" y="12018"/>
                    <a:pt x="10114" y="11988"/>
                  </a:cubicBezTo>
                  <a:cubicBezTo>
                    <a:pt x="10236" y="11986"/>
                    <a:pt x="10293" y="11891"/>
                    <a:pt x="10289" y="11796"/>
                  </a:cubicBezTo>
                  <a:cubicBezTo>
                    <a:pt x="10354" y="11782"/>
                    <a:pt x="10406" y="11734"/>
                    <a:pt x="10400" y="11642"/>
                  </a:cubicBezTo>
                  <a:cubicBezTo>
                    <a:pt x="10365" y="11117"/>
                    <a:pt x="10360" y="10595"/>
                    <a:pt x="10365" y="10069"/>
                  </a:cubicBezTo>
                  <a:cubicBezTo>
                    <a:pt x="16398" y="10055"/>
                    <a:pt x="22436" y="9821"/>
                    <a:pt x="28469" y="9791"/>
                  </a:cubicBezTo>
                  <a:cubicBezTo>
                    <a:pt x="30772" y="9779"/>
                    <a:pt x="33075" y="9773"/>
                    <a:pt x="35378" y="9773"/>
                  </a:cubicBezTo>
                  <a:cubicBezTo>
                    <a:pt x="39501" y="9773"/>
                    <a:pt x="43623" y="9793"/>
                    <a:pt x="47746" y="9831"/>
                  </a:cubicBezTo>
                  <a:cubicBezTo>
                    <a:pt x="47788" y="10471"/>
                    <a:pt x="47800" y="11099"/>
                    <a:pt x="47797" y="11738"/>
                  </a:cubicBezTo>
                  <a:cubicBezTo>
                    <a:pt x="47679" y="11781"/>
                    <a:pt x="47678" y="11969"/>
                    <a:pt x="47819" y="11969"/>
                  </a:cubicBezTo>
                  <a:cubicBezTo>
                    <a:pt x="47821" y="11969"/>
                    <a:pt x="47823" y="11969"/>
                    <a:pt x="47825" y="11969"/>
                  </a:cubicBezTo>
                  <a:cubicBezTo>
                    <a:pt x="49886" y="11918"/>
                    <a:pt x="51937" y="11842"/>
                    <a:pt x="53994" y="11842"/>
                  </a:cubicBezTo>
                  <a:cubicBezTo>
                    <a:pt x="54555" y="11842"/>
                    <a:pt x="55116" y="11847"/>
                    <a:pt x="55678" y="11861"/>
                  </a:cubicBezTo>
                  <a:cubicBezTo>
                    <a:pt x="55680" y="11861"/>
                    <a:pt x="55681" y="11861"/>
                    <a:pt x="55683" y="11861"/>
                  </a:cubicBezTo>
                  <a:cubicBezTo>
                    <a:pt x="55774" y="11861"/>
                    <a:pt x="55824" y="11802"/>
                    <a:pt x="55835" y="11734"/>
                  </a:cubicBezTo>
                  <a:cubicBezTo>
                    <a:pt x="55838" y="11734"/>
                    <a:pt x="55841" y="11734"/>
                    <a:pt x="55843" y="11734"/>
                  </a:cubicBezTo>
                  <a:cubicBezTo>
                    <a:pt x="55928" y="11734"/>
                    <a:pt x="56009" y="11638"/>
                    <a:pt x="55957" y="11551"/>
                  </a:cubicBezTo>
                  <a:cubicBezTo>
                    <a:pt x="54991" y="9919"/>
                    <a:pt x="53941" y="8372"/>
                    <a:pt x="52567" y="7053"/>
                  </a:cubicBezTo>
                  <a:cubicBezTo>
                    <a:pt x="52547" y="7035"/>
                    <a:pt x="52528" y="7024"/>
                    <a:pt x="52507" y="7014"/>
                  </a:cubicBezTo>
                  <a:cubicBezTo>
                    <a:pt x="52526" y="7008"/>
                    <a:pt x="52545" y="6998"/>
                    <a:pt x="52561" y="6982"/>
                  </a:cubicBezTo>
                  <a:cubicBezTo>
                    <a:pt x="53981" y="5721"/>
                    <a:pt x="55148" y="4153"/>
                    <a:pt x="56110" y="2521"/>
                  </a:cubicBezTo>
                  <a:cubicBezTo>
                    <a:pt x="56174" y="2407"/>
                    <a:pt x="56132" y="2306"/>
                    <a:pt x="56056" y="2244"/>
                  </a:cubicBezTo>
                  <a:cubicBezTo>
                    <a:pt x="56063" y="2145"/>
                    <a:pt x="55991" y="2055"/>
                    <a:pt x="55899" y="2022"/>
                  </a:cubicBezTo>
                  <a:cubicBezTo>
                    <a:pt x="55598" y="1916"/>
                    <a:pt x="55241" y="1884"/>
                    <a:pt x="54868" y="1884"/>
                  </a:cubicBezTo>
                  <a:cubicBezTo>
                    <a:pt x="54310" y="1884"/>
                    <a:pt x="53720" y="1956"/>
                    <a:pt x="53242" y="1958"/>
                  </a:cubicBezTo>
                  <a:cubicBezTo>
                    <a:pt x="52173" y="1960"/>
                    <a:pt x="51106" y="1964"/>
                    <a:pt x="50042" y="2029"/>
                  </a:cubicBezTo>
                  <a:cubicBezTo>
                    <a:pt x="50024" y="1805"/>
                    <a:pt x="50007" y="1581"/>
                    <a:pt x="49988" y="1357"/>
                  </a:cubicBezTo>
                  <a:cubicBezTo>
                    <a:pt x="50018" y="1357"/>
                    <a:pt x="50046" y="1358"/>
                    <a:pt x="50074" y="1358"/>
                  </a:cubicBezTo>
                  <a:cubicBezTo>
                    <a:pt x="50088" y="1358"/>
                    <a:pt x="50102" y="1358"/>
                    <a:pt x="50116" y="1357"/>
                  </a:cubicBezTo>
                  <a:cubicBezTo>
                    <a:pt x="50145" y="1357"/>
                    <a:pt x="50145" y="1312"/>
                    <a:pt x="50116" y="1312"/>
                  </a:cubicBezTo>
                  <a:cubicBezTo>
                    <a:pt x="50101" y="1312"/>
                    <a:pt x="50087" y="1312"/>
                    <a:pt x="50072" y="1312"/>
                  </a:cubicBezTo>
                  <a:cubicBezTo>
                    <a:pt x="50044" y="1312"/>
                    <a:pt x="50016" y="1312"/>
                    <a:pt x="49986" y="1312"/>
                  </a:cubicBezTo>
                  <a:cubicBezTo>
                    <a:pt x="49961" y="1008"/>
                    <a:pt x="49938" y="701"/>
                    <a:pt x="49915" y="396"/>
                  </a:cubicBezTo>
                  <a:cubicBezTo>
                    <a:pt x="49905" y="271"/>
                    <a:pt x="49801" y="208"/>
                    <a:pt x="49702" y="208"/>
                  </a:cubicBezTo>
                  <a:cubicBezTo>
                    <a:pt x="49655" y="208"/>
                    <a:pt x="49609" y="222"/>
                    <a:pt x="49575" y="251"/>
                  </a:cubicBezTo>
                  <a:cubicBezTo>
                    <a:pt x="49559" y="244"/>
                    <a:pt x="49541" y="240"/>
                    <a:pt x="49519" y="240"/>
                  </a:cubicBezTo>
                  <a:cubicBezTo>
                    <a:pt x="44720" y="129"/>
                    <a:pt x="39913" y="123"/>
                    <a:pt x="35108" y="123"/>
                  </a:cubicBezTo>
                  <a:cubicBezTo>
                    <a:pt x="34544" y="123"/>
                    <a:pt x="33980" y="123"/>
                    <a:pt x="33415" y="123"/>
                  </a:cubicBezTo>
                  <a:cubicBezTo>
                    <a:pt x="31745" y="123"/>
                    <a:pt x="30075" y="123"/>
                    <a:pt x="28405" y="117"/>
                  </a:cubicBezTo>
                  <a:cubicBezTo>
                    <a:pt x="24898" y="105"/>
                    <a:pt x="21388" y="97"/>
                    <a:pt x="17879" y="83"/>
                  </a:cubicBezTo>
                  <a:cubicBezTo>
                    <a:pt x="15553" y="72"/>
                    <a:pt x="13212" y="0"/>
                    <a:pt x="108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8"/>
            <p:cNvSpPr/>
            <p:nvPr/>
          </p:nvSpPr>
          <p:spPr>
            <a:xfrm>
              <a:off x="6567875" y="1666757"/>
              <a:ext cx="140325" cy="26375"/>
            </a:xfrm>
            <a:custGeom>
              <a:avLst/>
              <a:gdLst/>
              <a:ahLst/>
              <a:cxnLst/>
              <a:rect l="l" t="t" r="r" b="b"/>
              <a:pathLst>
                <a:path w="5613" h="1055" extrusionOk="0">
                  <a:moveTo>
                    <a:pt x="5613" y="1"/>
                  </a:moveTo>
                  <a:cubicBezTo>
                    <a:pt x="5613" y="1"/>
                    <a:pt x="5612" y="1"/>
                    <a:pt x="5612" y="1"/>
                  </a:cubicBezTo>
                  <a:lnTo>
                    <a:pt x="5612" y="1"/>
                  </a:lnTo>
                  <a:cubicBezTo>
                    <a:pt x="5612" y="1"/>
                    <a:pt x="5613" y="1"/>
                    <a:pt x="5613" y="1"/>
                  </a:cubicBezTo>
                  <a:close/>
                  <a:moveTo>
                    <a:pt x="5612" y="1"/>
                  </a:moveTo>
                  <a:lnTo>
                    <a:pt x="5612" y="1"/>
                  </a:lnTo>
                  <a:cubicBezTo>
                    <a:pt x="5154" y="215"/>
                    <a:pt x="4623" y="266"/>
                    <a:pt x="4083" y="266"/>
                  </a:cubicBezTo>
                  <a:cubicBezTo>
                    <a:pt x="3627" y="266"/>
                    <a:pt x="3165" y="230"/>
                    <a:pt x="2734" y="225"/>
                  </a:cubicBezTo>
                  <a:cubicBezTo>
                    <a:pt x="1822" y="213"/>
                    <a:pt x="910" y="199"/>
                    <a:pt x="0" y="140"/>
                  </a:cubicBezTo>
                  <a:lnTo>
                    <a:pt x="0" y="140"/>
                  </a:lnTo>
                  <a:cubicBezTo>
                    <a:pt x="24" y="444"/>
                    <a:pt x="44" y="749"/>
                    <a:pt x="65" y="1054"/>
                  </a:cubicBezTo>
                  <a:cubicBezTo>
                    <a:pt x="1767" y="878"/>
                    <a:pt x="3507" y="862"/>
                    <a:pt x="5213" y="790"/>
                  </a:cubicBezTo>
                  <a:cubicBezTo>
                    <a:pt x="5334" y="617"/>
                    <a:pt x="5456" y="446"/>
                    <a:pt x="5571" y="269"/>
                  </a:cubicBezTo>
                  <a:cubicBezTo>
                    <a:pt x="5503" y="186"/>
                    <a:pt x="5493" y="57"/>
                    <a:pt x="5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8"/>
            <p:cNvSpPr/>
            <p:nvPr/>
          </p:nvSpPr>
          <p:spPr>
            <a:xfrm>
              <a:off x="6524725" y="1871332"/>
              <a:ext cx="182100" cy="33275"/>
            </a:xfrm>
            <a:custGeom>
              <a:avLst/>
              <a:gdLst/>
              <a:ahLst/>
              <a:cxnLst/>
              <a:rect l="l" t="t" r="r" b="b"/>
              <a:pathLst>
                <a:path w="7284" h="1331" extrusionOk="0">
                  <a:moveTo>
                    <a:pt x="6430" y="1"/>
                  </a:moveTo>
                  <a:lnTo>
                    <a:pt x="6418" y="9"/>
                  </a:lnTo>
                  <a:cubicBezTo>
                    <a:pt x="6464" y="61"/>
                    <a:pt x="6438" y="160"/>
                    <a:pt x="6351" y="171"/>
                  </a:cubicBezTo>
                  <a:cubicBezTo>
                    <a:pt x="4564" y="395"/>
                    <a:pt x="2724" y="474"/>
                    <a:pt x="923" y="534"/>
                  </a:cubicBezTo>
                  <a:cubicBezTo>
                    <a:pt x="921" y="534"/>
                    <a:pt x="920" y="534"/>
                    <a:pt x="918" y="534"/>
                  </a:cubicBezTo>
                  <a:cubicBezTo>
                    <a:pt x="875" y="534"/>
                    <a:pt x="853" y="507"/>
                    <a:pt x="847" y="476"/>
                  </a:cubicBezTo>
                  <a:cubicBezTo>
                    <a:pt x="571" y="772"/>
                    <a:pt x="290" y="1058"/>
                    <a:pt x="1" y="1331"/>
                  </a:cubicBezTo>
                  <a:cubicBezTo>
                    <a:pt x="1475" y="1174"/>
                    <a:pt x="2965" y="1113"/>
                    <a:pt x="4453" y="1113"/>
                  </a:cubicBezTo>
                  <a:cubicBezTo>
                    <a:pt x="5399" y="1113"/>
                    <a:pt x="6344" y="1138"/>
                    <a:pt x="7283" y="1178"/>
                  </a:cubicBezTo>
                  <a:cubicBezTo>
                    <a:pt x="6971" y="804"/>
                    <a:pt x="6702" y="402"/>
                    <a:pt x="64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8"/>
            <p:cNvSpPr/>
            <p:nvPr/>
          </p:nvSpPr>
          <p:spPr>
            <a:xfrm>
              <a:off x="6548525" y="1691007"/>
              <a:ext cx="146650" cy="189400"/>
            </a:xfrm>
            <a:custGeom>
              <a:avLst/>
              <a:gdLst/>
              <a:ahLst/>
              <a:cxnLst/>
              <a:rect l="l" t="t" r="r" b="b"/>
              <a:pathLst>
                <a:path w="5866" h="7576" extrusionOk="0">
                  <a:moveTo>
                    <a:pt x="5866" y="1"/>
                  </a:moveTo>
                  <a:lnTo>
                    <a:pt x="5866" y="1"/>
                  </a:lnTo>
                  <a:cubicBezTo>
                    <a:pt x="4510" y="129"/>
                    <a:pt x="3121" y="250"/>
                    <a:pt x="1751" y="250"/>
                  </a:cubicBezTo>
                  <a:cubicBezTo>
                    <a:pt x="1450" y="250"/>
                    <a:pt x="1149" y="244"/>
                    <a:pt x="850" y="231"/>
                  </a:cubicBezTo>
                  <a:lnTo>
                    <a:pt x="850" y="231"/>
                  </a:lnTo>
                  <a:cubicBezTo>
                    <a:pt x="989" y="2268"/>
                    <a:pt x="1074" y="4316"/>
                    <a:pt x="943" y="6334"/>
                  </a:cubicBezTo>
                  <a:cubicBezTo>
                    <a:pt x="959" y="6369"/>
                    <a:pt x="959" y="6410"/>
                    <a:pt x="927" y="6454"/>
                  </a:cubicBezTo>
                  <a:cubicBezTo>
                    <a:pt x="643" y="6837"/>
                    <a:pt x="329" y="7214"/>
                    <a:pt x="1" y="7576"/>
                  </a:cubicBezTo>
                  <a:cubicBezTo>
                    <a:pt x="1780" y="7391"/>
                    <a:pt x="3607" y="7218"/>
                    <a:pt x="5399" y="7198"/>
                  </a:cubicBezTo>
                  <a:cubicBezTo>
                    <a:pt x="5429" y="7198"/>
                    <a:pt x="5452" y="7206"/>
                    <a:pt x="5466" y="7222"/>
                  </a:cubicBezTo>
                  <a:lnTo>
                    <a:pt x="5478" y="7214"/>
                  </a:lnTo>
                  <a:cubicBezTo>
                    <a:pt x="5335" y="7003"/>
                    <a:pt x="5189" y="6796"/>
                    <a:pt x="5039" y="6590"/>
                  </a:cubicBezTo>
                  <a:cubicBezTo>
                    <a:pt x="4415" y="5741"/>
                    <a:pt x="3727" y="4962"/>
                    <a:pt x="3009" y="4192"/>
                  </a:cubicBezTo>
                  <a:cubicBezTo>
                    <a:pt x="2898" y="4071"/>
                    <a:pt x="2979" y="3916"/>
                    <a:pt x="3099" y="3880"/>
                  </a:cubicBezTo>
                  <a:cubicBezTo>
                    <a:pt x="3019" y="3838"/>
                    <a:pt x="2975" y="3725"/>
                    <a:pt x="3053" y="3633"/>
                  </a:cubicBezTo>
                  <a:cubicBezTo>
                    <a:pt x="4039" y="2448"/>
                    <a:pt x="4993" y="1261"/>
                    <a:pt x="5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8"/>
            <p:cNvSpPr/>
            <p:nvPr/>
          </p:nvSpPr>
          <p:spPr>
            <a:xfrm>
              <a:off x="5507625" y="1823532"/>
              <a:ext cx="1058875" cy="33375"/>
            </a:xfrm>
            <a:custGeom>
              <a:avLst/>
              <a:gdLst/>
              <a:ahLst/>
              <a:cxnLst/>
              <a:rect l="l" t="t" r="r" b="b"/>
              <a:pathLst>
                <a:path w="42355" h="1335" extrusionOk="0">
                  <a:moveTo>
                    <a:pt x="42291" y="1"/>
                  </a:moveTo>
                  <a:lnTo>
                    <a:pt x="42147" y="10"/>
                  </a:lnTo>
                  <a:cubicBezTo>
                    <a:pt x="42147" y="68"/>
                    <a:pt x="42110" y="126"/>
                    <a:pt x="42036" y="126"/>
                  </a:cubicBezTo>
                  <a:cubicBezTo>
                    <a:pt x="35056" y="209"/>
                    <a:pt x="28072" y="243"/>
                    <a:pt x="21089" y="251"/>
                  </a:cubicBezTo>
                  <a:cubicBezTo>
                    <a:pt x="17638" y="255"/>
                    <a:pt x="14186" y="294"/>
                    <a:pt x="10735" y="329"/>
                  </a:cubicBezTo>
                  <a:cubicBezTo>
                    <a:pt x="8265" y="351"/>
                    <a:pt x="5779" y="438"/>
                    <a:pt x="3301" y="438"/>
                  </a:cubicBezTo>
                  <a:cubicBezTo>
                    <a:pt x="2253" y="438"/>
                    <a:pt x="1206" y="422"/>
                    <a:pt x="162" y="380"/>
                  </a:cubicBezTo>
                  <a:cubicBezTo>
                    <a:pt x="116" y="702"/>
                    <a:pt x="64" y="1021"/>
                    <a:pt x="0" y="1335"/>
                  </a:cubicBezTo>
                  <a:cubicBezTo>
                    <a:pt x="4216" y="1126"/>
                    <a:pt x="8442" y="1092"/>
                    <a:pt x="12667" y="1092"/>
                  </a:cubicBezTo>
                  <a:cubicBezTo>
                    <a:pt x="14637" y="1092"/>
                    <a:pt x="16608" y="1099"/>
                    <a:pt x="18576" y="1099"/>
                  </a:cubicBezTo>
                  <a:cubicBezTo>
                    <a:pt x="19323" y="1099"/>
                    <a:pt x="20070" y="1098"/>
                    <a:pt x="20817" y="1096"/>
                  </a:cubicBezTo>
                  <a:cubicBezTo>
                    <a:pt x="22426" y="1089"/>
                    <a:pt x="24036" y="1086"/>
                    <a:pt x="25645" y="1086"/>
                  </a:cubicBezTo>
                  <a:cubicBezTo>
                    <a:pt x="30473" y="1086"/>
                    <a:pt x="35301" y="1114"/>
                    <a:pt x="40127" y="1162"/>
                  </a:cubicBezTo>
                  <a:cubicBezTo>
                    <a:pt x="40165" y="1121"/>
                    <a:pt x="40223" y="1099"/>
                    <a:pt x="40280" y="1099"/>
                  </a:cubicBezTo>
                  <a:cubicBezTo>
                    <a:pt x="40335" y="1099"/>
                    <a:pt x="40389" y="1120"/>
                    <a:pt x="40422" y="1164"/>
                  </a:cubicBezTo>
                  <a:cubicBezTo>
                    <a:pt x="40836" y="1169"/>
                    <a:pt x="41251" y="1171"/>
                    <a:pt x="41667" y="1176"/>
                  </a:cubicBezTo>
                  <a:cubicBezTo>
                    <a:pt x="41678" y="1122"/>
                    <a:pt x="41718" y="1074"/>
                    <a:pt x="41792" y="1072"/>
                  </a:cubicBezTo>
                  <a:cubicBezTo>
                    <a:pt x="41911" y="1068"/>
                    <a:pt x="42032" y="1062"/>
                    <a:pt x="42152" y="1060"/>
                  </a:cubicBezTo>
                  <a:lnTo>
                    <a:pt x="42235" y="1060"/>
                  </a:lnTo>
                  <a:cubicBezTo>
                    <a:pt x="42267" y="1033"/>
                    <a:pt x="42302" y="1003"/>
                    <a:pt x="42336" y="975"/>
                  </a:cubicBezTo>
                  <a:cubicBezTo>
                    <a:pt x="42341" y="971"/>
                    <a:pt x="42350" y="971"/>
                    <a:pt x="42355" y="966"/>
                  </a:cubicBezTo>
                  <a:cubicBezTo>
                    <a:pt x="42329" y="645"/>
                    <a:pt x="42309" y="322"/>
                    <a:pt x="42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48"/>
            <p:cNvSpPr/>
            <p:nvPr/>
          </p:nvSpPr>
          <p:spPr>
            <a:xfrm>
              <a:off x="5510900" y="1646382"/>
              <a:ext cx="1054000" cy="182950"/>
            </a:xfrm>
            <a:custGeom>
              <a:avLst/>
              <a:gdLst/>
              <a:ahLst/>
              <a:cxnLst/>
              <a:rect l="l" t="t" r="r" b="b"/>
              <a:pathLst>
                <a:path w="42160" h="7318" extrusionOk="0">
                  <a:moveTo>
                    <a:pt x="41226" y="1"/>
                  </a:moveTo>
                  <a:lnTo>
                    <a:pt x="41044" y="201"/>
                  </a:lnTo>
                  <a:cubicBezTo>
                    <a:pt x="41106" y="201"/>
                    <a:pt x="41106" y="299"/>
                    <a:pt x="41044" y="299"/>
                  </a:cubicBezTo>
                  <a:cubicBezTo>
                    <a:pt x="39805" y="298"/>
                    <a:pt x="38566" y="298"/>
                    <a:pt x="37326" y="298"/>
                  </a:cubicBezTo>
                  <a:cubicBezTo>
                    <a:pt x="35540" y="298"/>
                    <a:pt x="33754" y="298"/>
                    <a:pt x="31968" y="298"/>
                  </a:cubicBezTo>
                  <a:cubicBezTo>
                    <a:pt x="21311" y="298"/>
                    <a:pt x="10646" y="279"/>
                    <a:pt x="1" y="14"/>
                  </a:cubicBezTo>
                  <a:lnTo>
                    <a:pt x="1" y="14"/>
                  </a:lnTo>
                  <a:cubicBezTo>
                    <a:pt x="241" y="2400"/>
                    <a:pt x="373" y="4939"/>
                    <a:pt x="54" y="7317"/>
                  </a:cubicBezTo>
                  <a:cubicBezTo>
                    <a:pt x="1748" y="7226"/>
                    <a:pt x="3450" y="7204"/>
                    <a:pt x="5153" y="7204"/>
                  </a:cubicBezTo>
                  <a:cubicBezTo>
                    <a:pt x="6697" y="7204"/>
                    <a:pt x="8242" y="7222"/>
                    <a:pt x="9782" y="7222"/>
                  </a:cubicBezTo>
                  <a:cubicBezTo>
                    <a:pt x="10056" y="7222"/>
                    <a:pt x="10330" y="7221"/>
                    <a:pt x="10604" y="7220"/>
                  </a:cubicBezTo>
                  <a:cubicBezTo>
                    <a:pt x="14055" y="7207"/>
                    <a:pt x="17507" y="7198"/>
                    <a:pt x="20958" y="7154"/>
                  </a:cubicBezTo>
                  <a:cubicBezTo>
                    <a:pt x="27941" y="7061"/>
                    <a:pt x="34923" y="6997"/>
                    <a:pt x="41905" y="6981"/>
                  </a:cubicBezTo>
                  <a:cubicBezTo>
                    <a:pt x="41979" y="6981"/>
                    <a:pt x="42016" y="7038"/>
                    <a:pt x="42016" y="7096"/>
                  </a:cubicBezTo>
                  <a:lnTo>
                    <a:pt x="42160" y="7087"/>
                  </a:lnTo>
                  <a:cubicBezTo>
                    <a:pt x="42016" y="4732"/>
                    <a:pt x="41993" y="2367"/>
                    <a:pt x="41826" y="12"/>
                  </a:cubicBezTo>
                  <a:cubicBezTo>
                    <a:pt x="41621" y="8"/>
                    <a:pt x="41458" y="3"/>
                    <a:pt x="412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48"/>
            <p:cNvSpPr/>
            <p:nvPr/>
          </p:nvSpPr>
          <p:spPr>
            <a:xfrm>
              <a:off x="5507625" y="1619307"/>
              <a:ext cx="1048900" cy="32125"/>
            </a:xfrm>
            <a:custGeom>
              <a:avLst/>
              <a:gdLst/>
              <a:ahLst/>
              <a:cxnLst/>
              <a:rect l="l" t="t" r="r" b="b"/>
              <a:pathLst>
                <a:path w="41956" h="1285" extrusionOk="0">
                  <a:moveTo>
                    <a:pt x="0" y="0"/>
                  </a:moveTo>
                  <a:lnTo>
                    <a:pt x="0" y="0"/>
                  </a:lnTo>
                  <a:cubicBezTo>
                    <a:pt x="9" y="20"/>
                    <a:pt x="16" y="36"/>
                    <a:pt x="19" y="58"/>
                  </a:cubicBezTo>
                  <a:cubicBezTo>
                    <a:pt x="53" y="361"/>
                    <a:pt x="88" y="666"/>
                    <a:pt x="118" y="973"/>
                  </a:cubicBezTo>
                  <a:cubicBezTo>
                    <a:pt x="2830" y="944"/>
                    <a:pt x="5543" y="932"/>
                    <a:pt x="8257" y="932"/>
                  </a:cubicBezTo>
                  <a:cubicBezTo>
                    <a:pt x="19229" y="932"/>
                    <a:pt x="30211" y="1133"/>
                    <a:pt x="41175" y="1284"/>
                  </a:cubicBezTo>
                  <a:lnTo>
                    <a:pt x="41357" y="1084"/>
                  </a:lnTo>
                  <a:lnTo>
                    <a:pt x="41357" y="1063"/>
                  </a:lnTo>
                  <a:cubicBezTo>
                    <a:pt x="41589" y="1060"/>
                    <a:pt x="41750" y="1056"/>
                    <a:pt x="41955" y="1052"/>
                  </a:cubicBezTo>
                  <a:cubicBezTo>
                    <a:pt x="41937" y="788"/>
                    <a:pt x="41900" y="527"/>
                    <a:pt x="41877" y="264"/>
                  </a:cubicBezTo>
                  <a:cubicBezTo>
                    <a:pt x="41872" y="264"/>
                    <a:pt x="41870" y="266"/>
                    <a:pt x="41867" y="266"/>
                  </a:cubicBezTo>
                  <a:cubicBezTo>
                    <a:pt x="40259" y="286"/>
                    <a:pt x="38650" y="294"/>
                    <a:pt x="37041" y="294"/>
                  </a:cubicBezTo>
                  <a:cubicBezTo>
                    <a:pt x="31612" y="294"/>
                    <a:pt x="26179" y="204"/>
                    <a:pt x="20753" y="165"/>
                  </a:cubicBezTo>
                  <a:cubicBezTo>
                    <a:pt x="17246" y="137"/>
                    <a:pt x="13736" y="109"/>
                    <a:pt x="10226" y="86"/>
                  </a:cubicBezTo>
                  <a:cubicBezTo>
                    <a:pt x="9913" y="84"/>
                    <a:pt x="9600" y="83"/>
                    <a:pt x="9287" y="83"/>
                  </a:cubicBezTo>
                  <a:cubicBezTo>
                    <a:pt x="7780" y="83"/>
                    <a:pt x="6267" y="101"/>
                    <a:pt x="4755" y="101"/>
                  </a:cubicBezTo>
                  <a:cubicBezTo>
                    <a:pt x="3167" y="101"/>
                    <a:pt x="1580" y="8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48"/>
            <p:cNvSpPr/>
            <p:nvPr/>
          </p:nvSpPr>
          <p:spPr>
            <a:xfrm>
              <a:off x="6519550" y="1858532"/>
              <a:ext cx="34225" cy="33950"/>
            </a:xfrm>
            <a:custGeom>
              <a:avLst/>
              <a:gdLst/>
              <a:ahLst/>
              <a:cxnLst/>
              <a:rect l="l" t="t" r="r" b="b"/>
              <a:pathLst>
                <a:path w="1369" h="1358" extrusionOk="0">
                  <a:moveTo>
                    <a:pt x="1368" y="0"/>
                  </a:moveTo>
                  <a:lnTo>
                    <a:pt x="1368" y="0"/>
                  </a:lnTo>
                  <a:cubicBezTo>
                    <a:pt x="1353" y="6"/>
                    <a:pt x="1338" y="14"/>
                    <a:pt x="1320" y="14"/>
                  </a:cubicBezTo>
                  <a:cubicBezTo>
                    <a:pt x="1319" y="14"/>
                    <a:pt x="1317" y="14"/>
                    <a:pt x="1315" y="14"/>
                  </a:cubicBezTo>
                  <a:cubicBezTo>
                    <a:pt x="876" y="10"/>
                    <a:pt x="438" y="6"/>
                    <a:pt x="1" y="2"/>
                  </a:cubicBezTo>
                  <a:lnTo>
                    <a:pt x="1" y="2"/>
                  </a:lnTo>
                  <a:cubicBezTo>
                    <a:pt x="68" y="448"/>
                    <a:pt x="82" y="905"/>
                    <a:pt x="42" y="1358"/>
                  </a:cubicBezTo>
                  <a:cubicBezTo>
                    <a:pt x="456" y="887"/>
                    <a:pt x="901" y="422"/>
                    <a:pt x="13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48"/>
            <p:cNvSpPr/>
            <p:nvPr/>
          </p:nvSpPr>
          <p:spPr>
            <a:xfrm>
              <a:off x="5512050" y="1864282"/>
              <a:ext cx="55700" cy="37325"/>
            </a:xfrm>
            <a:custGeom>
              <a:avLst/>
              <a:gdLst/>
              <a:ahLst/>
              <a:cxnLst/>
              <a:rect l="l" t="t" r="r" b="b"/>
              <a:pathLst>
                <a:path w="2228" h="1493" extrusionOk="0">
                  <a:moveTo>
                    <a:pt x="1" y="1"/>
                  </a:moveTo>
                  <a:cubicBezTo>
                    <a:pt x="744" y="498"/>
                    <a:pt x="1478" y="1005"/>
                    <a:pt x="2227" y="1492"/>
                  </a:cubicBezTo>
                  <a:cubicBezTo>
                    <a:pt x="2169" y="1001"/>
                    <a:pt x="2153" y="502"/>
                    <a:pt x="2194" y="8"/>
                  </a:cubicBezTo>
                  <a:cubicBezTo>
                    <a:pt x="1462" y="8"/>
                    <a:pt x="733" y="8"/>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48"/>
            <p:cNvSpPr/>
            <p:nvPr/>
          </p:nvSpPr>
          <p:spPr>
            <a:xfrm>
              <a:off x="5327575" y="1884107"/>
              <a:ext cx="226950" cy="22350"/>
            </a:xfrm>
            <a:custGeom>
              <a:avLst/>
              <a:gdLst/>
              <a:ahLst/>
              <a:cxnLst/>
              <a:rect l="l" t="t" r="r" b="b"/>
              <a:pathLst>
                <a:path w="9078" h="894" extrusionOk="0">
                  <a:moveTo>
                    <a:pt x="3975" y="0"/>
                  </a:moveTo>
                  <a:cubicBezTo>
                    <a:pt x="2943" y="0"/>
                    <a:pt x="1909" y="23"/>
                    <a:pt x="864" y="83"/>
                  </a:cubicBezTo>
                  <a:cubicBezTo>
                    <a:pt x="578" y="355"/>
                    <a:pt x="290" y="625"/>
                    <a:pt x="0" y="894"/>
                  </a:cubicBezTo>
                  <a:cubicBezTo>
                    <a:pt x="3021" y="759"/>
                    <a:pt x="6052" y="785"/>
                    <a:pt x="9077" y="766"/>
                  </a:cubicBezTo>
                  <a:cubicBezTo>
                    <a:pt x="8714" y="552"/>
                    <a:pt x="8361" y="325"/>
                    <a:pt x="8020" y="83"/>
                  </a:cubicBezTo>
                  <a:cubicBezTo>
                    <a:pt x="6661" y="39"/>
                    <a:pt x="5320" y="0"/>
                    <a:pt x="39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48"/>
            <p:cNvSpPr/>
            <p:nvPr/>
          </p:nvSpPr>
          <p:spPr>
            <a:xfrm>
              <a:off x="5343100" y="1671632"/>
              <a:ext cx="175725" cy="208775"/>
            </a:xfrm>
            <a:custGeom>
              <a:avLst/>
              <a:gdLst/>
              <a:ahLst/>
              <a:cxnLst/>
              <a:rect l="l" t="t" r="r" b="b"/>
              <a:pathLst>
                <a:path w="7029" h="8351" extrusionOk="0">
                  <a:moveTo>
                    <a:pt x="6327" y="0"/>
                  </a:moveTo>
                  <a:lnTo>
                    <a:pt x="6276" y="4"/>
                  </a:lnTo>
                  <a:cubicBezTo>
                    <a:pt x="6276" y="80"/>
                    <a:pt x="6226" y="157"/>
                    <a:pt x="6119" y="161"/>
                  </a:cubicBezTo>
                  <a:cubicBezTo>
                    <a:pt x="5580" y="190"/>
                    <a:pt x="5034" y="202"/>
                    <a:pt x="4486" y="202"/>
                  </a:cubicBezTo>
                  <a:cubicBezTo>
                    <a:pt x="2990" y="202"/>
                    <a:pt x="1472" y="112"/>
                    <a:pt x="1" y="14"/>
                  </a:cubicBezTo>
                  <a:lnTo>
                    <a:pt x="1" y="14"/>
                  </a:lnTo>
                  <a:cubicBezTo>
                    <a:pt x="985" y="1768"/>
                    <a:pt x="2224" y="3343"/>
                    <a:pt x="3510" y="4885"/>
                  </a:cubicBezTo>
                  <a:cubicBezTo>
                    <a:pt x="3559" y="4945"/>
                    <a:pt x="3561" y="5013"/>
                    <a:pt x="3538" y="5066"/>
                  </a:cubicBezTo>
                  <a:cubicBezTo>
                    <a:pt x="3580" y="5132"/>
                    <a:pt x="3586" y="5220"/>
                    <a:pt x="3514" y="5295"/>
                  </a:cubicBezTo>
                  <a:cubicBezTo>
                    <a:pt x="2540" y="6333"/>
                    <a:pt x="1522" y="7359"/>
                    <a:pt x="486" y="8351"/>
                  </a:cubicBezTo>
                  <a:cubicBezTo>
                    <a:pt x="1655" y="8211"/>
                    <a:pt x="2863" y="8130"/>
                    <a:pt x="4068" y="8130"/>
                  </a:cubicBezTo>
                  <a:cubicBezTo>
                    <a:pt x="5064" y="8130"/>
                    <a:pt x="6059" y="8185"/>
                    <a:pt x="7029" y="8307"/>
                  </a:cubicBezTo>
                  <a:cubicBezTo>
                    <a:pt x="6796" y="8130"/>
                    <a:pt x="6565" y="7945"/>
                    <a:pt x="6343" y="7746"/>
                  </a:cubicBezTo>
                  <a:cubicBezTo>
                    <a:pt x="6307" y="7716"/>
                    <a:pt x="6299" y="7675"/>
                    <a:pt x="6306" y="7635"/>
                  </a:cubicBezTo>
                  <a:cubicBezTo>
                    <a:pt x="6278" y="7585"/>
                    <a:pt x="6283" y="7516"/>
                    <a:pt x="6323" y="7470"/>
                  </a:cubicBezTo>
                  <a:cubicBezTo>
                    <a:pt x="6318" y="7458"/>
                    <a:pt x="6313" y="7444"/>
                    <a:pt x="6313" y="7430"/>
                  </a:cubicBezTo>
                  <a:cubicBezTo>
                    <a:pt x="6276" y="5855"/>
                    <a:pt x="6443" y="4275"/>
                    <a:pt x="6431" y="2696"/>
                  </a:cubicBezTo>
                  <a:cubicBezTo>
                    <a:pt x="6429" y="2156"/>
                    <a:pt x="6410" y="1616"/>
                    <a:pt x="6387" y="1078"/>
                  </a:cubicBezTo>
                  <a:cubicBezTo>
                    <a:pt x="4550" y="969"/>
                    <a:pt x="2697" y="897"/>
                    <a:pt x="871" y="662"/>
                  </a:cubicBezTo>
                  <a:cubicBezTo>
                    <a:pt x="808" y="655"/>
                    <a:pt x="804" y="563"/>
                    <a:pt x="871" y="563"/>
                  </a:cubicBezTo>
                  <a:cubicBezTo>
                    <a:pt x="883" y="563"/>
                    <a:pt x="895" y="563"/>
                    <a:pt x="908" y="563"/>
                  </a:cubicBezTo>
                  <a:cubicBezTo>
                    <a:pt x="2729" y="563"/>
                    <a:pt x="4556" y="723"/>
                    <a:pt x="6375" y="849"/>
                  </a:cubicBezTo>
                  <a:cubicBezTo>
                    <a:pt x="6361" y="565"/>
                    <a:pt x="6345" y="283"/>
                    <a:pt x="63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9" name="Google Shape;1509;p48"/>
          <p:cNvSpPr txBox="1">
            <a:spLocks noGrp="1"/>
          </p:cNvSpPr>
          <p:nvPr>
            <p:ph type="title"/>
          </p:nvPr>
        </p:nvSpPr>
        <p:spPr>
          <a:xfrm>
            <a:off x="2715675" y="758952"/>
            <a:ext cx="37125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200" b="1">
                <a:latin typeface="Times New Roman (Headings)"/>
              </a:rPr>
              <a:t>Cần chú ý </a:t>
            </a:r>
            <a:endParaRPr sz="2200" b="1">
              <a:latin typeface="Times New Roman (Headings)"/>
            </a:endParaRPr>
          </a:p>
        </p:txBody>
      </p:sp>
      <p:sp>
        <p:nvSpPr>
          <p:cNvPr id="3" name="Subtitle 2">
            <a:extLst>
              <a:ext uri="{FF2B5EF4-FFF2-40B4-BE49-F238E27FC236}">
                <a16:creationId xmlns:a16="http://schemas.microsoft.com/office/drawing/2014/main" id="{03FF88F7-EB98-4344-9270-38030C2014F3}"/>
              </a:ext>
            </a:extLst>
          </p:cNvPr>
          <p:cNvSpPr>
            <a:spLocks noGrp="1"/>
          </p:cNvSpPr>
          <p:nvPr>
            <p:ph type="subTitle" idx="1"/>
          </p:nvPr>
        </p:nvSpPr>
        <p:spPr>
          <a:xfrm>
            <a:off x="603956" y="1464411"/>
            <a:ext cx="8212666" cy="3502231"/>
          </a:xfrm>
          <a:custGeom>
            <a:avLst/>
            <a:gdLst>
              <a:gd name="connsiteX0" fmla="*/ 0 w 8212666"/>
              <a:gd name="connsiteY0" fmla="*/ 0 h 3502231"/>
              <a:gd name="connsiteX1" fmla="*/ 504492 w 8212666"/>
              <a:gd name="connsiteY1" fmla="*/ 0 h 3502231"/>
              <a:gd name="connsiteX2" fmla="*/ 1255365 w 8212666"/>
              <a:gd name="connsiteY2" fmla="*/ 0 h 3502231"/>
              <a:gd name="connsiteX3" fmla="*/ 1924110 w 8212666"/>
              <a:gd name="connsiteY3" fmla="*/ 0 h 3502231"/>
              <a:gd name="connsiteX4" fmla="*/ 2428603 w 8212666"/>
              <a:gd name="connsiteY4" fmla="*/ 0 h 3502231"/>
              <a:gd name="connsiteX5" fmla="*/ 3015222 w 8212666"/>
              <a:gd name="connsiteY5" fmla="*/ 0 h 3502231"/>
              <a:gd name="connsiteX6" fmla="*/ 3601841 w 8212666"/>
              <a:gd name="connsiteY6" fmla="*/ 0 h 3502231"/>
              <a:gd name="connsiteX7" fmla="*/ 3942080 w 8212666"/>
              <a:gd name="connsiteY7" fmla="*/ 0 h 3502231"/>
              <a:gd name="connsiteX8" fmla="*/ 4446572 w 8212666"/>
              <a:gd name="connsiteY8" fmla="*/ 0 h 3502231"/>
              <a:gd name="connsiteX9" fmla="*/ 5197444 w 8212666"/>
              <a:gd name="connsiteY9" fmla="*/ 0 h 3502231"/>
              <a:gd name="connsiteX10" fmla="*/ 5866190 w 8212666"/>
              <a:gd name="connsiteY10" fmla="*/ 0 h 3502231"/>
              <a:gd name="connsiteX11" fmla="*/ 6370682 w 8212666"/>
              <a:gd name="connsiteY11" fmla="*/ 0 h 3502231"/>
              <a:gd name="connsiteX12" fmla="*/ 6710921 w 8212666"/>
              <a:gd name="connsiteY12" fmla="*/ 0 h 3502231"/>
              <a:gd name="connsiteX13" fmla="*/ 7051160 w 8212666"/>
              <a:gd name="connsiteY13" fmla="*/ 0 h 3502231"/>
              <a:gd name="connsiteX14" fmla="*/ 8212666 w 8212666"/>
              <a:gd name="connsiteY14" fmla="*/ 0 h 3502231"/>
              <a:gd name="connsiteX15" fmla="*/ 8212666 w 8212666"/>
              <a:gd name="connsiteY15" fmla="*/ 478638 h 3502231"/>
              <a:gd name="connsiteX16" fmla="*/ 8212666 w 8212666"/>
              <a:gd name="connsiteY16" fmla="*/ 1027321 h 3502231"/>
              <a:gd name="connsiteX17" fmla="*/ 8212666 w 8212666"/>
              <a:gd name="connsiteY17" fmla="*/ 1646049 h 3502231"/>
              <a:gd name="connsiteX18" fmla="*/ 8212666 w 8212666"/>
              <a:gd name="connsiteY18" fmla="*/ 2299798 h 3502231"/>
              <a:gd name="connsiteX19" fmla="*/ 8212666 w 8212666"/>
              <a:gd name="connsiteY19" fmla="*/ 2848481 h 3502231"/>
              <a:gd name="connsiteX20" fmla="*/ 8212666 w 8212666"/>
              <a:gd name="connsiteY20" fmla="*/ 3502231 h 3502231"/>
              <a:gd name="connsiteX21" fmla="*/ 7872427 w 8212666"/>
              <a:gd name="connsiteY21" fmla="*/ 3502231 h 3502231"/>
              <a:gd name="connsiteX22" fmla="*/ 7367935 w 8212666"/>
              <a:gd name="connsiteY22" fmla="*/ 3502231 h 3502231"/>
              <a:gd name="connsiteX23" fmla="*/ 6699189 w 8212666"/>
              <a:gd name="connsiteY23" fmla="*/ 3502231 h 3502231"/>
              <a:gd name="connsiteX24" fmla="*/ 5948317 w 8212666"/>
              <a:gd name="connsiteY24" fmla="*/ 3502231 h 3502231"/>
              <a:gd name="connsiteX25" fmla="*/ 5525951 w 8212666"/>
              <a:gd name="connsiteY25" fmla="*/ 3502231 h 3502231"/>
              <a:gd name="connsiteX26" fmla="*/ 4939332 w 8212666"/>
              <a:gd name="connsiteY26" fmla="*/ 3502231 h 3502231"/>
              <a:gd name="connsiteX27" fmla="*/ 4434840 w 8212666"/>
              <a:gd name="connsiteY27" fmla="*/ 3502231 h 3502231"/>
              <a:gd name="connsiteX28" fmla="*/ 3766094 w 8212666"/>
              <a:gd name="connsiteY28" fmla="*/ 3502231 h 3502231"/>
              <a:gd name="connsiteX29" fmla="*/ 3015222 w 8212666"/>
              <a:gd name="connsiteY29" fmla="*/ 3502231 h 3502231"/>
              <a:gd name="connsiteX30" fmla="*/ 2510729 w 8212666"/>
              <a:gd name="connsiteY30" fmla="*/ 3502231 h 3502231"/>
              <a:gd name="connsiteX31" fmla="*/ 2170490 w 8212666"/>
              <a:gd name="connsiteY31" fmla="*/ 3502231 h 3502231"/>
              <a:gd name="connsiteX32" fmla="*/ 1748125 w 8212666"/>
              <a:gd name="connsiteY32" fmla="*/ 3502231 h 3502231"/>
              <a:gd name="connsiteX33" fmla="*/ 1079379 w 8212666"/>
              <a:gd name="connsiteY33" fmla="*/ 3502231 h 3502231"/>
              <a:gd name="connsiteX34" fmla="*/ 574887 w 8212666"/>
              <a:gd name="connsiteY34" fmla="*/ 3502231 h 3502231"/>
              <a:gd name="connsiteX35" fmla="*/ 0 w 8212666"/>
              <a:gd name="connsiteY35" fmla="*/ 3502231 h 3502231"/>
              <a:gd name="connsiteX36" fmla="*/ 0 w 8212666"/>
              <a:gd name="connsiteY36" fmla="*/ 2883504 h 3502231"/>
              <a:gd name="connsiteX37" fmla="*/ 0 w 8212666"/>
              <a:gd name="connsiteY37" fmla="*/ 2334821 h 3502231"/>
              <a:gd name="connsiteX38" fmla="*/ 0 w 8212666"/>
              <a:gd name="connsiteY38" fmla="*/ 1751116 h 3502231"/>
              <a:gd name="connsiteX39" fmla="*/ 0 w 8212666"/>
              <a:gd name="connsiteY39" fmla="*/ 1097366 h 3502231"/>
              <a:gd name="connsiteX40" fmla="*/ 0 w 8212666"/>
              <a:gd name="connsiteY40" fmla="*/ 513661 h 3502231"/>
              <a:gd name="connsiteX41" fmla="*/ 0 w 8212666"/>
              <a:gd name="connsiteY41" fmla="*/ 0 h 350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212666" h="3502231" fill="none" extrusionOk="0">
                <a:moveTo>
                  <a:pt x="0" y="0"/>
                </a:moveTo>
                <a:cubicBezTo>
                  <a:pt x="108917" y="-53051"/>
                  <a:pt x="363058" y="22244"/>
                  <a:pt x="504492" y="0"/>
                </a:cubicBezTo>
                <a:cubicBezTo>
                  <a:pt x="645926" y="-22244"/>
                  <a:pt x="948454" y="10459"/>
                  <a:pt x="1255365" y="0"/>
                </a:cubicBezTo>
                <a:cubicBezTo>
                  <a:pt x="1562276" y="-10459"/>
                  <a:pt x="1595205" y="11854"/>
                  <a:pt x="1924110" y="0"/>
                </a:cubicBezTo>
                <a:cubicBezTo>
                  <a:pt x="2253015" y="-11854"/>
                  <a:pt x="2285106" y="45412"/>
                  <a:pt x="2428603" y="0"/>
                </a:cubicBezTo>
                <a:cubicBezTo>
                  <a:pt x="2572100" y="-45412"/>
                  <a:pt x="2723097" y="39785"/>
                  <a:pt x="3015222" y="0"/>
                </a:cubicBezTo>
                <a:cubicBezTo>
                  <a:pt x="3307347" y="-39785"/>
                  <a:pt x="3372654" y="16569"/>
                  <a:pt x="3601841" y="0"/>
                </a:cubicBezTo>
                <a:cubicBezTo>
                  <a:pt x="3831028" y="-16569"/>
                  <a:pt x="3853340" y="33313"/>
                  <a:pt x="3942080" y="0"/>
                </a:cubicBezTo>
                <a:cubicBezTo>
                  <a:pt x="4030820" y="-33313"/>
                  <a:pt x="4285110" y="19991"/>
                  <a:pt x="4446572" y="0"/>
                </a:cubicBezTo>
                <a:cubicBezTo>
                  <a:pt x="4608034" y="-19991"/>
                  <a:pt x="4948997" y="15764"/>
                  <a:pt x="5197444" y="0"/>
                </a:cubicBezTo>
                <a:cubicBezTo>
                  <a:pt x="5445891" y="-15764"/>
                  <a:pt x="5597633" y="44866"/>
                  <a:pt x="5866190" y="0"/>
                </a:cubicBezTo>
                <a:cubicBezTo>
                  <a:pt x="6134747" y="-44866"/>
                  <a:pt x="6207765" y="38090"/>
                  <a:pt x="6370682" y="0"/>
                </a:cubicBezTo>
                <a:cubicBezTo>
                  <a:pt x="6533599" y="-38090"/>
                  <a:pt x="6622915" y="721"/>
                  <a:pt x="6710921" y="0"/>
                </a:cubicBezTo>
                <a:cubicBezTo>
                  <a:pt x="6798927" y="-721"/>
                  <a:pt x="6964987" y="17684"/>
                  <a:pt x="7051160" y="0"/>
                </a:cubicBezTo>
                <a:cubicBezTo>
                  <a:pt x="7137333" y="-17684"/>
                  <a:pt x="7639267" y="68709"/>
                  <a:pt x="8212666" y="0"/>
                </a:cubicBezTo>
                <a:cubicBezTo>
                  <a:pt x="8238330" y="104911"/>
                  <a:pt x="8182507" y="358755"/>
                  <a:pt x="8212666" y="478638"/>
                </a:cubicBezTo>
                <a:cubicBezTo>
                  <a:pt x="8242825" y="598521"/>
                  <a:pt x="8177107" y="827572"/>
                  <a:pt x="8212666" y="1027321"/>
                </a:cubicBezTo>
                <a:cubicBezTo>
                  <a:pt x="8248225" y="1227070"/>
                  <a:pt x="8169718" y="1469186"/>
                  <a:pt x="8212666" y="1646049"/>
                </a:cubicBezTo>
                <a:cubicBezTo>
                  <a:pt x="8255614" y="1822912"/>
                  <a:pt x="8144015" y="2109236"/>
                  <a:pt x="8212666" y="2299798"/>
                </a:cubicBezTo>
                <a:cubicBezTo>
                  <a:pt x="8281317" y="2490360"/>
                  <a:pt x="8187377" y="2730294"/>
                  <a:pt x="8212666" y="2848481"/>
                </a:cubicBezTo>
                <a:cubicBezTo>
                  <a:pt x="8237955" y="2966668"/>
                  <a:pt x="8152942" y="3306583"/>
                  <a:pt x="8212666" y="3502231"/>
                </a:cubicBezTo>
                <a:cubicBezTo>
                  <a:pt x="8051128" y="3536819"/>
                  <a:pt x="8030365" y="3473162"/>
                  <a:pt x="7872427" y="3502231"/>
                </a:cubicBezTo>
                <a:cubicBezTo>
                  <a:pt x="7714489" y="3531300"/>
                  <a:pt x="7613213" y="3473137"/>
                  <a:pt x="7367935" y="3502231"/>
                </a:cubicBezTo>
                <a:cubicBezTo>
                  <a:pt x="7122657" y="3531325"/>
                  <a:pt x="6897935" y="3487666"/>
                  <a:pt x="6699189" y="3502231"/>
                </a:cubicBezTo>
                <a:cubicBezTo>
                  <a:pt x="6500443" y="3516796"/>
                  <a:pt x="6124226" y="3480144"/>
                  <a:pt x="5948317" y="3502231"/>
                </a:cubicBezTo>
                <a:cubicBezTo>
                  <a:pt x="5772408" y="3524318"/>
                  <a:pt x="5722387" y="3469207"/>
                  <a:pt x="5525951" y="3502231"/>
                </a:cubicBezTo>
                <a:cubicBezTo>
                  <a:pt x="5329515" y="3535255"/>
                  <a:pt x="5180545" y="3455397"/>
                  <a:pt x="4939332" y="3502231"/>
                </a:cubicBezTo>
                <a:cubicBezTo>
                  <a:pt x="4698119" y="3549065"/>
                  <a:pt x="4668116" y="3452022"/>
                  <a:pt x="4434840" y="3502231"/>
                </a:cubicBezTo>
                <a:cubicBezTo>
                  <a:pt x="4201564" y="3552440"/>
                  <a:pt x="4092202" y="3487008"/>
                  <a:pt x="3766094" y="3502231"/>
                </a:cubicBezTo>
                <a:cubicBezTo>
                  <a:pt x="3439986" y="3517454"/>
                  <a:pt x="3208609" y="3456271"/>
                  <a:pt x="3015222" y="3502231"/>
                </a:cubicBezTo>
                <a:cubicBezTo>
                  <a:pt x="2821835" y="3548191"/>
                  <a:pt x="2634771" y="3454284"/>
                  <a:pt x="2510729" y="3502231"/>
                </a:cubicBezTo>
                <a:cubicBezTo>
                  <a:pt x="2386687" y="3550178"/>
                  <a:pt x="2291191" y="3477512"/>
                  <a:pt x="2170490" y="3502231"/>
                </a:cubicBezTo>
                <a:cubicBezTo>
                  <a:pt x="2049789" y="3526950"/>
                  <a:pt x="1924568" y="3453949"/>
                  <a:pt x="1748125" y="3502231"/>
                </a:cubicBezTo>
                <a:cubicBezTo>
                  <a:pt x="1571682" y="3550513"/>
                  <a:pt x="1228905" y="3453195"/>
                  <a:pt x="1079379" y="3502231"/>
                </a:cubicBezTo>
                <a:cubicBezTo>
                  <a:pt x="929853" y="3551267"/>
                  <a:pt x="784555" y="3452334"/>
                  <a:pt x="574887" y="3502231"/>
                </a:cubicBezTo>
                <a:cubicBezTo>
                  <a:pt x="365219" y="3552128"/>
                  <a:pt x="174886" y="3454553"/>
                  <a:pt x="0" y="3502231"/>
                </a:cubicBezTo>
                <a:cubicBezTo>
                  <a:pt x="-21644" y="3246719"/>
                  <a:pt x="48169" y="3019558"/>
                  <a:pt x="0" y="2883504"/>
                </a:cubicBezTo>
                <a:cubicBezTo>
                  <a:pt x="-48169" y="2747450"/>
                  <a:pt x="64522" y="2474286"/>
                  <a:pt x="0" y="2334821"/>
                </a:cubicBezTo>
                <a:cubicBezTo>
                  <a:pt x="-64522" y="2195356"/>
                  <a:pt x="58840" y="2010607"/>
                  <a:pt x="0" y="1751116"/>
                </a:cubicBezTo>
                <a:cubicBezTo>
                  <a:pt x="-58840" y="1491625"/>
                  <a:pt x="70689" y="1245269"/>
                  <a:pt x="0" y="1097366"/>
                </a:cubicBezTo>
                <a:cubicBezTo>
                  <a:pt x="-70689" y="949463"/>
                  <a:pt x="36057" y="633810"/>
                  <a:pt x="0" y="513661"/>
                </a:cubicBezTo>
                <a:cubicBezTo>
                  <a:pt x="-36057" y="393513"/>
                  <a:pt x="58957" y="150294"/>
                  <a:pt x="0" y="0"/>
                </a:cubicBezTo>
                <a:close/>
              </a:path>
              <a:path w="8212666" h="3502231" stroke="0" extrusionOk="0">
                <a:moveTo>
                  <a:pt x="0" y="0"/>
                </a:moveTo>
                <a:cubicBezTo>
                  <a:pt x="202833" y="-24165"/>
                  <a:pt x="454180" y="16306"/>
                  <a:pt x="668746" y="0"/>
                </a:cubicBezTo>
                <a:cubicBezTo>
                  <a:pt x="883312" y="-16306"/>
                  <a:pt x="891970" y="21823"/>
                  <a:pt x="1008985" y="0"/>
                </a:cubicBezTo>
                <a:cubicBezTo>
                  <a:pt x="1126000" y="-21823"/>
                  <a:pt x="1339991" y="49832"/>
                  <a:pt x="1431350" y="0"/>
                </a:cubicBezTo>
                <a:cubicBezTo>
                  <a:pt x="1522710" y="-49832"/>
                  <a:pt x="1805939" y="1128"/>
                  <a:pt x="2017969" y="0"/>
                </a:cubicBezTo>
                <a:cubicBezTo>
                  <a:pt x="2229999" y="-1128"/>
                  <a:pt x="2553429" y="76844"/>
                  <a:pt x="2768842" y="0"/>
                </a:cubicBezTo>
                <a:cubicBezTo>
                  <a:pt x="2984255" y="-76844"/>
                  <a:pt x="3271141" y="37002"/>
                  <a:pt x="3519714" y="0"/>
                </a:cubicBezTo>
                <a:cubicBezTo>
                  <a:pt x="3768287" y="-37002"/>
                  <a:pt x="4080710" y="46250"/>
                  <a:pt x="4270586" y="0"/>
                </a:cubicBezTo>
                <a:cubicBezTo>
                  <a:pt x="4460462" y="-46250"/>
                  <a:pt x="4572515" y="63858"/>
                  <a:pt x="4857205" y="0"/>
                </a:cubicBezTo>
                <a:cubicBezTo>
                  <a:pt x="5141895" y="-63858"/>
                  <a:pt x="5081842" y="19316"/>
                  <a:pt x="5279571" y="0"/>
                </a:cubicBezTo>
                <a:cubicBezTo>
                  <a:pt x="5477300" y="-19316"/>
                  <a:pt x="5660643" y="69121"/>
                  <a:pt x="6030443" y="0"/>
                </a:cubicBezTo>
                <a:cubicBezTo>
                  <a:pt x="6400243" y="-69121"/>
                  <a:pt x="6330517" y="64556"/>
                  <a:pt x="6617062" y="0"/>
                </a:cubicBezTo>
                <a:cubicBezTo>
                  <a:pt x="6903607" y="-64556"/>
                  <a:pt x="7002453" y="56399"/>
                  <a:pt x="7121555" y="0"/>
                </a:cubicBezTo>
                <a:cubicBezTo>
                  <a:pt x="7240657" y="-56399"/>
                  <a:pt x="7582828" y="44177"/>
                  <a:pt x="7708174" y="0"/>
                </a:cubicBezTo>
                <a:cubicBezTo>
                  <a:pt x="7833520" y="-44177"/>
                  <a:pt x="8053616" y="39965"/>
                  <a:pt x="8212666" y="0"/>
                </a:cubicBezTo>
                <a:cubicBezTo>
                  <a:pt x="8219564" y="182468"/>
                  <a:pt x="8159947" y="381094"/>
                  <a:pt x="8212666" y="478638"/>
                </a:cubicBezTo>
                <a:cubicBezTo>
                  <a:pt x="8265385" y="576182"/>
                  <a:pt x="8153764" y="799024"/>
                  <a:pt x="8212666" y="1097366"/>
                </a:cubicBezTo>
                <a:cubicBezTo>
                  <a:pt x="8271568" y="1395708"/>
                  <a:pt x="8172988" y="1476858"/>
                  <a:pt x="8212666" y="1646049"/>
                </a:cubicBezTo>
                <a:cubicBezTo>
                  <a:pt x="8252344" y="1815240"/>
                  <a:pt x="8191573" y="1952664"/>
                  <a:pt x="8212666" y="2124687"/>
                </a:cubicBezTo>
                <a:cubicBezTo>
                  <a:pt x="8233759" y="2296710"/>
                  <a:pt x="8157478" y="2464994"/>
                  <a:pt x="8212666" y="2638347"/>
                </a:cubicBezTo>
                <a:cubicBezTo>
                  <a:pt x="8267854" y="2811700"/>
                  <a:pt x="8208273" y="3120599"/>
                  <a:pt x="8212666" y="3502231"/>
                </a:cubicBezTo>
                <a:cubicBezTo>
                  <a:pt x="8105856" y="3524069"/>
                  <a:pt x="7926215" y="3498730"/>
                  <a:pt x="7790300" y="3502231"/>
                </a:cubicBezTo>
                <a:cubicBezTo>
                  <a:pt x="7654385" y="3505732"/>
                  <a:pt x="7528430" y="3464984"/>
                  <a:pt x="7450061" y="3502231"/>
                </a:cubicBezTo>
                <a:cubicBezTo>
                  <a:pt x="7371692" y="3539478"/>
                  <a:pt x="7045471" y="3497985"/>
                  <a:pt x="6699189" y="3502231"/>
                </a:cubicBezTo>
                <a:cubicBezTo>
                  <a:pt x="6352907" y="3506477"/>
                  <a:pt x="6454181" y="3473609"/>
                  <a:pt x="6358950" y="3502231"/>
                </a:cubicBezTo>
                <a:cubicBezTo>
                  <a:pt x="6263719" y="3530853"/>
                  <a:pt x="5921905" y="3486652"/>
                  <a:pt x="5690204" y="3502231"/>
                </a:cubicBezTo>
                <a:cubicBezTo>
                  <a:pt x="5458503" y="3517810"/>
                  <a:pt x="5423916" y="3467821"/>
                  <a:pt x="5185712" y="3502231"/>
                </a:cubicBezTo>
                <a:cubicBezTo>
                  <a:pt x="4947508" y="3536641"/>
                  <a:pt x="4764267" y="3453925"/>
                  <a:pt x="4434840" y="3502231"/>
                </a:cubicBezTo>
                <a:cubicBezTo>
                  <a:pt x="4105413" y="3550537"/>
                  <a:pt x="4149301" y="3486088"/>
                  <a:pt x="3930347" y="3502231"/>
                </a:cubicBezTo>
                <a:cubicBezTo>
                  <a:pt x="3711393" y="3518374"/>
                  <a:pt x="3663416" y="3450540"/>
                  <a:pt x="3425855" y="3502231"/>
                </a:cubicBezTo>
                <a:cubicBezTo>
                  <a:pt x="3188294" y="3553922"/>
                  <a:pt x="3050598" y="3441969"/>
                  <a:pt x="2839236" y="3502231"/>
                </a:cubicBezTo>
                <a:cubicBezTo>
                  <a:pt x="2627874" y="3562493"/>
                  <a:pt x="2281927" y="3422385"/>
                  <a:pt x="2088364" y="3502231"/>
                </a:cubicBezTo>
                <a:cubicBezTo>
                  <a:pt x="1894801" y="3582077"/>
                  <a:pt x="1656938" y="3458995"/>
                  <a:pt x="1501745" y="3502231"/>
                </a:cubicBezTo>
                <a:cubicBezTo>
                  <a:pt x="1346552" y="3545467"/>
                  <a:pt x="1119348" y="3450800"/>
                  <a:pt x="832999" y="3502231"/>
                </a:cubicBezTo>
                <a:cubicBezTo>
                  <a:pt x="546650" y="3553662"/>
                  <a:pt x="327617" y="3441741"/>
                  <a:pt x="0" y="3502231"/>
                </a:cubicBezTo>
                <a:cubicBezTo>
                  <a:pt x="-53809" y="3336521"/>
                  <a:pt x="3733" y="3156460"/>
                  <a:pt x="0" y="2953548"/>
                </a:cubicBezTo>
                <a:cubicBezTo>
                  <a:pt x="-3733" y="2750636"/>
                  <a:pt x="21846" y="2637122"/>
                  <a:pt x="0" y="2474910"/>
                </a:cubicBezTo>
                <a:cubicBezTo>
                  <a:pt x="-21846" y="2312698"/>
                  <a:pt x="59590" y="2122223"/>
                  <a:pt x="0" y="1891205"/>
                </a:cubicBezTo>
                <a:cubicBezTo>
                  <a:pt x="-59590" y="1660188"/>
                  <a:pt x="23854" y="1594288"/>
                  <a:pt x="0" y="1342522"/>
                </a:cubicBezTo>
                <a:cubicBezTo>
                  <a:pt x="-23854" y="1090756"/>
                  <a:pt x="34924" y="865106"/>
                  <a:pt x="0" y="723794"/>
                </a:cubicBezTo>
                <a:cubicBezTo>
                  <a:pt x="-34924" y="582482"/>
                  <a:pt x="67748" y="348137"/>
                  <a:pt x="0" y="0"/>
                </a:cubicBezTo>
                <a:close/>
              </a:path>
            </a:pathLst>
          </a:custGeom>
          <a:ln>
            <a:solidFill>
              <a:schemeClr val="bg2">
                <a:lumMod val="75000"/>
              </a:schemeClr>
            </a:solidFill>
            <a:extLst>
              <a:ext uri="{C807C97D-BFC1-408E-A445-0C87EB9F89A2}">
                <ask:lineSketchStyleProps xmlns:ask="http://schemas.microsoft.com/office/drawing/2018/sketchyshapes" sd="2533984585">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a:lstStyle/>
          <a:p>
            <a:pPr marL="495300" indent="-342900" algn="just" eaLnBrk="1" hangingPunct="1">
              <a:spcBef>
                <a:spcPct val="50000"/>
              </a:spcBef>
              <a:buFont typeface="Wingdings" panose="05000000000000000000" pitchFamily="2" charset="2"/>
              <a:buChar char="ü"/>
            </a:pPr>
            <a:r>
              <a:rPr lang="en-US" altLang="en-US" sz="2200" b="0">
                <a:latin typeface="Times New Roman (Headings)"/>
              </a:rPr>
              <a:t>Đây là những hoạt động do ban chỉ huy liên đội của trường tổ  chức. Khi lập một chương trình cần tưởng tượng mình là liên đội Trưởng, liên đội phó của liên đội.</a:t>
            </a:r>
          </a:p>
          <a:p>
            <a:pPr marL="495300" indent="-342900" algn="just" eaLnBrk="1" hangingPunct="1">
              <a:spcBef>
                <a:spcPct val="50000"/>
              </a:spcBef>
              <a:buFont typeface="Wingdings" panose="05000000000000000000" pitchFamily="2" charset="2"/>
              <a:buChar char="ü"/>
            </a:pPr>
            <a:r>
              <a:rPr lang="en-US" altLang="en-US" sz="2200" b="0">
                <a:latin typeface="Times New Roman (Headings)"/>
              </a:rPr>
              <a:t>Khi chọn hoạt động để lập chương trình, nên chọn hoạt động em đã biết, đã tham gia. </a:t>
            </a:r>
          </a:p>
          <a:p>
            <a:pPr marL="495300" indent="-342900" algn="just" eaLnBrk="1" hangingPunct="1">
              <a:spcBef>
                <a:spcPct val="50000"/>
              </a:spcBef>
              <a:buFont typeface="Wingdings" panose="05000000000000000000" pitchFamily="2" charset="2"/>
              <a:buChar char="ü"/>
            </a:pPr>
            <a:r>
              <a:rPr lang="en-US" altLang="en-US" sz="2200" b="0">
                <a:latin typeface="Times New Roman (Headings)"/>
              </a:rPr>
              <a:t>Trong trường hợp cả 5 hoạt động em đều chưa biết, chưa tham gia, em cần dựa vào kinh nghiệm tham gia các  hoạt động  khác để tượng tượng và lập một CTHĐ mới.</a:t>
            </a:r>
          </a:p>
          <a:p>
            <a:pPr algn="just"/>
            <a:endParaRPr lang="en-US" sz="2200">
              <a:latin typeface="Times New Roman (Headings)"/>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sp>
        <p:nvSpPr>
          <p:cNvPr id="967" name="Google Shape;967;p39"/>
          <p:cNvSpPr txBox="1">
            <a:spLocks noGrp="1"/>
          </p:cNvSpPr>
          <p:nvPr>
            <p:ph type="subTitle" idx="1"/>
          </p:nvPr>
        </p:nvSpPr>
        <p:spPr>
          <a:xfrm flipH="1">
            <a:off x="2675467" y="2078222"/>
            <a:ext cx="4899378" cy="135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a:solidFill>
                  <a:srgbClr val="002060"/>
                </a:solidFill>
                <a:latin typeface="Times New Roman" panose="02020603050405020304" pitchFamily="18" charset="0"/>
                <a:cs typeface="Times New Roman" panose="02020603050405020304" pitchFamily="18" charset="0"/>
              </a:rPr>
              <a:t>Tuần hành tuyên truyền về an toàn giao thông.</a:t>
            </a:r>
          </a:p>
          <a:p>
            <a:pPr marL="0" lvl="0" indent="0" algn="ctr" rtl="0">
              <a:spcBef>
                <a:spcPts val="0"/>
              </a:spcBef>
              <a:spcAft>
                <a:spcPts val="0"/>
              </a:spcAft>
              <a:buNone/>
            </a:pPr>
            <a:endParaRPr lang="en-US" sz="3600">
              <a:solidFill>
                <a:srgbClr val="002060"/>
              </a:solidFill>
              <a:latin typeface="Times New Roman" panose="02020603050405020304" pitchFamily="18" charset="0"/>
              <a:cs typeface="Times New Roman" panose="02020603050405020304" pitchFamily="18" charset="0"/>
            </a:endParaRPr>
          </a:p>
        </p:txBody>
      </p:sp>
      <p:pic>
        <p:nvPicPr>
          <p:cNvPr id="11" name="Picture 3">
            <a:extLst>
              <a:ext uri="{FF2B5EF4-FFF2-40B4-BE49-F238E27FC236}">
                <a16:creationId xmlns:a16="http://schemas.microsoft.com/office/drawing/2014/main" id="{DB4FBD06-67D9-4120-9CC9-BF573C1724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113" y="1537962"/>
            <a:ext cx="1896956" cy="1895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67">
                                            <p:txEl>
                                              <p:pRg st="0" end="0"/>
                                            </p:txEl>
                                          </p:spTgt>
                                        </p:tgtEl>
                                        <p:attrNameLst>
                                          <p:attrName>style.visibility</p:attrName>
                                        </p:attrNameLst>
                                      </p:cBhvr>
                                      <p:to>
                                        <p:strVal val="visible"/>
                                      </p:to>
                                    </p:set>
                                    <p:anim calcmode="lin" valueType="num">
                                      <p:cBhvr>
                                        <p:cTn id="7" dur="500" fill="hold"/>
                                        <p:tgtEl>
                                          <p:spTgt spid="96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6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ài tuyết trình về an toàn giao thông | Chibi">
            <a:extLst>
              <a:ext uri="{FF2B5EF4-FFF2-40B4-BE49-F238E27FC236}">
                <a16:creationId xmlns:a16="http://schemas.microsoft.com/office/drawing/2014/main" id="{E70809B8-9A9B-4001-AE6E-7FAA11FE23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t="9205" r="111" b="20633"/>
          <a:stretch/>
        </p:blipFill>
        <p:spPr bwMode="auto">
          <a:xfrm>
            <a:off x="0" y="124178"/>
            <a:ext cx="9144000" cy="5019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5356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Team Building Class for Elementary by Slidesgo">
  <a:themeElements>
    <a:clrScheme name="Simple Light">
      <a:dk1>
        <a:srgbClr val="000000"/>
      </a:dk1>
      <a:lt1>
        <a:srgbClr val="FFFFFF"/>
      </a:lt1>
      <a:dk2>
        <a:srgbClr val="FF6EA7"/>
      </a:dk2>
      <a:lt2>
        <a:srgbClr val="CCB1FE"/>
      </a:lt2>
      <a:accent1>
        <a:srgbClr val="B2F7EF"/>
      </a:accent1>
      <a:accent2>
        <a:srgbClr val="FFE652"/>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TotalTime>
  <Words>1667</Words>
  <Application>Microsoft Office PowerPoint</Application>
  <PresentationFormat>On-screen Show (16:9)</PresentationFormat>
  <Paragraphs>124</Paragraphs>
  <Slides>36</Slides>
  <Notes>28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Wingdings</vt:lpstr>
      <vt:lpstr>Fira Sans Extra Condensed</vt:lpstr>
      <vt:lpstr>Arial</vt:lpstr>
      <vt:lpstr>Times New Roman (Headings)</vt:lpstr>
      <vt:lpstr>Gloria Hallelujah</vt:lpstr>
      <vt:lpstr>UVN Mang Tre</vt:lpstr>
      <vt:lpstr>Times New Roman</vt:lpstr>
      <vt:lpstr>Raleway</vt:lpstr>
      <vt:lpstr>UVN Thanh Pho Nang</vt:lpstr>
      <vt:lpstr>Raleway SemiBold</vt:lpstr>
      <vt:lpstr>Team Building Class for Elementary by Slidesgo</vt:lpstr>
      <vt:lpstr>LẬP CHƯƠNG TRÌNH  HOẠT ĐỘNG (Trang 53)</vt:lpstr>
      <vt:lpstr>Lập được một chương trình hoạt động tập thể góp phần giữ gìn trật tự, an ninh</vt:lpstr>
      <vt:lpstr>Hãy nêu cấu tạo của  chương trình hoạt động ?</vt:lpstr>
      <vt:lpstr>Tiết học hôm nay, chúng ta sẽ cùng lập chương trình hoạt động để góp phần giữ gìn trật tự, an ninh.</vt:lpstr>
      <vt:lpstr>PowerPoint Presentation</vt:lpstr>
      <vt:lpstr>PowerPoint Presentation</vt:lpstr>
      <vt:lpstr>Cần chú ý </vt:lpstr>
      <vt:lpstr>PowerPoint Presentation</vt:lpstr>
      <vt:lpstr>PowerPoint Presentation</vt:lpstr>
      <vt:lpstr>I. Mục đích</vt:lpstr>
      <vt:lpstr>II. Phân công chuẩn bị</vt:lpstr>
      <vt:lpstr>III. Chương trình cụ thể</vt:lpstr>
      <vt:lpstr>PowerPoint Presentation</vt:lpstr>
      <vt:lpstr>PowerPoint Presentation</vt:lpstr>
      <vt:lpstr>I. Mục đích</vt:lpstr>
      <vt:lpstr>II. Phân công chuẩn bị</vt:lpstr>
      <vt:lpstr>III. Chương trình cụ thể</vt:lpstr>
      <vt:lpstr>PowerPoint Presentation</vt:lpstr>
      <vt:lpstr>PowerPoint Presentation</vt:lpstr>
      <vt:lpstr>I. Mục đích</vt:lpstr>
      <vt:lpstr>II. Phân công chuẩn bị</vt:lpstr>
      <vt:lpstr>III. Chương trình cụ thể</vt:lpstr>
      <vt:lpstr>PowerPoint Presentation</vt:lpstr>
      <vt:lpstr>PowerPoint Presentation</vt:lpstr>
      <vt:lpstr>I. Mục đích</vt:lpstr>
      <vt:lpstr>II. Phân công chuẩn bị</vt:lpstr>
      <vt:lpstr>III. Chương trình cụ thể</vt:lpstr>
      <vt:lpstr>PowerPoint Presentation</vt:lpstr>
      <vt:lpstr>PowerPoint Presentation</vt:lpstr>
      <vt:lpstr>I. Mục đích</vt:lpstr>
      <vt:lpstr>II. Phân công chuẩn bị</vt:lpstr>
      <vt:lpstr>III. Chương trình cụ thể</vt:lpstr>
      <vt:lpstr>PowerPoint Presentation</vt:lpstr>
      <vt:lpstr>PowerPoint Presentation</vt:lpstr>
      <vt:lpstr>Củng cố</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EduFive</dc:title>
  <dc:creator>EduFive</dc:creator>
  <cp:lastModifiedBy>ADMIN</cp:lastModifiedBy>
  <cp:revision>15</cp:revision>
  <dcterms:modified xsi:type="dcterms:W3CDTF">2022-02-13T09:44:03Z</dcterms:modified>
</cp:coreProperties>
</file>