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3" r:id="rId3"/>
    <p:sldMasterId id="2147483717" r:id="rId4"/>
  </p:sldMasterIdLst>
  <p:notesMasterIdLst>
    <p:notesMasterId r:id="rId18"/>
  </p:notesMasterIdLst>
  <p:sldIdLst>
    <p:sldId id="307" r:id="rId5"/>
    <p:sldId id="295" r:id="rId6"/>
    <p:sldId id="309" r:id="rId7"/>
    <p:sldId id="257" r:id="rId8"/>
    <p:sldId id="320" r:id="rId9"/>
    <p:sldId id="314" r:id="rId10"/>
    <p:sldId id="315" r:id="rId11"/>
    <p:sldId id="317" r:id="rId12"/>
    <p:sldId id="321" r:id="rId13"/>
    <p:sldId id="336" r:id="rId14"/>
    <p:sldId id="337" r:id="rId15"/>
    <p:sldId id="312" r:id="rId16"/>
    <p:sldId id="313" r:id="rId17"/>
  </p:sldIdLst>
  <p:sldSz cx="12192000" cy="6858000"/>
  <p:notesSz cx="6858000" cy="9144000"/>
  <p:embeddedFontLst>
    <p:embeddedFont>
      <p:font typeface="Arial Unicode MS" panose="020B0604020202020204" charset="-128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Cambria Math" panose="02040503050406030204" pitchFamily="18" charset="0"/>
      <p:regular r:id="rId28"/>
    </p:embeddedFont>
    <p:embeddedFont>
      <p:font typeface="等线" panose="020B0604020202020204" charset="-122"/>
      <p:regular r:id="rId29"/>
    </p:embeddedFont>
    <p:embeddedFont>
      <p:font typeface="宋体" panose="02010600030101010101" pitchFamily="2" charset="-122"/>
      <p:regular r:id="rId30"/>
    </p:embeddedFont>
    <p:embeddedFont>
      <p:font typeface="HP001 4 hàng" panose="020B0603050302020204" pitchFamily="34" charset="0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mail - [2010]" initials="i-[" lastIdx="1" clrIdx="0">
    <p:extLst>
      <p:ext uri="{19B8F6BF-5375-455C-9EA6-DF929625EA0E}">
        <p15:presenceInfo xmlns:p15="http://schemas.microsoft.com/office/powerpoint/2012/main" userId="ismail - [2010]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A4C1"/>
    <a:srgbClr val="C8D85B"/>
    <a:srgbClr val="B09277"/>
    <a:srgbClr val="A5C0A4"/>
    <a:srgbClr val="F29A5B"/>
    <a:srgbClr val="244A66"/>
    <a:srgbClr val="865B3E"/>
    <a:srgbClr val="B09278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 varScale="1">
        <p:scale>
          <a:sx n="107" d="100"/>
          <a:sy n="107" d="100"/>
        </p:scale>
        <p:origin x="432" y="102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1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52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DE2B9-03C9-49D4-A908-2B7CD4F4B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1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234 : ( 6 : 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8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189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22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113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054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383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22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36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495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956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57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12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002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19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12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928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609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63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722FC7-E0F3-42CC-AB7D-77A5201AF8A2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6A55A4-FD37-4845-8BCC-2E12A5FCDD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05800"/>
      </p:ext>
    </p:extLst>
  </p:cSld>
  <p:clrMapOvr>
    <a:masterClrMapping/>
  </p:clrMapOvr>
  <p:transition spd="slow" advTm="0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956EAF-AA70-4E5E-8953-6560E11C7388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C278C8-3839-497E-885E-98A95981E1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04438"/>
      </p:ext>
    </p:extLst>
  </p:cSld>
  <p:clrMapOvr>
    <a:masterClrMapping/>
  </p:clrMapOvr>
  <p:transition spd="slow" advTm="0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26D34F-B596-493F-8562-27B4A20D6ABA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08BC1C-6198-401F-825C-6C7F163E7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50446"/>
      </p:ext>
    </p:extLst>
  </p:cSld>
  <p:clrMapOvr>
    <a:masterClrMapping/>
  </p:clrMapOvr>
  <p:transition spd="slow" advTm="0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C70FF3-303F-4B2C-87CE-EA2FA8DC7132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5AB4BD-4E17-4422-A599-D0A44CF1BE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38549"/>
      </p:ext>
    </p:extLst>
  </p:cSld>
  <p:clrMapOvr>
    <a:masterClrMapping/>
  </p:clrMapOvr>
  <p:transition spd="slow" advTm="0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8D4DAF-2ADD-45D6-9D42-EB01945557BD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DD99DC-0279-41FC-B6E9-9273DF152E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73812"/>
      </p:ext>
    </p:extLst>
  </p:cSld>
  <p:clrMapOvr>
    <a:masterClrMapping/>
  </p:clrMapOvr>
  <p:transition spd="slow" advTm="0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5070FB-50B1-43C0-AA50-D938F27B76FE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F03B8A-D118-454C-8264-8B624CCD36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14247"/>
      </p:ext>
    </p:extLst>
  </p:cSld>
  <p:clrMapOvr>
    <a:masterClrMapping/>
  </p:clrMapOvr>
  <p:transition spd="slow" advTm="0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2B8410-5591-4254-AA6F-284E62100FED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321006-60C2-434A-8518-AF55600949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07041"/>
      </p:ext>
    </p:extLst>
  </p:cSld>
  <p:clrMapOvr>
    <a:masterClrMapping/>
  </p:clrMapOvr>
  <p:transition spd="slow" advTm="0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1506A8-584C-4A5C-81CC-91D0BC87B746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0731B1-A900-4C69-835C-A46934F4E4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25288"/>
      </p:ext>
    </p:extLst>
  </p:cSld>
  <p:clrMapOvr>
    <a:masterClrMapping/>
  </p:clrMapOvr>
  <p:transition spd="slow" advTm="0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8BA3E3-4B58-4322-A072-824862AE4AFD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B3BB1F-0699-44D5-99DA-5B3A0C9E23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31240"/>
      </p:ext>
    </p:extLst>
  </p:cSld>
  <p:clrMapOvr>
    <a:masterClrMapping/>
  </p:clrMapOvr>
  <p:transition spd="slow" advTm="0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D97601-A953-4A36-A222-276CF167DFC3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0E92A-FE51-4256-ADCF-623A9429BD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5855"/>
      </p:ext>
    </p:extLst>
  </p:cSld>
  <p:clrMapOvr>
    <a:masterClrMapping/>
  </p:clrMapOvr>
  <p:transition spd="slow" advTm="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5D2F55-E68B-47AC-8ADF-231FADB3320A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C08E37-766E-42BF-8E87-9214E6000E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56738"/>
      </p:ext>
    </p:extLst>
  </p:cSld>
  <p:clrMapOvr>
    <a:masterClrMapping/>
  </p:clrMapOvr>
  <p:transition spd="slow" advTm="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10" r:id="rId2"/>
    <p:sldLayoutId id="2147483664" r:id="rId3"/>
    <p:sldLayoutId id="2147483665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4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字魂59号-创粗黑"/>
              </a:defRPr>
            </a:lvl1pPr>
          </a:lstStyle>
          <a:p>
            <a:pPr>
              <a:defRPr/>
            </a:pPr>
            <a:fld id="{A48C605A-0086-467E-B790-8C735F1455BF}" type="datetimeFigureOut">
              <a:rPr lang="en-US" smtClean="0"/>
              <a:pPr>
                <a:defRPr/>
              </a:pPr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字魂59号-创粗黑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字魂59号-创粗黑"/>
              </a:defRPr>
            </a:lvl1pPr>
          </a:lstStyle>
          <a:p>
            <a:pPr>
              <a:defRPr/>
            </a:pPr>
            <a:fld id="{492EBE83-98E8-4CB4-A3DC-BF433DBAAC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8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 spd="slow" advTm="0">
    <p:split orient="vert"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字魂59号-创粗黑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字魂59号-创粗黑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字魂59号-创粗黑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字魂59号-创粗黑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字魂59号-创粗黑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字魂59号-创粗黑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11" Type="http://schemas.openxmlformats.org/officeDocument/2006/relationships/image" Target="../media/image21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0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6.png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30.png"/><Relationship Id="rId10" Type="http://schemas.openxmlformats.org/officeDocument/2006/relationships/image" Target="../media/image8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13.png"/><Relationship Id="rId10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4044" y="1171833"/>
            <a:ext cx="7303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online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nay!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1">
            <a:extLst>
              <a:ext uri="{FF2B5EF4-FFF2-40B4-BE49-F238E27FC236}">
                <a16:creationId xmlns:a16="http://schemas.microsoft.com/office/drawing/2014/main" id="{B949A565-F083-4ED1-A28E-C3C22692CFCA}"/>
              </a:ext>
            </a:extLst>
          </p:cNvPr>
          <p:cNvGrpSpPr/>
          <p:nvPr/>
        </p:nvGrpSpPr>
        <p:grpSpPr>
          <a:xfrm>
            <a:off x="18869" y="88253"/>
            <a:ext cx="11915641" cy="6857630"/>
            <a:chOff x="421194" y="208803"/>
            <a:chExt cx="11362491" cy="5883150"/>
          </a:xfrm>
        </p:grpSpPr>
        <p:pic>
          <p:nvPicPr>
            <p:cNvPr id="91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94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194" y="784490"/>
              <a:ext cx="1054699" cy="498696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pic>
        <p:nvPicPr>
          <p:cNvPr id="77" name="图片 140">
            <a:extLst>
              <a:ext uri="{FF2B5EF4-FFF2-40B4-BE49-F238E27FC236}">
                <a16:creationId xmlns:a16="http://schemas.microsoft.com/office/drawing/2014/main" id="{C7841B54-9F73-4DED-A8BA-EC1305A0B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920" y="5177047"/>
            <a:ext cx="1940179" cy="1768836"/>
          </a:xfrm>
          <a:prstGeom prst="rect">
            <a:avLst/>
          </a:prstGeom>
        </p:spPr>
      </p:pic>
      <p:pic>
        <p:nvPicPr>
          <p:cNvPr id="7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97" y="13775"/>
            <a:ext cx="902287" cy="942929"/>
          </a:xfrm>
          <a:prstGeom prst="rect">
            <a:avLst/>
          </a:prstGeom>
        </p:spPr>
      </p:pic>
      <p:pic>
        <p:nvPicPr>
          <p:cNvPr id="79" name="图片 147">
            <a:extLst>
              <a:ext uri="{FF2B5EF4-FFF2-40B4-BE49-F238E27FC236}">
                <a16:creationId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8250" y="4525061"/>
            <a:ext cx="609653" cy="642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10" y="983934"/>
            <a:ext cx="1090807" cy="1090807"/>
          </a:xfrm>
          <a:prstGeom prst="rect">
            <a:avLst/>
          </a:prstGeom>
        </p:spPr>
      </p:pic>
      <p:pic>
        <p:nvPicPr>
          <p:cNvPr id="89" name="Picture 88" descr="Thử Thách: Chọn Sách Như Thế Nào Phù Hợp Phù Hợp Cho Con?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372" y="5538082"/>
            <a:ext cx="1504094" cy="12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4506" y="315659"/>
            <a:ext cx="8474621" cy="2031325"/>
            <a:chOff x="1514506" y="315659"/>
            <a:chExt cx="8474621" cy="2031325"/>
          </a:xfrm>
        </p:grpSpPr>
        <p:sp>
          <p:nvSpPr>
            <p:cNvPr id="2" name="Rounded Rectangle 1"/>
            <p:cNvSpPr/>
            <p:nvPr/>
          </p:nvSpPr>
          <p:spPr>
            <a:xfrm>
              <a:off x="1514506" y="412981"/>
              <a:ext cx="8474621" cy="185819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18263" y="315659"/>
              <a:ext cx="810929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32 chia 8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                     b) 45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49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chia 7                      d) 234 chia 6 chia 3 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92284" y="4552294"/>
            <a:ext cx="3061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49 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: 7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196  :  7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5060" y="2809366"/>
            <a:ext cx="3061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45 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90    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450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8263" y="2784257"/>
            <a:ext cx="3061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32 :  8 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4     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5060" y="4552294"/>
            <a:ext cx="3061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234 : 6 : 3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39    : 3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13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7309" y="6131847"/>
            <a:ext cx="9431205" cy="726153"/>
          </a:xfrm>
          <a:prstGeom prst="roundRect">
            <a:avLst/>
          </a:prstGeom>
          <a:solidFill>
            <a:srgbClr val="175593"/>
          </a:solidFill>
          <a:ln w="12700" cap="flat" cmpd="sng" algn="ctr">
            <a:solidFill>
              <a:srgbClr val="17559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Viết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biểu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thức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rồi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tính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giá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trị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biểu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thức</a:t>
            </a:r>
            <a:r>
              <a:rPr lang="en-US" sz="2400" b="1" kern="0" dirty="0" smtClean="0">
                <a:solidFill>
                  <a:srgbClr val="FFFFFF"/>
                </a:solidFill>
                <a:latin typeface="Arial Unicode MS"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234 chia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cho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thương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của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6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và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3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07265" y="6108566"/>
            <a:ext cx="9431205" cy="754571"/>
          </a:xfrm>
          <a:prstGeom prst="roundRect">
            <a:avLst/>
          </a:prstGeom>
          <a:solidFill>
            <a:srgbClr val="175593"/>
          </a:solidFill>
          <a:ln w="12700" cap="flat" cmpd="sng" algn="ctr">
            <a:solidFill>
              <a:srgbClr val="17559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Arial Unicode MS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234 :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 ( 6 : 3)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FF"/>
                </a:solidFill>
                <a:latin typeface="Arial Unicode MS"/>
              </a:rPr>
              <a:t> </a:t>
            </a:r>
            <a:r>
              <a:rPr lang="en-US" b="1" kern="0" dirty="0" smtClean="0">
                <a:solidFill>
                  <a:srgbClr val="FFFFFF"/>
                </a:solidFill>
                <a:latin typeface="Arial Unicode MS"/>
              </a:rPr>
              <a:t>                                                          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= 234 :     2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FF"/>
                </a:solidFill>
                <a:latin typeface="Arial Unicode MS"/>
              </a:rPr>
              <a:t> </a:t>
            </a:r>
            <a:r>
              <a:rPr lang="en-US" b="1" kern="0" dirty="0" smtClean="0">
                <a:solidFill>
                  <a:srgbClr val="FFFFFF"/>
                </a:solidFill>
                <a:latin typeface="Arial Unicode MS"/>
              </a:rPr>
              <a:t>                                                          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</a:rPr>
              <a:t>=     117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641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978803" y="1907619"/>
            <a:ext cx="6813230" cy="1239991"/>
            <a:chOff x="4389121" y="1084217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486019" y="1202991"/>
              <a:ext cx="823162" cy="528034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656276" y="1348230"/>
              <a:ext cx="559195" cy="23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29A5B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9A5B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065651" y="3656881"/>
            <a:ext cx="6723550" cy="1187854"/>
            <a:chOff x="4389121" y="108421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30437" y="1201749"/>
              <a:ext cx="738704" cy="50796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628430" y="1337674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6C0A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6C0A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1900" y="582742"/>
            <a:ext cx="6677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7425" y="1956327"/>
            <a:ext cx="5841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Nắm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chắc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5444" y="3697742"/>
            <a:ext cx="566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pic>
        <p:nvPicPr>
          <p:cNvPr id="20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42638"/>
      </p:ext>
    </p:extLst>
  </p:cSld>
  <p:clrMapOvr>
    <a:masterClrMapping/>
  </p:clrMapOvr>
  <p:transition spd="slow" advTm="45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2171325" y="795727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pic>
        <p:nvPicPr>
          <p:cNvPr id="9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E12C2BD0-A718-4867-9C6C-AF589C811E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7" b="19832"/>
          <a:stretch/>
        </p:blipFill>
        <p:spPr>
          <a:xfrm>
            <a:off x="1458379" y="5002794"/>
            <a:ext cx="9133125" cy="19957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6592" y="1469297"/>
            <a:ext cx="547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E3262840-AD48-47F6-A0A1-446DB54252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55" y="93733"/>
            <a:ext cx="5809496" cy="14039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78579" y="2434950"/>
            <a:ext cx="97002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00">
        <p:blinds dir="vert"/>
      </p:transition>
    </mc:Choice>
    <mc:Fallback xmlns="">
      <p:transition spd="slow" advTm="65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72105" y="-61878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065190" y="2803608"/>
            <a:ext cx="4436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6189" y="5637276"/>
            <a:ext cx="10433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TỐT!</a:t>
            </a:r>
          </a:p>
        </p:txBody>
      </p:sp>
    </p:spTree>
    <p:extLst>
      <p:ext uri="{BB962C8B-B14F-4D97-AF65-F5344CB8AC3E}">
        <p14:creationId xmlns:p14="http://schemas.microsoft.com/office/powerpoint/2010/main" val="42306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00">
        <p:blinds dir="vert"/>
      </p:transition>
    </mc:Choice>
    <mc:Fallback xmlns="">
      <p:transition spd="slow" advTm="65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44833"/>
            <a:ext cx="1552074" cy="294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035277" y="1933878"/>
            <a:ext cx="7671874" cy="2477528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2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56" y="-357127"/>
            <a:ext cx="3529769" cy="3529769"/>
          </a:xfrm>
          <a:prstGeom prst="rect">
            <a:avLst/>
          </a:prstGeom>
        </p:spPr>
      </p:pic>
      <p:pic>
        <p:nvPicPr>
          <p:cNvPr id="33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30" y="2903029"/>
            <a:ext cx="2302699" cy="2185214"/>
          </a:xfrm>
          <a:prstGeom prst="rect">
            <a:avLst/>
          </a:prstGeom>
        </p:spPr>
      </p:pic>
      <p:pic>
        <p:nvPicPr>
          <p:cNvPr id="34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8" y="1574146"/>
            <a:ext cx="1798569" cy="2170687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3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97" y="4411405"/>
            <a:ext cx="2920664" cy="2453357"/>
          </a:xfrm>
          <a:prstGeom prst="rect">
            <a:avLst/>
          </a:prstGeom>
        </p:spPr>
      </p:pic>
      <p:pic>
        <p:nvPicPr>
          <p:cNvPr id="38" name="图片 7" descr="图片包含 物体&#10;&#10;已生成高可信度的说明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58" y="-27524"/>
            <a:ext cx="1735619" cy="19456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6168" y="2195143"/>
            <a:ext cx="672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34" y="4527666"/>
            <a:ext cx="3028163" cy="15206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2323" y="3347708"/>
            <a:ext cx="649778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https://quizizz.com/admin/quiz/6224d88d5103c7001dd9d924/tuan-26-tiet-1-ktbc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"/>
    </mc:Choice>
    <mc:Fallback xmlns="">
      <p:transition spd="slow" advTm="6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28D7AE-10B8-4697-9EE7-ADB6E3FF18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43D3B1A-71D7-4AC7-8C56-B0404FCCD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64" y="5015119"/>
            <a:ext cx="2114550" cy="10858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16BBD8-1362-4981-A97A-477383E48B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0" y="5194905"/>
            <a:ext cx="12192000" cy="16630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32F8FC-C057-4BB0-989E-308476CB2C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69" y="6047959"/>
            <a:ext cx="6140041" cy="6237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A1FFACB-ACF7-4066-B8CB-5956201CA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580836"/>
            <a:ext cx="1357313" cy="1421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270A020-3790-4766-A538-6CE6EB466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6167"/>
            <a:ext cx="1162050" cy="1545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CCBB3F3-30C9-42AA-B8CA-DFA54B66F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6083797"/>
            <a:ext cx="1320800" cy="1377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6" y="5362499"/>
            <a:ext cx="1328057" cy="8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EECC648-B1EB-4FF7-990C-F0A18C1214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755"/>
            <a:ext cx="1676400" cy="977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FC83EF0-0165-4C16-8A39-6ED2031F71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8" y="4212061"/>
            <a:ext cx="2862644" cy="287964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574596D-C7B1-46C2-9E92-1615687093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4" y="2452914"/>
            <a:ext cx="718349" cy="92359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D5C8B29-D4F4-46B5-9AB0-43F1A2D454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93" y="3751958"/>
            <a:ext cx="3442950" cy="275123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B9E4DB2-BB4E-4F91-AC96-1902CED532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89" y="5839819"/>
            <a:ext cx="1989492" cy="5223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2C0CDAE-2F35-44F5-AF4B-7C18743264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64" y="4794241"/>
            <a:ext cx="1625346" cy="123221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990FA22-4E83-4E93-8257-FD83FD504D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7" y="5665637"/>
            <a:ext cx="606593" cy="77990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BD93F16-1E27-4089-BDE2-750885EB54D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6" y="950387"/>
            <a:ext cx="1406951" cy="519548"/>
          </a:xfrm>
          <a:prstGeom prst="rect">
            <a:avLst/>
          </a:prstGeom>
        </p:spPr>
      </p:pic>
      <p:pic>
        <p:nvPicPr>
          <p:cNvPr id="50" name="5c6abf3318997">
            <a:hlinkClick r:id="" action="ppaction://media"/>
            <a:extLst>
              <a:ext uri="{FF2B5EF4-FFF2-40B4-BE49-F238E27FC236}">
                <a16:creationId xmlns:a16="http://schemas.microsoft.com/office/drawing/2014/main" id="{8FE1FE26-D191-43C8-B6F8-331A7B14B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96043" y="-851353"/>
            <a:ext cx="609600" cy="609600"/>
          </a:xfrm>
          <a:prstGeom prst="rect">
            <a:avLst/>
          </a:prstGeom>
        </p:spPr>
      </p:pic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1879600" y="1462674"/>
            <a:ext cx="84328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129</a:t>
            </a:r>
          </a:p>
        </p:txBody>
      </p:sp>
    </p:spTree>
    <p:extLst>
      <p:ext uri="{BB962C8B-B14F-4D97-AF65-F5344CB8AC3E}">
        <p14:creationId xmlns:p14="http://schemas.microsoft.com/office/powerpoint/2010/main" val="26007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978803" y="1907619"/>
            <a:ext cx="6813230" cy="1239991"/>
            <a:chOff x="4389121" y="1084217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486019" y="1202991"/>
              <a:ext cx="823162" cy="528034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656276" y="1348230"/>
              <a:ext cx="559195" cy="23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065651" y="3656881"/>
            <a:ext cx="6723550" cy="1187854"/>
            <a:chOff x="4389121" y="108421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4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30437" y="1201749"/>
              <a:ext cx="738704" cy="50796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628430" y="1337674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1900" y="582742"/>
            <a:ext cx="6677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7425" y="1956327"/>
            <a:ext cx="5841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5444" y="3697742"/>
            <a:ext cx="566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pic>
        <p:nvPicPr>
          <p:cNvPr id="20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p:transition spd="slow" advTm="45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80743" y="424522"/>
            <a:ext cx="10287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US" sz="4400" b="1" noProof="0" dirty="0"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n</a:t>
            </a:r>
            <a:r>
              <a:rPr lang="en-US" alt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ăm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10</a:t>
            </a:r>
            <a:r>
              <a:rPr lang="en-US" altLang="en-US" sz="4400" b="1" kern="1200" dirty="0"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3962400" y="1273608"/>
            <a:ext cx="20288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2452254" y="1930882"/>
            <a:ext cx="9587346" cy="94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US" sz="44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44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129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353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3539" cy="116910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60074" y="-482983"/>
            <a:ext cx="5809496" cy="5760000"/>
            <a:chOff x="3272105" y="-61878"/>
            <a:chExt cx="5809496" cy="5760000"/>
          </a:xfrm>
        </p:grpSpPr>
        <p:grpSp>
          <p:nvGrpSpPr>
            <p:cNvPr id="18" name="组合 23">
              <a:extLst>
                <a:ext uri="{FF2B5EF4-FFF2-40B4-BE49-F238E27FC236}">
                  <a16:creationId xmlns:a16="http://schemas.microsoft.com/office/drawing/2014/main" id="{3378732E-4E49-4ADA-9A59-34FF8418106A}"/>
                </a:ext>
              </a:extLst>
            </p:cNvPr>
            <p:cNvGrpSpPr/>
            <p:nvPr/>
          </p:nvGrpSpPr>
          <p:grpSpPr>
            <a:xfrm>
              <a:off x="3272105" y="-61878"/>
              <a:ext cx="5809496" cy="5760000"/>
              <a:chOff x="3084810" y="-335112"/>
              <a:chExt cx="5809496" cy="5760000"/>
            </a:xfrm>
          </p:grpSpPr>
          <p:grpSp>
            <p:nvGrpSpPr>
              <p:cNvPr id="20" name="组合 16">
                <a:extLst>
                  <a:ext uri="{FF2B5EF4-FFF2-40B4-BE49-F238E27FC236}">
                    <a16:creationId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297693" y="-335112"/>
                <a:ext cx="5596613" cy="5760000"/>
                <a:chOff x="3297693" y="-335112"/>
                <a:chExt cx="5596613" cy="5760000"/>
              </a:xfrm>
            </p:grpSpPr>
            <p:cxnSp>
              <p:nvCxnSpPr>
                <p:cNvPr id="24" name="直接连接符 15">
                  <a:extLst>
                    <a:ext uri="{FF2B5EF4-FFF2-40B4-BE49-F238E27FC236}">
                      <a16:creationId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图片 12">
                  <a:extLst>
                    <a:ext uri="{FF2B5EF4-FFF2-40B4-BE49-F238E27FC236}">
                      <a16:creationId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21" name="图片 6">
                <a:extLst>
                  <a:ext uri="{FF2B5EF4-FFF2-40B4-BE49-F238E27FC236}">
                    <a16:creationId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4810" y="1126386"/>
                <a:ext cx="5809496" cy="1403988"/>
              </a:xfrm>
              <a:prstGeom prst="rect">
                <a:avLst/>
              </a:prstGeom>
            </p:spPr>
          </p:pic>
        </p:grpSp>
        <p:sp>
          <p:nvSpPr>
            <p:cNvPr id="19" name="文本框 17">
              <a:extLst>
                <a:ext uri="{FF2B5EF4-FFF2-40B4-BE49-F238E27FC236}">
                  <a16:creationId xmlns:a16="http://schemas.microsoft.com/office/drawing/2014/main" id="{813D66B9-4A09-462C-AA26-03692FE6AEA6}"/>
                </a:ext>
              </a:extLst>
            </p:cNvPr>
            <p:cNvSpPr txBox="1"/>
            <p:nvPr/>
          </p:nvSpPr>
          <p:spPr>
            <a:xfrm>
              <a:off x="4123249" y="3181019"/>
              <a:ext cx="44362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noProof="0" dirty="0" err="1" smtClean="0">
                  <a:solidFill>
                    <a:srgbClr val="865B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zh-CN" sz="6000" b="1" noProof="0" dirty="0" smtClean="0">
                  <a:solidFill>
                    <a:srgbClr val="865B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000" b="1" noProof="0" dirty="0" err="1" smtClean="0">
                  <a:solidFill>
                    <a:srgbClr val="865B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9" y="3042715"/>
            <a:ext cx="4024649" cy="4024649"/>
          </a:xfrm>
          <a:prstGeom prst="rect">
            <a:avLst/>
          </a:prstGeom>
        </p:spPr>
      </p:pic>
      <p:pic>
        <p:nvPicPr>
          <p:cNvPr id="27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363">
            <a:off x="9804313" y="318966"/>
            <a:ext cx="1303954" cy="1259753"/>
          </a:xfrm>
          <a:prstGeom prst="rect">
            <a:avLst/>
          </a:prstGeom>
        </p:spPr>
      </p:pic>
      <p:pic>
        <p:nvPicPr>
          <p:cNvPr id="28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52" y="3845473"/>
            <a:ext cx="1704722" cy="1219200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00">
        <p:blinds dir="vert"/>
      </p:transition>
    </mc:Choice>
    <mc:Fallback xmlns="">
      <p:transition spd="slow" advTm="45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964124" y="4883319"/>
            <a:ext cx="1621624" cy="15334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0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1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296589" y="2427937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2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9875783" y="293398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3539" cy="116910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14179" y="415602"/>
            <a:ext cx="10625667" cy="14573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1160384" y="609260"/>
            <a:ext cx="10363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4500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814179" y="1992884"/>
            <a:ext cx="203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2" name="Line 38"/>
          <p:cNvSpPr>
            <a:spLocks noChangeShapeType="1"/>
          </p:cNvSpPr>
          <p:nvPr/>
        </p:nvSpPr>
        <p:spPr bwMode="auto">
          <a:xfrm>
            <a:off x="5029281" y="2984274"/>
            <a:ext cx="0" cy="281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55616" y="1911684"/>
            <a:ext cx="22225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7" name="图片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7972">
            <a:off x="10963883" y="1017206"/>
            <a:ext cx="979588" cy="7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216" y="2696691"/>
            <a:ext cx="39649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4500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7408" y="2576110"/>
            <a:ext cx="64146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4500 : 5 = 900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900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= 2700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2700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30179" y="5980731"/>
            <a:ext cx="9116244" cy="684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</a:rPr>
              <a:t> 2 </a:t>
            </a:r>
            <a:r>
              <a:rPr lang="en-US" sz="2800" b="1" dirty="0" err="1" smtClean="0">
                <a:solidFill>
                  <a:schemeClr val="bg1"/>
                </a:solidFill>
              </a:rPr>
              <a:t>bước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giải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</a:rPr>
              <a:t>bước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bước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rút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đơn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vị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830179" y="5990862"/>
            <a:ext cx="9116244" cy="684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thuộc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dạng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toán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">
        <p14:prism isContent="1"/>
      </p:transition>
    </mc:Choice>
    <mc:Fallback xmlns="">
      <p:transition spd="slow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3" grpId="0"/>
      <p:bldP spid="19" grpId="0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3539" cy="116910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9180" y="118108"/>
            <a:ext cx="11624648" cy="66830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4715" y="344695"/>
            <a:ext cx="1010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2550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1836" y="1333578"/>
            <a:ext cx="203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1690" y="2469022"/>
            <a:ext cx="750418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2550 : 6 = 425 (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= 2975 (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2975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741"/>
            <a:ext cx="12363009" cy="485192"/>
          </a:xfrm>
          <a:prstGeom prst="rect">
            <a:avLst/>
          </a:prstGeom>
        </p:spPr>
      </p:pic>
      <p:pic>
        <p:nvPicPr>
          <p:cNvPr id="39" name="图片 30">
            <a:extLst>
              <a:ext uri="{FF2B5EF4-FFF2-40B4-BE49-F238E27FC236}">
                <a16:creationId xmlns:a16="http://schemas.microsoft.com/office/drawing/2014/main" id="{A574596D-C7B1-46C2-9E92-161568709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70" y="2452914"/>
            <a:ext cx="1497803" cy="1925748"/>
          </a:xfrm>
          <a:prstGeom prst="rect">
            <a:avLst/>
          </a:prstGeom>
        </p:spPr>
      </p:pic>
      <p:pic>
        <p:nvPicPr>
          <p:cNvPr id="40" name="图片 16">
            <a:extLst>
              <a:ext uri="{FF2B5EF4-FFF2-40B4-BE49-F238E27FC236}">
                <a16:creationId xmlns:a16="http://schemas.microsoft.com/office/drawing/2014/main" id="{B00D40EC-6046-45ED-880C-8DCB5FD7F6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3" y="4118218"/>
            <a:ext cx="2780657" cy="2806355"/>
          </a:xfrm>
          <a:prstGeom prst="rect">
            <a:avLst/>
          </a:prstGeom>
        </p:spPr>
      </p:pic>
      <p:pic>
        <p:nvPicPr>
          <p:cNvPr id="41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3326">
            <a:off x="10788727" y="1232"/>
            <a:ext cx="1303954" cy="1259753"/>
          </a:xfrm>
          <a:prstGeom prst="rect">
            <a:avLst/>
          </a:prstGeom>
        </p:spPr>
      </p:pic>
      <p:pic>
        <p:nvPicPr>
          <p:cNvPr id="43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363">
            <a:off x="11326346" y="2212338"/>
            <a:ext cx="744390" cy="719157"/>
          </a:xfrm>
          <a:prstGeom prst="rect">
            <a:avLst/>
          </a:prstGeom>
        </p:spPr>
      </p:pic>
      <p:pic>
        <p:nvPicPr>
          <p:cNvPr id="44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363">
            <a:off x="11261830" y="3501294"/>
            <a:ext cx="744390" cy="719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0013" y="1625168"/>
            <a:ext cx="4008062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2550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8882" y="5227098"/>
            <a:ext cx="9431205" cy="1372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cần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lát</a:t>
            </a:r>
            <a:r>
              <a:rPr lang="en-US" sz="2800" b="1" dirty="0" smtClean="0">
                <a:solidFill>
                  <a:schemeClr val="bg1"/>
                </a:solidFill>
              </a:rPr>
              <a:t> 4 </a:t>
            </a:r>
            <a:r>
              <a:rPr lang="en-US" sz="2800" b="1" dirty="0" err="1" smtClean="0">
                <a:solidFill>
                  <a:schemeClr val="bg1"/>
                </a:solidFill>
              </a:rPr>
              <a:t>căn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phòng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thì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cần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giảm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đi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bao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nhiêu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viên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gạch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68881" y="5296868"/>
            <a:ext cx="9431205" cy="1372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cần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lát</a:t>
            </a:r>
            <a:r>
              <a:rPr lang="en-US" sz="2800" b="1" dirty="0" smtClean="0">
                <a:solidFill>
                  <a:schemeClr val="bg1"/>
                </a:solidFill>
              </a:rPr>
              <a:t> 4 </a:t>
            </a:r>
            <a:r>
              <a:rPr lang="en-US" sz="2800" b="1" dirty="0" err="1" smtClean="0">
                <a:solidFill>
                  <a:schemeClr val="bg1"/>
                </a:solidFill>
              </a:rPr>
              <a:t>căn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phòng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thì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cần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giảm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đi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accent4"/>
                </a:solidFill>
              </a:rPr>
              <a:t>850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viên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gạch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701924"/>
      </p:ext>
    </p:extLst>
  </p:cSld>
  <p:clrMapOvr>
    <a:masterClrMapping/>
  </p:clrMapOvr>
  <p:transition spd="slow"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4569825" y="3849067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49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3352062" y="427296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pic>
        <p:nvPicPr>
          <p:cNvPr id="50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3101"/>
            <a:ext cx="12065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8"/>
          <p:cNvSpPr txBox="1">
            <a:spLocks noChangeArrowheads="1"/>
          </p:cNvSpPr>
          <p:nvPr/>
        </p:nvSpPr>
        <p:spPr bwMode="auto">
          <a:xfrm>
            <a:off x="2233613" y="195263"/>
            <a:ext cx="75239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4km.</a:t>
            </a:r>
          </a:p>
        </p:txBody>
      </p:sp>
      <p:pic>
        <p:nvPicPr>
          <p:cNvPr id="43" name="图片 3">
            <a:extLst>
              <a:ext uri="{FF2B5EF4-FFF2-40B4-BE49-F238E27FC236}">
                <a16:creationId xmlns:a16="http://schemas.microsoft.com/office/drawing/2014/main" id="{28E8D0DC-0193-4DD9-901F-907D938D4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489" flipH="1">
            <a:off x="-193632" y="547349"/>
            <a:ext cx="1879334" cy="2034941"/>
          </a:xfrm>
          <a:prstGeom prst="rect">
            <a:avLst/>
          </a:prstGeom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092B23AE-8BAB-40F4-A84B-A64F87E98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22" y="4371357"/>
            <a:ext cx="2762190" cy="276219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97" y="0"/>
            <a:ext cx="1798569" cy="2170687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678691"/>
              </p:ext>
            </p:extLst>
          </p:nvPr>
        </p:nvGraphicFramePr>
        <p:xfrm>
          <a:off x="784835" y="2029497"/>
          <a:ext cx="10859322" cy="238948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67563">
                  <a:extLst>
                    <a:ext uri="{9D8B030D-6E8A-4147-A177-3AD203B41FA5}">
                      <a16:colId xmlns:a16="http://schemas.microsoft.com/office/drawing/2014/main" val="1392531130"/>
                    </a:ext>
                  </a:extLst>
                </a:gridCol>
                <a:gridCol w="1648691">
                  <a:extLst>
                    <a:ext uri="{9D8B030D-6E8A-4147-A177-3AD203B41FA5}">
                      <a16:colId xmlns:a16="http://schemas.microsoft.com/office/drawing/2014/main" val="404659680"/>
                    </a:ext>
                  </a:extLst>
                </a:gridCol>
                <a:gridCol w="1717963">
                  <a:extLst>
                    <a:ext uri="{9D8B030D-6E8A-4147-A177-3AD203B41FA5}">
                      <a16:colId xmlns:a16="http://schemas.microsoft.com/office/drawing/2014/main" val="170624441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98092925"/>
                    </a:ext>
                  </a:extLst>
                </a:gridCol>
                <a:gridCol w="1607128">
                  <a:extLst>
                    <a:ext uri="{9D8B030D-6E8A-4147-A177-3AD203B41FA5}">
                      <a16:colId xmlns:a16="http://schemas.microsoft.com/office/drawing/2014/main" val="1439740935"/>
                    </a:ext>
                  </a:extLst>
                </a:gridCol>
                <a:gridCol w="1541577">
                  <a:extLst>
                    <a:ext uri="{9D8B030D-6E8A-4147-A177-3AD203B41FA5}">
                      <a16:colId xmlns:a16="http://schemas.microsoft.com/office/drawing/2014/main" val="2448972413"/>
                    </a:ext>
                  </a:extLst>
                </a:gridCol>
              </a:tblGrid>
              <a:tr h="1194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562360"/>
                  </a:ext>
                </a:extLst>
              </a:tr>
              <a:tr h="1194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296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81949" y="2359610"/>
            <a:ext cx="224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09928" y="3537797"/>
            <a:ext cx="2977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3699" y="2325122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743699" y="3557224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4km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490247" y="2359610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90247" y="3591712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….km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095513" y="2366597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095513" y="3598699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….km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87474" y="2310607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887474" y="3542709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….km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473756" y="2310607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473756" y="3542709"/>
            <a:ext cx="13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9370" y="3526446"/>
            <a:ext cx="54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103333" y="3517479"/>
            <a:ext cx="72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850054" y="3476242"/>
            <a:ext cx="72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591504" y="2237725"/>
            <a:ext cx="72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Curved Down Arrow 2"/>
          <p:cNvSpPr/>
          <p:nvPr/>
        </p:nvSpPr>
        <p:spPr>
          <a:xfrm>
            <a:off x="4569825" y="1650727"/>
            <a:ext cx="1304502" cy="378769"/>
          </a:xfrm>
          <a:prstGeom prst="curvedDownArrow">
            <a:avLst>
              <a:gd name="adj1" fmla="val 25000"/>
              <a:gd name="adj2" fmla="val 98138"/>
              <a:gd name="adj3" fmla="val 34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Down Arrow 28"/>
          <p:cNvSpPr/>
          <p:nvPr/>
        </p:nvSpPr>
        <p:spPr>
          <a:xfrm rot="10800000" flipH="1">
            <a:off x="4619128" y="4446190"/>
            <a:ext cx="1304502" cy="378769"/>
          </a:xfrm>
          <a:prstGeom prst="curvedDownArrow">
            <a:avLst>
              <a:gd name="adj1" fmla="val 25000"/>
              <a:gd name="adj2" fmla="val 98138"/>
              <a:gd name="adj3" fmla="val 34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8207" y="1144901"/>
            <a:ext cx="80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 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7509" y="4815848"/>
            <a:ext cx="80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 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Curved Down Arrow 31"/>
          <p:cNvSpPr/>
          <p:nvPr/>
        </p:nvSpPr>
        <p:spPr>
          <a:xfrm>
            <a:off x="4501639" y="1568594"/>
            <a:ext cx="3324314" cy="460557"/>
          </a:xfrm>
          <a:prstGeom prst="curvedDownArrow">
            <a:avLst>
              <a:gd name="adj1" fmla="val 25000"/>
              <a:gd name="adj2" fmla="val 98138"/>
              <a:gd name="adj3" fmla="val 34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71750" y="1045201"/>
            <a:ext cx="80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 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Curved Down Arrow 33"/>
          <p:cNvSpPr/>
          <p:nvPr/>
        </p:nvSpPr>
        <p:spPr>
          <a:xfrm flipV="1">
            <a:off x="4343688" y="4533428"/>
            <a:ext cx="3324314" cy="460557"/>
          </a:xfrm>
          <a:prstGeom prst="curvedDownArrow">
            <a:avLst>
              <a:gd name="adj1" fmla="val 25000"/>
              <a:gd name="adj2" fmla="val 98138"/>
              <a:gd name="adj3" fmla="val 34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28800" y="4993985"/>
            <a:ext cx="80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 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Curved Down Arrow 35"/>
          <p:cNvSpPr/>
          <p:nvPr/>
        </p:nvSpPr>
        <p:spPr>
          <a:xfrm>
            <a:off x="4596084" y="1442787"/>
            <a:ext cx="4822090" cy="558571"/>
          </a:xfrm>
          <a:prstGeom prst="curvedDownArrow">
            <a:avLst>
              <a:gd name="adj1" fmla="val 25000"/>
              <a:gd name="adj2" fmla="val 98138"/>
              <a:gd name="adj3" fmla="val 34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71767" y="974757"/>
            <a:ext cx="744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Curved Down Arrow 37"/>
          <p:cNvSpPr/>
          <p:nvPr/>
        </p:nvSpPr>
        <p:spPr>
          <a:xfrm flipV="1">
            <a:off x="4170510" y="4448552"/>
            <a:ext cx="5247663" cy="578701"/>
          </a:xfrm>
          <a:prstGeom prst="curvedDownArrow">
            <a:avLst>
              <a:gd name="adj1" fmla="val 25000"/>
              <a:gd name="adj2" fmla="val 98138"/>
              <a:gd name="adj3" fmla="val 34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24724" y="5055031"/>
            <a:ext cx="80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Curved Down Arrow 39"/>
          <p:cNvSpPr/>
          <p:nvPr/>
        </p:nvSpPr>
        <p:spPr>
          <a:xfrm flipV="1">
            <a:off x="4306135" y="4462441"/>
            <a:ext cx="6636035" cy="578701"/>
          </a:xfrm>
          <a:prstGeom prst="curvedDownArrow">
            <a:avLst>
              <a:gd name="adj1" fmla="val 25000"/>
              <a:gd name="adj2" fmla="val 98138"/>
              <a:gd name="adj3" fmla="val 34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3998" y="5092032"/>
            <a:ext cx="80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 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Curved Down Arrow 41"/>
          <p:cNvSpPr/>
          <p:nvPr/>
        </p:nvSpPr>
        <p:spPr>
          <a:xfrm>
            <a:off x="4685993" y="1470580"/>
            <a:ext cx="6193686" cy="558571"/>
          </a:xfrm>
          <a:prstGeom prst="curvedDownArrow">
            <a:avLst>
              <a:gd name="adj1" fmla="val 25000"/>
              <a:gd name="adj2" fmla="val 98138"/>
              <a:gd name="adj3" fmla="val 34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32766" y="959092"/>
            <a:ext cx="744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 5</a:t>
            </a:r>
            <a:endParaRPr 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1656449" y="5731293"/>
                <a:ext cx="8340893" cy="68423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</a:rPr>
                  <a:t>ngày</a:t>
                </a:r>
                <a:r>
                  <a:rPr lang="en-US" sz="2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</a:rPr>
                  <a:t>thì</a:t>
                </a:r>
                <a:r>
                  <a:rPr lang="en-US" sz="2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</a:rPr>
                  <a:t>đi</a:t>
                </a:r>
                <a:r>
                  <a:rPr lang="en-US" sz="2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</a:rPr>
                  <a:t>được</a:t>
                </a:r>
                <a:r>
                  <a:rPr lang="en-US" sz="2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</a:rPr>
                  <a:t>mấy</a:t>
                </a:r>
                <a:r>
                  <a:rPr lang="en-US" sz="2800" b="1" dirty="0" smtClean="0">
                    <a:solidFill>
                      <a:schemeClr val="bg1"/>
                    </a:solidFill>
                  </a:rPr>
                  <a:t> km?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449" y="5731293"/>
                <a:ext cx="8340893" cy="684234"/>
              </a:xfrm>
              <a:prstGeom prst="round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ounded Rectangle 50"/>
          <p:cNvSpPr/>
          <p:nvPr/>
        </p:nvSpPr>
        <p:spPr>
          <a:xfrm>
            <a:off x="1619150" y="5751725"/>
            <a:ext cx="8510354" cy="684234"/>
          </a:xfrm>
          <a:prstGeom prst="roundRect">
            <a:avLst/>
          </a:prstGeom>
          <a:solidFill>
            <a:srgbClr val="175593"/>
          </a:solidFill>
          <a:ln w="12700" cap="flat" cmpd="sng" algn="ctr">
            <a:solidFill>
              <a:srgbClr val="17559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Vận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dụng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dạng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toán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gì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để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làm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bài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tập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trên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39722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4" grpId="0"/>
      <p:bldP spid="75" grpId="0"/>
      <p:bldP spid="76" grpId="0"/>
      <p:bldP spid="3" grpId="0" animBg="1"/>
      <p:bldP spid="3" grpId="1" animBg="1"/>
      <p:bldP spid="29" grpId="0" animBg="1"/>
      <p:bldP spid="29" grpId="1" animBg="1"/>
      <p:bldP spid="4" grpId="0"/>
      <p:bldP spid="4" grpId="1"/>
      <p:bldP spid="31" grpId="0"/>
      <p:bldP spid="31" grpId="1"/>
      <p:bldP spid="32" grpId="0" animBg="1"/>
      <p:bldP spid="32" grpId="1" animBg="1"/>
      <p:bldP spid="33" grpId="0"/>
      <p:bldP spid="33" grpId="1"/>
      <p:bldP spid="34" grpId="0" animBg="1"/>
      <p:bldP spid="34" grpId="1" animBg="1"/>
      <p:bldP spid="35" grpId="0"/>
      <p:bldP spid="35" grpId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40" grpId="1" animBg="1"/>
      <p:bldP spid="41" grpId="0"/>
      <p:bldP spid="41" grpId="1"/>
      <p:bldP spid="42" grpId="0" animBg="1"/>
      <p:bldP spid="42" grpId="1" animBg="1"/>
      <p:bldP spid="47" grpId="0"/>
      <p:bldP spid="47" grpId="1"/>
      <p:bldP spid="9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67745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2916</TotalTime>
  <Words>597</Words>
  <Application>Microsoft Office PowerPoint</Application>
  <PresentationFormat>Widescreen</PresentationFormat>
  <Paragraphs>102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黑体</vt:lpstr>
      <vt:lpstr>Arial Unicode MS</vt:lpstr>
      <vt:lpstr>Calibri Light</vt:lpstr>
      <vt:lpstr>Times New Roman</vt:lpstr>
      <vt:lpstr>Calibri</vt:lpstr>
      <vt:lpstr>Microsoft YaHei</vt:lpstr>
      <vt:lpstr>Cambria Math</vt:lpstr>
      <vt:lpstr>等线</vt:lpstr>
      <vt:lpstr>Arial</vt:lpstr>
      <vt:lpstr>方正黑体简体</vt:lpstr>
      <vt:lpstr>字魂59号-创粗黑</vt:lpstr>
      <vt:lpstr>宋体</vt:lpstr>
      <vt:lpstr>HP001 4 hàng</vt:lpstr>
      <vt:lpstr>Office 主题</vt:lpstr>
      <vt:lpstr>包图主题2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Admin</cp:lastModifiedBy>
  <cp:revision>579</cp:revision>
  <dcterms:created xsi:type="dcterms:W3CDTF">2016-02-25T11:28:42Z</dcterms:created>
  <dcterms:modified xsi:type="dcterms:W3CDTF">2022-03-10T03:30:43Z</dcterms:modified>
</cp:coreProperties>
</file>