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291" r:id="rId4"/>
    <p:sldId id="292" r:id="rId5"/>
    <p:sldId id="265" r:id="rId6"/>
    <p:sldId id="266" r:id="rId7"/>
    <p:sldId id="302" r:id="rId8"/>
    <p:sldId id="258" r:id="rId9"/>
    <p:sldId id="289" r:id="rId10"/>
    <p:sldId id="261" r:id="rId11"/>
    <p:sldId id="262" r:id="rId12"/>
    <p:sldId id="267" r:id="rId13"/>
    <p:sldId id="259" r:id="rId14"/>
    <p:sldId id="293" r:id="rId15"/>
    <p:sldId id="269" r:id="rId16"/>
    <p:sldId id="270" r:id="rId17"/>
    <p:sldId id="271" r:id="rId18"/>
    <p:sldId id="272" r:id="rId19"/>
    <p:sldId id="294" r:id="rId20"/>
    <p:sldId id="303" r:id="rId21"/>
    <p:sldId id="306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D552D-774B-433F-ADB3-6195A42BFA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0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9167" y="67515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00551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1028700" y="476577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.VnTime" pitchFamily="34" charset="0"/>
              </a:rPr>
              <a:t> 9365 : 3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625" y="12408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25" y="1240850"/>
            <a:ext cx="17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71750" y="1240850"/>
            <a:ext cx="0" cy="1197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1750" y="1849081"/>
            <a:ext cx="13442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5955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0107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831" y="1249619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2258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5313" y="1787168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2032" y="1797050"/>
            <a:ext cx="3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0363" y="179705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1365" y="1787167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6137" y="1787166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1715" y="2297582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1162" y="2769612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625" y="3313331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1064419" y="3966548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.VnTime" pitchFamily="34" charset="0"/>
              </a:rPr>
              <a:t> 9365 : 3 = 3121 (</a:t>
            </a:r>
            <a:r>
              <a:rPr lang="en-US" altLang="en-US" sz="3600" b="1" i="1" dirty="0" err="1">
                <a:solidFill>
                  <a:srgbClr val="FF0000"/>
                </a:solidFill>
                <a:latin typeface=".VnTime" pitchFamily="34" charset="0"/>
              </a:rPr>
              <a:t>d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600" b="1" i="1" dirty="0">
                <a:solidFill>
                  <a:srgbClr val="FF0000"/>
                </a:solidFill>
                <a:latin typeface=".VnTime" pitchFamily="34" charset="0"/>
              </a:rPr>
              <a:t> 2)</a:t>
            </a:r>
          </a:p>
        </p:txBody>
      </p:sp>
      <p:sp>
        <p:nvSpPr>
          <p:cNvPr id="2" name="Oval 1"/>
          <p:cNvSpPr/>
          <p:nvPr/>
        </p:nvSpPr>
        <p:spPr>
          <a:xfrm rot="615875">
            <a:off x="2672692" y="1230402"/>
            <a:ext cx="354833" cy="130219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98456" y="1280001"/>
            <a:ext cx="386315" cy="12150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9463491">
            <a:off x="3006969" y="1207206"/>
            <a:ext cx="351481" cy="129091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8517114">
            <a:off x="3244461" y="1094350"/>
            <a:ext cx="388401" cy="152819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039 0.07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013 0.153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0091 0.2233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5" grpId="1"/>
      <p:bldP spid="26" grpId="0"/>
      <p:bldP spid="2" grpId="0" animBg="1"/>
      <p:bldP spid="2" grpId="1" animBg="1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598" y="445078"/>
            <a:ext cx="5507642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9 chia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3 chia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6 chia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5 chia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1127637" y="358612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9365 : 3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625" y="12408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25" y="1240850"/>
            <a:ext cx="17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71750" y="1240850"/>
            <a:ext cx="0" cy="1197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1750" y="1849081"/>
            <a:ext cx="13442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5955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0107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831" y="1249619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2258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5313" y="1787168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2032" y="1797050"/>
            <a:ext cx="3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0363" y="179705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4069" y="1800815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8841" y="1800814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1715" y="2297582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1162" y="2769612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625" y="3313331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1064419" y="3966548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9365 : 3 = 3121 (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d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0106" y="1783945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3875" y="2294163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3253" y="2769611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039 0.0796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013 0.153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0091 0.2233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5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2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598" y="1078776"/>
            <a:ext cx="5507642" cy="42093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*22 chia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20, 22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24 chia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9 chia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1064419" y="464750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2249 : 4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625" y="12408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5" y="1240850"/>
            <a:ext cx="17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1750" y="1240850"/>
            <a:ext cx="0" cy="1197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1750" y="1849081"/>
            <a:ext cx="13442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5952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0104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8721" y="1233854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2255" y="124074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7955" y="177375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2032" y="1797050"/>
            <a:ext cx="3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0996" y="1797050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4069" y="1800815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8801" y="2340114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1945" y="2860288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1064419" y="3966548"/>
            <a:ext cx="723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2249 : 4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= 562 (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d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6337" y="1773749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5592" y="2340114"/>
            <a:ext cx="4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078 0.07847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0222 0.157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3" grpId="0"/>
      <p:bldP spid="25" grpId="0"/>
      <p:bldP spid="26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49272" y="599744"/>
            <a:ext cx="3710762" cy="818707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4288 : 6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6" y="2612568"/>
            <a:ext cx="3329074" cy="303778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936944" y="532088"/>
            <a:ext cx="4285901" cy="267426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quả hình ảnh cho logo newton grammar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436" cy="8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8D6EA-ED95-4906-8593-6CBD3032D2A1}"/>
              </a:ext>
            </a:extLst>
          </p:cNvPr>
          <p:cNvSpPr txBox="1"/>
          <p:nvPr/>
        </p:nvSpPr>
        <p:spPr>
          <a:xfrm>
            <a:off x="7829817" y="1621308"/>
            <a:ext cx="30399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4288     6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D0320D-0B7F-4564-A1DA-FED1F8ABCD64}"/>
              </a:ext>
            </a:extLst>
          </p:cNvPr>
          <p:cNvCxnSpPr/>
          <p:nvPr/>
        </p:nvCxnSpPr>
        <p:spPr>
          <a:xfrm>
            <a:off x="9283024" y="1726083"/>
            <a:ext cx="0" cy="1028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0E56EA-F460-497A-B689-0496B09E29D1}"/>
              </a:ext>
            </a:extLst>
          </p:cNvPr>
          <p:cNvCxnSpPr/>
          <p:nvPr/>
        </p:nvCxnSpPr>
        <p:spPr>
          <a:xfrm>
            <a:off x="9283024" y="2249958"/>
            <a:ext cx="1085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0408AA-ABF5-4BAE-84C7-9B0BE5EE2C0D}"/>
              </a:ext>
            </a:extLst>
          </p:cNvPr>
          <p:cNvSpPr/>
          <p:nvPr/>
        </p:nvSpPr>
        <p:spPr>
          <a:xfrm>
            <a:off x="9304653" y="2236572"/>
            <a:ext cx="432470" cy="64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3E222-5447-4434-95F2-94E5DF8AF867}"/>
              </a:ext>
            </a:extLst>
          </p:cNvPr>
          <p:cNvSpPr/>
          <p:nvPr/>
        </p:nvSpPr>
        <p:spPr>
          <a:xfrm>
            <a:off x="9605335" y="2240688"/>
            <a:ext cx="432470" cy="64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C9ED5D-F14E-40B7-A6C0-50F43A67191E}"/>
              </a:ext>
            </a:extLst>
          </p:cNvPr>
          <p:cNvSpPr/>
          <p:nvPr/>
        </p:nvSpPr>
        <p:spPr>
          <a:xfrm>
            <a:off x="9893662" y="2244805"/>
            <a:ext cx="432470" cy="64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21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52" y="957396"/>
            <a:ext cx="79861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05" y="2506662"/>
            <a:ext cx="10515600" cy="27092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332" y="2228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06" y="103568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48734" y="1074630"/>
            <a:ext cx="2770046" cy="628486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6487 : 3 =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01267" y="1079331"/>
            <a:ext cx="2770046" cy="628486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4159 : 5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95152" y="2020582"/>
            <a:ext cx="3001696" cy="3785652"/>
            <a:chOff x="1761892" y="2464419"/>
            <a:chExt cx="2832409" cy="4223583"/>
          </a:xfrm>
        </p:grpSpPr>
        <p:sp>
          <p:nvSpPr>
            <p:cNvPr id="8" name="TextBox 7"/>
            <p:cNvSpPr txBox="1"/>
            <p:nvPr/>
          </p:nvSpPr>
          <p:spPr>
            <a:xfrm>
              <a:off x="1761892" y="2464419"/>
              <a:ext cx="2832409" cy="422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6487     3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04        2162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18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07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1</a:t>
              </a:r>
            </a:p>
            <a:p>
              <a:pPr marL="742950" indent="-742950">
                <a:buAutoNum type="arabicPlain" startAt="6547"/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960649" y="2575932"/>
              <a:ext cx="0" cy="13381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60649" y="3144645"/>
              <a:ext cx="16336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163891" y="2020582"/>
            <a:ext cx="2966615" cy="3785652"/>
            <a:chOff x="3777475" y="2350414"/>
            <a:chExt cx="3049856" cy="4507285"/>
          </a:xfrm>
        </p:grpSpPr>
        <p:sp>
          <p:nvSpPr>
            <p:cNvPr id="12" name="TextBox 11"/>
            <p:cNvSpPr txBox="1"/>
            <p:nvPr/>
          </p:nvSpPr>
          <p:spPr>
            <a:xfrm>
              <a:off x="3777475" y="2350414"/>
              <a:ext cx="2832409" cy="450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4159    5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15     831        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09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4</a:t>
              </a:r>
            </a:p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</a:p>
            <a:p>
              <a:pPr marL="742950" indent="-742950">
                <a:buAutoNum type="arabicPlain" startAt="6547"/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183157" y="2509361"/>
              <a:ext cx="0" cy="13381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93679" y="3112534"/>
              <a:ext cx="16336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439231" y="116123"/>
            <a:ext cx="5168102" cy="662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58444" y="1059707"/>
            <a:ext cx="2770046" cy="628486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2469 : 2 =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9935" y="2020582"/>
            <a:ext cx="3001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2469     2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04        1234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06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09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</a:t>
            </a:r>
          </a:p>
          <a:p>
            <a:pPr marL="742950" indent="-742950">
              <a:buAutoNum type="arabicPlain" startAt="6547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43467" y="2716033"/>
            <a:ext cx="1589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43467" y="2196027"/>
            <a:ext cx="0" cy="11239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ntitled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9612" y="237085"/>
            <a:ext cx="10854188" cy="6105342"/>
          </a:xfrm>
        </p:spPr>
      </p:pic>
    </p:spTree>
    <p:extLst>
      <p:ext uri="{BB962C8B-B14F-4D97-AF65-F5344CB8AC3E}">
        <p14:creationId xmlns:p14="http://schemas.microsoft.com/office/powerpoint/2010/main" val="25145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39" y="933568"/>
            <a:ext cx="6094166" cy="1997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731" y="270786"/>
            <a:ext cx="2029097" cy="662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7403" y="2930779"/>
            <a:ext cx="786384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1250 : 4 = 312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312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312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bánh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3683727"/>
            <a:ext cx="3518263" cy="26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42404" y="1235484"/>
            <a:ext cx="9707191" cy="662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Đề bài 3 trang 118 SGK Toán 3 - Hình ảnh 1">
            <a:extLst>
              <a:ext uri="{FF2B5EF4-FFF2-40B4-BE49-F238E27FC236}">
                <a16:creationId xmlns:a16="http://schemas.microsoft.com/office/drawing/2014/main" id="{E5D7A13A-B75D-436B-B0E2-343D8BBFAA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18" y="2112339"/>
            <a:ext cx="1356379" cy="14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Đề bài 3 trang 118 SGK Toán 3 - Hình ảnh 2">
            <a:extLst>
              <a:ext uri="{FF2B5EF4-FFF2-40B4-BE49-F238E27FC236}">
                <a16:creationId xmlns:a16="http://schemas.microsoft.com/office/drawing/2014/main" id="{E37D7230-F6F5-4850-9CFA-F5488CD8722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25" y="3171543"/>
            <a:ext cx="3739206" cy="2546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B84518-352B-4D3B-83C4-978F02BCB0F2}"/>
              </a:ext>
            </a:extLst>
          </p:cNvPr>
          <p:cNvCxnSpPr>
            <a:cxnSpLocks/>
          </p:cNvCxnSpPr>
          <p:nvPr/>
        </p:nvCxnSpPr>
        <p:spPr>
          <a:xfrm flipH="1">
            <a:off x="4572001" y="4444820"/>
            <a:ext cx="348460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663A1-731A-4E55-A485-6FFEF757E481}"/>
              </a:ext>
            </a:extLst>
          </p:cNvPr>
          <p:cNvCxnSpPr>
            <a:cxnSpLocks/>
          </p:cNvCxnSpPr>
          <p:nvPr/>
        </p:nvCxnSpPr>
        <p:spPr>
          <a:xfrm>
            <a:off x="5721178" y="3311611"/>
            <a:ext cx="0" cy="2273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BF94C1-8D34-4374-9E97-3CB38E016E8B}"/>
              </a:ext>
            </a:extLst>
          </p:cNvPr>
          <p:cNvCxnSpPr>
            <a:cxnSpLocks/>
          </p:cNvCxnSpPr>
          <p:nvPr/>
        </p:nvCxnSpPr>
        <p:spPr>
          <a:xfrm>
            <a:off x="6837408" y="3315728"/>
            <a:ext cx="0" cy="2273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334847-DD64-4F5F-960E-6AEF724C18B5}"/>
              </a:ext>
            </a:extLst>
          </p:cNvPr>
          <p:cNvCxnSpPr/>
          <p:nvPr/>
        </p:nvCxnSpPr>
        <p:spPr>
          <a:xfrm>
            <a:off x="5721178" y="3311611"/>
            <a:ext cx="1116230" cy="1140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C4224F-48A0-4B97-969E-7F29C2054D7C}"/>
              </a:ext>
            </a:extLst>
          </p:cNvPr>
          <p:cNvCxnSpPr/>
          <p:nvPr/>
        </p:nvCxnSpPr>
        <p:spPr>
          <a:xfrm>
            <a:off x="5725294" y="4452555"/>
            <a:ext cx="1116230" cy="1140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25" y="2361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7820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332" y="2228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82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1" y="220109"/>
            <a:ext cx="9300755" cy="45739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89611" y="378823"/>
            <a:ext cx="339635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52206" y="4794069"/>
            <a:ext cx="6753498" cy="6923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3 121 </a:t>
            </a:r>
            <a:r>
              <a:rPr lang="en-US" sz="3200" b="1" dirty="0" err="1" smtClean="0">
                <a:solidFill>
                  <a:schemeClr val="tx1"/>
                </a:solidFill>
              </a:rPr>
              <a:t>thúng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thóc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dư</a:t>
            </a:r>
            <a:r>
              <a:rPr lang="en-US" sz="3200" b="1" dirty="0" smtClean="0">
                <a:solidFill>
                  <a:schemeClr val="tx1"/>
                </a:solidFill>
              </a:rPr>
              <a:t> 2 con </a:t>
            </a:r>
            <a:r>
              <a:rPr lang="en-US" sz="3200" b="1" dirty="0" err="1" smtClean="0">
                <a:solidFill>
                  <a:schemeClr val="tx1"/>
                </a:solidFill>
              </a:rPr>
              <a:t>gà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02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0" y="2485841"/>
            <a:ext cx="939672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1132" y="806567"/>
            <a:ext cx="8845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TIẾP NỐI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obita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6022" y="13855"/>
            <a:ext cx="12664043" cy="6844145"/>
          </a:xfrm>
        </p:spPr>
      </p:pic>
    </p:spTree>
    <p:extLst>
      <p:ext uri="{BB962C8B-B14F-4D97-AF65-F5344CB8AC3E}">
        <p14:creationId xmlns:p14="http://schemas.microsoft.com/office/powerpoint/2010/main" val="7534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72" y="1125473"/>
            <a:ext cx="8929796" cy="5767474"/>
          </a:xfrm>
        </p:spPr>
      </p:pic>
      <p:grpSp>
        <p:nvGrpSpPr>
          <p:cNvPr id="16" name="Group 15"/>
          <p:cNvGrpSpPr/>
          <p:nvPr/>
        </p:nvGrpSpPr>
        <p:grpSpPr>
          <a:xfrm>
            <a:off x="4295775" y="2106467"/>
            <a:ext cx="2621230" cy="3170099"/>
            <a:chOff x="4295775" y="2152650"/>
            <a:chExt cx="2621230" cy="3170099"/>
          </a:xfrm>
        </p:grpSpPr>
        <p:sp>
          <p:nvSpPr>
            <p:cNvPr id="12" name="TextBox 11"/>
            <p:cNvSpPr txBox="1"/>
            <p:nvPr/>
          </p:nvSpPr>
          <p:spPr>
            <a:xfrm>
              <a:off x="4295775" y="2152650"/>
              <a:ext cx="2621230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8256     2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02       4123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06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00700" y="2257425"/>
              <a:ext cx="0" cy="1028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00700" y="2781300"/>
              <a:ext cx="10858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0977672" y="2472137"/>
            <a:ext cx="640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kumimoji="0" lang="en-US" sz="72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8848" y="2491187"/>
            <a:ext cx="6407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kumimoji="0" lang="en-US" sz="72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9175" y="2068367"/>
            <a:ext cx="30059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478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07     4103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944100" y="2173142"/>
            <a:ext cx="0" cy="1028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44100" y="2697017"/>
            <a:ext cx="1085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95775" y="1329331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8256 : 2=?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9175" y="1319382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2478 : 6 =?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52679" y="2030267"/>
            <a:ext cx="4357796" cy="4229100"/>
            <a:chOff x="3252679" y="2076450"/>
            <a:chExt cx="4357796" cy="42291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204" y="2686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90779" y="33051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81254" y="39147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00304" y="45148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09829" y="51339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19354" y="5734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19354" y="63055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52679" y="20764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908672" y="2020742"/>
            <a:ext cx="4357796" cy="4229100"/>
            <a:chOff x="3252679" y="2076450"/>
            <a:chExt cx="4357796" cy="42291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262204" y="2686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90779" y="33051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81254" y="39147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00304" y="45148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309829" y="51339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19354" y="5734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19354" y="63055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52679" y="20764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050" name="Picture 2" descr="Kết quả hình ảnh cho hình ảnh nôbita b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952926"/>
            <a:ext cx="3541298" cy="28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90" y="1090526"/>
            <a:ext cx="8929796" cy="5767474"/>
          </a:xfrm>
        </p:spPr>
      </p:pic>
      <p:sp>
        <p:nvSpPr>
          <p:cNvPr id="5" name="TextBox 4"/>
          <p:cNvSpPr txBox="1"/>
          <p:nvPr/>
        </p:nvSpPr>
        <p:spPr>
          <a:xfrm>
            <a:off x="8639175" y="2114550"/>
            <a:ext cx="27494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lain" startAt="2478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noProof="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06     413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aseline="0" noProof="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18</a:t>
            </a:r>
            <a:endParaRPr lang="en-US" sz="40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18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44100" y="2219325"/>
            <a:ext cx="0" cy="10287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44100" y="2743200"/>
            <a:ext cx="10858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295775" y="2152650"/>
            <a:ext cx="2621230" cy="3170099"/>
            <a:chOff x="4295775" y="2152650"/>
            <a:chExt cx="2621230" cy="3170099"/>
          </a:xfrm>
        </p:grpSpPr>
        <p:sp>
          <p:nvSpPr>
            <p:cNvPr id="12" name="TextBox 11"/>
            <p:cNvSpPr txBox="1"/>
            <p:nvPr/>
          </p:nvSpPr>
          <p:spPr>
            <a:xfrm>
              <a:off x="4295775" y="2152650"/>
              <a:ext cx="2621230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8256     2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02       4128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00700" y="2257425"/>
              <a:ext cx="0" cy="10287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00700" y="2781300"/>
              <a:ext cx="10858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606966" y="2581933"/>
            <a:ext cx="101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7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5136" y="2537370"/>
            <a:ext cx="1017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7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5300" y="1585064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8256 : 2=?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39175" y="152749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2478 : 6 =?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52679" y="2076450"/>
            <a:ext cx="4357796" cy="4229100"/>
            <a:chOff x="3252679" y="2076450"/>
            <a:chExt cx="4357796" cy="42291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262204" y="2686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90779" y="33051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81254" y="39147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00304" y="45148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309829" y="51339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19354" y="5734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319354" y="63055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52679" y="20764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932890" y="2044743"/>
            <a:ext cx="4357796" cy="4229100"/>
            <a:chOff x="3252679" y="2076450"/>
            <a:chExt cx="4357796" cy="4229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62204" y="2686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90779" y="33051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81254" y="39147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00304" y="45148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309829" y="5133975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319354" y="57340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19354" y="63055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52679" y="2076450"/>
              <a:ext cx="4291121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5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ảnh nôbi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2"/>
          <a:stretch/>
        </p:blipFill>
        <p:spPr bwMode="auto">
          <a:xfrm>
            <a:off x="6632298" y="203959"/>
            <a:ext cx="3406775" cy="31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obita chào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sp>
        <p:nvSpPr>
          <p:cNvPr id="6" name="Cloud 5"/>
          <p:cNvSpPr/>
          <p:nvPr/>
        </p:nvSpPr>
        <p:spPr>
          <a:xfrm>
            <a:off x="1441173" y="203959"/>
            <a:ext cx="5191125" cy="2574925"/>
          </a:xfrm>
          <a:prstGeom prst="cloud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7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0583" y="606678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.VnTime" pitchFamily="34" charset="0"/>
              </a:rPr>
              <a:t> 9365 : 3 = ?</a:t>
            </a:r>
          </a:p>
        </p:txBody>
      </p:sp>
    </p:spTree>
    <p:extLst>
      <p:ext uri="{BB962C8B-B14F-4D97-AF65-F5344CB8AC3E}">
        <p14:creationId xmlns:p14="http://schemas.microsoft.com/office/powerpoint/2010/main" val="37243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38BA659-88D2-4280-8078-097D3D2103E5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Visual search query image">
            <a:extLst>
              <a:ext uri="{FF2B5EF4-FFF2-40B4-BE49-F238E27FC236}">
                <a16:creationId xmlns:a16="http://schemas.microsoft.com/office/drawing/2014/main" id="{3127EF3C-014D-403B-9599-D1E49DB1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" y="0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03729" y="1035941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24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921043" y="1730269"/>
            <a:ext cx="4533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83144" y="2424597"/>
            <a:ext cx="7534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35946" y="3091402"/>
            <a:ext cx="7534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noProof="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noProof="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noProof="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b="1" noProof="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noProof="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noProof="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noProof="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noProof="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b="1" noProof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b="1" noProof="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noProof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b="1" noProof="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b="1" noProof="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b="1" noProof="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118)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02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0" y="2485841"/>
            <a:ext cx="939672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6410829" y="1171174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2249 : 4 = ?</a:t>
            </a: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1208384" y="1171174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.VnTime" pitchFamily="34" charset="0"/>
              </a:rPr>
              <a:t> 9365 : 3 = ?</a:t>
            </a:r>
          </a:p>
        </p:txBody>
      </p: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701</Words>
  <Application>Microsoft Office PowerPoint</Application>
  <PresentationFormat>Widescreen</PresentationFormat>
  <Paragraphs>161</Paragraphs>
  <Slides>23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宋体</vt:lpstr>
      <vt:lpstr>.VnTime</vt:lpstr>
      <vt:lpstr>Arial</vt:lpstr>
      <vt:lpstr>Calibri</vt:lpstr>
      <vt:lpstr>Calibri Light</vt:lpstr>
      <vt:lpstr>等线</vt:lpstr>
      <vt:lpstr>HP001 4 hàng</vt:lpstr>
      <vt:lpstr>Times New Roman</vt:lpstr>
      <vt:lpstr>Wingdings</vt:lpstr>
      <vt:lpstr>Office Theme</vt:lpstr>
      <vt:lpstr>Chào mừng các con!</vt:lpstr>
      <vt:lpstr>KHỞI ĐỘNG</vt:lpstr>
      <vt:lpstr>PowerPoint Presentation</vt:lpstr>
      <vt:lpstr>PowerPoint Presentation</vt:lpstr>
      <vt:lpstr>PowerPoint Presentation</vt:lpstr>
      <vt:lpstr> 9365 : 3 = ?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số có bốn chữ số cho số có một chữ số (tiếp)</vt:lpstr>
      <vt:lpstr>LUYỆN TẬP</vt:lpstr>
      <vt:lpstr> </vt:lpstr>
      <vt:lpstr>PowerPoint Presentation</vt:lpstr>
      <vt:lpstr>PowerPoint Presentation</vt:lpstr>
      <vt:lpstr>PowerPoint Presentation</vt:lpstr>
      <vt:lpstr>VẬN DỤNG</vt:lpstr>
      <vt:lpstr>PowerPoint Presentation</vt:lpstr>
      <vt:lpstr>Yêu cầu cần đạt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2020-03-20T04:15:24Z</dcterms:created>
  <dcterms:modified xsi:type="dcterms:W3CDTF">2022-02-20T15:52:02Z</dcterms:modified>
</cp:coreProperties>
</file>